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2" r:id="rId6"/>
    <p:sldId id="264" r:id="rId7"/>
    <p:sldId id="267" r:id="rId8"/>
    <p:sldId id="288" r:id="rId9"/>
    <p:sldId id="268" r:id="rId10"/>
    <p:sldId id="270" r:id="rId11"/>
    <p:sldId id="271" r:id="rId12"/>
    <p:sldId id="274" r:id="rId13"/>
    <p:sldId id="275" r:id="rId14"/>
    <p:sldId id="276" r:id="rId15"/>
    <p:sldId id="277" r:id="rId16"/>
    <p:sldId id="279" r:id="rId17"/>
    <p:sldId id="280" r:id="rId18"/>
    <p:sldId id="287" r:id="rId19"/>
    <p:sldId id="281" r:id="rId20"/>
    <p:sldId id="282" r:id="rId21"/>
    <p:sldId id="283" r:id="rId22"/>
    <p:sldId id="285" r:id="rId23"/>
    <p:sldId id="286" r:id="rId2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5A034-C0A4-42E3-8039-6AD409BDB07A}" v="12" dt="2022-05-08T19:00:00.444"/>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BD45A034-C0A4-42E3-8039-6AD409BDB07A}"/>
    <pc:docChg chg="undo custSel addSld modSld">
      <pc:chgData name="NAMohammed" userId="818e9af9-07b9-4e66-926f-ccbf6f764297" providerId="ADAL" clId="{BD45A034-C0A4-42E3-8039-6AD409BDB07A}" dt="2022-05-08T18:59:42.820" v="279" actId="20577"/>
      <pc:docMkLst>
        <pc:docMk/>
      </pc:docMkLst>
      <pc:sldChg chg="modSp mod">
        <pc:chgData name="NAMohammed" userId="818e9af9-07b9-4e66-926f-ccbf6f764297" providerId="ADAL" clId="{BD45A034-C0A4-42E3-8039-6AD409BDB07A}" dt="2022-05-08T18:59:42.820" v="279" actId="20577"/>
        <pc:sldMkLst>
          <pc:docMk/>
          <pc:sldMk cId="0" sldId="267"/>
        </pc:sldMkLst>
        <pc:spChg chg="mod">
          <ac:chgData name="NAMohammed" userId="818e9af9-07b9-4e66-926f-ccbf6f764297" providerId="ADAL" clId="{BD45A034-C0A4-42E3-8039-6AD409BDB07A}" dt="2022-05-08T18:59:42.820" v="279" actId="20577"/>
          <ac:spMkLst>
            <pc:docMk/>
            <pc:sldMk cId="0" sldId="267"/>
            <ac:spMk id="3" creationId="{6EF61A58-EC98-4925-BD30-CCE799F12EBD}"/>
          </ac:spMkLst>
        </pc:spChg>
      </pc:sldChg>
      <pc:sldChg chg="modSp mod">
        <pc:chgData name="NAMohammed" userId="818e9af9-07b9-4e66-926f-ccbf6f764297" providerId="ADAL" clId="{BD45A034-C0A4-42E3-8039-6AD409BDB07A}" dt="2022-05-08T18:43:37.750" v="44"/>
        <pc:sldMkLst>
          <pc:docMk/>
          <pc:sldMk cId="0" sldId="285"/>
        </pc:sldMkLst>
        <pc:spChg chg="mod">
          <ac:chgData name="NAMohammed" userId="818e9af9-07b9-4e66-926f-ccbf6f764297" providerId="ADAL" clId="{BD45A034-C0A4-42E3-8039-6AD409BDB07A}" dt="2022-05-08T18:43:37.750" v="44"/>
          <ac:spMkLst>
            <pc:docMk/>
            <pc:sldMk cId="0" sldId="285"/>
            <ac:spMk id="3" creationId="{8BC4CAE6-93FD-4A77-BFE2-D4FB721CB070}"/>
          </ac:spMkLst>
        </pc:spChg>
        <pc:spChg chg="mod">
          <ac:chgData name="NAMohammed" userId="818e9af9-07b9-4e66-926f-ccbf6f764297" providerId="ADAL" clId="{BD45A034-C0A4-42E3-8039-6AD409BDB07A}" dt="2022-05-08T18:42:56.814" v="38" actId="1076"/>
          <ac:spMkLst>
            <pc:docMk/>
            <pc:sldMk cId="0" sldId="285"/>
            <ac:spMk id="9" creationId="{A3FB0903-44F5-403D-82C5-5AA15E2F72AD}"/>
          </ac:spMkLst>
        </pc:spChg>
        <pc:spChg chg="mod">
          <ac:chgData name="NAMohammed" userId="818e9af9-07b9-4e66-926f-ccbf6f764297" providerId="ADAL" clId="{BD45A034-C0A4-42E3-8039-6AD409BDB07A}" dt="2022-05-08T18:43:18.285" v="41" actId="14100"/>
          <ac:spMkLst>
            <pc:docMk/>
            <pc:sldMk cId="0" sldId="285"/>
            <ac:spMk id="10" creationId="{8CA8B5B2-CF47-424B-8520-FCF27D14FB90}"/>
          </ac:spMkLst>
        </pc:spChg>
        <pc:spChg chg="mod">
          <ac:chgData name="NAMohammed" userId="818e9af9-07b9-4e66-926f-ccbf6f764297" providerId="ADAL" clId="{BD45A034-C0A4-42E3-8039-6AD409BDB07A}" dt="2022-05-08T18:43:07.597" v="40" actId="1076"/>
          <ac:spMkLst>
            <pc:docMk/>
            <pc:sldMk cId="0" sldId="285"/>
            <ac:spMk id="11" creationId="{7CDCC9D0-0AE4-48B7-8B8A-E013C45D33BC}"/>
          </ac:spMkLst>
        </pc:spChg>
      </pc:sldChg>
      <pc:sldChg chg="addSp delSp modSp new mod">
        <pc:chgData name="NAMohammed" userId="818e9af9-07b9-4e66-926f-ccbf6f764297" providerId="ADAL" clId="{BD45A034-C0A4-42E3-8039-6AD409BDB07A}" dt="2022-05-08T18:58:44.564" v="276" actId="20577"/>
        <pc:sldMkLst>
          <pc:docMk/>
          <pc:sldMk cId="322892058" sldId="288"/>
        </pc:sldMkLst>
        <pc:spChg chg="add mod">
          <ac:chgData name="NAMohammed" userId="818e9af9-07b9-4e66-926f-ccbf6f764297" providerId="ADAL" clId="{BD45A034-C0A4-42E3-8039-6AD409BDB07A}" dt="2022-05-08T18:58:44.564" v="276" actId="20577"/>
          <ac:spMkLst>
            <pc:docMk/>
            <pc:sldMk cId="322892058" sldId="288"/>
            <ac:spMk id="3" creationId="{74BCA7FF-C4EF-8181-1BF7-869C08B7922D}"/>
          </ac:spMkLst>
        </pc:spChg>
        <pc:spChg chg="del">
          <ac:chgData name="NAMohammed" userId="818e9af9-07b9-4e66-926f-ccbf6f764297" providerId="ADAL" clId="{BD45A034-C0A4-42E3-8039-6AD409BDB07A}" dt="2022-05-08T18:14:29.222" v="16"/>
          <ac:spMkLst>
            <pc:docMk/>
            <pc:sldMk cId="322892058" sldId="288"/>
            <ac:spMk id="3" creationId="{BC0764D6-8A35-A6FF-8CC0-4D7AE4C3FE81}"/>
          </ac:spMkLst>
        </pc:spChg>
        <pc:picChg chg="add del mod">
          <ac:chgData name="NAMohammed" userId="818e9af9-07b9-4e66-926f-ccbf6f764297" providerId="ADAL" clId="{BD45A034-C0A4-42E3-8039-6AD409BDB07A}" dt="2022-05-08T18:53:29.849" v="45" actId="21"/>
          <ac:picMkLst>
            <pc:docMk/>
            <pc:sldMk cId="322892058" sldId="288"/>
            <ac:picMk id="4" creationId="{FCEB7F9E-BF4D-F536-CB96-98867F784053}"/>
          </ac:picMkLst>
        </pc:picChg>
      </pc:sldChg>
    </pc:docChg>
  </pc:docChgLst>
  <pc:docChgLst>
    <pc:chgData name="NAMohammed" userId="818e9af9-07b9-4e66-926f-ccbf6f764297" providerId="ADAL" clId="{59B5C2C7-235D-4D5C-AA54-F5413ECC7E7B}"/>
    <pc:docChg chg="custSel addSld delSld modSld">
      <pc:chgData name="NAMohammed" userId="818e9af9-07b9-4e66-926f-ccbf6f764297" providerId="ADAL" clId="{59B5C2C7-235D-4D5C-AA54-F5413ECC7E7B}" dt="2022-04-09T21:02:02.932" v="168" actId="14100"/>
      <pc:docMkLst>
        <pc:docMk/>
      </pc:docMkLst>
      <pc:sldChg chg="modSp mod">
        <pc:chgData name="NAMohammed" userId="818e9af9-07b9-4e66-926f-ccbf6f764297" providerId="ADAL" clId="{59B5C2C7-235D-4D5C-AA54-F5413ECC7E7B}" dt="2022-04-09T20:14:39.713" v="71" actId="20577"/>
        <pc:sldMkLst>
          <pc:docMk/>
          <pc:sldMk cId="0" sldId="256"/>
        </pc:sldMkLst>
        <pc:spChg chg="mod">
          <ac:chgData name="NAMohammed" userId="818e9af9-07b9-4e66-926f-ccbf6f764297" providerId="ADAL" clId="{59B5C2C7-235D-4D5C-AA54-F5413ECC7E7B}" dt="2022-04-09T20:14:39.713" v="71" actId="20577"/>
          <ac:spMkLst>
            <pc:docMk/>
            <pc:sldMk cId="0" sldId="256"/>
            <ac:spMk id="3" creationId="{4DDFD9C8-2D75-4E70-8623-9E9512962079}"/>
          </ac:spMkLst>
        </pc:spChg>
        <pc:spChg chg="mod">
          <ac:chgData name="NAMohammed" userId="818e9af9-07b9-4e66-926f-ccbf6f764297" providerId="ADAL" clId="{59B5C2C7-235D-4D5C-AA54-F5413ECC7E7B}" dt="2022-04-09T20:13:44.176" v="20" actId="20577"/>
          <ac:spMkLst>
            <pc:docMk/>
            <pc:sldMk cId="0" sldId="256"/>
            <ac:spMk id="4" creationId="{8B4E7FE3-6E10-4120-8690-661085C44A3C}"/>
          </ac:spMkLst>
        </pc:spChg>
      </pc:sldChg>
      <pc:sldChg chg="modSp mod">
        <pc:chgData name="NAMohammed" userId="818e9af9-07b9-4e66-926f-ccbf6f764297" providerId="ADAL" clId="{59B5C2C7-235D-4D5C-AA54-F5413ECC7E7B}" dt="2022-04-09T20:12:47.645" v="10" actId="14100"/>
        <pc:sldMkLst>
          <pc:docMk/>
          <pc:sldMk cId="0" sldId="258"/>
        </pc:sldMkLst>
        <pc:spChg chg="mod">
          <ac:chgData name="NAMohammed" userId="818e9af9-07b9-4e66-926f-ccbf6f764297" providerId="ADAL" clId="{59B5C2C7-235D-4D5C-AA54-F5413ECC7E7B}" dt="2022-04-09T20:12:47.645" v="10" actId="14100"/>
          <ac:spMkLst>
            <pc:docMk/>
            <pc:sldMk cId="0" sldId="258"/>
            <ac:spMk id="3" creationId="{11D46255-DF77-4A55-A774-DB3703F0017C}"/>
          </ac:spMkLst>
        </pc:spChg>
      </pc:sldChg>
      <pc:sldChg chg="modSp mod">
        <pc:chgData name="NAMohammed" userId="818e9af9-07b9-4e66-926f-ccbf6f764297" providerId="ADAL" clId="{59B5C2C7-235D-4D5C-AA54-F5413ECC7E7B}" dt="2022-04-09T20:16:02.261" v="75" actId="207"/>
        <pc:sldMkLst>
          <pc:docMk/>
          <pc:sldMk cId="0" sldId="259"/>
        </pc:sldMkLst>
        <pc:spChg chg="mod">
          <ac:chgData name="NAMohammed" userId="818e9af9-07b9-4e66-926f-ccbf6f764297" providerId="ADAL" clId="{59B5C2C7-235D-4D5C-AA54-F5413ECC7E7B}" dt="2022-04-09T20:16:02.261" v="75" actId="207"/>
          <ac:spMkLst>
            <pc:docMk/>
            <pc:sldMk cId="0" sldId="259"/>
            <ac:spMk id="3" creationId="{B29E7142-8C36-40B0-9420-A8F297874D96}"/>
          </ac:spMkLst>
        </pc:spChg>
      </pc:sldChg>
      <pc:sldChg chg="modSp mod">
        <pc:chgData name="NAMohammed" userId="818e9af9-07b9-4e66-926f-ccbf6f764297" providerId="ADAL" clId="{59B5C2C7-235D-4D5C-AA54-F5413ECC7E7B}" dt="2022-04-09T20:16:49.588" v="78" actId="207"/>
        <pc:sldMkLst>
          <pc:docMk/>
          <pc:sldMk cId="0" sldId="260"/>
        </pc:sldMkLst>
        <pc:spChg chg="mod">
          <ac:chgData name="NAMohammed" userId="818e9af9-07b9-4e66-926f-ccbf6f764297" providerId="ADAL" clId="{59B5C2C7-235D-4D5C-AA54-F5413ECC7E7B}" dt="2022-04-09T20:16:49.588" v="78" actId="207"/>
          <ac:spMkLst>
            <pc:docMk/>
            <pc:sldMk cId="0" sldId="260"/>
            <ac:spMk id="3" creationId="{B1B154C9-DC09-4274-87EE-854FF376BC36}"/>
          </ac:spMkLst>
        </pc:spChg>
      </pc:sldChg>
      <pc:sldChg chg="del">
        <pc:chgData name="NAMohammed" userId="818e9af9-07b9-4e66-926f-ccbf6f764297" providerId="ADAL" clId="{59B5C2C7-235D-4D5C-AA54-F5413ECC7E7B}" dt="2022-04-09T20:26:01.133" v="80" actId="2696"/>
        <pc:sldMkLst>
          <pc:docMk/>
          <pc:sldMk cId="0" sldId="261"/>
        </pc:sldMkLst>
      </pc:sldChg>
      <pc:sldChg chg="modSp mod">
        <pc:chgData name="NAMohammed" userId="818e9af9-07b9-4e66-926f-ccbf6f764297" providerId="ADAL" clId="{59B5C2C7-235D-4D5C-AA54-F5413ECC7E7B}" dt="2022-04-09T20:37:54.242" v="94" actId="207"/>
        <pc:sldMkLst>
          <pc:docMk/>
          <pc:sldMk cId="0" sldId="262"/>
        </pc:sldMkLst>
        <pc:spChg chg="mod">
          <ac:chgData name="NAMohammed" userId="818e9af9-07b9-4e66-926f-ccbf6f764297" providerId="ADAL" clId="{59B5C2C7-235D-4D5C-AA54-F5413ECC7E7B}" dt="2022-04-09T20:37:54.242" v="94" actId="207"/>
          <ac:spMkLst>
            <pc:docMk/>
            <pc:sldMk cId="0" sldId="262"/>
            <ac:spMk id="3" creationId="{AA99197B-D9F3-447F-98C0-FFAAEBDF86D6}"/>
          </ac:spMkLst>
        </pc:spChg>
      </pc:sldChg>
      <pc:sldChg chg="del">
        <pc:chgData name="NAMohammed" userId="818e9af9-07b9-4e66-926f-ccbf6f764297" providerId="ADAL" clId="{59B5C2C7-235D-4D5C-AA54-F5413ECC7E7B}" dt="2022-04-09T20:31:13.480" v="86" actId="2696"/>
        <pc:sldMkLst>
          <pc:docMk/>
          <pc:sldMk cId="0" sldId="263"/>
        </pc:sldMkLst>
      </pc:sldChg>
      <pc:sldChg chg="addSp modSp mod">
        <pc:chgData name="NAMohammed" userId="818e9af9-07b9-4e66-926f-ccbf6f764297" providerId="ADAL" clId="{59B5C2C7-235D-4D5C-AA54-F5413ECC7E7B}" dt="2022-04-09T20:39:32.382" v="104" actId="14100"/>
        <pc:sldMkLst>
          <pc:docMk/>
          <pc:sldMk cId="0" sldId="264"/>
        </pc:sldMkLst>
        <pc:spChg chg="mod">
          <ac:chgData name="NAMohammed" userId="818e9af9-07b9-4e66-926f-ccbf6f764297" providerId="ADAL" clId="{59B5C2C7-235D-4D5C-AA54-F5413ECC7E7B}" dt="2022-04-09T20:37:28.977" v="91" actId="21"/>
          <ac:spMkLst>
            <pc:docMk/>
            <pc:sldMk cId="0" sldId="264"/>
            <ac:spMk id="3" creationId="{131D760A-5DCB-4110-9AE5-3A3D5E233F21}"/>
          </ac:spMkLst>
        </pc:spChg>
        <pc:picChg chg="add mod">
          <ac:chgData name="NAMohammed" userId="818e9af9-07b9-4e66-926f-ccbf6f764297" providerId="ADAL" clId="{59B5C2C7-235D-4D5C-AA54-F5413ECC7E7B}" dt="2022-04-09T20:39:32.382" v="104" actId="14100"/>
          <ac:picMkLst>
            <pc:docMk/>
            <pc:sldMk cId="0" sldId="264"/>
            <ac:picMk id="4" creationId="{55E99D1C-2FD2-40BC-BCC1-9A751DA01B80}"/>
          </ac:picMkLst>
        </pc:picChg>
      </pc:sldChg>
      <pc:sldChg chg="del">
        <pc:chgData name="NAMohammed" userId="818e9af9-07b9-4e66-926f-ccbf6f764297" providerId="ADAL" clId="{59B5C2C7-235D-4D5C-AA54-F5413ECC7E7B}" dt="2022-04-09T20:40:54.904" v="105" actId="2696"/>
        <pc:sldMkLst>
          <pc:docMk/>
          <pc:sldMk cId="0" sldId="265"/>
        </pc:sldMkLst>
      </pc:sldChg>
      <pc:sldChg chg="del">
        <pc:chgData name="NAMohammed" userId="818e9af9-07b9-4e66-926f-ccbf6f764297" providerId="ADAL" clId="{59B5C2C7-235D-4D5C-AA54-F5413ECC7E7B}" dt="2022-04-09T20:31:28.542" v="87" actId="2696"/>
        <pc:sldMkLst>
          <pc:docMk/>
          <pc:sldMk cId="0" sldId="266"/>
        </pc:sldMkLst>
      </pc:sldChg>
      <pc:sldChg chg="modSp mod">
        <pc:chgData name="NAMohammed" userId="818e9af9-07b9-4e66-926f-ccbf6f764297" providerId="ADAL" clId="{59B5C2C7-235D-4D5C-AA54-F5413ECC7E7B}" dt="2022-04-09T20:29:20.325" v="85" actId="20577"/>
        <pc:sldMkLst>
          <pc:docMk/>
          <pc:sldMk cId="0" sldId="267"/>
        </pc:sldMkLst>
        <pc:spChg chg="mod">
          <ac:chgData name="NAMohammed" userId="818e9af9-07b9-4e66-926f-ccbf6f764297" providerId="ADAL" clId="{59B5C2C7-235D-4D5C-AA54-F5413ECC7E7B}" dt="2022-04-09T20:29:20.325" v="85" actId="20577"/>
          <ac:spMkLst>
            <pc:docMk/>
            <pc:sldMk cId="0" sldId="267"/>
            <ac:spMk id="3" creationId="{6EF61A58-EC98-4925-BD30-CCE799F12EBD}"/>
          </ac:spMkLst>
        </pc:spChg>
      </pc:sldChg>
      <pc:sldChg chg="modSp mod">
        <pc:chgData name="NAMohammed" userId="818e9af9-07b9-4e66-926f-ccbf6f764297" providerId="ADAL" clId="{59B5C2C7-235D-4D5C-AA54-F5413ECC7E7B}" dt="2022-04-09T20:45:55.621" v="121" actId="20577"/>
        <pc:sldMkLst>
          <pc:docMk/>
          <pc:sldMk cId="0" sldId="270"/>
        </pc:sldMkLst>
        <pc:spChg chg="mod">
          <ac:chgData name="NAMohammed" userId="818e9af9-07b9-4e66-926f-ccbf6f764297" providerId="ADAL" clId="{59B5C2C7-235D-4D5C-AA54-F5413ECC7E7B}" dt="2022-04-09T20:45:55.621" v="121" actId="20577"/>
          <ac:spMkLst>
            <pc:docMk/>
            <pc:sldMk cId="0" sldId="270"/>
            <ac:spMk id="3" creationId="{56F80CB5-1527-44C9-BE6F-3DE59B88E35F}"/>
          </ac:spMkLst>
        </pc:spChg>
      </pc:sldChg>
      <pc:sldChg chg="modSp">
        <pc:chgData name="NAMohammed" userId="818e9af9-07b9-4e66-926f-ccbf6f764297" providerId="ADAL" clId="{59B5C2C7-235D-4D5C-AA54-F5413ECC7E7B}" dt="2022-04-09T20:43:20.442" v="107" actId="14100"/>
        <pc:sldMkLst>
          <pc:docMk/>
          <pc:sldMk cId="0" sldId="274"/>
        </pc:sldMkLst>
        <pc:spChg chg="mod">
          <ac:chgData name="NAMohammed" userId="818e9af9-07b9-4e66-926f-ccbf6f764297" providerId="ADAL" clId="{59B5C2C7-235D-4D5C-AA54-F5413ECC7E7B}" dt="2022-04-09T20:43:20.442" v="107" actId="14100"/>
          <ac:spMkLst>
            <pc:docMk/>
            <pc:sldMk cId="0" sldId="274"/>
            <ac:spMk id="3" creationId="{69623D48-DB0B-4B71-B635-E245D2BF3767}"/>
          </ac:spMkLst>
        </pc:spChg>
      </pc:sldChg>
      <pc:sldChg chg="modSp mod">
        <pc:chgData name="NAMohammed" userId="818e9af9-07b9-4e66-926f-ccbf6f764297" providerId="ADAL" clId="{59B5C2C7-235D-4D5C-AA54-F5413ECC7E7B}" dt="2022-04-09T20:50:02.620" v="152" actId="20577"/>
        <pc:sldMkLst>
          <pc:docMk/>
          <pc:sldMk cId="0" sldId="275"/>
        </pc:sldMkLst>
        <pc:spChg chg="mod">
          <ac:chgData name="NAMohammed" userId="818e9af9-07b9-4e66-926f-ccbf6f764297" providerId="ADAL" clId="{59B5C2C7-235D-4D5C-AA54-F5413ECC7E7B}" dt="2022-04-09T20:50:02.620" v="152" actId="20577"/>
          <ac:spMkLst>
            <pc:docMk/>
            <pc:sldMk cId="0" sldId="275"/>
            <ac:spMk id="3" creationId="{E673DACC-0174-4323-8219-F6B59B52CC71}"/>
          </ac:spMkLst>
        </pc:spChg>
      </pc:sldChg>
      <pc:sldChg chg="modSp mod">
        <pc:chgData name="NAMohammed" userId="818e9af9-07b9-4e66-926f-ccbf6f764297" providerId="ADAL" clId="{59B5C2C7-235D-4D5C-AA54-F5413ECC7E7B}" dt="2022-04-09T20:51:16.052" v="153" actId="20577"/>
        <pc:sldMkLst>
          <pc:docMk/>
          <pc:sldMk cId="0" sldId="276"/>
        </pc:sldMkLst>
        <pc:spChg chg="mod">
          <ac:chgData name="NAMohammed" userId="818e9af9-07b9-4e66-926f-ccbf6f764297" providerId="ADAL" clId="{59B5C2C7-235D-4D5C-AA54-F5413ECC7E7B}" dt="2022-04-09T20:51:16.052" v="153" actId="20577"/>
          <ac:spMkLst>
            <pc:docMk/>
            <pc:sldMk cId="0" sldId="276"/>
            <ac:spMk id="3" creationId="{A98556F8-08C4-4799-893C-455F9C470C5E}"/>
          </ac:spMkLst>
        </pc:spChg>
      </pc:sldChg>
      <pc:sldChg chg="modSp mod">
        <pc:chgData name="NAMohammed" userId="818e9af9-07b9-4e66-926f-ccbf6f764297" providerId="ADAL" clId="{59B5C2C7-235D-4D5C-AA54-F5413ECC7E7B}" dt="2022-04-09T20:53:06.522" v="157" actId="33524"/>
        <pc:sldMkLst>
          <pc:docMk/>
          <pc:sldMk cId="0" sldId="277"/>
        </pc:sldMkLst>
        <pc:spChg chg="mod">
          <ac:chgData name="NAMohammed" userId="818e9af9-07b9-4e66-926f-ccbf6f764297" providerId="ADAL" clId="{59B5C2C7-235D-4D5C-AA54-F5413ECC7E7B}" dt="2022-04-09T20:53:06.522" v="157" actId="33524"/>
          <ac:spMkLst>
            <pc:docMk/>
            <pc:sldMk cId="0" sldId="277"/>
            <ac:spMk id="3" creationId="{A0EFCC87-C1E0-447B-B360-8D96C4CAF230}"/>
          </ac:spMkLst>
        </pc:spChg>
      </pc:sldChg>
      <pc:sldChg chg="del">
        <pc:chgData name="NAMohammed" userId="818e9af9-07b9-4e66-926f-ccbf6f764297" providerId="ADAL" clId="{59B5C2C7-235D-4D5C-AA54-F5413ECC7E7B}" dt="2022-04-09T20:53:38.036" v="158" actId="2696"/>
        <pc:sldMkLst>
          <pc:docMk/>
          <pc:sldMk cId="0" sldId="278"/>
        </pc:sldMkLst>
      </pc:sldChg>
      <pc:sldChg chg="addSp delSp modSp new">
        <pc:chgData name="NAMohammed" userId="818e9af9-07b9-4e66-926f-ccbf6f764297" providerId="ADAL" clId="{59B5C2C7-235D-4D5C-AA54-F5413ECC7E7B}" dt="2022-04-09T21:02:02.932" v="168" actId="14100"/>
        <pc:sldMkLst>
          <pc:docMk/>
          <pc:sldMk cId="1877627850" sldId="286"/>
        </pc:sldMkLst>
        <pc:spChg chg="del">
          <ac:chgData name="NAMohammed" userId="818e9af9-07b9-4e66-926f-ccbf6f764297" providerId="ADAL" clId="{59B5C2C7-235D-4D5C-AA54-F5413ECC7E7B}" dt="2022-04-09T21:01:36.994" v="160"/>
          <ac:spMkLst>
            <pc:docMk/>
            <pc:sldMk cId="1877627850" sldId="286"/>
            <ac:spMk id="3" creationId="{2D6660F9-3848-4A1C-97D6-DA78AD505F28}"/>
          </ac:spMkLst>
        </pc:spChg>
        <pc:picChg chg="add mod">
          <ac:chgData name="NAMohammed" userId="818e9af9-07b9-4e66-926f-ccbf6f764297" providerId="ADAL" clId="{59B5C2C7-235D-4D5C-AA54-F5413ECC7E7B}" dt="2022-04-09T21:02:02.932" v="168" actId="14100"/>
          <ac:picMkLst>
            <pc:docMk/>
            <pc:sldMk cId="1877627850" sldId="286"/>
            <ac:picMk id="4" creationId="{C421E963-B5A3-4DC4-AD7C-39D81FAF21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AB3AD86-B0DB-4466-A5E6-622177B1C04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عنصر نائب للتاريخ 2">
            <a:extLst>
              <a:ext uri="{FF2B5EF4-FFF2-40B4-BE49-F238E27FC236}">
                <a16:creationId xmlns:a16="http://schemas.microsoft.com/office/drawing/2014/main" id="{107540AC-BA0F-450E-A0B1-0387A3776AB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0856AE13-703C-47A1-BE0D-F9A8E8D8C858}" type="datetimeFigureOut">
              <a:rPr lang="en-US"/>
              <a:pPr>
                <a:defRPr/>
              </a:pPr>
              <a:t>5/7/2023</a:t>
            </a:fld>
            <a:endParaRPr lang="en-US"/>
          </a:p>
        </p:txBody>
      </p:sp>
      <p:sp>
        <p:nvSpPr>
          <p:cNvPr id="4" name="عنصر نائب لصورة الشريحة 3">
            <a:extLst>
              <a:ext uri="{FF2B5EF4-FFF2-40B4-BE49-F238E27FC236}">
                <a16:creationId xmlns:a16="http://schemas.microsoft.com/office/drawing/2014/main" id="{E78412E3-47CF-4E1B-A7B0-0F5E0322A53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a:extLst>
              <a:ext uri="{FF2B5EF4-FFF2-40B4-BE49-F238E27FC236}">
                <a16:creationId xmlns:a16="http://schemas.microsoft.com/office/drawing/2014/main" id="{815E051B-32D3-49CA-9731-DF66B53F99D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altLang="en-US"/>
              <a:t>انقر لتحرير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6" name="عنصر نائب للتذييل 5">
            <a:extLst>
              <a:ext uri="{FF2B5EF4-FFF2-40B4-BE49-F238E27FC236}">
                <a16:creationId xmlns:a16="http://schemas.microsoft.com/office/drawing/2014/main" id="{436ABADC-6DF3-4674-AB21-458825DE80F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عنصر نائب لرقم الشريحة 6">
            <a:extLst>
              <a:ext uri="{FF2B5EF4-FFF2-40B4-BE49-F238E27FC236}">
                <a16:creationId xmlns:a16="http://schemas.microsoft.com/office/drawing/2014/main" id="{7AADD44B-004F-40E6-9213-E50B5CD364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defRPr>
            </a:lvl1pPr>
          </a:lstStyle>
          <a:p>
            <a:fld id="{3382A61C-F8AB-468F-B008-4ACCAACC28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a:extLst>
              <a:ext uri="{FF2B5EF4-FFF2-40B4-BE49-F238E27FC236}">
                <a16:creationId xmlns:a16="http://schemas.microsoft.com/office/drawing/2014/main" id="{DB53A361-709F-4493-B3FC-2203D1EC0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a:extLst>
              <a:ext uri="{FF2B5EF4-FFF2-40B4-BE49-F238E27FC236}">
                <a16:creationId xmlns:a16="http://schemas.microsoft.com/office/drawing/2014/main" id="{31022247-2977-4383-8C90-B2ECAE064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8676" name="عنصر نائب لرقم الشريحة 3">
            <a:extLst>
              <a:ext uri="{FF2B5EF4-FFF2-40B4-BE49-F238E27FC236}">
                <a16:creationId xmlns:a16="http://schemas.microsoft.com/office/drawing/2014/main" id="{50E710CC-F3C6-4AB5-B4F2-DD0B22C8A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8CDF427B-19D9-4D38-9E07-F1D89B00CD8C}" type="slidenum">
              <a:rPr lang="en-US" altLang="en-US"/>
              <a:pPr algn="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2A61C-F8AB-468F-B008-4ACCAACC28C9}" type="slidenum">
              <a:rPr lang="en-US" altLang="en-US" smtClean="0"/>
              <a:pPr/>
              <a:t>8</a:t>
            </a:fld>
            <a:endParaRPr lang="en-US" altLang="en-US"/>
          </a:p>
        </p:txBody>
      </p:sp>
    </p:spTree>
    <p:extLst>
      <p:ext uri="{BB962C8B-B14F-4D97-AF65-F5344CB8AC3E}">
        <p14:creationId xmlns:p14="http://schemas.microsoft.com/office/powerpoint/2010/main" val="345332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AD969083-B044-4CDB-92A6-9765F29D0EF6}"/>
              </a:ext>
            </a:extLst>
          </p:cNvPr>
          <p:cNvSpPr>
            <a:spLocks noGrp="1"/>
          </p:cNvSpPr>
          <p:nvPr>
            <p:ph type="dt" sz="half" idx="10"/>
          </p:nvPr>
        </p:nvSpPr>
        <p:spPr/>
        <p:txBody>
          <a:bodyPr/>
          <a:lstStyle>
            <a:lvl1pPr>
              <a:defRPr/>
            </a:lvl1pPr>
          </a:lstStyle>
          <a:p>
            <a:pPr>
              <a:defRPr/>
            </a:pPr>
            <a:fld id="{B54DA959-1642-4652-914F-FB914F526AB8}" type="datetimeFigureOut">
              <a:rPr lang="en-US"/>
              <a:pPr>
                <a:defRPr/>
              </a:pPr>
              <a:t>5/7/2023</a:t>
            </a:fld>
            <a:endParaRPr lang="en-US"/>
          </a:p>
        </p:txBody>
      </p:sp>
      <p:sp>
        <p:nvSpPr>
          <p:cNvPr id="5" name="عنصر نائب للتذييل 4">
            <a:extLst>
              <a:ext uri="{FF2B5EF4-FFF2-40B4-BE49-F238E27FC236}">
                <a16:creationId xmlns:a16="http://schemas.microsoft.com/office/drawing/2014/main" id="{5CCE7ADE-C34F-4FF6-AE25-3F0E024246F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9F1CA852-7C0A-41CF-BDF5-62E476693ED6}"/>
              </a:ext>
            </a:extLst>
          </p:cNvPr>
          <p:cNvSpPr>
            <a:spLocks noGrp="1"/>
          </p:cNvSpPr>
          <p:nvPr>
            <p:ph type="sldNum" sz="quarter" idx="12"/>
          </p:nvPr>
        </p:nvSpPr>
        <p:spPr/>
        <p:txBody>
          <a:bodyPr/>
          <a:lstStyle>
            <a:lvl1pPr>
              <a:defRPr/>
            </a:lvl1pPr>
          </a:lstStyle>
          <a:p>
            <a:fld id="{83E27A60-606A-45E2-ADDE-284B99F94DC8}" type="slidenum">
              <a:rPr lang="en-US" altLang="en-US"/>
              <a:pPr/>
              <a:t>‹#›</a:t>
            </a:fld>
            <a:endParaRPr lang="en-US" altLang="en-US"/>
          </a:p>
        </p:txBody>
      </p:sp>
    </p:spTree>
    <p:extLst>
      <p:ext uri="{BB962C8B-B14F-4D97-AF65-F5344CB8AC3E}">
        <p14:creationId xmlns:p14="http://schemas.microsoft.com/office/powerpoint/2010/main" val="105419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CC3ED94E-D6DC-466E-AF3F-E2515B7C1D01}"/>
              </a:ext>
            </a:extLst>
          </p:cNvPr>
          <p:cNvSpPr>
            <a:spLocks noGrp="1"/>
          </p:cNvSpPr>
          <p:nvPr>
            <p:ph type="dt" sz="half" idx="10"/>
          </p:nvPr>
        </p:nvSpPr>
        <p:spPr/>
        <p:txBody>
          <a:bodyPr/>
          <a:lstStyle>
            <a:lvl1pPr>
              <a:defRPr/>
            </a:lvl1pPr>
          </a:lstStyle>
          <a:p>
            <a:pPr>
              <a:defRPr/>
            </a:pPr>
            <a:fld id="{6302A0EA-43F2-4E47-A63D-3275996D1A96}" type="datetimeFigureOut">
              <a:rPr lang="en-US"/>
              <a:pPr>
                <a:defRPr/>
              </a:pPr>
              <a:t>5/7/2023</a:t>
            </a:fld>
            <a:endParaRPr lang="en-US"/>
          </a:p>
        </p:txBody>
      </p:sp>
      <p:sp>
        <p:nvSpPr>
          <p:cNvPr id="5" name="عنصر نائب للتذييل 4">
            <a:extLst>
              <a:ext uri="{FF2B5EF4-FFF2-40B4-BE49-F238E27FC236}">
                <a16:creationId xmlns:a16="http://schemas.microsoft.com/office/drawing/2014/main" id="{E4EA1384-AAB0-4469-869D-2ED8C297D35C}"/>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B15C6B46-7467-4D5A-BC55-9666DA2831BB}"/>
              </a:ext>
            </a:extLst>
          </p:cNvPr>
          <p:cNvSpPr>
            <a:spLocks noGrp="1"/>
          </p:cNvSpPr>
          <p:nvPr>
            <p:ph type="sldNum" sz="quarter" idx="12"/>
          </p:nvPr>
        </p:nvSpPr>
        <p:spPr/>
        <p:txBody>
          <a:bodyPr/>
          <a:lstStyle>
            <a:lvl1pPr>
              <a:defRPr/>
            </a:lvl1pPr>
          </a:lstStyle>
          <a:p>
            <a:fld id="{A58C2119-EBD5-48CB-9402-FDDE6235DE90}" type="slidenum">
              <a:rPr lang="en-US" altLang="en-US"/>
              <a:pPr/>
              <a:t>‹#›</a:t>
            </a:fld>
            <a:endParaRPr lang="en-US" altLang="en-US"/>
          </a:p>
        </p:txBody>
      </p:sp>
    </p:spTree>
    <p:extLst>
      <p:ext uri="{BB962C8B-B14F-4D97-AF65-F5344CB8AC3E}">
        <p14:creationId xmlns:p14="http://schemas.microsoft.com/office/powerpoint/2010/main" val="347784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DEA43A6E-2609-4B86-A661-14ECABE84AFC}"/>
              </a:ext>
            </a:extLst>
          </p:cNvPr>
          <p:cNvSpPr>
            <a:spLocks noGrp="1"/>
          </p:cNvSpPr>
          <p:nvPr>
            <p:ph type="dt" sz="half" idx="10"/>
          </p:nvPr>
        </p:nvSpPr>
        <p:spPr/>
        <p:txBody>
          <a:bodyPr/>
          <a:lstStyle>
            <a:lvl1pPr>
              <a:defRPr/>
            </a:lvl1pPr>
          </a:lstStyle>
          <a:p>
            <a:pPr>
              <a:defRPr/>
            </a:pPr>
            <a:fld id="{DD86E204-BF15-4C1A-866C-D4DAB616EC51}" type="datetimeFigureOut">
              <a:rPr lang="en-US"/>
              <a:pPr>
                <a:defRPr/>
              </a:pPr>
              <a:t>5/7/2023</a:t>
            </a:fld>
            <a:endParaRPr lang="en-US"/>
          </a:p>
        </p:txBody>
      </p:sp>
      <p:sp>
        <p:nvSpPr>
          <p:cNvPr id="5" name="عنصر نائب للتذييل 4">
            <a:extLst>
              <a:ext uri="{FF2B5EF4-FFF2-40B4-BE49-F238E27FC236}">
                <a16:creationId xmlns:a16="http://schemas.microsoft.com/office/drawing/2014/main" id="{73AC0552-946B-473A-9FC1-3BBA35946F7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9A8B9DA3-F3DF-4493-9269-CE6842F54856}"/>
              </a:ext>
            </a:extLst>
          </p:cNvPr>
          <p:cNvSpPr>
            <a:spLocks noGrp="1"/>
          </p:cNvSpPr>
          <p:nvPr>
            <p:ph type="sldNum" sz="quarter" idx="12"/>
          </p:nvPr>
        </p:nvSpPr>
        <p:spPr/>
        <p:txBody>
          <a:bodyPr/>
          <a:lstStyle>
            <a:lvl1pPr>
              <a:defRPr/>
            </a:lvl1pPr>
          </a:lstStyle>
          <a:p>
            <a:fld id="{88BDF35C-60D4-40A5-B8A0-C6A8BF0FE4FF}" type="slidenum">
              <a:rPr lang="en-US" altLang="en-US"/>
              <a:pPr/>
              <a:t>‹#›</a:t>
            </a:fld>
            <a:endParaRPr lang="en-US" altLang="en-US"/>
          </a:p>
        </p:txBody>
      </p:sp>
    </p:spTree>
    <p:extLst>
      <p:ext uri="{BB962C8B-B14F-4D97-AF65-F5344CB8AC3E}">
        <p14:creationId xmlns:p14="http://schemas.microsoft.com/office/powerpoint/2010/main" val="351154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057AFA9-4AEB-48FB-9E39-F1FA607B613E}"/>
              </a:ext>
            </a:extLst>
          </p:cNvPr>
          <p:cNvSpPr>
            <a:spLocks noGrp="1"/>
          </p:cNvSpPr>
          <p:nvPr>
            <p:ph type="dt" sz="half" idx="10"/>
          </p:nvPr>
        </p:nvSpPr>
        <p:spPr/>
        <p:txBody>
          <a:bodyPr/>
          <a:lstStyle>
            <a:lvl1pPr>
              <a:defRPr/>
            </a:lvl1pPr>
          </a:lstStyle>
          <a:p>
            <a:pPr>
              <a:defRPr/>
            </a:pPr>
            <a:fld id="{67BA1E0B-26FA-4B73-8F02-0C81206FEC32}" type="datetimeFigureOut">
              <a:rPr lang="en-US"/>
              <a:pPr>
                <a:defRPr/>
              </a:pPr>
              <a:t>5/7/2023</a:t>
            </a:fld>
            <a:endParaRPr lang="en-US"/>
          </a:p>
        </p:txBody>
      </p:sp>
      <p:sp>
        <p:nvSpPr>
          <p:cNvPr id="5" name="عنصر نائب للتذييل 4">
            <a:extLst>
              <a:ext uri="{FF2B5EF4-FFF2-40B4-BE49-F238E27FC236}">
                <a16:creationId xmlns:a16="http://schemas.microsoft.com/office/drawing/2014/main" id="{96CA9A99-2841-42C1-B0CF-FD52E683D592}"/>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63D12EEB-0438-490B-8127-9C4EFF3EAAB0}"/>
              </a:ext>
            </a:extLst>
          </p:cNvPr>
          <p:cNvSpPr>
            <a:spLocks noGrp="1"/>
          </p:cNvSpPr>
          <p:nvPr>
            <p:ph type="sldNum" sz="quarter" idx="12"/>
          </p:nvPr>
        </p:nvSpPr>
        <p:spPr/>
        <p:txBody>
          <a:bodyPr/>
          <a:lstStyle>
            <a:lvl1pPr>
              <a:defRPr/>
            </a:lvl1pPr>
          </a:lstStyle>
          <a:p>
            <a:fld id="{3D74FCAA-900F-4DC9-8F8D-F0189A0462A0}" type="slidenum">
              <a:rPr lang="en-US" altLang="en-US"/>
              <a:pPr/>
              <a:t>‹#›</a:t>
            </a:fld>
            <a:endParaRPr lang="en-US" altLang="en-US"/>
          </a:p>
        </p:txBody>
      </p:sp>
    </p:spTree>
    <p:extLst>
      <p:ext uri="{BB962C8B-B14F-4D97-AF65-F5344CB8AC3E}">
        <p14:creationId xmlns:p14="http://schemas.microsoft.com/office/powerpoint/2010/main" val="74341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B45823A5-B055-42F7-AEA4-78FA5CF48801}"/>
              </a:ext>
            </a:extLst>
          </p:cNvPr>
          <p:cNvSpPr>
            <a:spLocks noGrp="1"/>
          </p:cNvSpPr>
          <p:nvPr>
            <p:ph type="dt" sz="half" idx="10"/>
          </p:nvPr>
        </p:nvSpPr>
        <p:spPr/>
        <p:txBody>
          <a:bodyPr/>
          <a:lstStyle>
            <a:lvl1pPr>
              <a:defRPr/>
            </a:lvl1pPr>
          </a:lstStyle>
          <a:p>
            <a:pPr>
              <a:defRPr/>
            </a:pPr>
            <a:fld id="{76E08946-E1B2-4215-89C2-0DCA0C19FD49}" type="datetimeFigureOut">
              <a:rPr lang="en-US"/>
              <a:pPr>
                <a:defRPr/>
              </a:pPr>
              <a:t>5/7/2023</a:t>
            </a:fld>
            <a:endParaRPr lang="en-US"/>
          </a:p>
        </p:txBody>
      </p:sp>
      <p:sp>
        <p:nvSpPr>
          <p:cNvPr id="5" name="عنصر نائب للتذييل 4">
            <a:extLst>
              <a:ext uri="{FF2B5EF4-FFF2-40B4-BE49-F238E27FC236}">
                <a16:creationId xmlns:a16="http://schemas.microsoft.com/office/drawing/2014/main" id="{678A02D4-4A37-4554-B2A1-27F9A0779DA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CE72DEF7-415C-4203-9603-1270C9D9FB99}"/>
              </a:ext>
            </a:extLst>
          </p:cNvPr>
          <p:cNvSpPr>
            <a:spLocks noGrp="1"/>
          </p:cNvSpPr>
          <p:nvPr>
            <p:ph type="sldNum" sz="quarter" idx="12"/>
          </p:nvPr>
        </p:nvSpPr>
        <p:spPr/>
        <p:txBody>
          <a:bodyPr/>
          <a:lstStyle>
            <a:lvl1pPr>
              <a:defRPr/>
            </a:lvl1pPr>
          </a:lstStyle>
          <a:p>
            <a:fld id="{BD26C086-5FA8-483D-9411-E3006881EF92}" type="slidenum">
              <a:rPr lang="en-US" altLang="en-US"/>
              <a:pPr/>
              <a:t>‹#›</a:t>
            </a:fld>
            <a:endParaRPr lang="en-US" altLang="en-US"/>
          </a:p>
        </p:txBody>
      </p:sp>
    </p:spTree>
    <p:extLst>
      <p:ext uri="{BB962C8B-B14F-4D97-AF65-F5344CB8AC3E}">
        <p14:creationId xmlns:p14="http://schemas.microsoft.com/office/powerpoint/2010/main" val="23049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a:extLst>
              <a:ext uri="{FF2B5EF4-FFF2-40B4-BE49-F238E27FC236}">
                <a16:creationId xmlns:a16="http://schemas.microsoft.com/office/drawing/2014/main" id="{924A6190-B1C4-47AD-A129-3412C9695842}"/>
              </a:ext>
            </a:extLst>
          </p:cNvPr>
          <p:cNvSpPr>
            <a:spLocks noGrp="1"/>
          </p:cNvSpPr>
          <p:nvPr>
            <p:ph type="dt" sz="half" idx="10"/>
          </p:nvPr>
        </p:nvSpPr>
        <p:spPr/>
        <p:txBody>
          <a:bodyPr/>
          <a:lstStyle>
            <a:lvl1pPr>
              <a:defRPr/>
            </a:lvl1pPr>
          </a:lstStyle>
          <a:p>
            <a:pPr>
              <a:defRPr/>
            </a:pPr>
            <a:fld id="{3F914A6A-2133-4FB9-8680-2BAB01335FD5}" type="datetimeFigureOut">
              <a:rPr lang="en-US"/>
              <a:pPr>
                <a:defRPr/>
              </a:pPr>
              <a:t>5/7/2023</a:t>
            </a:fld>
            <a:endParaRPr lang="en-US"/>
          </a:p>
        </p:txBody>
      </p:sp>
      <p:sp>
        <p:nvSpPr>
          <p:cNvPr id="6" name="عنصر نائب للتذييل 4">
            <a:extLst>
              <a:ext uri="{FF2B5EF4-FFF2-40B4-BE49-F238E27FC236}">
                <a16:creationId xmlns:a16="http://schemas.microsoft.com/office/drawing/2014/main" id="{F7F0EE59-CA4A-41AF-83F4-2CCFB9FC5048}"/>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895CB9FB-C1E3-4552-91C9-07FBF5B15F8F}"/>
              </a:ext>
            </a:extLst>
          </p:cNvPr>
          <p:cNvSpPr>
            <a:spLocks noGrp="1"/>
          </p:cNvSpPr>
          <p:nvPr>
            <p:ph type="sldNum" sz="quarter" idx="12"/>
          </p:nvPr>
        </p:nvSpPr>
        <p:spPr/>
        <p:txBody>
          <a:bodyPr/>
          <a:lstStyle>
            <a:lvl1pPr>
              <a:defRPr/>
            </a:lvl1pPr>
          </a:lstStyle>
          <a:p>
            <a:fld id="{5A1D59B1-B96C-4987-8531-A7B1EBA1CD84}" type="slidenum">
              <a:rPr lang="en-US" altLang="en-US"/>
              <a:pPr/>
              <a:t>‹#›</a:t>
            </a:fld>
            <a:endParaRPr lang="en-US" altLang="en-US"/>
          </a:p>
        </p:txBody>
      </p:sp>
    </p:spTree>
    <p:extLst>
      <p:ext uri="{BB962C8B-B14F-4D97-AF65-F5344CB8AC3E}">
        <p14:creationId xmlns:p14="http://schemas.microsoft.com/office/powerpoint/2010/main" val="17080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a:extLst>
              <a:ext uri="{FF2B5EF4-FFF2-40B4-BE49-F238E27FC236}">
                <a16:creationId xmlns:a16="http://schemas.microsoft.com/office/drawing/2014/main" id="{1FF031A6-32EC-4A76-9C9C-376698DFEA4F}"/>
              </a:ext>
            </a:extLst>
          </p:cNvPr>
          <p:cNvSpPr>
            <a:spLocks noGrp="1"/>
          </p:cNvSpPr>
          <p:nvPr>
            <p:ph type="dt" sz="half" idx="10"/>
          </p:nvPr>
        </p:nvSpPr>
        <p:spPr/>
        <p:txBody>
          <a:bodyPr/>
          <a:lstStyle>
            <a:lvl1pPr>
              <a:defRPr/>
            </a:lvl1pPr>
          </a:lstStyle>
          <a:p>
            <a:pPr>
              <a:defRPr/>
            </a:pPr>
            <a:fld id="{E4D74927-E0AF-48CB-8BEA-85801DC32ED0}" type="datetimeFigureOut">
              <a:rPr lang="en-US"/>
              <a:pPr>
                <a:defRPr/>
              </a:pPr>
              <a:t>5/7/2023</a:t>
            </a:fld>
            <a:endParaRPr lang="en-US"/>
          </a:p>
        </p:txBody>
      </p:sp>
      <p:sp>
        <p:nvSpPr>
          <p:cNvPr id="8" name="عنصر نائب للتذييل 4">
            <a:extLst>
              <a:ext uri="{FF2B5EF4-FFF2-40B4-BE49-F238E27FC236}">
                <a16:creationId xmlns:a16="http://schemas.microsoft.com/office/drawing/2014/main" id="{EEEB8EA5-6296-4007-9D9B-BBDB2DEEFFD1}"/>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49FACD54-9065-4CB9-8273-C36449BFF1FE}"/>
              </a:ext>
            </a:extLst>
          </p:cNvPr>
          <p:cNvSpPr>
            <a:spLocks noGrp="1"/>
          </p:cNvSpPr>
          <p:nvPr>
            <p:ph type="sldNum" sz="quarter" idx="12"/>
          </p:nvPr>
        </p:nvSpPr>
        <p:spPr/>
        <p:txBody>
          <a:bodyPr/>
          <a:lstStyle>
            <a:lvl1pPr>
              <a:defRPr/>
            </a:lvl1pPr>
          </a:lstStyle>
          <a:p>
            <a:fld id="{5EA30A39-CF97-49AB-9246-8ADDDD1C7983}" type="slidenum">
              <a:rPr lang="en-US" altLang="en-US"/>
              <a:pPr/>
              <a:t>‹#›</a:t>
            </a:fld>
            <a:endParaRPr lang="en-US" altLang="en-US"/>
          </a:p>
        </p:txBody>
      </p:sp>
    </p:spTree>
    <p:extLst>
      <p:ext uri="{BB962C8B-B14F-4D97-AF65-F5344CB8AC3E}">
        <p14:creationId xmlns:p14="http://schemas.microsoft.com/office/powerpoint/2010/main" val="109244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a:extLst>
              <a:ext uri="{FF2B5EF4-FFF2-40B4-BE49-F238E27FC236}">
                <a16:creationId xmlns:a16="http://schemas.microsoft.com/office/drawing/2014/main" id="{AA043FD1-B0B6-4936-95B0-034191E536AC}"/>
              </a:ext>
            </a:extLst>
          </p:cNvPr>
          <p:cNvSpPr>
            <a:spLocks noGrp="1"/>
          </p:cNvSpPr>
          <p:nvPr>
            <p:ph type="dt" sz="half" idx="10"/>
          </p:nvPr>
        </p:nvSpPr>
        <p:spPr/>
        <p:txBody>
          <a:bodyPr/>
          <a:lstStyle>
            <a:lvl1pPr>
              <a:defRPr/>
            </a:lvl1pPr>
          </a:lstStyle>
          <a:p>
            <a:pPr>
              <a:defRPr/>
            </a:pPr>
            <a:fld id="{3A1C4CC2-B30F-4DFA-BE21-84CACAE3F465}" type="datetimeFigureOut">
              <a:rPr lang="en-US"/>
              <a:pPr>
                <a:defRPr/>
              </a:pPr>
              <a:t>5/7/2023</a:t>
            </a:fld>
            <a:endParaRPr lang="en-US"/>
          </a:p>
        </p:txBody>
      </p:sp>
      <p:sp>
        <p:nvSpPr>
          <p:cNvPr id="4" name="عنصر نائب للتذييل 4">
            <a:extLst>
              <a:ext uri="{FF2B5EF4-FFF2-40B4-BE49-F238E27FC236}">
                <a16:creationId xmlns:a16="http://schemas.microsoft.com/office/drawing/2014/main" id="{CAE8D78F-A2EF-427E-992F-C04C61193C78}"/>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C244A306-5FF3-4759-9A8C-2B9DBADDBE01}"/>
              </a:ext>
            </a:extLst>
          </p:cNvPr>
          <p:cNvSpPr>
            <a:spLocks noGrp="1"/>
          </p:cNvSpPr>
          <p:nvPr>
            <p:ph type="sldNum" sz="quarter" idx="12"/>
          </p:nvPr>
        </p:nvSpPr>
        <p:spPr/>
        <p:txBody>
          <a:bodyPr/>
          <a:lstStyle>
            <a:lvl1pPr>
              <a:defRPr/>
            </a:lvl1pPr>
          </a:lstStyle>
          <a:p>
            <a:fld id="{A1AC9750-A082-44EA-B5EE-37886290D39A}" type="slidenum">
              <a:rPr lang="en-US" altLang="en-US"/>
              <a:pPr/>
              <a:t>‹#›</a:t>
            </a:fld>
            <a:endParaRPr lang="en-US" altLang="en-US"/>
          </a:p>
        </p:txBody>
      </p:sp>
    </p:spTree>
    <p:extLst>
      <p:ext uri="{BB962C8B-B14F-4D97-AF65-F5344CB8AC3E}">
        <p14:creationId xmlns:p14="http://schemas.microsoft.com/office/powerpoint/2010/main" val="355985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FE45D0CB-97F6-46FD-9D49-9AE306AB1B51}"/>
              </a:ext>
            </a:extLst>
          </p:cNvPr>
          <p:cNvSpPr>
            <a:spLocks noGrp="1"/>
          </p:cNvSpPr>
          <p:nvPr>
            <p:ph type="dt" sz="half" idx="10"/>
          </p:nvPr>
        </p:nvSpPr>
        <p:spPr/>
        <p:txBody>
          <a:bodyPr/>
          <a:lstStyle>
            <a:lvl1pPr>
              <a:defRPr/>
            </a:lvl1pPr>
          </a:lstStyle>
          <a:p>
            <a:pPr>
              <a:defRPr/>
            </a:pPr>
            <a:fld id="{98C47E30-0759-4F06-9B12-504EC35EF1CF}" type="datetimeFigureOut">
              <a:rPr lang="en-US"/>
              <a:pPr>
                <a:defRPr/>
              </a:pPr>
              <a:t>5/7/2023</a:t>
            </a:fld>
            <a:endParaRPr lang="en-US"/>
          </a:p>
        </p:txBody>
      </p:sp>
      <p:sp>
        <p:nvSpPr>
          <p:cNvPr id="3" name="عنصر نائب للتذييل 4">
            <a:extLst>
              <a:ext uri="{FF2B5EF4-FFF2-40B4-BE49-F238E27FC236}">
                <a16:creationId xmlns:a16="http://schemas.microsoft.com/office/drawing/2014/main" id="{3A8EAA0A-8D0B-437B-8223-70CE1F9F419B}"/>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2EAC60E0-0AE5-4C9E-819A-A4F5D4462B44}"/>
              </a:ext>
            </a:extLst>
          </p:cNvPr>
          <p:cNvSpPr>
            <a:spLocks noGrp="1"/>
          </p:cNvSpPr>
          <p:nvPr>
            <p:ph type="sldNum" sz="quarter" idx="12"/>
          </p:nvPr>
        </p:nvSpPr>
        <p:spPr/>
        <p:txBody>
          <a:bodyPr/>
          <a:lstStyle>
            <a:lvl1pPr>
              <a:defRPr/>
            </a:lvl1pPr>
          </a:lstStyle>
          <a:p>
            <a:fld id="{1FD99BCF-21F7-4BF9-A064-0FCFD06337EC}" type="slidenum">
              <a:rPr lang="en-US" altLang="en-US"/>
              <a:pPr/>
              <a:t>‹#›</a:t>
            </a:fld>
            <a:endParaRPr lang="en-US" altLang="en-US"/>
          </a:p>
        </p:txBody>
      </p:sp>
    </p:spTree>
    <p:extLst>
      <p:ext uri="{BB962C8B-B14F-4D97-AF65-F5344CB8AC3E}">
        <p14:creationId xmlns:p14="http://schemas.microsoft.com/office/powerpoint/2010/main" val="110744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B7D1DD5E-CC5F-498C-B829-7E754E68CDCC}"/>
              </a:ext>
            </a:extLst>
          </p:cNvPr>
          <p:cNvSpPr>
            <a:spLocks noGrp="1"/>
          </p:cNvSpPr>
          <p:nvPr>
            <p:ph type="dt" sz="half" idx="10"/>
          </p:nvPr>
        </p:nvSpPr>
        <p:spPr/>
        <p:txBody>
          <a:bodyPr/>
          <a:lstStyle>
            <a:lvl1pPr>
              <a:defRPr/>
            </a:lvl1pPr>
          </a:lstStyle>
          <a:p>
            <a:pPr>
              <a:defRPr/>
            </a:pPr>
            <a:fld id="{C0A080D9-9896-4E5D-B739-4A4CDC7A05D1}" type="datetimeFigureOut">
              <a:rPr lang="en-US"/>
              <a:pPr>
                <a:defRPr/>
              </a:pPr>
              <a:t>5/7/2023</a:t>
            </a:fld>
            <a:endParaRPr lang="en-US"/>
          </a:p>
        </p:txBody>
      </p:sp>
      <p:sp>
        <p:nvSpPr>
          <p:cNvPr id="6" name="عنصر نائب للتذييل 4">
            <a:extLst>
              <a:ext uri="{FF2B5EF4-FFF2-40B4-BE49-F238E27FC236}">
                <a16:creationId xmlns:a16="http://schemas.microsoft.com/office/drawing/2014/main" id="{354FFA75-5A84-4DAB-AEA5-6DFD1AFA03D0}"/>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2EF70664-EA6D-4EFD-A21D-BD254BE948D6}"/>
              </a:ext>
            </a:extLst>
          </p:cNvPr>
          <p:cNvSpPr>
            <a:spLocks noGrp="1"/>
          </p:cNvSpPr>
          <p:nvPr>
            <p:ph type="sldNum" sz="quarter" idx="12"/>
          </p:nvPr>
        </p:nvSpPr>
        <p:spPr/>
        <p:txBody>
          <a:bodyPr/>
          <a:lstStyle>
            <a:lvl1pPr>
              <a:defRPr/>
            </a:lvl1pPr>
          </a:lstStyle>
          <a:p>
            <a:fld id="{A017E131-06C2-40B4-98D5-F909F7DCAF5A}" type="slidenum">
              <a:rPr lang="en-US" altLang="en-US"/>
              <a:pPr/>
              <a:t>‹#›</a:t>
            </a:fld>
            <a:endParaRPr lang="en-US" altLang="en-US"/>
          </a:p>
        </p:txBody>
      </p:sp>
    </p:spTree>
    <p:extLst>
      <p:ext uri="{BB962C8B-B14F-4D97-AF65-F5344CB8AC3E}">
        <p14:creationId xmlns:p14="http://schemas.microsoft.com/office/powerpoint/2010/main" val="22792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F0DE7C0D-ED1C-4669-ABF4-AEC9732A1E29}"/>
              </a:ext>
            </a:extLst>
          </p:cNvPr>
          <p:cNvSpPr>
            <a:spLocks noGrp="1"/>
          </p:cNvSpPr>
          <p:nvPr>
            <p:ph type="dt" sz="half" idx="10"/>
          </p:nvPr>
        </p:nvSpPr>
        <p:spPr/>
        <p:txBody>
          <a:bodyPr/>
          <a:lstStyle>
            <a:lvl1pPr>
              <a:defRPr/>
            </a:lvl1pPr>
          </a:lstStyle>
          <a:p>
            <a:pPr>
              <a:defRPr/>
            </a:pPr>
            <a:fld id="{2E32FE1C-D2D5-4CEE-85EE-5DCD9BA68349}" type="datetimeFigureOut">
              <a:rPr lang="en-US"/>
              <a:pPr>
                <a:defRPr/>
              </a:pPr>
              <a:t>5/7/2023</a:t>
            </a:fld>
            <a:endParaRPr lang="en-US"/>
          </a:p>
        </p:txBody>
      </p:sp>
      <p:sp>
        <p:nvSpPr>
          <p:cNvPr id="6" name="عنصر نائب للتذييل 4">
            <a:extLst>
              <a:ext uri="{FF2B5EF4-FFF2-40B4-BE49-F238E27FC236}">
                <a16:creationId xmlns:a16="http://schemas.microsoft.com/office/drawing/2014/main" id="{6054D097-9B11-46E4-8B05-200A34D55AD2}"/>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1DE0ADDA-B5A0-4F40-AE3E-1E1551310DBD}"/>
              </a:ext>
            </a:extLst>
          </p:cNvPr>
          <p:cNvSpPr>
            <a:spLocks noGrp="1"/>
          </p:cNvSpPr>
          <p:nvPr>
            <p:ph type="sldNum" sz="quarter" idx="12"/>
          </p:nvPr>
        </p:nvSpPr>
        <p:spPr/>
        <p:txBody>
          <a:bodyPr/>
          <a:lstStyle>
            <a:lvl1pPr>
              <a:defRPr/>
            </a:lvl1pPr>
          </a:lstStyle>
          <a:p>
            <a:fld id="{E6423188-0C48-4168-B4A9-C03A1E35EDF7}" type="slidenum">
              <a:rPr lang="en-US" altLang="en-US"/>
              <a:pPr/>
              <a:t>‹#›</a:t>
            </a:fld>
            <a:endParaRPr lang="en-US" altLang="en-US"/>
          </a:p>
        </p:txBody>
      </p:sp>
    </p:spTree>
    <p:extLst>
      <p:ext uri="{BB962C8B-B14F-4D97-AF65-F5344CB8AC3E}">
        <p14:creationId xmlns:p14="http://schemas.microsoft.com/office/powerpoint/2010/main" val="289948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375A061E-22B6-4D95-9F36-C94BE2DA41A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en-US" altLang="en-US"/>
          </a:p>
        </p:txBody>
      </p:sp>
      <p:sp>
        <p:nvSpPr>
          <p:cNvPr id="1027" name="عنصر نائب للنص 2">
            <a:extLst>
              <a:ext uri="{FF2B5EF4-FFF2-40B4-BE49-F238E27FC236}">
                <a16:creationId xmlns:a16="http://schemas.microsoft.com/office/drawing/2014/main" id="{9E301394-1D0A-4848-91F2-31FCB04605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4" name="عنصر نائب للتاريخ 3">
            <a:extLst>
              <a:ext uri="{FF2B5EF4-FFF2-40B4-BE49-F238E27FC236}">
                <a16:creationId xmlns:a16="http://schemas.microsoft.com/office/drawing/2014/main" id="{0594FB5B-0259-478A-83AA-713A0E8FC1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8A384DF2-8475-4267-B8B4-DE6D25925538}" type="datetimeFigureOut">
              <a:rPr lang="en-US"/>
              <a:pPr>
                <a:defRPr/>
              </a:pPr>
              <a:t>5/7/2023</a:t>
            </a:fld>
            <a:endParaRPr lang="en-US"/>
          </a:p>
        </p:txBody>
      </p:sp>
      <p:sp>
        <p:nvSpPr>
          <p:cNvPr id="5" name="عنصر نائب للتذييل 4">
            <a:extLst>
              <a:ext uri="{FF2B5EF4-FFF2-40B4-BE49-F238E27FC236}">
                <a16:creationId xmlns:a16="http://schemas.microsoft.com/office/drawing/2014/main" id="{674251B4-ABB7-49EB-B367-1C4A91967D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عنصر نائب لرقم الشريحة 5">
            <a:extLst>
              <a:ext uri="{FF2B5EF4-FFF2-40B4-BE49-F238E27FC236}">
                <a16:creationId xmlns:a16="http://schemas.microsoft.com/office/drawing/2014/main" id="{CE1C60A6-ACFE-4A7E-A847-7E1EF0F3ED2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anose="020F0502020204030204" pitchFamily="34" charset="0"/>
              </a:defRPr>
            </a:lvl1pPr>
          </a:lstStyle>
          <a:p>
            <a:fld id="{FB818CBF-3C8C-4645-ACDF-B68C8A38D2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Arial" panose="020B0604020202020204" pitchFamily="34" charset="0"/>
        </a:defRPr>
      </a:lvl1pPr>
      <a:lvl2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8B4E7FE3-6E10-4120-8690-661085C44A3C}"/>
              </a:ext>
            </a:extLst>
          </p:cNvPr>
          <p:cNvSpPr>
            <a:spLocks noGrp="1"/>
          </p:cNvSpPr>
          <p:nvPr>
            <p:ph type="ctrTitle"/>
          </p:nvPr>
        </p:nvSpPr>
        <p:spPr>
          <a:xfrm>
            <a:off x="3276600" y="2133600"/>
            <a:ext cx="5943600" cy="1752600"/>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US" sz="5400" b="1" dirty="0">
                <a:ln/>
                <a:solidFill>
                  <a:schemeClr val="accent1">
                    <a:lumMod val="75000"/>
                  </a:schemeClr>
                </a:solidFill>
                <a:effectLst>
                  <a:reflection blurRad="6350" stA="60000" endA="900" endPos="58000" dir="5400000" sy="-100000" algn="bl" rotWithShape="0"/>
                </a:effectLst>
                <a:latin typeface="Algerian" pitchFamily="82" charset="0"/>
                <a:cs typeface="+mj-cs"/>
              </a:rPr>
              <a:t>Renal Blood Flow</a:t>
            </a:r>
            <a:endParaRPr lang="en-US" sz="5400" b="1" dirty="0">
              <a:ln/>
              <a:solidFill>
                <a:schemeClr val="accent1">
                  <a:lumMod val="75000"/>
                </a:schemeClr>
              </a:solidFill>
              <a:effectLst>
                <a:reflection blurRad="6350" stA="60000" endA="900" endPos="58000" dir="5400000" sy="-100000" algn="bl" rotWithShape="0"/>
              </a:effectLst>
              <a:cs typeface="+mj-cs"/>
            </a:endParaRPr>
          </a:p>
        </p:txBody>
      </p:sp>
      <p:sp>
        <p:nvSpPr>
          <p:cNvPr id="3" name="عنوان فرعي 2">
            <a:extLst>
              <a:ext uri="{FF2B5EF4-FFF2-40B4-BE49-F238E27FC236}">
                <a16:creationId xmlns:a16="http://schemas.microsoft.com/office/drawing/2014/main" id="{4DDFD9C8-2D75-4E70-8623-9E9512962079}"/>
              </a:ext>
            </a:extLst>
          </p:cNvPr>
          <p:cNvSpPr>
            <a:spLocks noGrp="1"/>
          </p:cNvSpPr>
          <p:nvPr>
            <p:ph type="subTitle" idx="1"/>
          </p:nvPr>
        </p:nvSpPr>
        <p:spPr>
          <a:xfrm>
            <a:off x="3733800" y="4343400"/>
            <a:ext cx="5257800" cy="228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US" sz="2800" b="1" dirty="0">
                <a:ln/>
                <a:solidFill>
                  <a:schemeClr val="accent1">
                    <a:lumMod val="75000"/>
                  </a:schemeClr>
                </a:solidFill>
                <a:cs typeface="+mn-cs"/>
              </a:rPr>
              <a:t>Dr. Nour A. Mohammed</a:t>
            </a:r>
          </a:p>
          <a:p>
            <a:pPr fontAlgn="auto">
              <a:spcAft>
                <a:spcPts val="0"/>
              </a:spcAft>
              <a:defRPr/>
            </a:pPr>
            <a:r>
              <a:rPr lang="en-US" sz="2800" b="1" dirty="0">
                <a:ln/>
                <a:solidFill>
                  <a:schemeClr val="accent1">
                    <a:lumMod val="75000"/>
                  </a:schemeClr>
                </a:solidFill>
                <a:cs typeface="+mn-cs"/>
              </a:rPr>
              <a:t>MUTAH SCHOOL OF MEDICINE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AE6023-4C2F-487C-ACAB-F3F5FF0200C2}"/>
              </a:ext>
            </a:extLst>
          </p:cNvPr>
          <p:cNvSpPr>
            <a:spLocks noGrp="1"/>
          </p:cNvSpPr>
          <p:nvPr>
            <p:ph type="title"/>
          </p:nvPr>
        </p:nvSpPr>
        <p:spPr>
          <a:xfrm>
            <a:off x="1143000" y="381000"/>
            <a:ext cx="8229600" cy="10668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3600" b="1" dirty="0">
                <a:ln w="11430"/>
                <a:solidFill>
                  <a:schemeClr val="accent1">
                    <a:lumMod val="75000"/>
                  </a:schemeClr>
                </a:solidFill>
                <a:effectLst>
                  <a:outerShdw blurRad="50800" dist="39000" dir="5460000" algn="tl">
                    <a:srgbClr val="000000">
                      <a:alpha val="38000"/>
                    </a:srgbClr>
                  </a:outerShdw>
                </a:effectLst>
                <a:cs typeface="+mj-cs"/>
              </a:rPr>
              <a:t>sympathetic innervations to kidney and its effects ?</a:t>
            </a:r>
            <a:r>
              <a:rPr lang="en-US" sz="3600" b="1" dirty="0">
                <a:ln w="11430"/>
                <a:solidFill>
                  <a:schemeClr val="accent1">
                    <a:lumMod val="75000"/>
                  </a:schemeClr>
                </a:solidFill>
                <a:effectLst>
                  <a:outerShdw blurRad="50800" dist="39000" dir="5460000" algn="tl">
                    <a:srgbClr val="000000">
                      <a:alpha val="38000"/>
                    </a:srgbClr>
                  </a:outerShdw>
                </a:effectLst>
                <a:cs typeface="+mj-cs"/>
              </a:rPr>
              <a:t/>
            </a:r>
            <a:br>
              <a:rPr lang="en-US" sz="3600" b="1" dirty="0">
                <a:ln w="11430"/>
                <a:solidFill>
                  <a:schemeClr val="accent1">
                    <a:lumMod val="75000"/>
                  </a:schemeClr>
                </a:solidFill>
                <a:effectLst>
                  <a:outerShdw blurRad="50800" dist="39000" dir="5460000" algn="tl">
                    <a:srgbClr val="000000">
                      <a:alpha val="38000"/>
                    </a:srgbClr>
                  </a:outerShdw>
                </a:effectLst>
                <a:cs typeface="+mj-cs"/>
              </a:rPr>
            </a:br>
            <a:endParaRPr lang="en-US" sz="3600"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56F80CB5-1527-44C9-BE6F-3DE59B88E35F}"/>
              </a:ext>
            </a:extLst>
          </p:cNvPr>
          <p:cNvSpPr>
            <a:spLocks noGrp="1"/>
          </p:cNvSpPr>
          <p:nvPr>
            <p:ph idx="1"/>
          </p:nvPr>
        </p:nvSpPr>
        <p:spPr>
          <a:xfrm>
            <a:off x="2057400" y="1219200"/>
            <a:ext cx="7086600" cy="5638800"/>
          </a:xfrm>
        </p:spPr>
        <p:txBody>
          <a:bodyPr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a:defRPr/>
            </a:pPr>
            <a:r>
              <a:rPr lang="en-GB" sz="3500" b="1" dirty="0">
                <a:ln/>
                <a:solidFill>
                  <a:srgbClr val="FFC000"/>
                </a:solidFill>
                <a:cs typeface="+mn-cs"/>
              </a:rPr>
              <a:t>Pathway:-</a:t>
            </a:r>
            <a:endParaRPr lang="en-US" sz="3500" b="1" dirty="0">
              <a:ln/>
              <a:solidFill>
                <a:srgbClr val="FFC000"/>
              </a:solidFill>
              <a:cs typeface="+mn-cs"/>
            </a:endParaRPr>
          </a:p>
          <a:p>
            <a:pPr fontAlgn="auto">
              <a:spcAft>
                <a:spcPts val="0"/>
              </a:spcAft>
              <a:buFont typeface="Arial" panose="020B0604020202020204" pitchFamily="34" charset="0"/>
              <a:buNone/>
              <a:defRPr/>
            </a:pPr>
            <a:r>
              <a:rPr lang="en-GB" sz="3500" b="1" dirty="0">
                <a:ln/>
                <a:solidFill>
                  <a:schemeClr val="bg1"/>
                </a:solidFill>
                <a:cs typeface="+mn-cs"/>
              </a:rPr>
              <a:t>    </a:t>
            </a:r>
            <a:r>
              <a:rPr lang="en-GB" sz="3500" b="1" dirty="0">
                <a:ln/>
                <a:solidFill>
                  <a:schemeClr val="accent6"/>
                </a:solidFill>
                <a:cs typeface="+mn-cs"/>
              </a:rPr>
              <a:t>The sympathetic </a:t>
            </a:r>
            <a:r>
              <a:rPr lang="en-GB" sz="3500" b="1" dirty="0" err="1">
                <a:ln/>
                <a:solidFill>
                  <a:schemeClr val="accent6"/>
                </a:solidFill>
                <a:cs typeface="+mn-cs"/>
              </a:rPr>
              <a:t>preganglionic</a:t>
            </a:r>
            <a:r>
              <a:rPr lang="en-GB" sz="3500" b="1" dirty="0">
                <a:ln/>
                <a:solidFill>
                  <a:schemeClr val="accent6"/>
                </a:solidFill>
                <a:cs typeface="+mn-cs"/>
              </a:rPr>
              <a:t> </a:t>
            </a:r>
            <a:r>
              <a:rPr lang="en-GB" sz="3500" b="1" dirty="0" err="1">
                <a:ln/>
                <a:solidFill>
                  <a:schemeClr val="accent6"/>
                </a:solidFill>
                <a:cs typeface="+mn-cs"/>
              </a:rPr>
              <a:t>fibers</a:t>
            </a:r>
            <a:r>
              <a:rPr lang="en-GB" sz="3500" b="1" dirty="0">
                <a:ln/>
                <a:solidFill>
                  <a:schemeClr val="accent6"/>
                </a:solidFill>
                <a:cs typeface="+mn-cs"/>
              </a:rPr>
              <a:t> come from the lower thoracic and upper lumbar segments of the spinal cord. </a:t>
            </a:r>
          </a:p>
          <a:p>
            <a:pPr fontAlgn="auto">
              <a:spcAft>
                <a:spcPts val="0"/>
              </a:spcAft>
              <a:buFont typeface="Arial" panose="020B0604020202020204" pitchFamily="34" charset="0"/>
              <a:buNone/>
              <a:defRPr/>
            </a:pPr>
            <a:r>
              <a:rPr lang="en-GB" sz="3500" b="1" dirty="0">
                <a:ln/>
                <a:solidFill>
                  <a:schemeClr val="accent6"/>
                </a:solidFill>
                <a:cs typeface="+mn-cs"/>
              </a:rPr>
              <a:t>The postganglionic sympathetic fibres supply:</a:t>
            </a:r>
            <a:endParaRPr lang="en-US" sz="3500" b="1" dirty="0">
              <a:ln/>
              <a:solidFill>
                <a:schemeClr val="accent6"/>
              </a:solidFill>
              <a:cs typeface="+mn-cs"/>
            </a:endParaRPr>
          </a:p>
          <a:p>
            <a:pPr lvl="1" fontAlgn="auto">
              <a:spcAft>
                <a:spcPts val="0"/>
              </a:spcAft>
              <a:buClr>
                <a:srgbClr val="FFC000"/>
              </a:buClr>
              <a:buFont typeface="Wingdings" pitchFamily="2" charset="2"/>
              <a:buChar char="§"/>
              <a:defRPr/>
            </a:pPr>
            <a:r>
              <a:rPr lang="en-GB" sz="3100" b="1" dirty="0">
                <a:ln/>
                <a:solidFill>
                  <a:schemeClr val="accent6"/>
                </a:solidFill>
              </a:rPr>
              <a:t>The afferent and efferent </a:t>
            </a:r>
            <a:r>
              <a:rPr lang="en-GB" sz="3100" b="1" dirty="0" smtClean="0">
                <a:ln/>
                <a:solidFill>
                  <a:schemeClr val="accent6"/>
                </a:solidFill>
              </a:rPr>
              <a:t>arterioles.</a:t>
            </a:r>
            <a:endParaRPr lang="en-US" sz="3100" b="1" dirty="0">
              <a:ln/>
              <a:solidFill>
                <a:schemeClr val="accent6"/>
              </a:solidFill>
            </a:endParaRPr>
          </a:p>
          <a:p>
            <a:pPr lvl="1" fontAlgn="auto">
              <a:spcAft>
                <a:spcPts val="0"/>
              </a:spcAft>
              <a:buClr>
                <a:srgbClr val="FFC000"/>
              </a:buClr>
              <a:buFont typeface="Wingdings" pitchFamily="2" charset="2"/>
              <a:buChar char="§"/>
              <a:defRPr/>
            </a:pPr>
            <a:r>
              <a:rPr lang="en-GB" sz="3100" b="1" dirty="0">
                <a:ln/>
                <a:solidFill>
                  <a:schemeClr val="accent6"/>
                </a:solidFill>
              </a:rPr>
              <a:t>The proximal and distal tubules.</a:t>
            </a:r>
            <a:endParaRPr lang="en-US" sz="3100" b="1" dirty="0">
              <a:ln/>
              <a:solidFill>
                <a:schemeClr val="accent6"/>
              </a:solidFill>
            </a:endParaRPr>
          </a:p>
          <a:p>
            <a:pPr lvl="1" fontAlgn="auto">
              <a:spcAft>
                <a:spcPts val="0"/>
              </a:spcAft>
              <a:buClr>
                <a:srgbClr val="FFC000"/>
              </a:buClr>
              <a:buFont typeface="Wingdings" pitchFamily="2" charset="2"/>
              <a:buChar char="§"/>
              <a:defRPr/>
            </a:pPr>
            <a:r>
              <a:rPr lang="en-GB" sz="3100" b="1" dirty="0">
                <a:ln/>
                <a:solidFill>
                  <a:schemeClr val="accent6"/>
                </a:solidFill>
              </a:rPr>
              <a:t>The </a:t>
            </a:r>
            <a:r>
              <a:rPr lang="en-GB" sz="3100" b="1" dirty="0" err="1">
                <a:ln/>
                <a:solidFill>
                  <a:schemeClr val="accent6"/>
                </a:solidFill>
              </a:rPr>
              <a:t>juxtaglomarular</a:t>
            </a:r>
            <a:r>
              <a:rPr lang="en-GB" sz="3100" b="1" dirty="0">
                <a:ln/>
                <a:solidFill>
                  <a:schemeClr val="accent6"/>
                </a:solidFill>
              </a:rPr>
              <a:t> cells.</a:t>
            </a:r>
            <a:endParaRPr lang="en-US" sz="3100" b="1" dirty="0">
              <a:ln/>
              <a:solidFill>
                <a:schemeClr val="accent6"/>
              </a:solidFill>
            </a:endParaRPr>
          </a:p>
          <a:p>
            <a:pPr lvl="1" fontAlgn="auto">
              <a:spcAft>
                <a:spcPts val="0"/>
              </a:spcAft>
              <a:buClr>
                <a:srgbClr val="FFC000"/>
              </a:buClr>
              <a:buFont typeface="Wingdings" pitchFamily="2" charset="2"/>
              <a:buChar char="§"/>
              <a:defRPr/>
            </a:pPr>
            <a:r>
              <a:rPr lang="en-GB" sz="3100" b="1" dirty="0">
                <a:ln/>
                <a:solidFill>
                  <a:schemeClr val="accent6"/>
                </a:solidFill>
              </a:rPr>
              <a:t>The Loop of Henle( Thick part )</a:t>
            </a:r>
            <a:endParaRPr lang="en-US" sz="3100" b="1" dirty="0">
              <a:ln/>
              <a:solidFill>
                <a:schemeClr val="accent6"/>
              </a:solidFill>
            </a:endParaRPr>
          </a:p>
          <a:p>
            <a:pPr fontAlgn="auto">
              <a:spcAft>
                <a:spcPts val="0"/>
              </a:spcAft>
              <a:defRPr/>
            </a:pPr>
            <a:endParaRPr lang="en-US" b="1" dirty="0">
              <a:ln/>
              <a:solidFill>
                <a:schemeClr val="bg1"/>
              </a:solidFill>
              <a:cs typeface="+mn-cs"/>
            </a:endParaRPr>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93FB4AA-230D-485A-9DBF-750CD3616105}"/>
              </a:ext>
            </a:extLst>
          </p:cNvPr>
          <p:cNvSpPr>
            <a:spLocks noGrp="1"/>
          </p:cNvSpPr>
          <p:nvPr>
            <p:ph idx="1"/>
          </p:nvPr>
        </p:nvSpPr>
        <p:spPr>
          <a:xfrm>
            <a:off x="1905000" y="304800"/>
            <a:ext cx="7239000" cy="62484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2"/>
              <a:defRPr/>
            </a:pPr>
            <a:r>
              <a:rPr lang="en-GB" b="1" dirty="0">
                <a:ln/>
                <a:solidFill>
                  <a:srgbClr val="B48900"/>
                </a:solidFill>
                <a:cs typeface="+mn-cs"/>
              </a:rPr>
              <a:t>  Effect of sympathetic stimulation:</a:t>
            </a:r>
          </a:p>
          <a:p>
            <a:pPr marL="514350" indent="-514350" fontAlgn="auto">
              <a:spcAft>
                <a:spcPts val="0"/>
              </a:spcAft>
              <a:buFont typeface="+mj-lt"/>
              <a:buAutoNum type="alphaUcPeriod" startAt="2"/>
              <a:defRPr/>
            </a:pPr>
            <a:endParaRPr lang="en-US" b="1" dirty="0">
              <a:ln/>
              <a:solidFill>
                <a:srgbClr val="B48900"/>
              </a:solidFill>
              <a:cs typeface="+mn-cs"/>
            </a:endParaRPr>
          </a:p>
          <a:p>
            <a:pPr marL="97155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V.C of afferent arterioles (</a:t>
            </a:r>
            <a:r>
              <a:rPr lang="en-GB" b="1" dirty="0">
                <a:ln/>
                <a:solidFill>
                  <a:schemeClr val="accent5">
                    <a:lumMod val="75000"/>
                  </a:schemeClr>
                </a:solidFill>
                <a:sym typeface="Symbol"/>
              </a:rPr>
              <a:t></a:t>
            </a:r>
            <a:r>
              <a:rPr lang="en-GB" b="1" dirty="0">
                <a:ln/>
                <a:solidFill>
                  <a:schemeClr val="accent5">
                    <a:lumMod val="75000"/>
                  </a:schemeClr>
                </a:solidFill>
              </a:rPr>
              <a:t>1 receptors) </a:t>
            </a:r>
            <a:r>
              <a:rPr lang="en-GB" b="1" dirty="0">
                <a:ln/>
                <a:solidFill>
                  <a:schemeClr val="accent5">
                    <a:lumMod val="75000"/>
                  </a:schemeClr>
                </a:solidFill>
                <a:sym typeface="Wingdings"/>
              </a:rPr>
              <a:t></a:t>
            </a:r>
            <a:r>
              <a:rPr lang="en-GB" b="1" dirty="0">
                <a:ln/>
                <a:solidFill>
                  <a:schemeClr val="accent5">
                    <a:lumMod val="75000"/>
                  </a:schemeClr>
                </a:solidFill>
              </a:rPr>
              <a:t> decreased </a:t>
            </a:r>
            <a:r>
              <a:rPr lang="en-GB" b="1" dirty="0" err="1">
                <a:ln/>
                <a:solidFill>
                  <a:schemeClr val="accent5">
                    <a:lumMod val="75000"/>
                  </a:schemeClr>
                </a:solidFill>
              </a:rPr>
              <a:t>glomerular</a:t>
            </a:r>
            <a:r>
              <a:rPr lang="en-GB" b="1" dirty="0">
                <a:ln/>
                <a:solidFill>
                  <a:schemeClr val="accent5">
                    <a:lumMod val="75000"/>
                  </a:schemeClr>
                </a:solidFill>
              </a:rPr>
              <a:t> filtration and renal blood flow.</a:t>
            </a:r>
            <a:endParaRPr lang="en-US" b="1" dirty="0">
              <a:ln/>
              <a:solidFill>
                <a:schemeClr val="accent5">
                  <a:lumMod val="75000"/>
                </a:schemeClr>
              </a:solidFill>
            </a:endParaRPr>
          </a:p>
          <a:p>
            <a:pPr marL="97155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Increased </a:t>
            </a:r>
            <a:r>
              <a:rPr lang="en-GB" b="1" dirty="0" err="1">
                <a:ln/>
                <a:solidFill>
                  <a:schemeClr val="accent5">
                    <a:lumMod val="75000"/>
                  </a:schemeClr>
                </a:solidFill>
              </a:rPr>
              <a:t>renin</a:t>
            </a:r>
            <a:r>
              <a:rPr lang="en-GB" b="1" dirty="0">
                <a:ln/>
                <a:solidFill>
                  <a:schemeClr val="accent5">
                    <a:lumMod val="75000"/>
                  </a:schemeClr>
                </a:solidFill>
              </a:rPr>
              <a:t> secretion (</a:t>
            </a:r>
            <a:r>
              <a:rPr lang="en-GB" b="1" dirty="0">
                <a:ln/>
                <a:solidFill>
                  <a:schemeClr val="accent5">
                    <a:lumMod val="75000"/>
                  </a:schemeClr>
                </a:solidFill>
                <a:sym typeface="Symbol"/>
              </a:rPr>
              <a:t></a:t>
            </a:r>
            <a:r>
              <a:rPr lang="en-GB" b="1" baseline="-25000" dirty="0">
                <a:ln/>
                <a:solidFill>
                  <a:schemeClr val="accent5">
                    <a:lumMod val="75000"/>
                  </a:schemeClr>
                </a:solidFill>
              </a:rPr>
              <a:t>1</a:t>
            </a:r>
            <a:r>
              <a:rPr lang="en-GB" b="1" dirty="0">
                <a:ln/>
                <a:solidFill>
                  <a:schemeClr val="accent5">
                    <a:lumMod val="75000"/>
                  </a:schemeClr>
                </a:solidFill>
              </a:rPr>
              <a:t> receptors at the </a:t>
            </a:r>
            <a:r>
              <a:rPr lang="en-GB" b="1" dirty="0" err="1">
                <a:ln/>
                <a:solidFill>
                  <a:schemeClr val="accent5">
                    <a:lumMod val="75000"/>
                  </a:schemeClr>
                </a:solidFill>
              </a:rPr>
              <a:t>juxtaglomerular</a:t>
            </a:r>
            <a:r>
              <a:rPr lang="en-GB" b="1" dirty="0">
                <a:ln/>
                <a:solidFill>
                  <a:schemeClr val="accent5">
                    <a:lumMod val="75000"/>
                  </a:schemeClr>
                </a:solidFill>
              </a:rPr>
              <a:t> cells).</a:t>
            </a:r>
            <a:endParaRPr lang="en-US" b="1" dirty="0">
              <a:ln/>
              <a:solidFill>
                <a:schemeClr val="accent5">
                  <a:lumMod val="75000"/>
                </a:schemeClr>
              </a:solidFill>
            </a:endParaRPr>
          </a:p>
          <a:p>
            <a:pPr marL="97155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Increased Na+ reabsorption by the renal tubular cells </a:t>
            </a:r>
            <a:r>
              <a:rPr lang="en-GB" b="1" dirty="0">
                <a:ln/>
                <a:solidFill>
                  <a:schemeClr val="accent5">
                    <a:lumMod val="75000"/>
                  </a:schemeClr>
                </a:solidFill>
                <a:sym typeface="Wingdings"/>
              </a:rPr>
              <a:t></a:t>
            </a:r>
            <a:r>
              <a:rPr lang="en-GB" b="1" dirty="0">
                <a:ln/>
                <a:solidFill>
                  <a:schemeClr val="accent5">
                    <a:lumMod val="75000"/>
                  </a:schemeClr>
                </a:solidFill>
              </a:rPr>
              <a:t>decreases </a:t>
            </a:r>
            <a:r>
              <a:rPr lang="en-GB" b="1" dirty="0">
                <a:ln/>
                <a:solidFill>
                  <a:schemeClr val="accent5">
                    <a:lumMod val="75000"/>
                  </a:schemeClr>
                </a:solidFill>
              </a:rPr>
              <a:t>Na + </a:t>
            </a:r>
            <a:r>
              <a:rPr lang="en-GB" b="1" dirty="0">
                <a:ln/>
                <a:solidFill>
                  <a:schemeClr val="accent5">
                    <a:lumMod val="75000"/>
                  </a:schemeClr>
                </a:solidFill>
              </a:rPr>
              <a:t>execration.</a:t>
            </a:r>
            <a:endParaRPr lang="en-US"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28862C-8BCF-49F7-B01B-DA2345AA1370}"/>
              </a:ext>
            </a:extLst>
          </p:cNvPr>
          <p:cNvSpPr>
            <a:spLocks noGrp="1"/>
          </p:cNvSpPr>
          <p:nvPr>
            <p:ph type="title"/>
          </p:nvPr>
        </p:nvSpPr>
        <p:spPr>
          <a:xfrm>
            <a:off x="1524000" y="381000"/>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3200" b="1" dirty="0">
                <a:ln w="11430"/>
                <a:solidFill>
                  <a:schemeClr val="accent1">
                    <a:lumMod val="75000"/>
                  </a:schemeClr>
                </a:solidFill>
                <a:effectLst>
                  <a:outerShdw blurRad="50800" dist="39000" dir="5460000" algn="tl">
                    <a:srgbClr val="000000">
                      <a:alpha val="38000"/>
                    </a:srgbClr>
                  </a:outerShdw>
                </a:effectLst>
                <a:cs typeface="+mj-cs"/>
              </a:rPr>
              <a:t>Factors controlling renal blood flow (RBF)</a:t>
            </a:r>
            <a:r>
              <a:rPr lang="en-US" sz="3200" b="1" dirty="0">
                <a:ln w="11430"/>
                <a:solidFill>
                  <a:schemeClr val="accent1">
                    <a:lumMod val="75000"/>
                  </a:schemeClr>
                </a:solidFill>
                <a:effectLst>
                  <a:outerShdw blurRad="50800" dist="39000" dir="5460000" algn="tl">
                    <a:srgbClr val="000000">
                      <a:alpha val="38000"/>
                    </a:srgbClr>
                  </a:outerShdw>
                </a:effectLst>
                <a:cs typeface="+mj-cs"/>
              </a:rPr>
              <a:t/>
            </a:r>
            <a:br>
              <a:rPr lang="en-US" sz="3200" b="1" dirty="0">
                <a:ln w="11430"/>
                <a:solidFill>
                  <a:schemeClr val="accent1">
                    <a:lumMod val="75000"/>
                  </a:schemeClr>
                </a:solidFill>
                <a:effectLst>
                  <a:outerShdw blurRad="50800" dist="39000" dir="5460000" algn="tl">
                    <a:srgbClr val="000000">
                      <a:alpha val="38000"/>
                    </a:srgbClr>
                  </a:outerShdw>
                </a:effectLst>
                <a:cs typeface="+mj-cs"/>
              </a:rPr>
            </a:br>
            <a:endParaRPr lang="en-US" sz="3200"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69623D48-DB0B-4B71-B635-E245D2BF3767}"/>
              </a:ext>
            </a:extLst>
          </p:cNvPr>
          <p:cNvSpPr>
            <a:spLocks noGrp="1"/>
          </p:cNvSpPr>
          <p:nvPr>
            <p:ph idx="1"/>
          </p:nvPr>
        </p:nvSpPr>
        <p:spPr>
          <a:xfrm>
            <a:off x="2057400" y="1371600"/>
            <a:ext cx="7086600" cy="4876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a:defRPr/>
            </a:pPr>
            <a:r>
              <a:rPr lang="en-GB" b="1" dirty="0">
                <a:ln/>
                <a:solidFill>
                  <a:srgbClr val="FFC000"/>
                </a:solidFill>
                <a:cs typeface="+mn-cs"/>
              </a:rPr>
              <a:t> Nervous factors</a:t>
            </a:r>
            <a:endParaRPr lang="ar-SA" b="1" dirty="0">
              <a:ln/>
              <a:solidFill>
                <a:srgbClr val="FFC000"/>
              </a:solidFill>
              <a:cs typeface="+mn-cs"/>
            </a:endParaRPr>
          </a:p>
          <a:p>
            <a:pPr marL="514350" indent="-514350" fontAlgn="auto">
              <a:spcAft>
                <a:spcPts val="0"/>
              </a:spcAft>
              <a:buFont typeface="+mj-lt"/>
              <a:buAutoNum type="alphaUcPeriod"/>
              <a:defRPr/>
            </a:pPr>
            <a:endParaRPr lang="ar-SA" b="1" dirty="0">
              <a:ln/>
              <a:solidFill>
                <a:srgbClr val="FFC000"/>
              </a:solidFill>
              <a:cs typeface="+mn-cs"/>
            </a:endParaRPr>
          </a:p>
          <a:p>
            <a:pPr marL="914400" lvl="1" indent="-514350" fontAlgn="auto">
              <a:spcAft>
                <a:spcPts val="0"/>
              </a:spcAft>
              <a:buClr>
                <a:schemeClr val="accent1">
                  <a:lumMod val="75000"/>
                </a:schemeClr>
              </a:buClr>
              <a:buFont typeface="Arial" panose="020B0604020202020204" pitchFamily="34" charset="0"/>
              <a:buNone/>
              <a:defRPr/>
            </a:pPr>
            <a:r>
              <a:rPr lang="ar-SA" sz="2970" b="1" dirty="0">
                <a:ln/>
                <a:solidFill>
                  <a:schemeClr val="bg1"/>
                </a:solidFill>
              </a:rPr>
              <a:t>    </a:t>
            </a:r>
            <a:r>
              <a:rPr lang="en-GB" sz="2970" b="1" dirty="0">
                <a:ln/>
                <a:solidFill>
                  <a:schemeClr val="accent6"/>
                </a:solidFill>
              </a:rPr>
              <a:t>Stimulation of the sympathetic supply to the kidney diminishes RBF through constricting renal artery. and</a:t>
            </a:r>
            <a:r>
              <a:rPr lang="ar-SA" sz="2970" b="1" dirty="0">
                <a:ln/>
                <a:solidFill>
                  <a:schemeClr val="accent6"/>
                </a:solidFill>
              </a:rPr>
              <a:t> </a:t>
            </a:r>
            <a:r>
              <a:rPr lang="en-US" sz="2970" b="1" dirty="0">
                <a:ln/>
                <a:solidFill>
                  <a:schemeClr val="accent6"/>
                </a:solidFill>
              </a:rPr>
              <a:t> this</a:t>
            </a:r>
            <a:r>
              <a:rPr lang="en-GB" sz="2970" b="1" dirty="0">
                <a:ln/>
                <a:solidFill>
                  <a:schemeClr val="accent6"/>
                </a:solidFill>
              </a:rPr>
              <a:t> greatly reduces GFR &amp; urine formation.</a:t>
            </a:r>
          </a:p>
          <a:p>
            <a:pPr marL="914400" lvl="1" indent="-514350" fontAlgn="auto">
              <a:spcAft>
                <a:spcPts val="0"/>
              </a:spcAft>
              <a:buClr>
                <a:schemeClr val="accent1">
                  <a:lumMod val="75000"/>
                </a:schemeClr>
              </a:buClr>
              <a:buFont typeface="Arial" panose="020B0604020202020204" pitchFamily="34" charset="0"/>
              <a:buNone/>
              <a:defRPr/>
            </a:pPr>
            <a:r>
              <a:rPr lang="ar-SA" sz="2970" b="1" dirty="0">
                <a:ln/>
                <a:solidFill>
                  <a:schemeClr val="accent6"/>
                </a:solidFill>
              </a:rPr>
              <a:t>     </a:t>
            </a:r>
            <a:r>
              <a:rPr lang="en-GB" sz="2970" b="1" dirty="0">
                <a:ln/>
                <a:solidFill>
                  <a:schemeClr val="accent6"/>
                </a:solidFill>
              </a:rPr>
              <a:t>e.g. muscular exercise </a:t>
            </a:r>
            <a:endParaRPr lang="ar-SA" sz="2970" b="1" dirty="0">
              <a:ln/>
              <a:solidFill>
                <a:schemeClr val="accent6"/>
              </a:solidFill>
            </a:endParaRPr>
          </a:p>
          <a:p>
            <a:pPr fontAlgn="auto">
              <a:spcAft>
                <a:spcPts val="0"/>
              </a:spcAft>
              <a:buFont typeface="Arial" panose="020B0604020202020204" pitchFamily="34" charset="0"/>
              <a:buNone/>
              <a:defRPr/>
            </a:pPr>
            <a:endParaRPr lang="en-US" b="1" dirty="0">
              <a:ln/>
              <a:solidFill>
                <a:schemeClr val="accent6"/>
              </a:solidFill>
              <a:cs typeface="+mn-cs"/>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673DACC-0174-4323-8219-F6B59B52CC71}"/>
              </a:ext>
            </a:extLst>
          </p:cNvPr>
          <p:cNvSpPr>
            <a:spLocks noGrp="1"/>
          </p:cNvSpPr>
          <p:nvPr>
            <p:ph idx="1"/>
          </p:nvPr>
        </p:nvSpPr>
        <p:spPr>
          <a:xfrm>
            <a:off x="2057400" y="381000"/>
            <a:ext cx="6781800" cy="609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2"/>
              <a:defRPr/>
            </a:pPr>
            <a:r>
              <a:rPr lang="en-GB" b="1" dirty="0">
                <a:ln/>
                <a:solidFill>
                  <a:srgbClr val="B48900"/>
                </a:solidFill>
                <a:cs typeface="+mn-cs"/>
              </a:rPr>
              <a:t> </a:t>
            </a:r>
            <a:r>
              <a:rPr lang="en-GB" b="1" dirty="0" err="1">
                <a:ln/>
                <a:solidFill>
                  <a:srgbClr val="B48900"/>
                </a:solidFill>
                <a:cs typeface="+mn-cs"/>
              </a:rPr>
              <a:t>Haemodynamic</a:t>
            </a:r>
            <a:r>
              <a:rPr lang="en-GB" b="1" dirty="0">
                <a:ln/>
                <a:solidFill>
                  <a:srgbClr val="B48900"/>
                </a:solidFill>
                <a:cs typeface="+mn-cs"/>
              </a:rPr>
              <a:t> factors</a:t>
            </a:r>
            <a:endParaRPr lang="en-US" b="1" dirty="0">
              <a:ln/>
              <a:solidFill>
                <a:srgbClr val="B48900"/>
              </a:solidFill>
              <a:cs typeface="+mn-cs"/>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Drop in blood pressure as in haemorrhage or severe shock markedly reduces RBF to the degree that causes acute renal failure.</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During pregnancy renal blood flow may be increased by 50% </a:t>
            </a:r>
            <a:r>
              <a:rPr lang="en-US" b="1" dirty="0">
                <a:ln/>
                <a:solidFill>
                  <a:schemeClr val="accent5">
                    <a:lumMod val="75000"/>
                  </a:schemeClr>
                </a:solidFill>
              </a:rPr>
              <a:t>due to increase Blood volume &amp; Progesterone which causes VD.</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Sudden standing from recumbent position diminishes RBF by about 20%.</a:t>
            </a:r>
            <a:endParaRPr lang="ar-SA"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8556F8-08C4-4799-893C-455F9C470C5E}"/>
              </a:ext>
            </a:extLst>
          </p:cNvPr>
          <p:cNvSpPr>
            <a:spLocks noGrp="1"/>
          </p:cNvSpPr>
          <p:nvPr>
            <p:ph idx="1"/>
          </p:nvPr>
        </p:nvSpPr>
        <p:spPr>
          <a:xfrm>
            <a:off x="2133600" y="228600"/>
            <a:ext cx="6705600" cy="63246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3"/>
              <a:defRPr/>
            </a:pPr>
            <a:r>
              <a:rPr lang="en-GB" b="1" dirty="0">
                <a:ln/>
                <a:solidFill>
                  <a:srgbClr val="B48900"/>
                </a:solidFill>
                <a:cs typeface="+mn-cs"/>
              </a:rPr>
              <a:t>Hormonal factors</a:t>
            </a:r>
            <a:endParaRPr lang="en-US" b="1" dirty="0">
              <a:ln/>
              <a:solidFill>
                <a:srgbClr val="B48900"/>
              </a:solidFill>
              <a:cs typeface="+mn-cs"/>
            </a:endParaRPr>
          </a:p>
          <a:p>
            <a:pPr marL="914400" lvl="1" indent="-514350" fontAlgn="auto">
              <a:spcAft>
                <a:spcPts val="0"/>
              </a:spcAft>
              <a:buClr>
                <a:schemeClr val="accent1">
                  <a:lumMod val="75000"/>
                </a:schemeClr>
              </a:buClr>
              <a:buFont typeface="+mj-lt"/>
              <a:buAutoNum type="arabicPeriod"/>
              <a:defRPr/>
            </a:pPr>
            <a:r>
              <a:rPr lang="en-GB" b="1" dirty="0" err="1">
                <a:ln/>
                <a:solidFill>
                  <a:schemeClr val="accent5">
                    <a:lumMod val="75000"/>
                  </a:schemeClr>
                </a:solidFill>
              </a:rPr>
              <a:t>Angiotensin</a:t>
            </a:r>
            <a:r>
              <a:rPr lang="en-GB" b="1" dirty="0">
                <a:ln/>
                <a:solidFill>
                  <a:schemeClr val="accent5">
                    <a:lumMod val="75000"/>
                  </a:schemeClr>
                </a:solidFill>
              </a:rPr>
              <a:t> II and </a:t>
            </a:r>
            <a:r>
              <a:rPr lang="en-GB" b="1" dirty="0" err="1">
                <a:ln/>
                <a:solidFill>
                  <a:schemeClr val="accent5">
                    <a:lumMod val="75000"/>
                  </a:schemeClr>
                </a:solidFill>
              </a:rPr>
              <a:t>norepinephrine</a:t>
            </a:r>
            <a:r>
              <a:rPr lang="en-GB" b="1" dirty="0">
                <a:ln/>
                <a:solidFill>
                  <a:schemeClr val="accent5">
                    <a:lumMod val="75000"/>
                  </a:schemeClr>
                </a:solidFill>
              </a:rPr>
              <a:t> diminishes RBF.</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smtClean="0">
                <a:ln/>
                <a:solidFill>
                  <a:schemeClr val="accent5">
                    <a:lumMod val="75000"/>
                  </a:schemeClr>
                </a:solidFill>
              </a:rPr>
              <a:t>Endothelin cause </a:t>
            </a:r>
            <a:r>
              <a:rPr lang="en-GB" b="1" dirty="0">
                <a:ln/>
                <a:solidFill>
                  <a:schemeClr val="accent5">
                    <a:lumMod val="75000"/>
                  </a:schemeClr>
                </a:solidFill>
              </a:rPr>
              <a:t>renal VC and decrease RBF.</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Acetylcholine and dopamine cause renal vasodilatation.</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smtClean="0">
                <a:ln/>
                <a:solidFill>
                  <a:schemeClr val="accent5">
                    <a:lumMod val="75000"/>
                  </a:schemeClr>
                </a:solidFill>
              </a:rPr>
              <a:t>Nitric oxide (NO) </a:t>
            </a:r>
            <a:r>
              <a:rPr lang="en-GB" b="1" dirty="0" smtClean="0">
                <a:ln/>
                <a:solidFill>
                  <a:schemeClr val="accent5">
                    <a:lumMod val="75000"/>
                  </a:schemeClr>
                </a:solidFill>
                <a:sym typeface="Wingdings"/>
              </a:rPr>
              <a:t></a:t>
            </a:r>
            <a:r>
              <a:rPr lang="en-GB" b="1" dirty="0" smtClean="0">
                <a:ln/>
                <a:solidFill>
                  <a:schemeClr val="accent5">
                    <a:lumMod val="75000"/>
                  </a:schemeClr>
                </a:solidFill>
              </a:rPr>
              <a:t> </a:t>
            </a:r>
            <a:r>
              <a:rPr lang="en-GB" b="1" dirty="0">
                <a:ln/>
                <a:solidFill>
                  <a:schemeClr val="accent5">
                    <a:lumMod val="75000"/>
                  </a:schemeClr>
                </a:solidFill>
              </a:rPr>
              <a:t>renal VD</a:t>
            </a:r>
            <a:endParaRPr lang="ar-SA"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0EFCC87-C1E0-447B-B360-8D96C4CAF230}"/>
              </a:ext>
            </a:extLst>
          </p:cNvPr>
          <p:cNvSpPr>
            <a:spLocks noGrp="1"/>
          </p:cNvSpPr>
          <p:nvPr>
            <p:ph idx="1"/>
          </p:nvPr>
        </p:nvSpPr>
        <p:spPr>
          <a:xfrm>
            <a:off x="1981200" y="304800"/>
            <a:ext cx="6781800" cy="61722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4"/>
              <a:defRPr/>
            </a:pPr>
            <a:r>
              <a:rPr lang="en-GB" b="1" dirty="0">
                <a:ln/>
                <a:solidFill>
                  <a:srgbClr val="B48900"/>
                </a:solidFill>
                <a:cs typeface="+mn-cs"/>
              </a:rPr>
              <a:t> Auto-regulation of the renal blood flow:</a:t>
            </a:r>
            <a:endParaRPr lang="ar-SA" b="1" dirty="0">
              <a:ln/>
              <a:solidFill>
                <a:srgbClr val="B48900"/>
              </a:solidFill>
              <a:cs typeface="+mn-cs"/>
            </a:endParaRPr>
          </a:p>
          <a:p>
            <a:pPr marL="514350" indent="-514350" fontAlgn="auto">
              <a:spcAft>
                <a:spcPts val="0"/>
              </a:spcAft>
              <a:buFont typeface="Arial" panose="020B0604020202020204" pitchFamily="34" charset="0"/>
              <a:buNone/>
              <a:defRPr/>
            </a:pPr>
            <a:endParaRPr lang="en-US" b="1" dirty="0">
              <a:ln/>
              <a:solidFill>
                <a:srgbClr val="B48900"/>
              </a:solidFill>
              <a:cs typeface="+mn-cs"/>
            </a:endParaRPr>
          </a:p>
          <a:p>
            <a:pPr fontAlgn="auto">
              <a:spcAft>
                <a:spcPts val="0"/>
              </a:spcAft>
              <a:defRPr/>
            </a:pPr>
            <a:r>
              <a:rPr lang="ar-SA" b="1" dirty="0">
                <a:ln/>
                <a:solidFill>
                  <a:schemeClr val="accent5">
                    <a:lumMod val="75000"/>
                  </a:schemeClr>
                </a:solidFill>
                <a:cs typeface="+mn-cs"/>
              </a:rPr>
              <a:t> </a:t>
            </a:r>
            <a:r>
              <a:rPr lang="en-GB" sz="3000" b="1" dirty="0">
                <a:ln/>
                <a:solidFill>
                  <a:schemeClr val="accent5">
                    <a:lumMod val="75000"/>
                  </a:schemeClr>
                </a:solidFill>
                <a:cs typeface="+mn-cs"/>
              </a:rPr>
              <a:t>A fall of ABP to </a:t>
            </a:r>
            <a:r>
              <a:rPr lang="en-GB" sz="3000" b="1" dirty="0">
                <a:ln/>
                <a:solidFill>
                  <a:schemeClr val="accent1">
                    <a:lumMod val="50000"/>
                  </a:schemeClr>
                </a:solidFill>
                <a:cs typeface="+mn-cs"/>
              </a:rPr>
              <a:t>50 mmHg </a:t>
            </a:r>
            <a:r>
              <a:rPr lang="en-GB" sz="3000" b="1" dirty="0">
                <a:ln/>
                <a:solidFill>
                  <a:schemeClr val="accent5">
                    <a:lumMod val="75000"/>
                  </a:schemeClr>
                </a:solidFill>
                <a:cs typeface="+mn-cs"/>
              </a:rPr>
              <a:t>may completely stop urine output, while a rise to </a:t>
            </a:r>
            <a:r>
              <a:rPr lang="en-GB" sz="3000" b="1" dirty="0">
                <a:ln/>
                <a:solidFill>
                  <a:schemeClr val="accent1">
                    <a:lumMod val="50000"/>
                  </a:schemeClr>
                </a:solidFill>
                <a:cs typeface="+mn-cs"/>
              </a:rPr>
              <a:t>210 mmHg </a:t>
            </a:r>
            <a:r>
              <a:rPr lang="en-GB" sz="3000" b="1" dirty="0">
                <a:ln/>
                <a:solidFill>
                  <a:schemeClr val="accent5">
                    <a:lumMod val="75000"/>
                  </a:schemeClr>
                </a:solidFill>
                <a:cs typeface="+mn-cs"/>
              </a:rPr>
              <a:t>may increase the urine output </a:t>
            </a:r>
            <a:r>
              <a:rPr lang="en-GB" sz="3000" b="1" dirty="0">
                <a:ln/>
                <a:solidFill>
                  <a:schemeClr val="accent1">
                    <a:lumMod val="50000"/>
                  </a:schemeClr>
                </a:solidFill>
                <a:cs typeface="+mn-cs"/>
              </a:rPr>
              <a:t>7 – 8 times</a:t>
            </a:r>
            <a:r>
              <a:rPr lang="en-GB" sz="3000" b="1" dirty="0">
                <a:ln/>
                <a:solidFill>
                  <a:schemeClr val="accent5">
                    <a:lumMod val="75000"/>
                  </a:schemeClr>
                </a:solidFill>
                <a:cs typeface="+mn-cs"/>
              </a:rPr>
              <a:t>. </a:t>
            </a:r>
          </a:p>
          <a:p>
            <a:pPr fontAlgn="auto">
              <a:spcAft>
                <a:spcPts val="0"/>
              </a:spcAft>
              <a:defRPr/>
            </a:pPr>
            <a:r>
              <a:rPr lang="en-GB" sz="3000" b="1" dirty="0">
                <a:ln/>
                <a:solidFill>
                  <a:schemeClr val="accent5">
                    <a:lumMod val="75000"/>
                  </a:schemeClr>
                </a:solidFill>
                <a:cs typeface="+mn-cs"/>
              </a:rPr>
              <a:t> The kidneys have an auto regulatory mechanism, and the blood pressure may vary from 70 to 180 mm Hg with little change in RBF or GFR.</a:t>
            </a:r>
            <a:endParaRPr lang="en-US" b="1" dirty="0">
              <a:ln/>
              <a:solidFill>
                <a:schemeClr val="accent5">
                  <a:lumMod val="75000"/>
                </a:schemeClr>
              </a:solidFill>
              <a:cs typeface="+mn-cs"/>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5F38F89-F34D-4DC9-985D-133F7241B819}"/>
              </a:ext>
            </a:extLst>
          </p:cNvPr>
          <p:cNvSpPr>
            <a:spLocks noGrp="1"/>
          </p:cNvSpPr>
          <p:nvPr>
            <p:ph idx="1"/>
          </p:nvPr>
        </p:nvSpPr>
        <p:spPr>
          <a:xfrm>
            <a:off x="2057400" y="304800"/>
            <a:ext cx="7086600" cy="61722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5">
                    <a:lumMod val="75000"/>
                  </a:schemeClr>
                </a:solidFill>
                <a:cs typeface="+mn-cs"/>
              </a:rPr>
              <a:t> </a:t>
            </a:r>
            <a:r>
              <a:rPr lang="en-GB" b="1" dirty="0">
                <a:ln/>
                <a:solidFill>
                  <a:schemeClr val="accent1">
                    <a:lumMod val="75000"/>
                  </a:schemeClr>
                </a:solidFill>
                <a:cs typeface="+mn-cs"/>
              </a:rPr>
              <a:t>The mechanism may be:</a:t>
            </a:r>
            <a:endParaRPr lang="en-US" b="1" dirty="0">
              <a:ln/>
              <a:solidFill>
                <a:schemeClr val="accent1">
                  <a:lumMod val="75000"/>
                </a:schemeClr>
              </a:solidFill>
              <a:cs typeface="+mn-cs"/>
            </a:endParaRPr>
          </a:p>
          <a:p>
            <a:pPr fontAlgn="auto">
              <a:spcAft>
                <a:spcPts val="0"/>
              </a:spcAft>
              <a:buFont typeface="Arial" panose="020B0604020202020204" pitchFamily="34" charset="0"/>
              <a:buNone/>
              <a:defRPr/>
            </a:pPr>
            <a:r>
              <a:rPr lang="ar-SA" b="1" dirty="0">
                <a:ln/>
                <a:solidFill>
                  <a:schemeClr val="accent1">
                    <a:lumMod val="75000"/>
                  </a:schemeClr>
                </a:solidFill>
                <a:cs typeface="+mn-cs"/>
              </a:rPr>
              <a:t>   </a:t>
            </a:r>
            <a:r>
              <a:rPr lang="en-GB" sz="3000" b="1" dirty="0">
                <a:ln/>
                <a:solidFill>
                  <a:schemeClr val="accent1">
                    <a:lumMod val="75000"/>
                  </a:schemeClr>
                </a:solidFill>
                <a:cs typeface="+mn-cs"/>
              </a:rPr>
              <a:t>a- </a:t>
            </a:r>
            <a:r>
              <a:rPr lang="en-GB" sz="3000" b="1" dirty="0" err="1">
                <a:ln/>
                <a:solidFill>
                  <a:srgbClr val="B48900"/>
                </a:solidFill>
                <a:cs typeface="+mn-cs"/>
              </a:rPr>
              <a:t>Myogenic</a:t>
            </a:r>
            <a:r>
              <a:rPr lang="en-GB" sz="3000" b="1" dirty="0">
                <a:ln/>
                <a:solidFill>
                  <a:srgbClr val="B48900"/>
                </a:solidFill>
                <a:cs typeface="+mn-cs"/>
              </a:rPr>
              <a:t>: </a:t>
            </a:r>
            <a:r>
              <a:rPr lang="en-GB" sz="3000" b="1" dirty="0">
                <a:ln/>
                <a:solidFill>
                  <a:schemeClr val="accent5">
                    <a:lumMod val="75000"/>
                  </a:schemeClr>
                </a:solidFill>
                <a:cs typeface="+mn-cs"/>
              </a:rPr>
              <a:t>an increase in ABP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stretch of arterial wall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increase rate of depolarisation in its smooth muscles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constriction of the arterioles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diminish blood flow. </a:t>
            </a:r>
            <a:endParaRPr lang="en-US" sz="3000" b="1" dirty="0">
              <a:ln/>
              <a:solidFill>
                <a:schemeClr val="accent5">
                  <a:lumMod val="75000"/>
                </a:schemeClr>
              </a:solidFill>
              <a:cs typeface="+mn-cs"/>
            </a:endParaRPr>
          </a:p>
          <a:p>
            <a:pPr fontAlgn="auto">
              <a:spcAft>
                <a:spcPts val="0"/>
              </a:spcAft>
              <a:buFont typeface="Arial" panose="020B0604020202020204" pitchFamily="34" charset="0"/>
              <a:buNone/>
              <a:defRPr/>
            </a:pPr>
            <a:r>
              <a:rPr lang="ar-SA" sz="3000" b="1" dirty="0">
                <a:ln/>
                <a:solidFill>
                  <a:schemeClr val="accent5">
                    <a:lumMod val="75000"/>
                  </a:schemeClr>
                </a:solidFill>
                <a:cs typeface="+mn-cs"/>
              </a:rPr>
              <a:t>   </a:t>
            </a:r>
            <a:r>
              <a:rPr lang="en-GB" sz="3000" b="1" dirty="0">
                <a:ln/>
                <a:solidFill>
                  <a:schemeClr val="accent1">
                    <a:lumMod val="75000"/>
                  </a:schemeClr>
                </a:solidFill>
                <a:cs typeface="+mn-cs"/>
              </a:rPr>
              <a:t>b-</a:t>
            </a:r>
            <a:r>
              <a:rPr lang="en-GB" sz="3000" b="1" dirty="0">
                <a:ln/>
                <a:solidFill>
                  <a:schemeClr val="accent5">
                    <a:lumMod val="75000"/>
                  </a:schemeClr>
                </a:solidFill>
                <a:cs typeface="+mn-cs"/>
              </a:rPr>
              <a:t> </a:t>
            </a:r>
            <a:r>
              <a:rPr lang="en-GB" sz="3000" b="1" dirty="0">
                <a:ln/>
                <a:solidFill>
                  <a:srgbClr val="B48900"/>
                </a:solidFill>
                <a:cs typeface="+mn-cs"/>
              </a:rPr>
              <a:t>Intra-renal tissue pressure theory</a:t>
            </a:r>
            <a:r>
              <a:rPr lang="en-US" sz="3000" b="1" dirty="0">
                <a:ln/>
                <a:solidFill>
                  <a:srgbClr val="B48900"/>
                </a:solidFill>
                <a:cs typeface="+mn-cs"/>
              </a:rPr>
              <a:t>:   </a:t>
            </a:r>
            <a:r>
              <a:rPr lang="en-GB" sz="3000" b="1" dirty="0">
                <a:ln/>
                <a:solidFill>
                  <a:srgbClr val="B48900"/>
                </a:solidFill>
                <a:cs typeface="+mn-cs"/>
              </a:rPr>
              <a:t> </a:t>
            </a:r>
            <a:r>
              <a:rPr lang="en-GB" sz="3000" b="1" dirty="0">
                <a:ln/>
                <a:solidFill>
                  <a:schemeClr val="accent5">
                    <a:lumMod val="75000"/>
                  </a:schemeClr>
                </a:solidFill>
                <a:cs typeface="+mn-cs"/>
              </a:rPr>
              <a:t>the kidney is surrounded by tight capsule, any increase in blood flow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increase in the intrarenal pressure that diminishes excess blood flow. </a:t>
            </a:r>
            <a:endParaRPr lang="en-US" sz="3000" b="1" dirty="0">
              <a:ln/>
              <a:solidFill>
                <a:schemeClr val="accent5">
                  <a:lumMod val="75000"/>
                </a:schemeClr>
              </a:solidFill>
              <a:cs typeface="+mn-cs"/>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C513996-4658-4037-A7C6-84163B5BA9B5}"/>
              </a:ext>
            </a:extLst>
          </p:cNvPr>
          <p:cNvSpPr>
            <a:spLocks noGrp="1"/>
          </p:cNvSpPr>
          <p:nvPr>
            <p:ph idx="1"/>
          </p:nvPr>
        </p:nvSpPr>
        <p:spPr>
          <a:xfrm>
            <a:off x="2133600" y="381000"/>
            <a:ext cx="6629400" cy="59436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Arial" panose="020B0604020202020204" pitchFamily="34" charset="0"/>
              <a:buNone/>
              <a:defRPr/>
            </a:pPr>
            <a:r>
              <a:rPr lang="en-US" b="1" dirty="0">
                <a:ln/>
                <a:solidFill>
                  <a:schemeClr val="accent5">
                    <a:lumMod val="75000"/>
                  </a:schemeClr>
                </a:solidFill>
                <a:cs typeface="+mn-cs"/>
              </a:rPr>
              <a:t>  </a:t>
            </a:r>
            <a:r>
              <a:rPr lang="en-US" b="1" dirty="0">
                <a:ln/>
                <a:solidFill>
                  <a:schemeClr val="accent1">
                    <a:lumMod val="75000"/>
                  </a:schemeClr>
                </a:solidFill>
                <a:cs typeface="+mn-cs"/>
              </a:rPr>
              <a:t>C-</a:t>
            </a:r>
            <a:r>
              <a:rPr lang="en-US" b="1" dirty="0">
                <a:ln/>
                <a:solidFill>
                  <a:schemeClr val="accent5">
                    <a:lumMod val="75000"/>
                  </a:schemeClr>
                </a:solidFill>
                <a:cs typeface="+mn-cs"/>
              </a:rPr>
              <a:t> </a:t>
            </a:r>
            <a:r>
              <a:rPr lang="en-GB" b="1" dirty="0" err="1">
                <a:ln/>
                <a:solidFill>
                  <a:srgbClr val="B48900"/>
                </a:solidFill>
                <a:cs typeface="+mn-cs"/>
              </a:rPr>
              <a:t>Tubulo-glomerular</a:t>
            </a:r>
            <a:r>
              <a:rPr lang="en-GB" b="1" dirty="0">
                <a:ln/>
                <a:solidFill>
                  <a:srgbClr val="B48900"/>
                </a:solidFill>
                <a:cs typeface="+mn-cs"/>
              </a:rPr>
              <a:t> feedback:- </a:t>
            </a:r>
          </a:p>
          <a:p>
            <a:pPr marL="514350" indent="-514350" fontAlgn="auto">
              <a:spcAft>
                <a:spcPts val="0"/>
              </a:spcAft>
              <a:buFont typeface="Arial" panose="020B0604020202020204" pitchFamily="34" charset="0"/>
              <a:buNone/>
              <a:defRPr/>
            </a:pPr>
            <a:endParaRPr lang="en-US" b="1" dirty="0">
              <a:ln/>
              <a:solidFill>
                <a:srgbClr val="B48900"/>
              </a:solidFill>
              <a:cs typeface="+mn-cs"/>
            </a:endParaRPr>
          </a:p>
          <a:p>
            <a:pPr fontAlgn="auto">
              <a:spcAft>
                <a:spcPts val="0"/>
              </a:spcAft>
              <a:buFont typeface="Arial" panose="020B0604020202020204" pitchFamily="34" charset="0"/>
              <a:buNone/>
              <a:defRPr/>
            </a:pPr>
            <a:r>
              <a:rPr lang="en-GB" b="1" dirty="0">
                <a:ln/>
                <a:solidFill>
                  <a:schemeClr val="accent5">
                    <a:lumMod val="75000"/>
                  </a:schemeClr>
                </a:solidFill>
                <a:cs typeface="+mn-cs"/>
              </a:rPr>
              <a:t>    If rate of flow through the first part of DCT is increased, the </a:t>
            </a:r>
            <a:r>
              <a:rPr lang="en-GB" b="1" dirty="0" err="1">
                <a:ln/>
                <a:solidFill>
                  <a:schemeClr val="accent5">
                    <a:lumMod val="75000"/>
                  </a:schemeClr>
                </a:solidFill>
                <a:cs typeface="+mn-cs"/>
              </a:rPr>
              <a:t>glomerular</a:t>
            </a:r>
            <a:r>
              <a:rPr lang="en-GB" b="1" dirty="0">
                <a:ln/>
                <a:solidFill>
                  <a:schemeClr val="accent5">
                    <a:lumMod val="75000"/>
                  </a:schemeClr>
                </a:solidFill>
                <a:cs typeface="+mn-cs"/>
              </a:rPr>
              <a:t> filtration decreases (and vice versa).</a:t>
            </a:r>
            <a:endParaRPr lang="en-US" b="1" dirty="0">
              <a:ln/>
              <a:solidFill>
                <a:schemeClr val="accent5">
                  <a:lumMod val="75000"/>
                </a:schemeClr>
              </a:solidFill>
              <a:cs typeface="+mn-cs"/>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58FC-3785-4582-85CA-1CB2ECF945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543860A-FB6D-4A1E-914A-17264489CE97}"/>
              </a:ext>
            </a:extLst>
          </p:cNvPr>
          <p:cNvPicPr>
            <a:picLocks noGrp="1" noChangeAspect="1"/>
          </p:cNvPicPr>
          <p:nvPr>
            <p:ph idx="1"/>
          </p:nvPr>
        </p:nvPicPr>
        <p:blipFill>
          <a:blip r:embed="rId2"/>
          <a:stretch>
            <a:fillRect/>
          </a:stretch>
        </p:blipFill>
        <p:spPr>
          <a:xfrm>
            <a:off x="1981200" y="0"/>
            <a:ext cx="7162800" cy="6858000"/>
          </a:xfrm>
          <a:prstGeom prst="rect">
            <a:avLst/>
          </a:prstGeom>
        </p:spPr>
      </p:pic>
    </p:spTree>
    <p:extLst>
      <p:ext uri="{BB962C8B-B14F-4D97-AF65-F5344CB8AC3E}">
        <p14:creationId xmlns:p14="http://schemas.microsoft.com/office/powerpoint/2010/main" val="1795277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محتوى 22">
            <a:extLst>
              <a:ext uri="{FF2B5EF4-FFF2-40B4-BE49-F238E27FC236}">
                <a16:creationId xmlns:a16="http://schemas.microsoft.com/office/drawing/2014/main" id="{B9626E7A-92FB-450D-9398-BD54BA3AF72F}"/>
              </a:ext>
            </a:extLst>
          </p:cNvPr>
          <p:cNvSpPr>
            <a:spLocks noGrp="1"/>
          </p:cNvSpPr>
          <p:nvPr>
            <p:ph idx="1"/>
          </p:nvPr>
        </p:nvSpPr>
        <p:spPr>
          <a:xfrm>
            <a:off x="2057400" y="152400"/>
            <a:ext cx="6858000" cy="6324600"/>
          </a:xfrm>
        </p:spPr>
        <p:txBody>
          <a:bodyPr rtlCol="0">
            <a:normAutofit fontScale="32500" lnSpcReduction="20000"/>
          </a:bodyPr>
          <a:lstStyle/>
          <a:p>
            <a:pPr algn="ctr" fontAlgn="auto">
              <a:spcAft>
                <a:spcPts val="0"/>
              </a:spcAft>
              <a:buFont typeface="Arial" panose="020B0604020202020204" pitchFamily="34" charset="0"/>
              <a:buNone/>
              <a:defRPr/>
            </a:pPr>
            <a:endPar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endPar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endPar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Increase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NaCL</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in the DCT</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in front of macula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densa</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cells</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Decrease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renin</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secretion by JG cell                    Increase Na-K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ATPas</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activity</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in the afferent arteriole</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Increase ATP hydrolysis</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Abolish V.C effect of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renin</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angiotensin</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system on efferent arteriole                          More adenosine is formed</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r>
            <a:br>
              <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b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Adenosine is secreted from the basal membrane </a:t>
            </a:r>
            <a:endPar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of the cells and act via adenosine A1 receptors on </a:t>
            </a:r>
            <a:endPar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the macula </a:t>
            </a:r>
            <a:r>
              <a:rPr lang="en-GB" sz="47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densa</a:t>
            </a: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cells to increase their release of                </a:t>
            </a:r>
            <a:endPar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Ca</a:t>
            </a:r>
            <a:r>
              <a:rPr lang="en-GB" sz="47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2+</a:t>
            </a: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to vascular smooth muscles in afferent arteriole</a:t>
            </a:r>
          </a:p>
          <a:p>
            <a:pPr fontAlgn="auto">
              <a:spcAft>
                <a:spcPts val="0"/>
              </a:spcAft>
              <a:buFont typeface="Arial" panose="020B0604020202020204" pitchFamily="34" charset="0"/>
              <a:buNone/>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4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send </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a signal that cause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VC of afferent arterioles</a:t>
            </a:r>
          </a:p>
          <a:p>
            <a:pPr fontAlgn="auto">
              <a:spcAft>
                <a:spcPts val="0"/>
              </a:spcAft>
              <a:buFont typeface="Arial" panose="020B0604020202020204" pitchFamily="34" charset="0"/>
              <a:buNone/>
              <a:defRPr/>
            </a:pPr>
            <a:endPar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5200" b="1" dirty="0">
                <a:ln w="1905"/>
                <a:solidFill>
                  <a:srgbClr val="B48900"/>
                </a:solidFill>
                <a:effectLst>
                  <a:innerShdw blurRad="69850" dist="43180" dir="5400000">
                    <a:srgbClr val="000000">
                      <a:alpha val="65000"/>
                    </a:srgbClr>
                  </a:innerShdw>
                </a:effectLst>
                <a:cs typeface="+mn-cs"/>
              </a:rPr>
              <a:t>Decrease GFR</a:t>
            </a:r>
          </a:p>
          <a:p>
            <a:pPr fontAlgn="auto">
              <a:spcAft>
                <a:spcPts val="0"/>
              </a:spcAft>
              <a:buFont typeface="Arial" panose="020B0604020202020204" pitchFamily="34" charset="0"/>
              <a:buNone/>
              <a:defRPr/>
            </a:pPr>
            <a:endPar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defRPr/>
            </a:pP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
        <p:nvSpPr>
          <p:cNvPr id="24" name="سهم للأسفل 23">
            <a:extLst>
              <a:ext uri="{FF2B5EF4-FFF2-40B4-BE49-F238E27FC236}">
                <a16:creationId xmlns:a16="http://schemas.microsoft.com/office/drawing/2014/main" id="{C579E795-F27D-40F5-8A7C-2868F59572D4}"/>
              </a:ext>
            </a:extLst>
          </p:cNvPr>
          <p:cNvSpPr/>
          <p:nvPr/>
        </p:nvSpPr>
        <p:spPr>
          <a:xfrm rot="2411933">
            <a:off x="3892550" y="1266825"/>
            <a:ext cx="10795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5" name="سهم للأسفل 24">
            <a:extLst>
              <a:ext uri="{FF2B5EF4-FFF2-40B4-BE49-F238E27FC236}">
                <a16:creationId xmlns:a16="http://schemas.microsoft.com/office/drawing/2014/main" id="{910C402D-011A-4356-85C6-29B3197887E7}"/>
              </a:ext>
            </a:extLst>
          </p:cNvPr>
          <p:cNvSpPr/>
          <p:nvPr/>
        </p:nvSpPr>
        <p:spPr>
          <a:xfrm rot="19134137">
            <a:off x="6584950" y="1363663"/>
            <a:ext cx="112713" cy="36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6" name="سهم للأسفل 25">
            <a:extLst>
              <a:ext uri="{FF2B5EF4-FFF2-40B4-BE49-F238E27FC236}">
                <a16:creationId xmlns:a16="http://schemas.microsoft.com/office/drawing/2014/main" id="{20EA0A42-9607-4B8D-8FEF-7797E3F8C1BA}"/>
              </a:ext>
            </a:extLst>
          </p:cNvPr>
          <p:cNvSpPr/>
          <p:nvPr/>
        </p:nvSpPr>
        <p:spPr>
          <a:xfrm>
            <a:off x="6705600" y="21336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7" name="سهم للأسفل 26">
            <a:extLst>
              <a:ext uri="{FF2B5EF4-FFF2-40B4-BE49-F238E27FC236}">
                <a16:creationId xmlns:a16="http://schemas.microsoft.com/office/drawing/2014/main" id="{39DFE51D-16FD-4AD7-9F41-7C16AFC73702}"/>
              </a:ext>
            </a:extLst>
          </p:cNvPr>
          <p:cNvSpPr/>
          <p:nvPr/>
        </p:nvSpPr>
        <p:spPr>
          <a:xfrm>
            <a:off x="6705600" y="25908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9" name="سهم للأسفل 28">
            <a:extLst>
              <a:ext uri="{FF2B5EF4-FFF2-40B4-BE49-F238E27FC236}">
                <a16:creationId xmlns:a16="http://schemas.microsoft.com/office/drawing/2014/main" id="{8471A262-6545-4011-B2C8-A1CAD974B903}"/>
              </a:ext>
            </a:extLst>
          </p:cNvPr>
          <p:cNvSpPr/>
          <p:nvPr/>
        </p:nvSpPr>
        <p:spPr>
          <a:xfrm>
            <a:off x="6705600" y="31242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0" name="سهم للأسفل 29">
            <a:extLst>
              <a:ext uri="{FF2B5EF4-FFF2-40B4-BE49-F238E27FC236}">
                <a16:creationId xmlns:a16="http://schemas.microsoft.com/office/drawing/2014/main" id="{165A3806-E51C-4004-A97B-4A67B00B2859}"/>
              </a:ext>
            </a:extLst>
          </p:cNvPr>
          <p:cNvSpPr/>
          <p:nvPr/>
        </p:nvSpPr>
        <p:spPr>
          <a:xfrm>
            <a:off x="3657600" y="22860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1" name="سهم للأسفل 30">
            <a:extLst>
              <a:ext uri="{FF2B5EF4-FFF2-40B4-BE49-F238E27FC236}">
                <a16:creationId xmlns:a16="http://schemas.microsoft.com/office/drawing/2014/main" id="{3251E5BC-F649-445F-B53F-2E9727A0606A}"/>
              </a:ext>
            </a:extLst>
          </p:cNvPr>
          <p:cNvSpPr/>
          <p:nvPr/>
        </p:nvSpPr>
        <p:spPr>
          <a:xfrm>
            <a:off x="3810000" y="3200400"/>
            <a:ext cx="76200" cy="259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2" name="سهم للأسفل 31">
            <a:extLst>
              <a:ext uri="{FF2B5EF4-FFF2-40B4-BE49-F238E27FC236}">
                <a16:creationId xmlns:a16="http://schemas.microsoft.com/office/drawing/2014/main" id="{6F35F228-619D-4B03-B669-ED078943AD2E}"/>
              </a:ext>
            </a:extLst>
          </p:cNvPr>
          <p:cNvSpPr/>
          <p:nvPr/>
        </p:nvSpPr>
        <p:spPr>
          <a:xfrm>
            <a:off x="6248400" y="43434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3" name="سهم للأسفل 32">
            <a:extLst>
              <a:ext uri="{FF2B5EF4-FFF2-40B4-BE49-F238E27FC236}">
                <a16:creationId xmlns:a16="http://schemas.microsoft.com/office/drawing/2014/main" id="{A06EBD24-BD62-42CB-A40F-361210D0ED0B}"/>
              </a:ext>
            </a:extLst>
          </p:cNvPr>
          <p:cNvSpPr/>
          <p:nvPr/>
        </p:nvSpPr>
        <p:spPr>
          <a:xfrm rot="3501409">
            <a:off x="4956969" y="4671219"/>
            <a:ext cx="93663" cy="167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13" name="Rectangle 12">
            <a:extLst>
              <a:ext uri="{FF2B5EF4-FFF2-40B4-BE49-F238E27FC236}">
                <a16:creationId xmlns:a16="http://schemas.microsoft.com/office/drawing/2014/main" id="{889DE0DA-9C71-41A2-AB74-758E3BAADE59}"/>
              </a:ext>
            </a:extLst>
          </p:cNvPr>
          <p:cNvSpPr/>
          <p:nvPr/>
        </p:nvSpPr>
        <p:spPr>
          <a:xfrm>
            <a:off x="2286000" y="152400"/>
            <a:ext cx="6540701" cy="523220"/>
          </a:xfrm>
          <a:prstGeom prst="rect">
            <a:avLst/>
          </a:prstGeom>
        </p:spPr>
        <p:txBody>
          <a:bodyPr wrap="none">
            <a:spAutoFit/>
          </a:bodyPr>
          <a:lstStyle/>
          <a:p>
            <a:pPr algn="l" rtl="0" fontAlgn="auto">
              <a:spcBef>
                <a:spcPts val="0"/>
              </a:spcBef>
              <a:spcAft>
                <a:spcPts val="0"/>
              </a:spcAft>
              <a:defRPr/>
            </a:pPr>
            <a:r>
              <a:rPr lang="en-GB" sz="2800" b="1" dirty="0">
                <a:ln w="1905"/>
                <a:solidFill>
                  <a:schemeClr val="accent1">
                    <a:lumMod val="75000"/>
                  </a:schemeClr>
                </a:solidFill>
                <a:effectLst>
                  <a:innerShdw blurRad="69850" dist="43180" dir="5400000">
                    <a:srgbClr val="000000">
                      <a:alpha val="65000"/>
                    </a:srgbClr>
                  </a:innerShdw>
                </a:effectLst>
                <a:latin typeface="+mn-lt"/>
                <a:cs typeface="+mn-cs"/>
              </a:rPr>
              <a:t>Mechanism of </a:t>
            </a:r>
            <a:r>
              <a:rPr lang="en-GB" sz="2800" b="1" dirty="0" err="1">
                <a:ln w="1905"/>
                <a:solidFill>
                  <a:schemeClr val="accent1">
                    <a:lumMod val="75000"/>
                  </a:schemeClr>
                </a:solidFill>
                <a:effectLst>
                  <a:innerShdw blurRad="69850" dist="43180" dir="5400000">
                    <a:srgbClr val="000000">
                      <a:alpha val="65000"/>
                    </a:srgbClr>
                  </a:innerShdw>
                </a:effectLst>
                <a:latin typeface="+mn-lt"/>
                <a:cs typeface="+mn-cs"/>
              </a:rPr>
              <a:t>tubuloglomerular</a:t>
            </a:r>
            <a:r>
              <a:rPr lang="en-GB" sz="2800" b="1" dirty="0">
                <a:ln w="1905"/>
                <a:solidFill>
                  <a:schemeClr val="accent1">
                    <a:lumMod val="75000"/>
                  </a:schemeClr>
                </a:solidFill>
                <a:effectLst>
                  <a:innerShdw blurRad="69850" dist="43180" dir="5400000">
                    <a:srgbClr val="000000">
                      <a:alpha val="65000"/>
                    </a:srgbClr>
                  </a:innerShdw>
                </a:effectLst>
                <a:latin typeface="+mn-lt"/>
                <a:cs typeface="+mn-cs"/>
              </a:rPr>
              <a:t> feedback.</a:t>
            </a:r>
            <a:endParaRPr lang="en-US" sz="2800" b="1" dirty="0">
              <a:ln w="1905"/>
              <a:solidFill>
                <a:schemeClr val="accent1">
                  <a:lumMod val="75000"/>
                </a:schemeClr>
              </a:solidFill>
              <a:effectLst>
                <a:innerShdw blurRad="69850" dist="43180" dir="5400000">
                  <a:srgbClr val="000000">
                    <a:alpha val="65000"/>
                  </a:srgbClr>
                </a:innerShdw>
              </a:effectLst>
              <a:latin typeface="+mn-lt"/>
              <a:cs typeface="+mn-cs"/>
            </a:endParaRP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C9B53A-899B-43C1-955B-5F1A3E4288B9}"/>
              </a:ext>
            </a:extLst>
          </p:cNvPr>
          <p:cNvSpPr>
            <a:spLocks noGrp="1"/>
          </p:cNvSpPr>
          <p:nvPr>
            <p:ph type="title"/>
          </p:nvPr>
        </p:nvSpPr>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b="1" dirty="0">
                <a:ln w="11430"/>
                <a:solidFill>
                  <a:schemeClr val="accent1">
                    <a:lumMod val="75000"/>
                  </a:schemeClr>
                </a:solidFill>
                <a:effectLst>
                  <a:outerShdw blurRad="50800" dist="39000" dir="5460000" algn="tl">
                    <a:srgbClr val="000000">
                      <a:alpha val="38000"/>
                    </a:srgbClr>
                  </a:outerShdw>
                </a:effectLst>
                <a:cs typeface="+mj-cs"/>
              </a:rPr>
              <a:t>Renal circulation</a:t>
            </a:r>
            <a:r>
              <a:rPr lang="en-US" b="1" dirty="0">
                <a:ln w="11430"/>
                <a:solidFill>
                  <a:schemeClr val="accent1">
                    <a:lumMod val="75000"/>
                  </a:schemeClr>
                </a:solidFill>
                <a:effectLst>
                  <a:outerShdw blurRad="50800" dist="39000" dir="5460000" algn="tl">
                    <a:srgbClr val="000000">
                      <a:alpha val="38000"/>
                    </a:srgbClr>
                  </a:outerShdw>
                </a:effectLst>
                <a:cs typeface="+mj-cs"/>
              </a:rPr>
              <a:t/>
            </a:r>
            <a:br>
              <a:rPr lang="en-US" b="1" dirty="0">
                <a:ln w="11430"/>
                <a:solidFill>
                  <a:schemeClr val="accent1">
                    <a:lumMod val="75000"/>
                  </a:schemeClr>
                </a:solidFill>
                <a:effectLst>
                  <a:outerShdw blurRad="50800" dist="39000" dir="5460000" algn="tl">
                    <a:srgbClr val="000000">
                      <a:alpha val="38000"/>
                    </a:srgbClr>
                  </a:outerShdw>
                </a:effectLst>
                <a:cs typeface="+mj-cs"/>
              </a:rPr>
            </a:br>
            <a:endParaRPr lang="en-US"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11D46255-DF77-4A55-A774-DB3703F0017C}"/>
              </a:ext>
            </a:extLst>
          </p:cNvPr>
          <p:cNvSpPr>
            <a:spLocks noGrp="1"/>
          </p:cNvSpPr>
          <p:nvPr>
            <p:ph idx="1"/>
          </p:nvPr>
        </p:nvSpPr>
        <p:spPr>
          <a:xfrm>
            <a:off x="1981200" y="990600"/>
            <a:ext cx="7086600" cy="5715000"/>
          </a:xfrm>
        </p:spPr>
        <p:txBody>
          <a:bodyPr rtlCol="0">
            <a:normAutofit fontScale="850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6"/>
                </a:solidFill>
                <a:cs typeface="+mn-cs"/>
              </a:rPr>
              <a:t>    Although the mass of the both kidney’s is less than 0.5% of total body weight yet, they receive more than </a:t>
            </a:r>
            <a:r>
              <a:rPr lang="en-GB" b="1" dirty="0">
                <a:ln/>
                <a:solidFill>
                  <a:schemeClr val="accent1">
                    <a:lumMod val="50000"/>
                  </a:schemeClr>
                </a:solidFill>
                <a:cs typeface="+mn-cs"/>
              </a:rPr>
              <a:t>22% of the cardiac output (1200 ml/minute )</a:t>
            </a:r>
            <a:r>
              <a:rPr lang="en-GB" b="1" dirty="0">
                <a:ln/>
                <a:solidFill>
                  <a:schemeClr val="accent6"/>
                </a:solidFill>
                <a:cs typeface="+mn-cs"/>
              </a:rPr>
              <a:t>. This huge blood flow of course is not for the high metabolic rate of that organ but because this blood is “Cleared” during its passage through the kidney tubules from the wastes and excess salt and water. It was estimated that about </a:t>
            </a:r>
            <a:r>
              <a:rPr lang="en-GB" b="1" dirty="0">
                <a:ln/>
                <a:solidFill>
                  <a:schemeClr val="accent1">
                    <a:lumMod val="50000"/>
                  </a:schemeClr>
                </a:solidFill>
                <a:cs typeface="+mn-cs"/>
              </a:rPr>
              <a:t>180 Litres of plasma </a:t>
            </a:r>
            <a:r>
              <a:rPr lang="en-GB" b="1" dirty="0">
                <a:ln/>
                <a:solidFill>
                  <a:schemeClr val="accent6"/>
                </a:solidFill>
                <a:cs typeface="+mn-cs"/>
              </a:rPr>
              <a:t>are cleaned/day by the kidney or in other word the whole plasma is cleared </a:t>
            </a:r>
            <a:r>
              <a:rPr lang="en-GB" b="1" dirty="0">
                <a:ln/>
                <a:solidFill>
                  <a:schemeClr val="accent1">
                    <a:lumMod val="50000"/>
                  </a:schemeClr>
                </a:solidFill>
                <a:cs typeface="+mn-cs"/>
              </a:rPr>
              <a:t>60 times/day. </a:t>
            </a:r>
            <a:r>
              <a:rPr lang="en-GB" b="1" dirty="0">
                <a:ln/>
                <a:solidFill>
                  <a:schemeClr val="accent6"/>
                </a:solidFill>
                <a:cs typeface="+mn-cs"/>
              </a:rPr>
              <a:t>It is interesting that the O</a:t>
            </a:r>
            <a:r>
              <a:rPr lang="en-GB" b="1" baseline="-25000" dirty="0">
                <a:ln/>
                <a:solidFill>
                  <a:schemeClr val="accent6"/>
                </a:solidFill>
                <a:cs typeface="+mn-cs"/>
              </a:rPr>
              <a:t>2</a:t>
            </a:r>
            <a:r>
              <a:rPr lang="en-GB" b="1" dirty="0">
                <a:ln/>
                <a:solidFill>
                  <a:schemeClr val="accent6"/>
                </a:solidFill>
                <a:cs typeface="+mn-cs"/>
              </a:rPr>
              <a:t> consumption by the kidney tissue is low and renal vein is one of the veins that contain relatively high O</a:t>
            </a:r>
            <a:r>
              <a:rPr lang="en-GB" b="1" baseline="-25000" dirty="0">
                <a:ln/>
                <a:solidFill>
                  <a:schemeClr val="accent6"/>
                </a:solidFill>
                <a:cs typeface="+mn-cs"/>
              </a:rPr>
              <a:t>2</a:t>
            </a:r>
            <a:r>
              <a:rPr lang="en-GB" b="1" dirty="0">
                <a:ln/>
                <a:solidFill>
                  <a:schemeClr val="accent6"/>
                </a:solidFill>
                <a:cs typeface="+mn-cs"/>
              </a:rPr>
              <a:t> concentration among the other body veins.</a:t>
            </a:r>
            <a:endParaRPr lang="en-US" b="1" dirty="0">
              <a:ln/>
              <a:solidFill>
                <a:schemeClr val="accent6"/>
              </a:solidFill>
              <a:cs typeface="+mn-cs"/>
            </a:endParaRPr>
          </a:p>
          <a:p>
            <a:pPr fontAlgn="auto">
              <a:spcAft>
                <a:spcPts val="0"/>
              </a:spcAft>
              <a:defRPr/>
            </a:pPr>
            <a:endParaRPr lang="en-US" b="1" dirty="0">
              <a:ln/>
              <a:solidFill>
                <a:schemeClr val="accent6"/>
              </a:solidFill>
              <a:cs typeface="+mn-cs"/>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63730B-FE5E-4FA6-927F-88E61BEA3D91}"/>
              </a:ext>
            </a:extLst>
          </p:cNvPr>
          <p:cNvSpPr>
            <a:spLocks noGrp="1"/>
          </p:cNvSpPr>
          <p:nvPr>
            <p:ph type="title"/>
          </p:nvPr>
        </p:nvSpPr>
        <p:spPr>
          <a:xfrm>
            <a:off x="1905000" y="152400"/>
            <a:ext cx="7239000" cy="12954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3200" b="1" dirty="0">
                <a:ln w="11430"/>
                <a:solidFill>
                  <a:schemeClr val="accent1">
                    <a:lumMod val="75000"/>
                  </a:schemeClr>
                </a:solidFill>
                <a:effectLst>
                  <a:outerShdw blurRad="50800" dist="39000" dir="5460000" algn="tl">
                    <a:srgbClr val="000000">
                      <a:alpha val="38000"/>
                    </a:srgbClr>
                  </a:outerShdw>
                </a:effectLst>
                <a:cs typeface="+mj-cs"/>
              </a:rPr>
              <a:t>Q) What happen when the ABP rises from 100 to 180 mmHg?</a:t>
            </a:r>
            <a:r>
              <a:rPr lang="en-US" sz="3200" b="1" dirty="0">
                <a:ln w="11430"/>
                <a:solidFill>
                  <a:schemeClr val="accent1">
                    <a:lumMod val="75000"/>
                  </a:schemeClr>
                </a:solidFill>
                <a:effectLst>
                  <a:outerShdw blurRad="50800" dist="39000" dir="5460000" algn="tl">
                    <a:srgbClr val="000000">
                      <a:alpha val="38000"/>
                    </a:srgbClr>
                  </a:outerShdw>
                </a:effectLst>
                <a:cs typeface="+mj-cs"/>
              </a:rPr>
              <a:t/>
            </a:r>
            <a:br>
              <a:rPr lang="en-US" sz="3200" b="1" dirty="0">
                <a:ln w="11430"/>
                <a:solidFill>
                  <a:schemeClr val="accent1">
                    <a:lumMod val="75000"/>
                  </a:schemeClr>
                </a:solidFill>
                <a:effectLst>
                  <a:outerShdw blurRad="50800" dist="39000" dir="5460000" algn="tl">
                    <a:srgbClr val="000000">
                      <a:alpha val="38000"/>
                    </a:srgbClr>
                  </a:outerShdw>
                </a:effectLst>
                <a:cs typeface="+mj-cs"/>
              </a:rPr>
            </a:br>
            <a:endParaRPr lang="en-US" sz="3200"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A2C7B75B-182E-44CF-A1A3-B7D6BB0BCFC1}"/>
              </a:ext>
            </a:extLst>
          </p:cNvPr>
          <p:cNvSpPr>
            <a:spLocks noGrp="1"/>
          </p:cNvSpPr>
          <p:nvPr>
            <p:ph idx="1"/>
          </p:nvPr>
        </p:nvSpPr>
        <p:spPr>
          <a:xfrm>
            <a:off x="2057400" y="1524000"/>
            <a:ext cx="7086600" cy="54864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bg1"/>
                </a:solidFill>
                <a:cs typeface="+mn-cs"/>
              </a:rPr>
              <a:t>    </a:t>
            </a:r>
            <a:r>
              <a:rPr lang="en-GB" b="1" dirty="0">
                <a:ln/>
                <a:solidFill>
                  <a:srgbClr val="FFC000"/>
                </a:solidFill>
                <a:cs typeface="+mn-cs"/>
              </a:rPr>
              <a:t>In this condition, </a:t>
            </a:r>
            <a:r>
              <a:rPr lang="en-GB" b="1" dirty="0">
                <a:ln/>
                <a:solidFill>
                  <a:schemeClr val="accent6"/>
                </a:solidFill>
                <a:cs typeface="+mn-cs"/>
              </a:rPr>
              <a:t>constriction (narrowing) of afferent arterioles occurs, so both the RBF &amp; GFR are kept relatively constant (or increase slightly) in spite of the increased ABP.  The afferent arteriolar V.C is produced by either the </a:t>
            </a:r>
            <a:r>
              <a:rPr lang="en-GB" b="1" dirty="0" err="1">
                <a:ln/>
                <a:solidFill>
                  <a:schemeClr val="accent6"/>
                </a:solidFill>
                <a:cs typeface="+mn-cs"/>
              </a:rPr>
              <a:t>myogenic</a:t>
            </a:r>
            <a:r>
              <a:rPr lang="en-GB" b="1" dirty="0">
                <a:ln/>
                <a:solidFill>
                  <a:schemeClr val="accent6"/>
                </a:solidFill>
                <a:cs typeface="+mn-cs"/>
              </a:rPr>
              <a:t> mechanism or the </a:t>
            </a:r>
            <a:r>
              <a:rPr lang="en-GB" b="1" dirty="0" err="1">
                <a:ln/>
                <a:solidFill>
                  <a:schemeClr val="accent6"/>
                </a:solidFill>
                <a:cs typeface="+mn-cs"/>
              </a:rPr>
              <a:t>tubuloglomerular</a:t>
            </a:r>
            <a:r>
              <a:rPr lang="en-GB" b="1" dirty="0">
                <a:ln/>
                <a:solidFill>
                  <a:schemeClr val="accent6"/>
                </a:solidFill>
                <a:cs typeface="+mn-cs"/>
              </a:rPr>
              <a:t> feedback mechanism.</a:t>
            </a:r>
            <a:endParaRPr lang="en-US" b="1" dirty="0">
              <a:ln/>
              <a:solidFill>
                <a:schemeClr val="accent6"/>
              </a:solidFill>
              <a:cs typeface="+mn-cs"/>
            </a:endParaRPr>
          </a:p>
          <a:p>
            <a:pPr fontAlgn="auto">
              <a:spcAft>
                <a:spcPts val="0"/>
              </a:spcAft>
              <a:defRPr/>
            </a:pPr>
            <a:endParaRPr lang="en-US" b="1" dirty="0">
              <a:ln/>
              <a:solidFill>
                <a:schemeClr val="accent6"/>
              </a:solidFill>
              <a:cs typeface="+mn-cs"/>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807DC5B-D9E6-4BDB-9E19-D5ECE7BDE81D}"/>
              </a:ext>
            </a:extLst>
          </p:cNvPr>
          <p:cNvSpPr>
            <a:spLocks noGrp="1"/>
          </p:cNvSpPr>
          <p:nvPr>
            <p:ph idx="1"/>
          </p:nvPr>
        </p:nvSpPr>
        <p:spPr>
          <a:xfrm>
            <a:off x="2133600" y="304800"/>
            <a:ext cx="6781800" cy="6248400"/>
          </a:xfrm>
        </p:spPr>
        <p:txBody>
          <a:bodyPr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1">
                    <a:lumMod val="75000"/>
                  </a:schemeClr>
                </a:solidFill>
                <a:cs typeface="+mn-cs"/>
              </a:rPr>
              <a:t>Q)  </a:t>
            </a:r>
            <a:r>
              <a:rPr lang="en-GB" b="1">
                <a:ln/>
                <a:solidFill>
                  <a:schemeClr val="accent1">
                    <a:lumMod val="75000"/>
                  </a:schemeClr>
                </a:solidFill>
                <a:cs typeface="+mn-cs"/>
              </a:rPr>
              <a:t>What </a:t>
            </a:r>
            <a:r>
              <a:rPr lang="en-GB" b="1" smtClean="0">
                <a:ln/>
                <a:solidFill>
                  <a:schemeClr val="accent1">
                    <a:lumMod val="75000"/>
                  </a:schemeClr>
                </a:solidFill>
                <a:cs typeface="+mn-cs"/>
              </a:rPr>
              <a:t>happens </a:t>
            </a:r>
            <a:r>
              <a:rPr lang="en-GB" b="1" dirty="0">
                <a:ln/>
                <a:solidFill>
                  <a:schemeClr val="accent1">
                    <a:lumMod val="75000"/>
                  </a:schemeClr>
                </a:solidFill>
                <a:cs typeface="+mn-cs"/>
              </a:rPr>
              <a:t>when the ABP falls from 100 to 70 mmHg?</a:t>
            </a:r>
            <a:endParaRPr lang="en-US" b="1" dirty="0">
              <a:ln/>
              <a:solidFill>
                <a:schemeClr val="accent1">
                  <a:lumMod val="75000"/>
                </a:schemeClr>
              </a:solidFill>
              <a:cs typeface="+mn-cs"/>
            </a:endParaRPr>
          </a:p>
          <a:p>
            <a:pPr marL="1314450" lvl="2" indent="-514350" fontAlgn="auto">
              <a:spcAft>
                <a:spcPts val="0"/>
              </a:spcAft>
              <a:buClr>
                <a:schemeClr val="accent1">
                  <a:lumMod val="75000"/>
                </a:schemeClr>
              </a:buClr>
              <a:buFont typeface="+mj-lt"/>
              <a:buAutoNum type="alphaUcPeriod"/>
              <a:defRPr/>
            </a:pPr>
            <a:r>
              <a:rPr lang="en-GB" sz="3000" b="1" dirty="0">
                <a:ln/>
                <a:solidFill>
                  <a:schemeClr val="accent5">
                    <a:lumMod val="75000"/>
                  </a:schemeClr>
                </a:solidFill>
              </a:rPr>
              <a:t>V.D of the afferent arterioles by releasing a prostaglandin (PGI2).</a:t>
            </a:r>
            <a:endParaRPr lang="en-US" sz="3000" b="1" dirty="0">
              <a:ln/>
              <a:solidFill>
                <a:schemeClr val="accent5">
                  <a:lumMod val="75000"/>
                </a:schemeClr>
              </a:solidFill>
            </a:endParaRPr>
          </a:p>
          <a:p>
            <a:pPr marL="1314450" lvl="2" indent="-514350" fontAlgn="auto">
              <a:spcAft>
                <a:spcPts val="0"/>
              </a:spcAft>
              <a:buClr>
                <a:schemeClr val="accent1">
                  <a:lumMod val="75000"/>
                </a:schemeClr>
              </a:buClr>
              <a:buFont typeface="+mj-lt"/>
              <a:buAutoNum type="alphaUcPeriod"/>
              <a:defRPr/>
            </a:pPr>
            <a:r>
              <a:rPr lang="en-GB" sz="3000" b="1" dirty="0">
                <a:ln/>
                <a:solidFill>
                  <a:schemeClr val="accent5">
                    <a:lumMod val="75000"/>
                  </a:schemeClr>
                </a:solidFill>
              </a:rPr>
              <a:t>V.C of the efferent arterioles by secreting </a:t>
            </a:r>
            <a:r>
              <a:rPr lang="en-GB" sz="3000" b="1" dirty="0" err="1">
                <a:ln/>
                <a:solidFill>
                  <a:schemeClr val="accent5">
                    <a:lumMod val="75000"/>
                  </a:schemeClr>
                </a:solidFill>
              </a:rPr>
              <a:t>renin</a:t>
            </a:r>
            <a:r>
              <a:rPr lang="en-GB" sz="3000" b="1" dirty="0">
                <a:ln/>
                <a:solidFill>
                  <a:schemeClr val="accent5">
                    <a:lumMod val="75000"/>
                  </a:schemeClr>
                </a:solidFill>
              </a:rPr>
              <a:t> which increase the  formation of </a:t>
            </a:r>
            <a:r>
              <a:rPr lang="en-GB" sz="3000" b="1" dirty="0" err="1">
                <a:ln/>
                <a:solidFill>
                  <a:schemeClr val="accent5">
                    <a:lumMod val="75000"/>
                  </a:schemeClr>
                </a:solidFill>
              </a:rPr>
              <a:t>angiotensin</a:t>
            </a:r>
            <a:r>
              <a:rPr lang="en-GB" sz="3000" b="1" dirty="0">
                <a:ln/>
                <a:solidFill>
                  <a:schemeClr val="accent5">
                    <a:lumMod val="75000"/>
                  </a:schemeClr>
                </a:solidFill>
              </a:rPr>
              <a:t> II.</a:t>
            </a:r>
            <a:endParaRPr lang="en-US" sz="3000" b="1" dirty="0">
              <a:ln/>
              <a:solidFill>
                <a:schemeClr val="accent5">
                  <a:lumMod val="75000"/>
                </a:schemeClr>
              </a:solidFill>
            </a:endParaRPr>
          </a:p>
          <a:p>
            <a:pPr fontAlgn="auto">
              <a:spcAft>
                <a:spcPts val="0"/>
              </a:spcAft>
              <a:defRPr/>
            </a:pPr>
            <a:r>
              <a:rPr lang="en-GB" b="1" dirty="0">
                <a:ln/>
                <a:solidFill>
                  <a:schemeClr val="accent5">
                    <a:lumMod val="75000"/>
                  </a:schemeClr>
                </a:solidFill>
                <a:cs typeface="+mn-cs"/>
              </a:rPr>
              <a:t>The former increases the RBF while the later increases the renal vascular resistance , and both increase the </a:t>
            </a:r>
            <a:r>
              <a:rPr lang="en-GB" b="1" dirty="0" err="1">
                <a:ln/>
                <a:solidFill>
                  <a:schemeClr val="accent5">
                    <a:lumMod val="75000"/>
                  </a:schemeClr>
                </a:solidFill>
                <a:cs typeface="+mn-cs"/>
              </a:rPr>
              <a:t>glomerular</a:t>
            </a:r>
            <a:r>
              <a:rPr lang="en-GB" b="1" dirty="0">
                <a:ln/>
                <a:solidFill>
                  <a:schemeClr val="accent5">
                    <a:lumMod val="75000"/>
                  </a:schemeClr>
                </a:solidFill>
                <a:cs typeface="+mn-cs"/>
              </a:rPr>
              <a:t> capillary pressure , so the GFR is kept relatively constant(or decrease slightly) in spite of the decreased ABP. </a:t>
            </a:r>
            <a:endParaRPr lang="en-US" b="1" dirty="0">
              <a:ln/>
              <a:solidFill>
                <a:schemeClr val="accent5">
                  <a:lumMod val="75000"/>
                </a:schemeClr>
              </a:solidFill>
              <a:cs typeface="+mn-cs"/>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BC4CAE6-93FD-4A77-BFE2-D4FB721CB070}"/>
              </a:ext>
            </a:extLst>
          </p:cNvPr>
          <p:cNvSpPr>
            <a:spLocks noGrp="1"/>
          </p:cNvSpPr>
          <p:nvPr>
            <p:ph idx="1"/>
          </p:nvPr>
        </p:nvSpPr>
        <p:spPr>
          <a:xfrm>
            <a:off x="2057400" y="228600"/>
            <a:ext cx="7086600" cy="6400800"/>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US" sz="1960" b="1" dirty="0">
                <a:ln/>
                <a:solidFill>
                  <a:schemeClr val="accent5">
                    <a:lumMod val="75000"/>
                  </a:schemeClr>
                </a:solidFill>
                <a:cs typeface="+mn-cs"/>
              </a:rPr>
              <a:t>      Decrease ABP</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decease </a:t>
            </a:r>
            <a:r>
              <a:rPr lang="en-US" sz="1960" b="1" dirty="0" err="1">
                <a:ln/>
                <a:solidFill>
                  <a:schemeClr val="accent5">
                    <a:lumMod val="75000"/>
                  </a:schemeClr>
                </a:solidFill>
                <a:cs typeface="+mn-cs"/>
              </a:rPr>
              <a:t>glomerular</a:t>
            </a:r>
            <a:r>
              <a:rPr lang="en-US" sz="1960" b="1" dirty="0">
                <a:ln/>
                <a:solidFill>
                  <a:schemeClr val="accent5">
                    <a:lumMod val="75000"/>
                  </a:schemeClr>
                </a:solidFill>
                <a:cs typeface="+mn-cs"/>
              </a:rPr>
              <a:t> hydrostatic pressure</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decrease GFR </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decrease in </a:t>
            </a:r>
            <a:r>
              <a:rPr lang="en-US" sz="1960" b="1" dirty="0" err="1">
                <a:ln/>
                <a:solidFill>
                  <a:schemeClr val="accent5">
                    <a:lumMod val="75000"/>
                  </a:schemeClr>
                </a:solidFill>
                <a:cs typeface="+mn-cs"/>
              </a:rPr>
              <a:t>NaCL</a:t>
            </a:r>
            <a:r>
              <a:rPr lang="en-US" sz="1960" b="1" dirty="0">
                <a:ln/>
                <a:solidFill>
                  <a:schemeClr val="accent5">
                    <a:lumMod val="75000"/>
                  </a:schemeClr>
                </a:solidFill>
                <a:cs typeface="+mn-cs"/>
              </a:rPr>
              <a:t> load and Decrease flow in DCT</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Stimulation of macula </a:t>
            </a:r>
            <a:r>
              <a:rPr lang="en-US" sz="1960" b="1" dirty="0" err="1">
                <a:ln/>
                <a:solidFill>
                  <a:schemeClr val="accent5">
                    <a:lumMod val="75000"/>
                  </a:schemeClr>
                </a:solidFill>
                <a:cs typeface="+mn-cs"/>
              </a:rPr>
              <a:t>densa</a:t>
            </a:r>
            <a:r>
              <a:rPr lang="en-US" sz="1960" b="1" dirty="0">
                <a:ln/>
                <a:solidFill>
                  <a:schemeClr val="accent5">
                    <a:lumMod val="75000"/>
                  </a:schemeClr>
                </a:solidFill>
                <a:cs typeface="+mn-cs"/>
              </a:rPr>
              <a:t> cells</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r>
              <a:rPr lang="en-US" sz="1960" b="1" dirty="0" err="1">
                <a:ln/>
                <a:solidFill>
                  <a:schemeClr val="accent5">
                    <a:lumMod val="75000"/>
                  </a:schemeClr>
                </a:solidFill>
                <a:cs typeface="+mn-cs"/>
              </a:rPr>
              <a:t>Juxtaglomerular</a:t>
            </a:r>
            <a:r>
              <a:rPr lang="en-US" sz="1960" b="1" dirty="0">
                <a:ln/>
                <a:solidFill>
                  <a:schemeClr val="accent5">
                    <a:lumMod val="75000"/>
                  </a:schemeClr>
                </a:solidFill>
                <a:cs typeface="+mn-cs"/>
              </a:rPr>
              <a:t> cells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To secret </a:t>
            </a:r>
            <a:r>
              <a:rPr lang="en-US" sz="1960" b="1" dirty="0" err="1">
                <a:ln/>
                <a:solidFill>
                  <a:schemeClr val="accent5">
                    <a:lumMod val="75000"/>
                  </a:schemeClr>
                </a:solidFill>
                <a:cs typeface="+mn-cs"/>
              </a:rPr>
              <a:t>Renin</a:t>
            </a:r>
            <a:endParaRPr lang="en-US" sz="1960" b="1" dirty="0">
              <a:ln/>
              <a:solidFill>
                <a:schemeClr val="accent5">
                  <a:lumMod val="75000"/>
                </a:schemeClr>
              </a:solidFill>
              <a:cs typeface="+mn-cs"/>
            </a:endParaRP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Increase </a:t>
            </a:r>
            <a:r>
              <a:rPr lang="en-US" sz="1960" b="1" dirty="0" err="1">
                <a:ln/>
                <a:solidFill>
                  <a:schemeClr val="accent5">
                    <a:lumMod val="75000"/>
                  </a:schemeClr>
                </a:solidFill>
                <a:cs typeface="+mn-cs"/>
              </a:rPr>
              <a:t>Angiotensin</a:t>
            </a:r>
            <a:r>
              <a:rPr lang="en-US" sz="1960" b="1" dirty="0">
                <a:ln/>
                <a:solidFill>
                  <a:schemeClr val="accent5">
                    <a:lumMod val="75000"/>
                  </a:schemeClr>
                </a:solidFill>
                <a:cs typeface="+mn-cs"/>
              </a:rPr>
              <a:t> II         </a:t>
            </a:r>
            <a:r>
              <a:rPr lang="en-GB" sz="1960" b="1" dirty="0">
                <a:ln/>
                <a:solidFill>
                  <a:schemeClr val="accent5">
                    <a:lumMod val="75000"/>
                  </a:schemeClr>
                </a:solidFill>
                <a:cs typeface="+mn-cs"/>
              </a:rPr>
              <a:t>releasing a prostaglandin (PGI2).</a:t>
            </a:r>
            <a:r>
              <a:rPr lang="en-US" sz="1960" b="1">
                <a:ln/>
                <a:solidFill>
                  <a:schemeClr val="accent5">
                    <a:lumMod val="75000"/>
                  </a:schemeClr>
                </a:solidFill>
                <a:cs typeface="+mn-cs"/>
              </a:rPr>
              <a:t> </a:t>
            </a:r>
            <a:endParaRPr lang="en-US" sz="1960" b="1" dirty="0">
              <a:ln/>
              <a:solidFill>
                <a:schemeClr val="accent5">
                  <a:lumMod val="75000"/>
                </a:schemeClr>
              </a:solidFill>
              <a:cs typeface="+mn-cs"/>
            </a:endParaRPr>
          </a:p>
          <a:p>
            <a:pPr fontAlgn="auto">
              <a:spcAft>
                <a:spcPts val="0"/>
              </a:spcAft>
              <a:buFont typeface="Arial" panose="020B0604020202020204" pitchFamily="34" charset="0"/>
              <a:buNone/>
              <a:defRPr/>
            </a:pPr>
            <a:endParaRPr lang="en-GB" sz="1960" b="1" dirty="0">
              <a:ln/>
              <a:solidFill>
                <a:schemeClr val="accent5">
                  <a:lumMod val="75000"/>
                </a:schemeClr>
              </a:solidFill>
              <a:cs typeface="+mn-cs"/>
            </a:endParaRPr>
          </a:p>
          <a:p>
            <a:pPr fontAlgn="auto">
              <a:spcAft>
                <a:spcPts val="0"/>
              </a:spcAft>
              <a:buFont typeface="Arial" panose="020B0604020202020204" pitchFamily="34" charset="0"/>
              <a:buNone/>
              <a:defRPr/>
            </a:pPr>
            <a:r>
              <a:rPr lang="en-GB" sz="1960" b="1" dirty="0">
                <a:ln/>
                <a:solidFill>
                  <a:schemeClr val="accent5">
                    <a:lumMod val="75000"/>
                  </a:schemeClr>
                </a:solidFill>
                <a:cs typeface="+mn-cs"/>
              </a:rPr>
              <a:t> </a:t>
            </a:r>
            <a:r>
              <a:rPr lang="en-US" sz="1960" b="1" dirty="0">
                <a:ln/>
                <a:solidFill>
                  <a:schemeClr val="accent5">
                    <a:lumMod val="75000"/>
                  </a:schemeClr>
                </a:solidFill>
                <a:cs typeface="+mn-cs"/>
              </a:rPr>
              <a:t>V.C of efferent arteriole           V.D of Afferent arterioles</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That increase efferent             that decrease afferent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arteriolar resistance                arteriolar resistance</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increase GF. Pressure     </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restore GFR</a:t>
            </a:r>
          </a:p>
          <a:p>
            <a:pPr fontAlgn="auto">
              <a:spcAft>
                <a:spcPts val="0"/>
              </a:spcAft>
              <a:buFont typeface="Arial" panose="020B0604020202020204" pitchFamily="34" charset="0"/>
              <a:buNone/>
              <a:defRPr/>
            </a:pPr>
            <a:endParaRPr lang="en-US" sz="1960" b="1" dirty="0">
              <a:ln/>
              <a:solidFill>
                <a:schemeClr val="accent5">
                  <a:lumMod val="75000"/>
                </a:schemeClr>
              </a:solidFill>
              <a:cs typeface="+mn-cs"/>
            </a:endParaRP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r>
              <a:rPr lang="en-US" sz="1960" b="1" dirty="0">
                <a:ln/>
                <a:solidFill>
                  <a:schemeClr val="accent1">
                    <a:lumMod val="75000"/>
                  </a:schemeClr>
                </a:solidFill>
                <a:cs typeface="+mn-cs"/>
              </a:rPr>
              <a:t>              </a:t>
            </a:r>
            <a:r>
              <a:rPr lang="en-GB" b="1" dirty="0">
                <a:ln/>
                <a:solidFill>
                  <a:schemeClr val="accent1">
                    <a:lumMod val="75000"/>
                  </a:schemeClr>
                </a:solidFill>
                <a:cs typeface="+mn-cs"/>
              </a:rPr>
              <a:t> The </a:t>
            </a:r>
            <a:r>
              <a:rPr lang="en-GB" b="1" dirty="0" err="1">
                <a:ln/>
                <a:solidFill>
                  <a:schemeClr val="accent1">
                    <a:lumMod val="75000"/>
                  </a:schemeClr>
                </a:solidFill>
                <a:cs typeface="+mn-cs"/>
              </a:rPr>
              <a:t>tubuloglomerular</a:t>
            </a:r>
            <a:r>
              <a:rPr lang="en-GB" b="1" dirty="0">
                <a:ln/>
                <a:solidFill>
                  <a:schemeClr val="accent1">
                    <a:lumMod val="75000"/>
                  </a:schemeClr>
                </a:solidFill>
                <a:cs typeface="+mn-cs"/>
              </a:rPr>
              <a:t> feedback.</a:t>
            </a:r>
            <a:endParaRPr lang="en-US" b="1" dirty="0">
              <a:ln/>
              <a:solidFill>
                <a:schemeClr val="accent1">
                  <a:lumMod val="75000"/>
                </a:schemeClr>
              </a:solidFill>
              <a:cs typeface="+mn-cs"/>
            </a:endParaRPr>
          </a:p>
          <a:p>
            <a:pPr fontAlgn="auto">
              <a:spcAft>
                <a:spcPts val="0"/>
              </a:spcAft>
              <a:defRPr/>
            </a:pPr>
            <a:endParaRPr lang="en-US" sz="1960" b="1" dirty="0">
              <a:ln/>
              <a:solidFill>
                <a:schemeClr val="accent5">
                  <a:lumMod val="75000"/>
                </a:schemeClr>
              </a:solidFill>
              <a:cs typeface="+mn-cs"/>
            </a:endParaRPr>
          </a:p>
        </p:txBody>
      </p:sp>
      <p:sp>
        <p:nvSpPr>
          <p:cNvPr id="4" name="سهم للأسفل 3">
            <a:extLst>
              <a:ext uri="{FF2B5EF4-FFF2-40B4-BE49-F238E27FC236}">
                <a16:creationId xmlns:a16="http://schemas.microsoft.com/office/drawing/2014/main" id="{4D4C9B4B-2507-4947-BA2F-E1377FEE3949}"/>
              </a:ext>
            </a:extLst>
          </p:cNvPr>
          <p:cNvSpPr/>
          <p:nvPr/>
        </p:nvSpPr>
        <p:spPr>
          <a:xfrm flipH="1">
            <a:off x="3276600" y="1143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8" name="سهم للأسفل 7">
            <a:extLst>
              <a:ext uri="{FF2B5EF4-FFF2-40B4-BE49-F238E27FC236}">
                <a16:creationId xmlns:a16="http://schemas.microsoft.com/office/drawing/2014/main" id="{17CA4CC2-7F60-4C8F-AD06-EAC04C3A699A}"/>
              </a:ext>
            </a:extLst>
          </p:cNvPr>
          <p:cNvSpPr>
            <a:spLocks/>
          </p:cNvSpPr>
          <p:nvPr/>
        </p:nvSpPr>
        <p:spPr>
          <a:xfrm rot="19673990" flipH="1">
            <a:off x="5484813" y="1158875"/>
            <a:ext cx="201612" cy="148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9" name="سهم للأسفل 8">
            <a:extLst>
              <a:ext uri="{FF2B5EF4-FFF2-40B4-BE49-F238E27FC236}">
                <a16:creationId xmlns:a16="http://schemas.microsoft.com/office/drawing/2014/main" id="{A3FB0903-44F5-403D-82C5-5AA15E2F72AD}"/>
              </a:ext>
            </a:extLst>
          </p:cNvPr>
          <p:cNvSpPr/>
          <p:nvPr/>
        </p:nvSpPr>
        <p:spPr>
          <a:xfrm flipH="1">
            <a:off x="6096000" y="3067050"/>
            <a:ext cx="2286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10" name="سهم للأسفل 9">
            <a:extLst>
              <a:ext uri="{FF2B5EF4-FFF2-40B4-BE49-F238E27FC236}">
                <a16:creationId xmlns:a16="http://schemas.microsoft.com/office/drawing/2014/main" id="{8CA8B5B2-CF47-424B-8520-FCF27D14FB90}"/>
              </a:ext>
            </a:extLst>
          </p:cNvPr>
          <p:cNvSpPr/>
          <p:nvPr/>
        </p:nvSpPr>
        <p:spPr>
          <a:xfrm flipH="1">
            <a:off x="3276600" y="2286000"/>
            <a:ext cx="152400" cy="30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11" name="سهم للأسفل 10">
            <a:extLst>
              <a:ext uri="{FF2B5EF4-FFF2-40B4-BE49-F238E27FC236}">
                <a16:creationId xmlns:a16="http://schemas.microsoft.com/office/drawing/2014/main" id="{7CDCC9D0-0AE4-48B7-8B8A-E013C45D33BC}"/>
              </a:ext>
            </a:extLst>
          </p:cNvPr>
          <p:cNvSpPr/>
          <p:nvPr/>
        </p:nvSpPr>
        <p:spPr>
          <a:xfrm flipH="1">
            <a:off x="3200400" y="3118925"/>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3119-7066-4BF6-A8DB-59F4A0650A6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21E963-B5A3-4DC4-AD7C-39D81FAF21A8}"/>
              </a:ext>
            </a:extLst>
          </p:cNvPr>
          <p:cNvPicPr>
            <a:picLocks noGrp="1" noChangeAspect="1"/>
          </p:cNvPicPr>
          <p:nvPr>
            <p:ph idx="1"/>
          </p:nvPr>
        </p:nvPicPr>
        <p:blipFill>
          <a:blip r:embed="rId2"/>
          <a:stretch>
            <a:fillRect/>
          </a:stretch>
        </p:blipFill>
        <p:spPr>
          <a:xfrm>
            <a:off x="-36342" y="0"/>
            <a:ext cx="9144000" cy="7200632"/>
          </a:xfrm>
          <a:prstGeom prst="rect">
            <a:avLst/>
          </a:prstGeom>
        </p:spPr>
      </p:pic>
    </p:spTree>
    <p:extLst>
      <p:ext uri="{BB962C8B-B14F-4D97-AF65-F5344CB8AC3E}">
        <p14:creationId xmlns:p14="http://schemas.microsoft.com/office/powerpoint/2010/main" val="187762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29E7142-8C36-40B0-9420-A8F297874D96}"/>
              </a:ext>
            </a:extLst>
          </p:cNvPr>
          <p:cNvSpPr>
            <a:spLocks noGrp="1"/>
          </p:cNvSpPr>
          <p:nvPr>
            <p:ph idx="1"/>
          </p:nvPr>
        </p:nvSpPr>
        <p:spPr>
          <a:xfrm>
            <a:off x="1981200" y="228600"/>
            <a:ext cx="6858000" cy="6248400"/>
          </a:xfrm>
        </p:spPr>
        <p:txBody>
          <a:bodyPr rtlCol="0">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1">
                    <a:lumMod val="75000"/>
                  </a:schemeClr>
                </a:solidFill>
                <a:cs typeface="+mn-cs"/>
              </a:rPr>
              <a:t> origin and distribution of renal blood vessels:-</a:t>
            </a:r>
          </a:p>
          <a:p>
            <a:pPr fontAlgn="auto">
              <a:spcAft>
                <a:spcPts val="0"/>
              </a:spcAft>
              <a:defRPr/>
            </a:pPr>
            <a:endParaRPr lang="en-US" b="1" dirty="0">
              <a:ln/>
              <a:solidFill>
                <a:schemeClr val="accent3"/>
              </a:solidFill>
              <a:cs typeface="+mn-cs"/>
            </a:endParaRPr>
          </a:p>
          <a:p>
            <a:pPr fontAlgn="auto">
              <a:spcAft>
                <a:spcPts val="0"/>
              </a:spcAft>
              <a:buFont typeface="Arial" panose="020B0604020202020204" pitchFamily="34" charset="0"/>
              <a:buNone/>
              <a:defRPr/>
            </a:pPr>
            <a:r>
              <a:rPr lang="en-GB" b="1" dirty="0">
                <a:ln/>
                <a:solidFill>
                  <a:schemeClr val="accent5">
                    <a:lumMod val="75000"/>
                  </a:schemeClr>
                </a:solidFill>
                <a:cs typeface="+mn-cs"/>
              </a:rPr>
              <a:t>     The renal artery arises directly from the abdominal aorta in perpendicular manner to ensure nearly the same pressure as in the aorta i.e., </a:t>
            </a:r>
            <a:r>
              <a:rPr lang="en-GB" b="1" dirty="0">
                <a:ln/>
                <a:solidFill>
                  <a:schemeClr val="accent1">
                    <a:lumMod val="50000"/>
                  </a:schemeClr>
                </a:solidFill>
                <a:cs typeface="+mn-cs"/>
              </a:rPr>
              <a:t>100 mmHg </a:t>
            </a:r>
            <a:r>
              <a:rPr lang="en-GB" b="1" dirty="0">
                <a:ln/>
                <a:solidFill>
                  <a:schemeClr val="accent5">
                    <a:lumMod val="75000"/>
                  </a:schemeClr>
                </a:solidFill>
                <a:cs typeface="+mn-cs"/>
              </a:rPr>
              <a:t>and enters the kidney lobes, where it divides into </a:t>
            </a:r>
            <a:r>
              <a:rPr lang="en-GB" b="1" dirty="0" err="1">
                <a:ln/>
                <a:solidFill>
                  <a:schemeClr val="accent5">
                    <a:lumMod val="75000"/>
                  </a:schemeClr>
                </a:solidFill>
                <a:cs typeface="+mn-cs"/>
              </a:rPr>
              <a:t>interlobar</a:t>
            </a:r>
            <a:r>
              <a:rPr lang="en-GB" b="1" dirty="0">
                <a:ln/>
                <a:solidFill>
                  <a:schemeClr val="accent5">
                    <a:lumMod val="75000"/>
                  </a:schemeClr>
                </a:solidFill>
                <a:cs typeface="+mn-cs"/>
              </a:rPr>
              <a:t> arteries then they give the </a:t>
            </a:r>
            <a:r>
              <a:rPr lang="en-GB" b="1" dirty="0" err="1">
                <a:ln/>
                <a:solidFill>
                  <a:schemeClr val="accent5">
                    <a:lumMod val="75000"/>
                  </a:schemeClr>
                </a:solidFill>
                <a:cs typeface="+mn-cs"/>
              </a:rPr>
              <a:t>arcuate</a:t>
            </a:r>
            <a:r>
              <a:rPr lang="en-GB" b="1" dirty="0">
                <a:ln/>
                <a:solidFill>
                  <a:schemeClr val="accent5">
                    <a:lumMod val="75000"/>
                  </a:schemeClr>
                </a:solidFill>
                <a:cs typeface="+mn-cs"/>
              </a:rPr>
              <a:t> arteries which curve over the </a:t>
            </a:r>
            <a:r>
              <a:rPr lang="en-GB" b="1" dirty="0" err="1">
                <a:ln/>
                <a:solidFill>
                  <a:schemeClr val="accent5">
                    <a:lumMod val="75000"/>
                  </a:schemeClr>
                </a:solidFill>
                <a:cs typeface="+mn-cs"/>
              </a:rPr>
              <a:t>medullary</a:t>
            </a:r>
            <a:r>
              <a:rPr lang="en-GB" b="1" dirty="0">
                <a:ln/>
                <a:solidFill>
                  <a:schemeClr val="accent5">
                    <a:lumMod val="75000"/>
                  </a:schemeClr>
                </a:solidFill>
                <a:cs typeface="+mn-cs"/>
              </a:rPr>
              <a:t> pyramids at the junction of the cortex with the medulla. The </a:t>
            </a:r>
            <a:r>
              <a:rPr lang="en-GB" b="1" dirty="0" err="1">
                <a:ln/>
                <a:solidFill>
                  <a:schemeClr val="accent5">
                    <a:lumMod val="75000"/>
                  </a:schemeClr>
                </a:solidFill>
                <a:cs typeface="+mn-cs"/>
              </a:rPr>
              <a:t>arcuate</a:t>
            </a:r>
            <a:r>
              <a:rPr lang="en-GB" b="1" dirty="0">
                <a:ln/>
                <a:solidFill>
                  <a:schemeClr val="accent5">
                    <a:lumMod val="75000"/>
                  </a:schemeClr>
                </a:solidFill>
                <a:cs typeface="+mn-cs"/>
              </a:rPr>
              <a:t> artery then breaks to the interlobular arteries (</a:t>
            </a:r>
            <a:r>
              <a:rPr lang="en-GB" b="1" dirty="0">
                <a:ln/>
                <a:solidFill>
                  <a:schemeClr val="accent1">
                    <a:lumMod val="50000"/>
                  </a:schemeClr>
                </a:solidFill>
                <a:cs typeface="+mn-cs"/>
              </a:rPr>
              <a:t>pressure= 85 mm Hg</a:t>
            </a:r>
            <a:r>
              <a:rPr lang="en-GB" b="1" dirty="0">
                <a:ln/>
                <a:solidFill>
                  <a:schemeClr val="accent5">
                    <a:lumMod val="75000"/>
                  </a:schemeClr>
                </a:solidFill>
                <a:cs typeface="+mn-cs"/>
              </a:rPr>
              <a:t>) which then further subdivided into afferent arterioles (</a:t>
            </a:r>
            <a:r>
              <a:rPr lang="en-GB" b="1" dirty="0">
                <a:ln/>
                <a:solidFill>
                  <a:schemeClr val="accent1">
                    <a:lumMod val="50000"/>
                  </a:schemeClr>
                </a:solidFill>
                <a:cs typeface="+mn-cs"/>
              </a:rPr>
              <a:t>pressure 80-60 mm Hg</a:t>
            </a:r>
            <a:r>
              <a:rPr lang="en-GB" b="1" dirty="0">
                <a:ln/>
                <a:solidFill>
                  <a:schemeClr val="accent5">
                    <a:lumMod val="75000"/>
                  </a:schemeClr>
                </a:solidFill>
                <a:cs typeface="+mn-cs"/>
              </a:rPr>
              <a:t>).</a:t>
            </a:r>
            <a:endParaRPr lang="en-US" b="1" dirty="0">
              <a:ln/>
              <a:solidFill>
                <a:schemeClr val="accent5">
                  <a:lumMod val="75000"/>
                </a:schemeClr>
              </a:solidFill>
              <a:cs typeface="+mn-cs"/>
            </a:endParaRPr>
          </a:p>
          <a:p>
            <a:pPr fontAlgn="auto">
              <a:spcAft>
                <a:spcPts val="0"/>
              </a:spcAft>
              <a:defRPr/>
            </a:pPr>
            <a:endParaRPr lang="en-US" b="1" dirty="0">
              <a:ln/>
              <a:solidFill>
                <a:schemeClr val="accent3"/>
              </a:solidFill>
              <a:cs typeface="+mn-cs"/>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1B154C9-DC09-4274-87EE-854FF376BC36}"/>
              </a:ext>
            </a:extLst>
          </p:cNvPr>
          <p:cNvSpPr>
            <a:spLocks noGrp="1"/>
          </p:cNvSpPr>
          <p:nvPr>
            <p:ph idx="1"/>
          </p:nvPr>
        </p:nvSpPr>
        <p:spPr>
          <a:xfrm>
            <a:off x="1981200" y="152400"/>
            <a:ext cx="7162800" cy="6705600"/>
          </a:xfrm>
        </p:spPr>
        <p:txBody>
          <a:bodyPr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GB" b="1" dirty="0">
                <a:ln/>
                <a:solidFill>
                  <a:schemeClr val="accent5">
                    <a:lumMod val="75000"/>
                  </a:schemeClr>
                </a:solidFill>
                <a:cs typeface="+mn-cs"/>
              </a:rPr>
              <a:t>The afferent arterioles give the </a:t>
            </a:r>
            <a:r>
              <a:rPr lang="en-GB" b="1" dirty="0" err="1">
                <a:ln/>
                <a:solidFill>
                  <a:schemeClr val="accent5">
                    <a:lumMod val="75000"/>
                  </a:schemeClr>
                </a:solidFill>
                <a:cs typeface="+mn-cs"/>
              </a:rPr>
              <a:t>glomerular</a:t>
            </a:r>
            <a:r>
              <a:rPr lang="en-GB" b="1" dirty="0">
                <a:ln/>
                <a:solidFill>
                  <a:schemeClr val="accent5">
                    <a:lumMod val="75000"/>
                  </a:schemeClr>
                </a:solidFill>
                <a:cs typeface="+mn-cs"/>
              </a:rPr>
              <a:t> capillaries. They have the highest pressure than any other capillary in the body=</a:t>
            </a:r>
            <a:r>
              <a:rPr lang="en-GB" b="1" dirty="0">
                <a:ln/>
                <a:solidFill>
                  <a:schemeClr val="accent1">
                    <a:lumMod val="50000"/>
                  </a:schemeClr>
                </a:solidFill>
                <a:cs typeface="+mn-cs"/>
              </a:rPr>
              <a:t>60 mmHg</a:t>
            </a:r>
            <a:r>
              <a:rPr lang="en-GB" b="1" dirty="0">
                <a:ln/>
                <a:solidFill>
                  <a:schemeClr val="accent5">
                    <a:lumMod val="75000"/>
                  </a:schemeClr>
                </a:solidFill>
                <a:cs typeface="+mn-cs"/>
              </a:rPr>
              <a:t>, because it end by the efferent arterioles which show great resistance to blood flow (1/3 diameter of afferent arteriole). </a:t>
            </a:r>
          </a:p>
          <a:p>
            <a:pPr fontAlgn="auto">
              <a:spcAft>
                <a:spcPts val="0"/>
              </a:spcAft>
              <a:defRPr/>
            </a:pPr>
            <a:r>
              <a:rPr lang="en-GB" b="1" dirty="0">
                <a:ln/>
                <a:solidFill>
                  <a:schemeClr val="accent5">
                    <a:lumMod val="75000"/>
                  </a:schemeClr>
                </a:solidFill>
                <a:cs typeface="+mn-cs"/>
              </a:rPr>
              <a:t>The pressure drops inside the efferent arterioles from 60 to only </a:t>
            </a:r>
            <a:r>
              <a:rPr lang="en-GB" b="1" dirty="0">
                <a:ln/>
                <a:solidFill>
                  <a:schemeClr val="accent1">
                    <a:lumMod val="50000"/>
                  </a:schemeClr>
                </a:solidFill>
                <a:cs typeface="+mn-cs"/>
              </a:rPr>
              <a:t>18 mm Hg </a:t>
            </a:r>
            <a:r>
              <a:rPr lang="en-GB" b="1" dirty="0">
                <a:ln/>
                <a:solidFill>
                  <a:schemeClr val="accent5">
                    <a:lumMod val="75000"/>
                  </a:schemeClr>
                </a:solidFill>
                <a:cs typeface="+mn-cs"/>
              </a:rPr>
              <a:t>where they breaks to another seat of capillaries, these are the Peritubular capillaries in the cortical nephrons or to a series of long straight thin capillary plexuses called the Vasa recta in the juxta medullary nephrons.</a:t>
            </a:r>
            <a:endParaRPr lang="en-US" b="1" dirty="0">
              <a:ln/>
              <a:solidFill>
                <a:schemeClr val="accent5">
                  <a:lumMod val="75000"/>
                </a:schemeClr>
              </a:solidFill>
              <a:cs typeface="+mn-cs"/>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A99197B-D9F3-447F-98C0-FFAAEBDF86D6}"/>
              </a:ext>
            </a:extLst>
          </p:cNvPr>
          <p:cNvSpPr>
            <a:spLocks noGrp="1"/>
          </p:cNvSpPr>
          <p:nvPr>
            <p:ph idx="1"/>
          </p:nvPr>
        </p:nvSpPr>
        <p:spPr>
          <a:xfrm>
            <a:off x="1981200" y="457200"/>
            <a:ext cx="6781800" cy="59436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GB" sz="3000" b="1" dirty="0">
                <a:ln/>
                <a:solidFill>
                  <a:schemeClr val="accent5">
                    <a:lumMod val="75000"/>
                  </a:schemeClr>
                </a:solidFill>
                <a:cs typeface="+mn-cs"/>
              </a:rPr>
              <a:t>These vase recta descend then ascend together with the long Henle’s loop </a:t>
            </a:r>
          </a:p>
          <a:p>
            <a:pPr fontAlgn="auto">
              <a:spcAft>
                <a:spcPts val="0"/>
              </a:spcAft>
              <a:defRPr/>
            </a:pPr>
            <a:r>
              <a:rPr lang="en-GB" sz="3000" b="1" dirty="0">
                <a:ln/>
                <a:solidFill>
                  <a:schemeClr val="accent5">
                    <a:lumMod val="75000"/>
                  </a:schemeClr>
                </a:solidFill>
                <a:cs typeface="+mn-cs"/>
              </a:rPr>
              <a:t>The great length of vasa recta results in high resistance to the blood flow in the medulla and that is why it is less vascular than cortex.</a:t>
            </a:r>
          </a:p>
          <a:p>
            <a:pPr fontAlgn="auto">
              <a:spcAft>
                <a:spcPts val="0"/>
              </a:spcAft>
              <a:defRPr/>
            </a:pPr>
            <a:r>
              <a:rPr lang="en-GB" sz="2800" b="1" dirty="0">
                <a:ln/>
                <a:solidFill>
                  <a:schemeClr val="accent1">
                    <a:lumMod val="50000"/>
                  </a:schemeClr>
                </a:solidFill>
                <a:cs typeface="+mn-cs"/>
              </a:rPr>
              <a:t>After that, </a:t>
            </a:r>
            <a:r>
              <a:rPr lang="en-GB" sz="2800" b="1" dirty="0">
                <a:ln/>
                <a:solidFill>
                  <a:schemeClr val="accent5">
                    <a:lumMod val="75000"/>
                  </a:schemeClr>
                </a:solidFill>
                <a:cs typeface="+mn-cs"/>
              </a:rPr>
              <a:t>the vasa recta or Peritubular capillaries give the interlobular vein then arcuate vein then interlobar veins then renal vein in which the pressure is only </a:t>
            </a:r>
            <a:r>
              <a:rPr lang="en-GB" sz="2800" b="1" dirty="0">
                <a:ln/>
                <a:solidFill>
                  <a:schemeClr val="accent1">
                    <a:lumMod val="50000"/>
                  </a:schemeClr>
                </a:solidFill>
                <a:cs typeface="+mn-cs"/>
              </a:rPr>
              <a:t>4 mmHg.</a:t>
            </a:r>
          </a:p>
          <a:p>
            <a:pPr fontAlgn="auto">
              <a:spcAft>
                <a:spcPts val="0"/>
              </a:spcAft>
              <a:defRPr/>
            </a:pPr>
            <a:endParaRPr lang="en-US" sz="3000" b="1" dirty="0">
              <a:ln/>
              <a:solidFill>
                <a:schemeClr val="accent5">
                  <a:lumMod val="75000"/>
                </a:schemeClr>
              </a:solidFill>
              <a:cs typeface="+mn-cs"/>
            </a:endParaRPr>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31D760A-5DCB-4110-9AE5-3A3D5E233F21}"/>
              </a:ext>
            </a:extLst>
          </p:cNvPr>
          <p:cNvSpPr>
            <a:spLocks noGrp="1"/>
          </p:cNvSpPr>
          <p:nvPr>
            <p:ph idx="1"/>
          </p:nvPr>
        </p:nvSpPr>
        <p:spPr>
          <a:xfrm>
            <a:off x="1981200" y="381000"/>
            <a:ext cx="6781800" cy="609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5">
                    <a:lumMod val="75000"/>
                  </a:schemeClr>
                </a:solidFill>
                <a:cs typeface="+mn-cs"/>
              </a:rPr>
              <a:t>    </a:t>
            </a:r>
            <a:endParaRPr lang="en-US" b="1" dirty="0">
              <a:ln/>
              <a:solidFill>
                <a:schemeClr val="accent5">
                  <a:lumMod val="75000"/>
                </a:schemeClr>
              </a:solidFill>
              <a:cs typeface="+mn-cs"/>
            </a:endParaRPr>
          </a:p>
          <a:p>
            <a:pPr fontAlgn="auto">
              <a:spcAft>
                <a:spcPts val="0"/>
              </a:spcAft>
              <a:buFont typeface="Arial" panose="020B0604020202020204" pitchFamily="34" charset="0"/>
              <a:buNone/>
              <a:defRPr/>
            </a:pPr>
            <a:r>
              <a:rPr lang="en-GB" b="1" dirty="0">
                <a:ln/>
                <a:solidFill>
                  <a:schemeClr val="accent5">
                    <a:lumMod val="75000"/>
                  </a:schemeClr>
                </a:solidFill>
                <a:cs typeface="+mn-cs"/>
              </a:rPr>
              <a:t>    </a:t>
            </a:r>
            <a:endParaRPr lang="en-US" b="1" dirty="0">
              <a:ln/>
              <a:solidFill>
                <a:schemeClr val="accent5">
                  <a:lumMod val="75000"/>
                </a:schemeClr>
              </a:solidFill>
              <a:cs typeface="+mn-cs"/>
            </a:endParaRPr>
          </a:p>
        </p:txBody>
      </p:sp>
      <p:pic>
        <p:nvPicPr>
          <p:cNvPr id="4" name="Picture 3">
            <a:extLst>
              <a:ext uri="{FF2B5EF4-FFF2-40B4-BE49-F238E27FC236}">
                <a16:creationId xmlns:a16="http://schemas.microsoft.com/office/drawing/2014/main" id="{55E99D1C-2FD2-40BC-BCC1-9A751DA01B80}"/>
              </a:ext>
            </a:extLst>
          </p:cNvPr>
          <p:cNvPicPr>
            <a:picLocks noChangeAspect="1"/>
          </p:cNvPicPr>
          <p:nvPr/>
        </p:nvPicPr>
        <p:blipFill>
          <a:blip r:embed="rId2">
            <a:duotone>
              <a:prstClr val="black"/>
              <a:srgbClr val="D9C3A5">
                <a:tint val="50000"/>
                <a:satMod val="180000"/>
              </a:srgbClr>
            </a:duotone>
          </a:blip>
          <a:stretch>
            <a:fillRect/>
          </a:stretch>
        </p:blipFill>
        <p:spPr>
          <a:xfrm>
            <a:off x="1981200" y="0"/>
            <a:ext cx="7010400" cy="6858000"/>
          </a:xfrm>
          <a:prstGeom prst="rect">
            <a:avLst/>
          </a:prstGeom>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EF61A58-EC98-4925-BD30-CCE799F12EBD}"/>
              </a:ext>
            </a:extLst>
          </p:cNvPr>
          <p:cNvSpPr>
            <a:spLocks noGrp="1"/>
          </p:cNvSpPr>
          <p:nvPr>
            <p:ph idx="1"/>
          </p:nvPr>
        </p:nvSpPr>
        <p:spPr>
          <a:xfrm>
            <a:off x="2057400" y="381000"/>
            <a:ext cx="6781800" cy="609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1">
                    <a:lumMod val="75000"/>
                  </a:schemeClr>
                </a:solidFill>
                <a:cs typeface="+mn-cs"/>
              </a:rPr>
              <a:t> Measurement of the renal blood flow.</a:t>
            </a:r>
            <a:endParaRPr lang="en-US" b="1" dirty="0">
              <a:ln/>
              <a:solidFill>
                <a:schemeClr val="accent1">
                  <a:lumMod val="75000"/>
                </a:schemeClr>
              </a:solidFill>
              <a:cs typeface="+mn-cs"/>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This can be done by application of the electromagnetic flow meter directly over the renal artery.</a:t>
            </a:r>
            <a:endParaRPr lang="en-US"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The most common method used to determine RBF is the estimation of renal plasma flow firstly by calculation of paraminohippuric acid clearance (PAHA) .</a:t>
            </a:r>
          </a:p>
          <a:p>
            <a:pPr marL="400050" lvl="1" indent="0" fontAlgn="auto">
              <a:spcAft>
                <a:spcPts val="0"/>
              </a:spcAft>
              <a:buClr>
                <a:schemeClr val="accent1">
                  <a:lumMod val="75000"/>
                </a:schemeClr>
              </a:buClr>
              <a:buNone/>
              <a:defRPr/>
            </a:pPr>
            <a:r>
              <a:rPr lang="en-GB" b="1" dirty="0">
                <a:ln/>
                <a:solidFill>
                  <a:schemeClr val="accent5">
                    <a:lumMod val="75000"/>
                  </a:schemeClr>
                </a:solidFill>
              </a:rPr>
              <a:t>N.B: </a:t>
            </a:r>
            <a:r>
              <a:rPr lang="en-US" b="1" dirty="0">
                <a:ln/>
                <a:solidFill>
                  <a:schemeClr val="accent5">
                    <a:lumMod val="75000"/>
                  </a:schemeClr>
                </a:solidFill>
              </a:rPr>
              <a:t>clearance of  PAH underestimates  true  RPF    by </a:t>
            </a:r>
            <a:r>
              <a:rPr lang="en-US" b="1" dirty="0">
                <a:ln/>
                <a:solidFill>
                  <a:schemeClr val="accent2">
                    <a:lumMod val="75000"/>
                  </a:schemeClr>
                </a:solidFill>
              </a:rPr>
              <a:t>10%</a:t>
            </a:r>
            <a:r>
              <a:rPr lang="en-US" b="1" dirty="0">
                <a:ln/>
                <a:solidFill>
                  <a:schemeClr val="accent5">
                    <a:lumMod val="75000"/>
                  </a:schemeClr>
                </a:solidFill>
              </a:rPr>
              <a:t> which  supply nonfunctioning structures</a:t>
            </a: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1D9E-7632-32D5-1AD3-8719E1CFEBE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BCA7FF-C4EF-8181-1BF7-869C08B7922D}"/>
              </a:ext>
            </a:extLst>
          </p:cNvPr>
          <p:cNvSpPr>
            <a:spLocks noGrp="1"/>
          </p:cNvSpPr>
          <p:nvPr>
            <p:ph idx="1"/>
          </p:nvPr>
        </p:nvSpPr>
        <p:spPr>
          <a:xfrm>
            <a:off x="457200" y="1600200"/>
            <a:ext cx="8229600" cy="4983162"/>
          </a:xfrm>
        </p:spPr>
        <p:txBody>
          <a:bodyPr/>
          <a:lstStyle/>
          <a:p>
            <a:pPr marL="0" indent="0">
              <a:buNone/>
            </a:pPr>
            <a:r>
              <a:rPr lang="en-US" dirty="0"/>
              <a:t>                </a:t>
            </a:r>
            <a:r>
              <a:rPr lang="en-US" b="1" dirty="0">
                <a:solidFill>
                  <a:schemeClr val="accent2">
                    <a:lumMod val="75000"/>
                  </a:schemeClr>
                </a:solidFill>
              </a:rPr>
              <a:t>Calculation of RPF</a:t>
            </a:r>
            <a:endParaRPr lang="en-US" dirty="0"/>
          </a:p>
          <a:p>
            <a:pPr marL="0" indent="0">
              <a:buNone/>
            </a:pPr>
            <a:r>
              <a:rPr lang="en-US" dirty="0"/>
              <a:t>                PAHA clearance = effective  RPF (10%                     less than the actual RPF). </a:t>
            </a:r>
          </a:p>
          <a:p>
            <a:pPr marL="0" indent="0">
              <a:buNone/>
            </a:pPr>
            <a:r>
              <a:rPr lang="en-US" dirty="0"/>
              <a:t>                  The effective RPF = 630 ml / min.</a:t>
            </a:r>
          </a:p>
          <a:p>
            <a:pPr marL="0" indent="0">
              <a:buNone/>
            </a:pPr>
            <a:r>
              <a:rPr lang="en-US" dirty="0"/>
              <a:t>               So, the actual RPF = effective RPF / 90% </a:t>
            </a:r>
          </a:p>
          <a:p>
            <a:pPr marL="0" indent="0">
              <a:buNone/>
            </a:pPr>
            <a:r>
              <a:rPr lang="en-US" dirty="0"/>
              <a:t>                                    </a:t>
            </a:r>
            <a:r>
              <a:rPr lang="en-US" b="1" dirty="0">
                <a:solidFill>
                  <a:schemeClr val="accent2">
                    <a:lumMod val="75000"/>
                  </a:schemeClr>
                </a:solidFill>
              </a:rPr>
              <a:t>= 700 ml / min.</a:t>
            </a:r>
          </a:p>
          <a:p>
            <a:pPr marL="0" indent="0">
              <a:buNone/>
            </a:pPr>
            <a:r>
              <a:rPr lang="en-US" dirty="0"/>
              <a:t>                 </a:t>
            </a:r>
            <a:r>
              <a:rPr lang="en-US" b="1" dirty="0">
                <a:solidFill>
                  <a:schemeClr val="accent2">
                    <a:lumMod val="75000"/>
                  </a:schemeClr>
                </a:solidFill>
              </a:rPr>
              <a:t>Calculation of RBF</a:t>
            </a:r>
            <a:endParaRPr lang="en-US" dirty="0"/>
          </a:p>
          <a:p>
            <a:pPr marL="0" indent="0" algn="ctr">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RBF = Actual RPF X (100/100-haematocrite value) = 1250 ml /min</a:t>
            </a:r>
          </a:p>
        </p:txBody>
      </p:sp>
    </p:spTree>
    <p:extLst>
      <p:ext uri="{BB962C8B-B14F-4D97-AF65-F5344CB8AC3E}">
        <p14:creationId xmlns:p14="http://schemas.microsoft.com/office/powerpoint/2010/main" val="322892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0F6D64C-9409-4081-A6AC-6C5D4BEF4CF1}"/>
              </a:ext>
            </a:extLst>
          </p:cNvPr>
          <p:cNvSpPr>
            <a:spLocks noGrp="1"/>
          </p:cNvSpPr>
          <p:nvPr>
            <p:ph idx="1"/>
          </p:nvPr>
        </p:nvSpPr>
        <p:spPr>
          <a:xfrm>
            <a:off x="1981200" y="457200"/>
            <a:ext cx="6705600" cy="6019800"/>
          </a:xfrm>
        </p:spPr>
        <p:txBody>
          <a:bodyPr rtlCol="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err="1">
                <a:ln/>
                <a:solidFill>
                  <a:schemeClr val="accent1">
                    <a:lumMod val="75000"/>
                  </a:schemeClr>
                </a:solidFill>
                <a:cs typeface="+mn-cs"/>
              </a:rPr>
              <a:t>Innervation</a:t>
            </a:r>
            <a:r>
              <a:rPr lang="en-GB" b="1" dirty="0">
                <a:ln/>
                <a:solidFill>
                  <a:schemeClr val="accent1">
                    <a:lumMod val="75000"/>
                  </a:schemeClr>
                </a:solidFill>
                <a:cs typeface="+mn-cs"/>
              </a:rPr>
              <a:t> of the Renal Vessels</a:t>
            </a:r>
            <a:endParaRPr lang="en-US" b="1" dirty="0">
              <a:ln/>
              <a:solidFill>
                <a:schemeClr val="accent1">
                  <a:lumMod val="75000"/>
                </a:schemeClr>
              </a:solidFill>
              <a:cs typeface="+mn-cs"/>
            </a:endParaRPr>
          </a:p>
          <a:p>
            <a:pPr fontAlgn="auto">
              <a:spcAft>
                <a:spcPts val="0"/>
              </a:spcAft>
              <a:buFont typeface="Arial" panose="020B0604020202020204" pitchFamily="34" charset="0"/>
              <a:buNone/>
              <a:defRPr/>
            </a:pPr>
            <a:r>
              <a:rPr lang="en-GB" sz="2900" b="1" dirty="0">
                <a:ln/>
                <a:solidFill>
                  <a:schemeClr val="accent5">
                    <a:lumMod val="75000"/>
                  </a:schemeClr>
                </a:solidFill>
                <a:cs typeface="+mn-cs"/>
              </a:rPr>
              <a:t>    The renal nerves travel along the renal blood vessels as they enter the kidney. They contain:</a:t>
            </a:r>
            <a:endParaRPr lang="en-US" sz="2900" b="1" dirty="0">
              <a:ln/>
              <a:solidFill>
                <a:schemeClr val="accent5">
                  <a:lumMod val="75000"/>
                </a:schemeClr>
              </a:solidFill>
              <a:cs typeface="+mn-cs"/>
            </a:endParaRPr>
          </a:p>
          <a:p>
            <a:pPr marL="514350" indent="-514350" fontAlgn="auto">
              <a:spcAft>
                <a:spcPts val="0"/>
              </a:spcAft>
              <a:buClr>
                <a:srgbClr val="B48900"/>
              </a:buClr>
              <a:buFont typeface="+mj-lt"/>
              <a:buAutoNum type="alphaUcPeriod"/>
              <a:defRPr/>
            </a:pPr>
            <a:r>
              <a:rPr lang="en-GB" b="1" dirty="0" err="1">
                <a:ln/>
                <a:solidFill>
                  <a:schemeClr val="accent1">
                    <a:lumMod val="75000"/>
                  </a:schemeClr>
                </a:solidFill>
                <a:cs typeface="+mn-cs"/>
              </a:rPr>
              <a:t>E</a:t>
            </a:r>
            <a:r>
              <a:rPr lang="en-GB" b="1" dirty="0" err="1">
                <a:ln/>
                <a:solidFill>
                  <a:srgbClr val="B48900"/>
                </a:solidFill>
                <a:cs typeface="+mn-cs"/>
              </a:rPr>
              <a:t>fferents</a:t>
            </a:r>
            <a:r>
              <a:rPr lang="en-GB" b="1" dirty="0">
                <a:ln/>
                <a:solidFill>
                  <a:srgbClr val="B48900"/>
                </a:solidFill>
                <a:cs typeface="+mn-cs"/>
              </a:rPr>
              <a:t> (to kidney):-</a:t>
            </a:r>
            <a:endParaRPr lang="en-US" b="1" dirty="0">
              <a:ln/>
              <a:solidFill>
                <a:srgbClr val="B48900"/>
              </a:solidFill>
              <a:cs typeface="+mn-cs"/>
            </a:endParaRP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Many post-</a:t>
            </a:r>
            <a:r>
              <a:rPr lang="en-GB" b="1" dirty="0" err="1">
                <a:ln/>
                <a:solidFill>
                  <a:schemeClr val="accent5">
                    <a:lumMod val="75000"/>
                  </a:schemeClr>
                </a:solidFill>
              </a:rPr>
              <a:t>ganglionic</a:t>
            </a:r>
            <a:r>
              <a:rPr lang="en-GB" b="1" dirty="0">
                <a:ln/>
                <a:solidFill>
                  <a:schemeClr val="accent5">
                    <a:lumMod val="75000"/>
                  </a:schemeClr>
                </a:solidFill>
              </a:rPr>
              <a:t> sympathetic efferent fibres.</a:t>
            </a:r>
            <a:endParaRPr lang="en-US" b="1" dirty="0">
              <a:ln/>
              <a:solidFill>
                <a:schemeClr val="accent5">
                  <a:lumMod val="75000"/>
                </a:schemeClr>
              </a:solidFill>
            </a:endParaRP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Cholinergic innervations via the </a:t>
            </a:r>
            <a:r>
              <a:rPr lang="en-GB" b="1" dirty="0" err="1">
                <a:ln/>
                <a:solidFill>
                  <a:schemeClr val="accent5">
                    <a:lumMod val="75000"/>
                  </a:schemeClr>
                </a:solidFill>
              </a:rPr>
              <a:t>vagus</a:t>
            </a:r>
            <a:r>
              <a:rPr lang="en-GB" b="1" dirty="0">
                <a:ln/>
                <a:solidFill>
                  <a:schemeClr val="accent5">
                    <a:lumMod val="75000"/>
                  </a:schemeClr>
                </a:solidFill>
              </a:rPr>
              <a:t> nerve.</a:t>
            </a:r>
            <a:endParaRPr lang="en-US" b="1" dirty="0">
              <a:ln/>
              <a:solidFill>
                <a:schemeClr val="accent5">
                  <a:lumMod val="75000"/>
                </a:schemeClr>
              </a:solidFill>
            </a:endParaRPr>
          </a:p>
          <a:p>
            <a:pPr marL="514350" indent="-514350" fontAlgn="auto">
              <a:spcAft>
                <a:spcPts val="0"/>
              </a:spcAft>
              <a:buClr>
                <a:srgbClr val="B48900"/>
              </a:buClr>
              <a:buFont typeface="+mj-lt"/>
              <a:buAutoNum type="alphaUcPeriod"/>
              <a:defRPr/>
            </a:pPr>
            <a:r>
              <a:rPr lang="en-GB" b="1" dirty="0">
                <a:ln/>
                <a:solidFill>
                  <a:schemeClr val="accent1">
                    <a:lumMod val="75000"/>
                  </a:schemeClr>
                </a:solidFill>
                <a:cs typeface="+mn-cs"/>
              </a:rPr>
              <a:t>A</a:t>
            </a:r>
            <a:r>
              <a:rPr lang="en-GB" b="1" dirty="0">
                <a:ln/>
                <a:solidFill>
                  <a:srgbClr val="B48900"/>
                </a:solidFill>
                <a:cs typeface="+mn-cs"/>
              </a:rPr>
              <a:t>fferents (from kidney):-</a:t>
            </a:r>
            <a:endParaRPr lang="en-US" b="1" dirty="0">
              <a:ln/>
              <a:solidFill>
                <a:srgbClr val="B48900"/>
              </a:solidFill>
              <a:cs typeface="+mn-cs"/>
            </a:endParaRP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Few sympathetic afferent fibres.</a:t>
            </a: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afferents that carry pain sensation.</a:t>
            </a:r>
            <a:endParaRPr lang="en-US"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سمة Office">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3352</TotalTime>
  <Words>1356</Words>
  <Application>Microsoft Office PowerPoint</Application>
  <PresentationFormat>On-screen Show (4:3)</PresentationFormat>
  <Paragraphs>119</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Algerian</vt:lpstr>
      <vt:lpstr>Arial</vt:lpstr>
      <vt:lpstr>Calibri</vt:lpstr>
      <vt:lpstr>Symbol</vt:lpstr>
      <vt:lpstr>Times New Roman</vt:lpstr>
      <vt:lpstr>Wingdings</vt:lpstr>
      <vt:lpstr>سمة Office</vt:lpstr>
      <vt:lpstr>Renal Blood Flow</vt:lpstr>
      <vt:lpstr>Renal circulation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sympathetic innervations to kidney and its effects ? </vt:lpstr>
      <vt:lpstr>PowerPoint Presentation</vt:lpstr>
      <vt:lpstr>Factors controlling renal blood flow (RBF)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What happen when the ABP rises from 100 to 180 mmHg? </vt:lpstr>
      <vt:lpstr>PowerPoint Presentation</vt:lpstr>
      <vt:lpstr>PowerPoint Presentation</vt:lpstr>
      <vt:lpstr>PowerPoint Presentation</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kidney functions</dc:title>
  <dc:creator>Admin</dc:creator>
  <cp:lastModifiedBy>DELL</cp:lastModifiedBy>
  <cp:revision>222</cp:revision>
  <dcterms:created xsi:type="dcterms:W3CDTF">2011-12-28T20:45:54Z</dcterms:created>
  <dcterms:modified xsi:type="dcterms:W3CDTF">2023-05-08T05:06:57Z</dcterms:modified>
</cp:coreProperties>
</file>