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76B55-EFD5-8F0D-3266-7A1ED8085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9B290-EF69-43CD-919D-4710A0063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AA3A7-1770-4B50-B7D9-3520ED4C402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C1BF8-BF05-DAF7-DF69-AAC7713AF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5775D-EA0A-56DA-5CBC-BD08E68B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012F5-6A70-4D53-88F1-8D5C861C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7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8C4F68-DA26-EB97-5C45-EEF4C947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95AE9-B4F4-C908-C017-ADF94AF9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5446D-CC93-60C0-A5EF-52FD3833F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AA3A7-1770-4B50-B7D9-3520ED4C4027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BCC91-59F7-A4FB-7FC3-16EBA5199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9A217-6B77-C4E9-3F94-A377165FC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12F5-6A70-4D53-88F1-8D5C861C7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86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8CC242-7070-6DAD-3B5F-E59848BA4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bg1"/>
                </a:solidFill>
              </a:rPr>
              <a:t>Dizziness</a:t>
            </a:r>
            <a:r>
              <a:rPr lang="en-US" b="1"/>
              <a:t> 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75FF09-5EA9-1915-E776-6314FA7921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59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6E386CD-1B80-CF51-9668-DDFCA06D8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Vestibular neuritis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(15%)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FB1187-EA42-CA0D-2A4D-3943995580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49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98C98D4-3D88-AD13-09F2-7170EBDBC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FAB9D8-17F2-F71E-17D0-99BF78FD2B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4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0B96F7-0691-05A4-F62D-2D870CE2F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Acute labyrinthitis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F1B7D-0C68-BFD2-D334-92977E53B4E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9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D9D76D-3F98-7ED1-04D9-8F07C74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F98ECE-5BF8-94CA-310F-1DEB298C3E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7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F1B378-9348-AFA4-0AAD-49F5FD021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Ménière’s disease 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</a:rPr>
              <a:t>(10%)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3E503A-637E-CBD1-2199-B28DF11AE0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71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8A158-A8E7-D7DD-21B8-2F47ED4D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BFE464-580B-1EB2-655A-D06F64488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060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82C7D2-4EB5-AE1D-96E6-EA29673E7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FACCAA-16D0-ED4F-B4AA-D30B4B364B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29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6BE9B6-9FEF-C232-D949-95AFF9516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0592D-E078-CFB9-45DC-8D1CEDDA26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71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AD5F43-FEF0-1102-0951-330E561AC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8679C9-40E1-0DAF-A9A8-ACDBBFD11A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3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6EB5F9-7739-70B6-4FB4-7BAB615B6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Causes of disequilibrium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50AF5-0E4F-D06E-BA87-89BED7C393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5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7ACAF6-29FE-0229-ED55-36B76FB92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Definition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55BF9-B4B1-7712-CE52-4822421EB8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880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90D606-A0DE-AF21-E9C9-17B44276C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Causes of presyncope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ED2A6-C03B-21C3-6948-94DB497CF2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68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69F425-6125-D1FB-CD1A-879BEE2F6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General approach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0FE06-4545-9731-8048-5A49C654D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30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DE9E9D-4A6A-A185-26BE-8D21D2FA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History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CFEF84-5F1E-416E-5806-C575AA46C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0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837446-3A9D-5A3E-BACF-41E994F3A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Questions to be asked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EFEF3-C08C-69AD-8E6E-1D0C859C35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61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BBC2A80-2D8F-9FF8-CDF0-6F0E1F425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56193E-B09E-D88C-FC75-FCAD86D9C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21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40D55F-9249-CE43-89C2-0EBDA09B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Examination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5C63C5-720F-E77D-EDC3-55ECD4997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44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1A2BD1-94E4-87CF-095D-FAEBCF78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Dix-Hallpike maneuver</a:t>
            </a:r>
            <a:r>
              <a:rPr lang="en-US"/>
              <a:t> </a:t>
            </a:r>
            <a:br>
              <a:rPr lang="en-US"/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1CD6CF-47D0-053E-0590-5D0D0C30AC8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47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966315-0186-AE06-1CB1-89FA6B6B5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DC6AFC-B821-92DA-CECC-7AA3D83A06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1260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55B6F4-5D39-ECA3-2E12-849D77186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HINTS examination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BF994C-B638-473D-F9E7-37AD7FA60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61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A916EA6-8EE9-FADA-9D54-17D30DE14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237C7-5A25-36B0-D5B3-2667961B0D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19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A79AFDF-E146-7E0F-CD30-4ADE1EFF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Types of dizziness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11FAD0-7FBE-A5ED-7AD7-0CBF3F007F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810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5B4D1-7B90-68B0-E64A-1E666632C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F1710F-56F7-8AF3-F784-6D294F98E2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4764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CE48F1-3382-946F-7159-38713BC7B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4957BC-1D4D-5080-3B89-A50B22D2F0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96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E9C20-FD12-E623-FACF-594B8464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CDD84-D316-A170-984F-22563415A3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921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8B0BE2A-5D7A-7E73-F7B2-F0D86A92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Investigations</a:t>
            </a:r>
            <a:r>
              <a:rPr lang="en-US"/>
              <a:t>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F1584-AEED-1A16-4E8B-5E8D68C64D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578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E2EEE6-2E74-02B1-0802-6822C6170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Treatment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FCEB91-69CB-7767-CFD3-05619C84AE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1221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1A440E-FFD4-7915-A429-109A0EF0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32E8F-0F19-7757-7436-1C519050E4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45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A899FF-9B16-8F59-9453-BFE0455A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Key points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96FF8B-6DE5-876C-3F58-7DBDCF819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3287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D14467-0564-5238-4578-060F21A52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16E458-0A79-FC9E-9025-D7D8605C7F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306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F2CF52-EB75-57B6-8152-1A1BAF362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5BDC79-0A37-0C10-EF80-F1D76E12A6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8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8258B9-EE74-80CC-8DFA-E641D663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C13CA6-4DD1-58C4-5C33-7B7ABA7C44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19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71DDDE9-DD20-E7BA-7F6C-CB0CBC3C1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Systems that maintain balance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10DA66-9A07-41F1-7ADD-3A8AEA03B8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087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942BEB8-372D-8A9B-F1D0-4F766A99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References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E9E5FB-5A36-14F1-D754-5B2A862579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999B00-51E7-E8C5-8C7B-9BFE2755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accent6">
                    <a:lumMod val="75000"/>
                  </a:schemeClr>
                </a:solidFill>
              </a:rPr>
              <a:t>Causes of vertigo 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7DDD18-3121-F9D3-300A-2715D743D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28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89967E-282C-FD31-255B-6A79547C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Inner ear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C8811-DFCE-A210-18AE-15BCD9B5BE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27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79292C-57AA-C817-1702-AC4C1EAE0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1) Benign paroxysmal positional vertigo </a:t>
            </a:r>
            <a:r>
              <a:rPr lang="en-US" sz="2700">
                <a:solidFill>
                  <a:schemeClr val="accent6">
                    <a:lumMod val="75000"/>
                  </a:schemeClr>
                </a:solidFill>
              </a:rPr>
              <a:t>(20%)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51A08D-F489-AE4D-9FC1-FA081A5A5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10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D12C157-9560-B65A-17AE-80B531D9C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E0F02-D49A-D12D-CF0F-68903A717A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358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669E5CD-02FE-A7BA-0675-D2969790C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FF22FC-894D-B52B-CCCB-FABD8193F3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0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22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Dizziness </vt:lpstr>
      <vt:lpstr>Definition </vt:lpstr>
      <vt:lpstr>Types of dizziness</vt:lpstr>
      <vt:lpstr>Systems that maintain balance</vt:lpstr>
      <vt:lpstr>Causes of vertigo </vt:lpstr>
      <vt:lpstr>Inner ear </vt:lpstr>
      <vt:lpstr>1) Benign paroxysmal positional vertigo (20%)</vt:lpstr>
      <vt:lpstr>PowerPoint Presentation</vt:lpstr>
      <vt:lpstr>PowerPoint Presentation</vt:lpstr>
      <vt:lpstr>Vestibular neuritis (15%)</vt:lpstr>
      <vt:lpstr>PowerPoint Presentation</vt:lpstr>
      <vt:lpstr>Acute labyrinthitis</vt:lpstr>
      <vt:lpstr>PowerPoint Presentation</vt:lpstr>
      <vt:lpstr>Ménière’s disease (10%)</vt:lpstr>
      <vt:lpstr>PowerPoint Presentation</vt:lpstr>
      <vt:lpstr>PowerPoint Presentation</vt:lpstr>
      <vt:lpstr>PowerPoint Presentation</vt:lpstr>
      <vt:lpstr>PowerPoint Presentation</vt:lpstr>
      <vt:lpstr>Causes of disequilibrium</vt:lpstr>
      <vt:lpstr>Causes of presyncope</vt:lpstr>
      <vt:lpstr>General approach</vt:lpstr>
      <vt:lpstr>History </vt:lpstr>
      <vt:lpstr>Questions to be asked</vt:lpstr>
      <vt:lpstr>PowerPoint Presentation</vt:lpstr>
      <vt:lpstr>Examination </vt:lpstr>
      <vt:lpstr>Dix-Hallpike maneuver  </vt:lpstr>
      <vt:lpstr>PowerPoint Presentation</vt:lpstr>
      <vt:lpstr>HINTS examination</vt:lpstr>
      <vt:lpstr>PowerPoint Presentation</vt:lpstr>
      <vt:lpstr>PowerPoint Presentation</vt:lpstr>
      <vt:lpstr>PowerPoint Presentation</vt:lpstr>
      <vt:lpstr>PowerPoint Presentation</vt:lpstr>
      <vt:lpstr>Investigations </vt:lpstr>
      <vt:lpstr>Treatment </vt:lpstr>
      <vt:lpstr>PowerPoint Presentation</vt:lpstr>
      <vt:lpstr>Key points</vt:lpstr>
      <vt:lpstr>PowerPoint Presentation</vt:lpstr>
      <vt:lpstr>PowerPoint Presentation</vt:lpstr>
      <vt:lpstr>PowerPoint Presentation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Dizziness </dc:title>
  <dc:creator>HSAlsayed</dc:creator>
  <cp:lastModifiedBy>HSAlsayed</cp:lastModifiedBy>
  <cp:revision>1</cp:revision>
  <dcterms:created xsi:type="dcterms:W3CDTF">2023-01-30T16:45:16Z</dcterms:created>
  <dcterms:modified xsi:type="dcterms:W3CDTF">2023-01-30T16:45:16Z</dcterms:modified>
</cp:coreProperties>
</file>