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11" r:id="rId3"/>
    <p:sldMasterId id="2147483723" r:id="rId4"/>
  </p:sldMasterIdLst>
  <p:notesMasterIdLst>
    <p:notesMasterId r:id="rId40"/>
  </p:notesMasterIdLst>
  <p:sldIdLst>
    <p:sldId id="581" r:id="rId5"/>
    <p:sldId id="315" r:id="rId6"/>
    <p:sldId id="420" r:id="rId7"/>
    <p:sldId id="384" r:id="rId8"/>
    <p:sldId id="345" r:id="rId9"/>
    <p:sldId id="350" r:id="rId10"/>
    <p:sldId id="455" r:id="rId11"/>
    <p:sldId id="352" r:id="rId12"/>
    <p:sldId id="317" r:id="rId13"/>
    <p:sldId id="440" r:id="rId14"/>
    <p:sldId id="358" r:id="rId15"/>
    <p:sldId id="443" r:id="rId16"/>
    <p:sldId id="444" r:id="rId17"/>
    <p:sldId id="424" r:id="rId18"/>
    <p:sldId id="425" r:id="rId19"/>
    <p:sldId id="441" r:id="rId20"/>
    <p:sldId id="461" r:id="rId21"/>
    <p:sldId id="386" r:id="rId22"/>
    <p:sldId id="387" r:id="rId23"/>
    <p:sldId id="388" r:id="rId24"/>
    <p:sldId id="389" r:id="rId25"/>
    <p:sldId id="430" r:id="rId26"/>
    <p:sldId id="410" r:id="rId27"/>
    <p:sldId id="432" r:id="rId28"/>
    <p:sldId id="408" r:id="rId29"/>
    <p:sldId id="433" r:id="rId30"/>
    <p:sldId id="411" r:id="rId31"/>
    <p:sldId id="741" r:id="rId32"/>
    <p:sldId id="630" r:id="rId33"/>
    <p:sldId id="631" r:id="rId34"/>
    <p:sldId id="746" r:id="rId35"/>
    <p:sldId id="747" r:id="rId36"/>
    <p:sldId id="406" r:id="rId37"/>
    <p:sldId id="412" r:id="rId38"/>
    <p:sldId id="41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XMRVBJNjVu2p6rDPPf1Yg==" hashData="Mxr1cyJ7ZqRRdEnPiwTJAEfpMP9xECKPw8RTJQqcIVImTnvlPUO8YTPCJU0R6Qa7uKNAJ5yfqZDDjkVRy3H0xw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C94CB-C64C-41C1-8C72-01B149F99D5B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9DEB-33C9-41EB-87D3-9FF254D0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5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>
            <a:extLst>
              <a:ext uri="{FF2B5EF4-FFF2-40B4-BE49-F238E27FC236}">
                <a16:creationId xmlns:a16="http://schemas.microsoft.com/office/drawing/2014/main" id="{3D0DDBA8-D1FB-4015-A30D-80D2760486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>
            <a:extLst>
              <a:ext uri="{FF2B5EF4-FFF2-40B4-BE49-F238E27FC236}">
                <a16:creationId xmlns:a16="http://schemas.microsoft.com/office/drawing/2014/main" id="{DFEA0FB0-6013-4C57-96BD-8EEA4E2B8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vertex, the most superior point of the calvaria, is near the midpoint of the sagittal suture.</a:t>
            </a:r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44" name="Slide Number Placeholder 3">
            <a:extLst>
              <a:ext uri="{FF2B5EF4-FFF2-40B4-BE49-F238E27FC236}">
                <a16:creationId xmlns:a16="http://schemas.microsoft.com/office/drawing/2014/main" id="{AEA5E837-07A7-4782-A552-F717BACA5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AE7A9-A75B-4428-9C4F-F63B1A4AE8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>
            <a:extLst>
              <a:ext uri="{FF2B5EF4-FFF2-40B4-BE49-F238E27FC236}">
                <a16:creationId xmlns:a16="http://schemas.microsoft.com/office/drawing/2014/main" id="{0FFDC484-8DBD-4B78-906F-38ACD036F1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>
            <a:extLst>
              <a:ext uri="{FF2B5EF4-FFF2-40B4-BE49-F238E27FC236}">
                <a16:creationId xmlns:a16="http://schemas.microsoft.com/office/drawing/2014/main" id="{CED030B3-CD7A-4E31-BC97-FE2765682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588" name="Slide Number Placeholder 3">
            <a:extLst>
              <a:ext uri="{FF2B5EF4-FFF2-40B4-BE49-F238E27FC236}">
                <a16:creationId xmlns:a16="http://schemas.microsoft.com/office/drawing/2014/main" id="{3795983A-8CC1-4CCA-ACF0-F7D13AB47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C79EEA-F028-4EC7-B31B-40208D3686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>
            <a:extLst>
              <a:ext uri="{FF2B5EF4-FFF2-40B4-BE49-F238E27FC236}">
                <a16:creationId xmlns:a16="http://schemas.microsoft.com/office/drawing/2014/main" id="{CCCE628F-FFCC-4062-AC64-BE8A1E5D19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>
            <a:extLst>
              <a:ext uri="{FF2B5EF4-FFF2-40B4-BE49-F238E27FC236}">
                <a16:creationId xmlns:a16="http://schemas.microsoft.com/office/drawing/2014/main" id="{0C57ECBC-F4A7-4D0E-BA74-E7CA49B63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636" name="Slide Number Placeholder 3">
            <a:extLst>
              <a:ext uri="{FF2B5EF4-FFF2-40B4-BE49-F238E27FC236}">
                <a16:creationId xmlns:a16="http://schemas.microsoft.com/office/drawing/2014/main" id="{ED26D93E-C650-4857-9E97-A6D448197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E0AF6-1514-46F4-8A98-81CB0410F6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96102C92-2085-4B66-8882-8F75CB28A3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000217D1-8A16-43B4-A248-22480522A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E6FA935A-0E18-4246-9C14-B93B147E2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D95CCA-8D80-4382-8E3C-07A1A102A5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>
            <a:extLst>
              <a:ext uri="{FF2B5EF4-FFF2-40B4-BE49-F238E27FC236}">
                <a16:creationId xmlns:a16="http://schemas.microsoft.com/office/drawing/2014/main" id="{57DAB917-CBBF-48B6-9FA8-018641CCF3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>
            <a:extLst>
              <a:ext uri="{FF2B5EF4-FFF2-40B4-BE49-F238E27FC236}">
                <a16:creationId xmlns:a16="http://schemas.microsoft.com/office/drawing/2014/main" id="{535BEFA5-A9A9-40BD-A504-982DD6933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092" name="Slide Number Placeholder 3">
            <a:extLst>
              <a:ext uri="{FF2B5EF4-FFF2-40B4-BE49-F238E27FC236}">
                <a16:creationId xmlns:a16="http://schemas.microsoft.com/office/drawing/2014/main" id="{D8F4597C-2C1A-407D-8C5E-19300CCEB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83442-3711-41E3-8464-430FC8C290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>
            <a:extLst>
              <a:ext uri="{FF2B5EF4-FFF2-40B4-BE49-F238E27FC236}">
                <a16:creationId xmlns:a16="http://schemas.microsoft.com/office/drawing/2014/main" id="{86AAFB93-CB5F-46F7-B222-61F30582CE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>
            <a:extLst>
              <a:ext uri="{FF2B5EF4-FFF2-40B4-BE49-F238E27FC236}">
                <a16:creationId xmlns:a16="http://schemas.microsoft.com/office/drawing/2014/main" id="{BD7C80EB-759F-4800-A074-CD4BC94FC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16" name="Slide Number Placeholder 3">
            <a:extLst>
              <a:ext uri="{FF2B5EF4-FFF2-40B4-BE49-F238E27FC236}">
                <a16:creationId xmlns:a16="http://schemas.microsoft.com/office/drawing/2014/main" id="{49ADC155-1FE1-4B49-B3F0-8FCD0A5A5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42DEF-FD8F-4EBA-9E90-D4C9CEBCD3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>
            <a:extLst>
              <a:ext uri="{FF2B5EF4-FFF2-40B4-BE49-F238E27FC236}">
                <a16:creationId xmlns:a16="http://schemas.microsoft.com/office/drawing/2014/main" id="{26384E6E-6137-412B-BBD6-5432A3987B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>
            <a:extLst>
              <a:ext uri="{FF2B5EF4-FFF2-40B4-BE49-F238E27FC236}">
                <a16:creationId xmlns:a16="http://schemas.microsoft.com/office/drawing/2014/main" id="{66F43B0F-AEA3-446B-A923-AF0624FD23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80228" name="Slide Number Placeholder 3">
            <a:extLst>
              <a:ext uri="{FF2B5EF4-FFF2-40B4-BE49-F238E27FC236}">
                <a16:creationId xmlns:a16="http://schemas.microsoft.com/office/drawing/2014/main" id="{796EB358-76A4-4091-A3FA-38F3B6C94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92170-2EF3-4B49-9801-39A4B198D5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:a16="http://schemas.microsoft.com/office/drawing/2014/main" id="{70484A52-7927-4465-8B51-D234A4E212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>
            <a:extLst>
              <a:ext uri="{FF2B5EF4-FFF2-40B4-BE49-F238E27FC236}">
                <a16:creationId xmlns:a16="http://schemas.microsoft.com/office/drawing/2014/main" id="{134D1A2C-D7F7-470F-B088-35E4EE640C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20A465AF-66F6-4A25-972D-A44A88BED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6B8396-31FD-4EF2-8D58-39D5A2634B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>
            <a:extLst>
              <a:ext uri="{FF2B5EF4-FFF2-40B4-BE49-F238E27FC236}">
                <a16:creationId xmlns:a16="http://schemas.microsoft.com/office/drawing/2014/main" id="{B29898CC-D073-45E7-B659-58B28E5ACF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>
            <a:extLst>
              <a:ext uri="{FF2B5EF4-FFF2-40B4-BE49-F238E27FC236}">
                <a16:creationId xmlns:a16="http://schemas.microsoft.com/office/drawing/2014/main" id="{E8934478-963C-4DEB-B569-C29B05177B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82276" name="Slide Number Placeholder 3">
            <a:extLst>
              <a:ext uri="{FF2B5EF4-FFF2-40B4-BE49-F238E27FC236}">
                <a16:creationId xmlns:a16="http://schemas.microsoft.com/office/drawing/2014/main" id="{E22ABF2D-86A3-41B2-8143-2137E2CF7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C229F-197B-4CB5-8A26-9C06347DB8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>
            <a:extLst>
              <a:ext uri="{FF2B5EF4-FFF2-40B4-BE49-F238E27FC236}">
                <a16:creationId xmlns:a16="http://schemas.microsoft.com/office/drawing/2014/main" id="{0FBC022C-D2D2-4A25-8A1A-A215BE3B9A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>
            <a:extLst>
              <a:ext uri="{FF2B5EF4-FFF2-40B4-BE49-F238E27FC236}">
                <a16:creationId xmlns:a16="http://schemas.microsoft.com/office/drawing/2014/main" id="{261374AD-E39D-4F9F-A0CF-3F60A310B7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183300" name="Slide Number Placeholder 3">
            <a:extLst>
              <a:ext uri="{FF2B5EF4-FFF2-40B4-BE49-F238E27FC236}">
                <a16:creationId xmlns:a16="http://schemas.microsoft.com/office/drawing/2014/main" id="{6C0C76B6-61FD-4429-B2CA-BB33BDFED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40C9B-90AB-4E96-A5E2-B05D9DBFD9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>
            <a:extLst>
              <a:ext uri="{FF2B5EF4-FFF2-40B4-BE49-F238E27FC236}">
                <a16:creationId xmlns:a16="http://schemas.microsoft.com/office/drawing/2014/main" id="{364BF027-7B85-4698-AB95-D142F351B6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>
            <a:extLst>
              <a:ext uri="{FF2B5EF4-FFF2-40B4-BE49-F238E27FC236}">
                <a16:creationId xmlns:a16="http://schemas.microsoft.com/office/drawing/2014/main" id="{274B19CF-77D2-4126-89A4-95169B2AD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24" name="Slide Number Placeholder 3">
            <a:extLst>
              <a:ext uri="{FF2B5EF4-FFF2-40B4-BE49-F238E27FC236}">
                <a16:creationId xmlns:a16="http://schemas.microsoft.com/office/drawing/2014/main" id="{7D75E907-0B4C-4823-A958-C04E05279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FBC81-FA84-44F5-91C6-739D271C73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>
            <a:extLst>
              <a:ext uri="{FF2B5EF4-FFF2-40B4-BE49-F238E27FC236}">
                <a16:creationId xmlns:a16="http://schemas.microsoft.com/office/drawing/2014/main" id="{2CA9305D-A71E-42FC-B68C-5E77AB34A5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>
            <a:extLst>
              <a:ext uri="{FF2B5EF4-FFF2-40B4-BE49-F238E27FC236}">
                <a16:creationId xmlns:a16="http://schemas.microsoft.com/office/drawing/2014/main" id="{0D85E43C-6C56-4899-8B15-6D3368C54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Union of the halves of the frontal bone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begins in the 2nd year. In most cases, the frontal suture is obliterated by the 8th year. However, in approximately 8% of people, a remnant of it, the metopic suture, persists.</a:t>
            </a:r>
          </a:p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Palpation of the fontanelles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during infancy, especially the anterior and posterior ones, enables physicians to determine the:</a:t>
            </a:r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Progress of growth of the frontal and parietal bones.</a:t>
            </a:r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Degree of hydration of an infant (a depressed fontanelle indicates dehydration).</a:t>
            </a:r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Level of intracranial pressure (a bulging fontanelle indicates increased pressure on the brain).</a:t>
            </a:r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68" name="Slide Number Placeholder 3">
            <a:extLst>
              <a:ext uri="{FF2B5EF4-FFF2-40B4-BE49-F238E27FC236}">
                <a16:creationId xmlns:a16="http://schemas.microsoft.com/office/drawing/2014/main" id="{FEB8D22E-3850-4AA1-B4CA-71A71324B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CF053-75CE-4514-BE67-872CE93E5B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>
            <a:extLst>
              <a:ext uri="{FF2B5EF4-FFF2-40B4-BE49-F238E27FC236}">
                <a16:creationId xmlns:a16="http://schemas.microsoft.com/office/drawing/2014/main" id="{BB5DA197-8E12-4548-9157-8AE2C22880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>
            <a:extLst>
              <a:ext uri="{FF2B5EF4-FFF2-40B4-BE49-F238E27FC236}">
                <a16:creationId xmlns:a16="http://schemas.microsoft.com/office/drawing/2014/main" id="{17728F81-0CDD-436B-A411-DA852C848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596" name="Slide Number Placeholder 3">
            <a:extLst>
              <a:ext uri="{FF2B5EF4-FFF2-40B4-BE49-F238E27FC236}">
                <a16:creationId xmlns:a16="http://schemas.microsoft.com/office/drawing/2014/main" id="{060249C7-901C-479F-A81A-01C7AC4B3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0CA275-4CB1-4368-BEFF-AFB64FA5F91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>
            <a:extLst>
              <a:ext uri="{FF2B5EF4-FFF2-40B4-BE49-F238E27FC236}">
                <a16:creationId xmlns:a16="http://schemas.microsoft.com/office/drawing/2014/main" id="{1F0BEFDF-DA96-4AE0-8913-39FF366789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>
            <a:extLst>
              <a:ext uri="{FF2B5EF4-FFF2-40B4-BE49-F238E27FC236}">
                <a16:creationId xmlns:a16="http://schemas.microsoft.com/office/drawing/2014/main" id="{E8D1071C-4A72-4196-862E-186E7B81C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620" name="Slide Number Placeholder 3">
            <a:extLst>
              <a:ext uri="{FF2B5EF4-FFF2-40B4-BE49-F238E27FC236}">
                <a16:creationId xmlns:a16="http://schemas.microsoft.com/office/drawing/2014/main" id="{4F59AFE0-5FB5-4D8D-9DBD-48EBF3BD7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9C57C-816D-42D6-AB4C-EECC4EF7F4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>
            <a:extLst>
              <a:ext uri="{FF2B5EF4-FFF2-40B4-BE49-F238E27FC236}">
                <a16:creationId xmlns:a16="http://schemas.microsoft.com/office/drawing/2014/main" id="{8497E948-FD4F-4C6A-AFAA-15A9C98A54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>
            <a:extLst>
              <a:ext uri="{FF2B5EF4-FFF2-40B4-BE49-F238E27FC236}">
                <a16:creationId xmlns:a16="http://schemas.microsoft.com/office/drawing/2014/main" id="{1BDA504F-4434-4DCE-B8B6-D7F3F69C2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716" name="Slide Number Placeholder 3">
            <a:extLst>
              <a:ext uri="{FF2B5EF4-FFF2-40B4-BE49-F238E27FC236}">
                <a16:creationId xmlns:a16="http://schemas.microsoft.com/office/drawing/2014/main" id="{FDC6ABA9-E0FD-45B9-9393-5B5AB9D90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CAA278-F06E-4B02-B962-5DB8EAB58E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>
            <a:extLst>
              <a:ext uri="{FF2B5EF4-FFF2-40B4-BE49-F238E27FC236}">
                <a16:creationId xmlns:a16="http://schemas.microsoft.com/office/drawing/2014/main" id="{077BE3B4-F383-467C-82DD-7402575C7C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>
            <a:extLst>
              <a:ext uri="{FF2B5EF4-FFF2-40B4-BE49-F238E27FC236}">
                <a16:creationId xmlns:a16="http://schemas.microsoft.com/office/drawing/2014/main" id="{F399ECBC-CCE9-411D-9F1E-CF184E98D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740" name="Slide Number Placeholder 3">
            <a:extLst>
              <a:ext uri="{FF2B5EF4-FFF2-40B4-BE49-F238E27FC236}">
                <a16:creationId xmlns:a16="http://schemas.microsoft.com/office/drawing/2014/main" id="{9BCD40D4-9363-4D9F-8462-CB77605FC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32A3B-3921-40E9-937D-550B862D1E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>
            <a:extLst>
              <a:ext uri="{FF2B5EF4-FFF2-40B4-BE49-F238E27FC236}">
                <a16:creationId xmlns:a16="http://schemas.microsoft.com/office/drawing/2014/main" id="{361EA924-767C-4AC4-B1C4-063FA88ED5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>
            <a:extLst>
              <a:ext uri="{FF2B5EF4-FFF2-40B4-BE49-F238E27FC236}">
                <a16:creationId xmlns:a16="http://schemas.microsoft.com/office/drawing/2014/main" id="{111E3AD4-E906-4606-9DB1-CC2818E34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36895A9F-3E71-4659-ADE4-FAD1F2F7D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5D94D-3D5A-44B1-B5E6-423FCDC9F4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>
            <a:extLst>
              <a:ext uri="{FF2B5EF4-FFF2-40B4-BE49-F238E27FC236}">
                <a16:creationId xmlns:a16="http://schemas.microsoft.com/office/drawing/2014/main" id="{19E58E53-5182-4729-969D-F4149B4005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6C328-3A8D-4167-A488-47350499FE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274C39EF-D105-49F3-B9A2-3251907FA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3">
            <a:extLst>
              <a:ext uri="{FF2B5EF4-FFF2-40B4-BE49-F238E27FC236}">
                <a16:creationId xmlns:a16="http://schemas.microsoft.com/office/drawing/2014/main" id="{9CBB1009-E72C-44FA-881C-D08053828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Masseter is the most superficial, medial pterygoid is the most deepest</a:t>
            </a:r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3412880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>
            <a:extLst>
              <a:ext uri="{FF2B5EF4-FFF2-40B4-BE49-F238E27FC236}">
                <a16:creationId xmlns:a16="http://schemas.microsoft.com/office/drawing/2014/main" id="{F6B1BBBD-55B2-47B6-AF7D-EC6B4A90B2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>
            <a:extLst>
              <a:ext uri="{FF2B5EF4-FFF2-40B4-BE49-F238E27FC236}">
                <a16:creationId xmlns:a16="http://schemas.microsoft.com/office/drawing/2014/main" id="{D78F96C7-FCAB-4BFB-B7EB-B0C78CD7BE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189444" name="Slide Number Placeholder 3">
            <a:extLst>
              <a:ext uri="{FF2B5EF4-FFF2-40B4-BE49-F238E27FC236}">
                <a16:creationId xmlns:a16="http://schemas.microsoft.com/office/drawing/2014/main" id="{23ADD0A4-89EC-402D-985E-1FAEC7C01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EEA96-3D93-408F-B9E9-852EFEA030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:a16="http://schemas.microsoft.com/office/drawing/2014/main" id="{C36A8149-BD93-4C15-9E42-BBE6B1B319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>
            <a:extLst>
              <a:ext uri="{FF2B5EF4-FFF2-40B4-BE49-F238E27FC236}">
                <a16:creationId xmlns:a16="http://schemas.microsoft.com/office/drawing/2014/main" id="{78376772-9446-492F-88B1-65B62A5CF2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204804" name="Slide Number Placeholder 3">
            <a:extLst>
              <a:ext uri="{FF2B5EF4-FFF2-40B4-BE49-F238E27FC236}">
                <a16:creationId xmlns:a16="http://schemas.microsoft.com/office/drawing/2014/main" id="{62300000-B312-4FA5-8C1D-9F7DD24AA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9FF70-F8C3-4A60-971F-BD9BB3516C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>
            <a:extLst>
              <a:ext uri="{FF2B5EF4-FFF2-40B4-BE49-F238E27FC236}">
                <a16:creationId xmlns:a16="http://schemas.microsoft.com/office/drawing/2014/main" id="{83649336-FFAA-4D05-A474-9A5039E4F6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>
            <a:extLst>
              <a:ext uri="{FF2B5EF4-FFF2-40B4-BE49-F238E27FC236}">
                <a16:creationId xmlns:a16="http://schemas.microsoft.com/office/drawing/2014/main" id="{B24F580F-9229-4E48-A368-05C3049B4B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Embrace  the lower head of</a:t>
            </a:r>
            <a:r>
              <a:rPr lang="en-US" b="1" dirty="0">
                <a:solidFill>
                  <a:srgbClr val="0000FF"/>
                </a:solidFill>
              </a:rPr>
              <a:t> Lateral Pterygoid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0"/>
              </a:spcBef>
              <a:defRPr/>
            </a:pPr>
            <a:endParaRPr lang="ar-SA" dirty="0"/>
          </a:p>
        </p:txBody>
      </p:sp>
      <p:sp>
        <p:nvSpPr>
          <p:cNvPr id="234500" name="Slide Number Placeholder 3">
            <a:extLst>
              <a:ext uri="{FF2B5EF4-FFF2-40B4-BE49-F238E27FC236}">
                <a16:creationId xmlns:a16="http://schemas.microsoft.com/office/drawing/2014/main" id="{4E36592B-30A3-4F3B-B9E2-1802C6C0B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07AD5-AB08-473D-9090-DE6E867701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337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EDB70359-8DC0-4891-BD5D-00989E1C68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7DBAF1FE-4DC9-48FC-B3D2-40A13F3D7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A7689778-9479-4B6B-8A09-D5A08EE13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28849-7CD0-47E3-9535-F5CA8315731D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9184F655-7545-479E-A95F-8B2E7FBB7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DBB894-6AF9-415A-AAB6-EE1DDC2427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F88960E9-CBEC-4136-9238-11D223EFC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B4D088DB-CE41-4303-9FBB-9A4BDD607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06667411-7BC8-4DA3-AADA-D59376081B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FF47889B-B3CF-4D06-87E4-88693C470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A1926AA4-D53F-441F-9CA4-3A40B682A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06A771-AD13-4225-AC03-B14AC0A0F3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Slide Image Placeholder 1">
            <a:extLst>
              <a:ext uri="{FF2B5EF4-FFF2-40B4-BE49-F238E27FC236}">
                <a16:creationId xmlns:a16="http://schemas.microsoft.com/office/drawing/2014/main" id="{67920790-1526-4508-99C0-5E34273301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6899" name="Notes Placeholder 2">
            <a:extLst>
              <a:ext uri="{FF2B5EF4-FFF2-40B4-BE49-F238E27FC236}">
                <a16:creationId xmlns:a16="http://schemas.microsoft.com/office/drawing/2014/main" id="{FB40D947-800C-4DEB-84CF-FFE99AD7FE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36900" name="Slide Number Placeholder 3">
            <a:extLst>
              <a:ext uri="{FF2B5EF4-FFF2-40B4-BE49-F238E27FC236}">
                <a16:creationId xmlns:a16="http://schemas.microsoft.com/office/drawing/2014/main" id="{56BE718E-7C6A-4176-911B-A6757C15A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E4F03D-B6BA-460E-B576-3903846C2B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>
            <a:extLst>
              <a:ext uri="{FF2B5EF4-FFF2-40B4-BE49-F238E27FC236}">
                <a16:creationId xmlns:a16="http://schemas.microsoft.com/office/drawing/2014/main" id="{1D35A606-98B6-4EF3-AED7-8843E62AE4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>
            <a:extLst>
              <a:ext uri="{FF2B5EF4-FFF2-40B4-BE49-F238E27FC236}">
                <a16:creationId xmlns:a16="http://schemas.microsoft.com/office/drawing/2014/main" id="{29D1A10A-F3B1-40EF-AA31-3B3990D2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276" name="Slide Number Placeholder 3">
            <a:extLst>
              <a:ext uri="{FF2B5EF4-FFF2-40B4-BE49-F238E27FC236}">
                <a16:creationId xmlns:a16="http://schemas.microsoft.com/office/drawing/2014/main" id="{3370A298-5046-46C6-832B-5341747D8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6E535-F184-4DEE-B1AF-5869F5C9EF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>
            <a:extLst>
              <a:ext uri="{FF2B5EF4-FFF2-40B4-BE49-F238E27FC236}">
                <a16:creationId xmlns:a16="http://schemas.microsoft.com/office/drawing/2014/main" id="{8AF02C00-3AD9-4193-81E2-0C15768C94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>
            <a:extLst>
              <a:ext uri="{FF2B5EF4-FFF2-40B4-BE49-F238E27FC236}">
                <a16:creationId xmlns:a16="http://schemas.microsoft.com/office/drawing/2014/main" id="{08F15269-BA6E-47E3-9446-76B3A1CBE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8" name="Slide Number Placeholder 3">
            <a:extLst>
              <a:ext uri="{FF2B5EF4-FFF2-40B4-BE49-F238E27FC236}">
                <a16:creationId xmlns:a16="http://schemas.microsoft.com/office/drawing/2014/main" id="{A968E303-64F4-4252-A49D-E29A07929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A49CA0-6840-4280-B0AF-715CCBE4BE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>
            <a:extLst>
              <a:ext uri="{FF2B5EF4-FFF2-40B4-BE49-F238E27FC236}">
                <a16:creationId xmlns:a16="http://schemas.microsoft.com/office/drawing/2014/main" id="{1DF1C6D7-5DAA-4D73-8607-8556C21696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>
            <a:extLst>
              <a:ext uri="{FF2B5EF4-FFF2-40B4-BE49-F238E27FC236}">
                <a16:creationId xmlns:a16="http://schemas.microsoft.com/office/drawing/2014/main" id="{471C92B6-647C-4D01-95A4-6217EA27F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Boundaries: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Lateral=Ramus of Mandible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Anterior=Maxilla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Medial=Lat. Pterygoid Plate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Roof=Sphenoid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t>Pterygomaxillary Fissure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372" name="Slide Number Placeholder 3">
            <a:extLst>
              <a:ext uri="{FF2B5EF4-FFF2-40B4-BE49-F238E27FC236}">
                <a16:creationId xmlns:a16="http://schemas.microsoft.com/office/drawing/2014/main" id="{282CD1D3-FA10-42C2-A07B-69B2C42E4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38D574-9658-4927-B6E0-7FEFA81F308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>
            <a:extLst>
              <a:ext uri="{FF2B5EF4-FFF2-40B4-BE49-F238E27FC236}">
                <a16:creationId xmlns:a16="http://schemas.microsoft.com/office/drawing/2014/main" id="{FF8AA4CB-720C-44DD-92E2-BDAF991485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>
            <a:extLst>
              <a:ext uri="{FF2B5EF4-FFF2-40B4-BE49-F238E27FC236}">
                <a16:creationId xmlns:a16="http://schemas.microsoft.com/office/drawing/2014/main" id="{66994139-B576-4AFF-8672-19112E3A7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516" name="Slide Number Placeholder 3">
            <a:extLst>
              <a:ext uri="{FF2B5EF4-FFF2-40B4-BE49-F238E27FC236}">
                <a16:creationId xmlns:a16="http://schemas.microsoft.com/office/drawing/2014/main" id="{A405A2E6-1761-4DCD-9123-A15B072CC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D0E27-1F0B-4897-BD17-258AA83CAD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>
            <a:extLst>
              <a:ext uri="{FF2B5EF4-FFF2-40B4-BE49-F238E27FC236}">
                <a16:creationId xmlns:a16="http://schemas.microsoft.com/office/drawing/2014/main" id="{61A087E3-7FC9-4923-A6B3-52CDC8A0B1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>
            <a:extLst>
              <a:ext uri="{FF2B5EF4-FFF2-40B4-BE49-F238E27FC236}">
                <a16:creationId xmlns:a16="http://schemas.microsoft.com/office/drawing/2014/main" id="{74D114BF-3E09-4F65-B5EC-C9D23068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540" name="Slide Number Placeholder 3">
            <a:extLst>
              <a:ext uri="{FF2B5EF4-FFF2-40B4-BE49-F238E27FC236}">
                <a16:creationId xmlns:a16="http://schemas.microsoft.com/office/drawing/2014/main" id="{6C2A8132-C0AF-4C1C-BF47-4D06517CC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050A9-5F07-4128-9624-3AAD694C82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>
            <a:extLst>
              <a:ext uri="{FF2B5EF4-FFF2-40B4-BE49-F238E27FC236}">
                <a16:creationId xmlns:a16="http://schemas.microsoft.com/office/drawing/2014/main" id="{D9ADAFB7-4084-469F-AF10-50315811A6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>
            <a:extLst>
              <a:ext uri="{FF2B5EF4-FFF2-40B4-BE49-F238E27FC236}">
                <a16:creationId xmlns:a16="http://schemas.microsoft.com/office/drawing/2014/main" id="{1E587D0A-1974-46A8-84D4-C724135A6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64" name="Slide Number Placeholder 3">
            <a:extLst>
              <a:ext uri="{FF2B5EF4-FFF2-40B4-BE49-F238E27FC236}">
                <a16:creationId xmlns:a16="http://schemas.microsoft.com/office/drawing/2014/main" id="{4974F64A-592F-4ACE-BE95-164218D84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FE421C-5470-497D-8BE7-2B4573E356C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02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01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44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269D3F-D728-4623-A5BB-CF5179AB8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5A47EA-F2AD-4C28-8770-9B93CA013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13318-2A42-4170-AD8B-58270C134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EE868-1A30-4AB3-B26B-DAE432E50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811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3A7C03-C235-4FD0-815A-A72D7B0CA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FE8C4F-E672-489E-A279-32597F3B6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B93912-207A-43BF-AA95-8BDAC3D3D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8D3EA-9389-438B-882C-9504B6BE2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30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4D179E-33AD-417E-AC29-911F905C8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4302BA-CC4C-454C-9518-2B0290F41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59301-E0AE-4A9E-9BF8-04330F538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7B453-4DFF-4639-ADC9-ADA56DF03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397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4BD0D-6949-48EF-9B59-F787BD1E5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28D8EF-E944-4D94-AE2D-8CEA1494D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6853A-D42E-4570-9FD1-58B2FCA6B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4DDD8-15EB-429A-BB0E-DEB08B22A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77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952972-B59A-4C2B-AC25-B675FAA93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D5C3A1-D6A5-4440-91AD-EC50CF65A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F1D8C0-C9F9-46E8-A837-70FF4612F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67221-ADDD-45B7-B04D-C695A1CD0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30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5C8D34-10AE-4F7F-92E8-FC7B33ADD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458207-2784-47AD-B554-C84E4524D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F8BB54-7D97-4BBB-8730-838B06A1C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13DB7-5A44-4F00-ACF0-0BC805C0F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114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265FD4-CCBD-4C74-A7CB-99E4FA86B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214DB5-1B50-4959-848F-91F992A3C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2ADAC0-D4C2-42C0-BC1C-02EDBBDD2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F72EF-04B2-497C-B46D-29F1A6206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673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A36A0-5CF4-4268-AA6F-D3C7C61F4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A4825C-05A7-417F-B905-6DDF62F7B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FAD0-E080-4255-BF51-242010261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05021-2F79-4BDE-B8FE-40FC9E35E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72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475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1AF67-FDC8-4B96-A910-3A6CA6F8F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2B826-E152-4D8E-A39A-B6BD274EE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05863D-075E-4E0C-97C5-D211C17F7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56E45-8AD4-49B0-9976-172C1976F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4FFE91-0E48-41F7-9766-BE1B7864B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F44472-F89B-4167-A1A9-380578369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84C6A-965E-4B79-84AB-7C18624BD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50E3E-20EA-4077-A838-B5085F048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387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BA7E2C-697A-41F7-A7FD-2A434DDA7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011C8-54BE-455C-B42B-7680A7AED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3B673-E77F-4679-9967-7A2601FD6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81E4D-69D1-4EDD-8024-BD39EA0E5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168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7FCA071-492E-4C41-9612-8BF7F65FF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D33AA9-49D2-402E-8E14-B8310C062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C4E6105-BA43-4B3F-80A8-2382A395B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8E738-91A7-4CC2-8EDF-782EBCCE9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11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2A465-9A3E-4F83-8535-6673AD83D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502E8-E01C-459A-BB0C-15F0AF734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ABD15-1E8C-438C-B3A1-CB4B09EAF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4F4EA-D74D-494D-BCAA-63AFA4F2B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672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E1591-4B31-4FEF-8166-06A60C93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38681-AEB8-42C9-9875-3EB7FEA5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19147-3915-442D-AEB4-F3E670AE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fld id="{C741198E-73E5-40EF-AAC9-72E2E1BE90A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53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5E1F84-BA17-48DF-BDBD-BEC5F4351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DDCF5E-9EE8-4A9E-B538-C48303C5F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67AA20-A3F7-465A-B856-91F876303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C4FAD-5D6B-4826-8929-BC42A6EF8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323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78D301-F56F-4EBF-BB45-95810D1C9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4D208D-AA4A-41F4-AFBC-528EB5B65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2B7149-0B27-46EE-A89D-7ACB67A98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2C99A-2F69-4DCF-853A-5E036269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736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E8A227-F154-430F-AA43-AD29E0BB9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EDBD6E-F353-40B0-A740-DCFABB6B5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00A82E-743C-4C2C-A26F-DFA9AAAD4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0A0B1-106A-4CFC-8E32-505A4CC64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09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C8E9C-4519-4AEC-B201-B6FFCB6B6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937C2-1B6D-472F-94AC-B26A8E60D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91E3F0-15C0-4108-AE4E-A6DDB5128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78E02-FE7C-4D4F-BA5D-5838F3093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71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66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318BBA-9A3F-465E-BCFB-640BD47AC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E9D333-A73F-40BA-AED7-69F1FCC01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A95B42-72AF-4A38-83BA-CF9224D38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9C761-166B-4B05-BCAA-3C4C60E8A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23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6676BD-04E9-4B6D-A237-C86DADFC6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576A8E-033C-4ED7-9D1A-5BE60C8B2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9EA337-2C6C-46AB-B5FD-8CA7A7169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525B1-7CBB-44BB-B272-1337EE1AC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506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0E4874-0EB3-4349-AE91-AFFC3F8F6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A655EF-3ED1-45D8-B95D-E905B1233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096BA2-2053-4E2E-A2AA-9ACEFBA0B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2C19F-3EA9-464C-860D-BBBD2B4AC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904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71C96-B5A9-45B5-B8CB-E6950C116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7B5BA-7920-4068-9016-1D3F042D4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8BF2F-A63C-4755-99E0-7A3F1CFBB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42062-E05B-49C0-946F-596B2CE33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959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08809-C3A9-4FBC-B7E7-975CD3838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DC0D9-E926-4A8B-930C-B4675C47D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6814E-736D-4EFF-9E2E-7057F9F0C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A4E00-3FD7-4A9A-BF35-286DB0209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077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53DE8-62EC-4215-AC99-CFD9C2DE8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FA7F6A-8BF7-4FE4-B725-F9DD9731D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DAAA8B-6051-437D-8CC2-685FF152B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EE861-7F4B-4C7F-842B-2FE41F0E8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493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B014F-E329-466B-84FC-F6F397E55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D7996-6898-4D76-A872-E0AF02A19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88437C-4D98-4323-BDBF-825F81427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6ED26-751B-4241-BE87-94D7460DF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73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09/06/1441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02630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09/06/1441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5135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09/06/1441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5188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271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09/06/1441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1111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09/06/1441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53792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09/06/1441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6532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09/06/1441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82922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09/06/1441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82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09/06/1441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85452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09/06/1441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82298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09/06/1441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6931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61F6-9A80-4D77-8C76-5561ECB1C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40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70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8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54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19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41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42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412DE3-0DED-4E1F-9178-8D6217B3C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871ADB-801A-4F22-98C9-33DA5C76E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080D04-E040-445C-90CC-D1B52802A4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E4A69E-22B9-4436-8D5A-F77530DA45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93F439-E6D9-4943-805A-5FE8D5D9D8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494F8AD8-352E-4E1C-9729-8432F0498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76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961CD6-C30F-420E-BE96-CE0D7F6DF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50198-4819-4F2D-85FF-7B2257895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4FAE9C-6AF0-4F03-BC4D-04383747BA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F1FD2F-BD4F-47B3-9B27-4532BAFBB1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9B5A32-909F-4407-AA04-D64A10F4C6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9FD68E-14D0-41D9-B25E-5C85307E9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09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1EAFE-869D-4835-9CBB-72497AD62DD1}" type="datetimeFigureOut">
              <a:rPr lang="ar-EG" smtClean="0"/>
              <a:pPr/>
              <a:t>09/06/1441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37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E0D88816-7E5A-447A-9E14-04885D96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7500" r="64063" b="48985"/>
          <a:stretch>
            <a:fillRect/>
          </a:stretch>
        </p:blipFill>
        <p:spPr bwMode="auto">
          <a:xfrm>
            <a:off x="3648075" y="47626"/>
            <a:ext cx="4954588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">
            <a:extLst>
              <a:ext uri="{FF2B5EF4-FFF2-40B4-BE49-F238E27FC236}">
                <a16:creationId xmlns:a16="http://schemas.microsoft.com/office/drawing/2014/main" id="{3859D020-8FAB-4202-A54F-641BCD19E21C}"/>
              </a:ext>
            </a:extLst>
          </p:cNvPr>
          <p:cNvSpPr>
            <a:spLocks/>
          </p:cNvSpPr>
          <p:nvPr/>
        </p:nvSpPr>
        <p:spPr bwMode="auto">
          <a:xfrm>
            <a:off x="1582296" y="1628800"/>
            <a:ext cx="2857520" cy="857256"/>
          </a:xfrm>
          <a:prstGeom prst="callout2">
            <a:avLst>
              <a:gd name="adj1" fmla="val 21054"/>
              <a:gd name="adj2" fmla="val 96923"/>
              <a:gd name="adj3" fmla="val 66223"/>
              <a:gd name="adj4" fmla="val 144730"/>
              <a:gd name="adj5" fmla="val 102833"/>
              <a:gd name="adj6" fmla="val 152558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Pterygoid hamulus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52BF1013-AAF8-4506-A517-D597E522E955}"/>
              </a:ext>
            </a:extLst>
          </p:cNvPr>
          <p:cNvSpPr>
            <a:spLocks/>
          </p:cNvSpPr>
          <p:nvPr/>
        </p:nvSpPr>
        <p:spPr bwMode="auto">
          <a:xfrm flipH="1">
            <a:off x="1775520" y="2708920"/>
            <a:ext cx="2534116" cy="1000132"/>
          </a:xfrm>
          <a:prstGeom prst="callout2">
            <a:avLst>
              <a:gd name="adj1" fmla="val 37718"/>
              <a:gd name="adj2" fmla="val 7984"/>
              <a:gd name="adj3" fmla="val 23908"/>
              <a:gd name="adj4" fmla="val -15714"/>
              <a:gd name="adj5" fmla="val 634"/>
              <a:gd name="adj6" fmla="val -41732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Greater wing of the sphenoid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A7B8213D-788B-486B-BF3A-D8A0CA5F342A}"/>
              </a:ext>
            </a:extLst>
          </p:cNvPr>
          <p:cNvSpPr>
            <a:spLocks/>
          </p:cNvSpPr>
          <p:nvPr/>
        </p:nvSpPr>
        <p:spPr bwMode="auto">
          <a:xfrm>
            <a:off x="7248128" y="3364972"/>
            <a:ext cx="2534116" cy="1000132"/>
          </a:xfrm>
          <a:prstGeom prst="callout2">
            <a:avLst>
              <a:gd name="adj1" fmla="val 37718"/>
              <a:gd name="adj2" fmla="val 7984"/>
              <a:gd name="adj3" fmla="val -28986"/>
              <a:gd name="adj4" fmla="val -28587"/>
              <a:gd name="adj5" fmla="val -51615"/>
              <a:gd name="adj6" fmla="val -42324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medial Pterygoid plate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C3D73ADC-6B86-4097-88E7-087C848703BC}"/>
              </a:ext>
            </a:extLst>
          </p:cNvPr>
          <p:cNvSpPr>
            <a:spLocks/>
          </p:cNvSpPr>
          <p:nvPr/>
        </p:nvSpPr>
        <p:spPr bwMode="auto">
          <a:xfrm flipH="1">
            <a:off x="1524000" y="3933056"/>
            <a:ext cx="2534116" cy="1000132"/>
          </a:xfrm>
          <a:prstGeom prst="callout2">
            <a:avLst>
              <a:gd name="adj1" fmla="val 37718"/>
              <a:gd name="adj2" fmla="val 7984"/>
              <a:gd name="adj3" fmla="val -41593"/>
              <a:gd name="adj4" fmla="val -21639"/>
              <a:gd name="adj5" fmla="val -105936"/>
              <a:gd name="adj6" fmla="val -63893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Lateral Pterygoid plate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AFBDAE-C9E0-4330-A8FC-73B1785EBA03}"/>
              </a:ext>
            </a:extLst>
          </p:cNvPr>
          <p:cNvSpPr/>
          <p:nvPr/>
        </p:nvSpPr>
        <p:spPr>
          <a:xfrm>
            <a:off x="6024563" y="4160838"/>
            <a:ext cx="1223962" cy="6461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Foramen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magnum</a:t>
            </a:r>
            <a:endParaRPr kumimoji="0" lang="en-US" altLang="zh-CN" sz="1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21" name="AutoShape 13">
            <a:extLst>
              <a:ext uri="{FF2B5EF4-FFF2-40B4-BE49-F238E27FC236}">
                <a16:creationId xmlns:a16="http://schemas.microsoft.com/office/drawing/2014/main" id="{CABDED6A-9387-42E7-B618-A966034B9DE4}"/>
              </a:ext>
            </a:extLst>
          </p:cNvPr>
          <p:cNvSpPr>
            <a:spLocks/>
          </p:cNvSpPr>
          <p:nvPr/>
        </p:nvSpPr>
        <p:spPr bwMode="auto">
          <a:xfrm>
            <a:off x="7458700" y="4589108"/>
            <a:ext cx="2534116" cy="1000132"/>
          </a:xfrm>
          <a:prstGeom prst="callout2">
            <a:avLst>
              <a:gd name="adj1" fmla="val 37718"/>
              <a:gd name="adj2" fmla="val 7984"/>
              <a:gd name="adj3" fmla="val -107123"/>
              <a:gd name="adj4" fmla="val -47303"/>
              <a:gd name="adj5" fmla="val -159757"/>
              <a:gd name="adj6" fmla="val -58266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Scaphiod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fossa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E9404FA1-74EE-46A4-9DDD-16A1FAC2437E}"/>
              </a:ext>
            </a:extLst>
          </p:cNvPr>
          <p:cNvSpPr>
            <a:spLocks/>
          </p:cNvSpPr>
          <p:nvPr/>
        </p:nvSpPr>
        <p:spPr bwMode="auto">
          <a:xfrm>
            <a:off x="1703512" y="2204864"/>
            <a:ext cx="2857520" cy="857256"/>
          </a:xfrm>
          <a:prstGeom prst="callout2">
            <a:avLst>
              <a:gd name="adj1" fmla="val 21054"/>
              <a:gd name="adj2" fmla="val 96923"/>
              <a:gd name="adj3" fmla="val 36482"/>
              <a:gd name="adj4" fmla="val 136275"/>
              <a:gd name="adj5" fmla="val 65962"/>
              <a:gd name="adj6" fmla="val 150698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Pterygoid fossa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E36624BF-9D83-4B14-A10E-16479607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7500" r="64063" b="48985"/>
          <a:stretch>
            <a:fillRect/>
          </a:stretch>
        </p:blipFill>
        <p:spPr bwMode="auto">
          <a:xfrm>
            <a:off x="3648075" y="47626"/>
            <a:ext cx="4954588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16B21C3D-C558-421E-9A32-3FB0D4E8AB90}"/>
              </a:ext>
            </a:extLst>
          </p:cNvPr>
          <p:cNvSpPr>
            <a:spLocks/>
          </p:cNvSpPr>
          <p:nvPr/>
        </p:nvSpPr>
        <p:spPr bwMode="auto">
          <a:xfrm>
            <a:off x="1703512" y="3573016"/>
            <a:ext cx="2857520" cy="857256"/>
          </a:xfrm>
          <a:prstGeom prst="callout2">
            <a:avLst>
              <a:gd name="adj1" fmla="val 34035"/>
              <a:gd name="adj2" fmla="val 89086"/>
              <a:gd name="adj3" fmla="val -75400"/>
              <a:gd name="adj4" fmla="val 125696"/>
              <a:gd name="adj5" fmla="val -53431"/>
              <a:gd name="adj6" fmla="val 134543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Foramen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ovale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071FCD10-7FC1-4089-875D-342AF8AADCA7}"/>
              </a:ext>
            </a:extLst>
          </p:cNvPr>
          <p:cNvSpPr>
            <a:spLocks/>
          </p:cNvSpPr>
          <p:nvPr/>
        </p:nvSpPr>
        <p:spPr bwMode="auto">
          <a:xfrm flipH="1">
            <a:off x="1703512" y="4581128"/>
            <a:ext cx="2534116" cy="1000132"/>
          </a:xfrm>
          <a:prstGeom prst="callout2">
            <a:avLst>
              <a:gd name="adj1" fmla="val 47480"/>
              <a:gd name="adj2" fmla="val 17292"/>
              <a:gd name="adj3" fmla="val -135750"/>
              <a:gd name="adj4" fmla="val -38334"/>
              <a:gd name="adj5" fmla="val -126824"/>
              <a:gd name="adj6" fmla="val -43496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Foramen spinosum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AFAFCFCF-0317-4DC6-AC90-3D3A7AEB07E7}"/>
              </a:ext>
            </a:extLst>
          </p:cNvPr>
          <p:cNvSpPr>
            <a:spLocks/>
          </p:cNvSpPr>
          <p:nvPr/>
        </p:nvSpPr>
        <p:spPr bwMode="auto">
          <a:xfrm>
            <a:off x="7320136" y="4005064"/>
            <a:ext cx="2534116" cy="1000132"/>
          </a:xfrm>
          <a:prstGeom prst="callout2">
            <a:avLst>
              <a:gd name="adj1" fmla="val 21343"/>
              <a:gd name="adj2" fmla="val 11201"/>
              <a:gd name="adj3" fmla="val -15666"/>
              <a:gd name="adj4" fmla="val -18407"/>
              <a:gd name="adj5" fmla="val -44494"/>
              <a:gd name="adj6" fmla="val -61184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Petrous part of temporal bone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4047A01C-5C0D-4DF8-A12C-01F33F165E64}"/>
              </a:ext>
            </a:extLst>
          </p:cNvPr>
          <p:cNvSpPr>
            <a:spLocks/>
          </p:cNvSpPr>
          <p:nvPr/>
        </p:nvSpPr>
        <p:spPr bwMode="auto">
          <a:xfrm flipH="1">
            <a:off x="7594332" y="5229200"/>
            <a:ext cx="2534116" cy="1000132"/>
          </a:xfrm>
          <a:prstGeom prst="callout2">
            <a:avLst>
              <a:gd name="adj1" fmla="val 17249"/>
              <a:gd name="adj2" fmla="val 87153"/>
              <a:gd name="adj3" fmla="val -98443"/>
              <a:gd name="adj4" fmla="val 206896"/>
              <a:gd name="adj5" fmla="val -118714"/>
              <a:gd name="adj6" fmla="val 204853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stylomastoid foramen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6098726C-6835-4D92-A508-1A9DA2F53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5" t="10941" r="38660" b="26060"/>
          <a:stretch>
            <a:fillRect/>
          </a:stretch>
        </p:blipFill>
        <p:spPr bwMode="auto">
          <a:xfrm>
            <a:off x="2989264" y="0"/>
            <a:ext cx="548322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2C8513CE-D4B8-4E4D-AE55-4CC6DEEA1A88}"/>
              </a:ext>
            </a:extLst>
          </p:cNvPr>
          <p:cNvSpPr>
            <a:spLocks/>
          </p:cNvSpPr>
          <p:nvPr/>
        </p:nvSpPr>
        <p:spPr bwMode="auto">
          <a:xfrm flipH="1">
            <a:off x="1524000" y="836712"/>
            <a:ext cx="2534116" cy="1000132"/>
          </a:xfrm>
          <a:prstGeom prst="callout2">
            <a:avLst>
              <a:gd name="adj1" fmla="val 37718"/>
              <a:gd name="adj2" fmla="val 7984"/>
              <a:gd name="adj3" fmla="val 138981"/>
              <a:gd name="adj4" fmla="val 4816"/>
              <a:gd name="adj5" fmla="val 180626"/>
              <a:gd name="adj6" fmla="val -54059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Infratemporal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surface of greater wing of the sphenoid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530CD196-36F0-40B3-A8C5-13DEEC925B5A}"/>
              </a:ext>
            </a:extLst>
          </p:cNvPr>
          <p:cNvSpPr>
            <a:spLocks/>
          </p:cNvSpPr>
          <p:nvPr/>
        </p:nvSpPr>
        <p:spPr bwMode="auto">
          <a:xfrm>
            <a:off x="1703512" y="3212976"/>
            <a:ext cx="2857520" cy="857256"/>
          </a:xfrm>
          <a:prstGeom prst="callout2">
            <a:avLst>
              <a:gd name="adj1" fmla="val 34035"/>
              <a:gd name="adj2" fmla="val 89086"/>
              <a:gd name="adj3" fmla="val -42808"/>
              <a:gd name="adj4" fmla="val 147029"/>
              <a:gd name="adj5" fmla="val -3061"/>
              <a:gd name="adj6" fmla="val 153210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Foramen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ovale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204F1A0B-2A98-4B5A-9A9F-1F7D64024F9F}"/>
              </a:ext>
            </a:extLst>
          </p:cNvPr>
          <p:cNvSpPr>
            <a:spLocks/>
          </p:cNvSpPr>
          <p:nvPr/>
        </p:nvSpPr>
        <p:spPr bwMode="auto">
          <a:xfrm flipH="1">
            <a:off x="7810480" y="1556792"/>
            <a:ext cx="2857520" cy="857256"/>
          </a:xfrm>
          <a:prstGeom prst="callout2">
            <a:avLst>
              <a:gd name="adj1" fmla="val 29069"/>
              <a:gd name="adj2" fmla="val 79986"/>
              <a:gd name="adj3" fmla="val 173123"/>
              <a:gd name="adj4" fmla="val 129478"/>
              <a:gd name="adj5" fmla="val 259105"/>
              <a:gd name="adj6" fmla="val 130382"/>
            </a:avLst>
          </a:prstGeom>
          <a:noFill/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F. lacerum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1C33699B-867C-4E9C-BD59-5364924D1AF0}"/>
              </a:ext>
            </a:extLst>
          </p:cNvPr>
          <p:cNvSpPr>
            <a:spLocks/>
          </p:cNvSpPr>
          <p:nvPr/>
        </p:nvSpPr>
        <p:spPr bwMode="auto">
          <a:xfrm flipH="1">
            <a:off x="1703512" y="4581128"/>
            <a:ext cx="2534116" cy="1000132"/>
          </a:xfrm>
          <a:prstGeom prst="callout2">
            <a:avLst>
              <a:gd name="adj1" fmla="val 47480"/>
              <a:gd name="adj2" fmla="val 17292"/>
              <a:gd name="adj3" fmla="val -145909"/>
              <a:gd name="adj4" fmla="val -54371"/>
              <a:gd name="adj5" fmla="val -109046"/>
              <a:gd name="adj6" fmla="val -62540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Foramen spinosum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DA817B81-B22A-46D0-A0BC-096F2B67FDDD}"/>
              </a:ext>
            </a:extLst>
          </p:cNvPr>
          <p:cNvSpPr>
            <a:spLocks/>
          </p:cNvSpPr>
          <p:nvPr/>
        </p:nvSpPr>
        <p:spPr bwMode="auto">
          <a:xfrm>
            <a:off x="7968208" y="4653136"/>
            <a:ext cx="2534116" cy="1000132"/>
          </a:xfrm>
          <a:prstGeom prst="callout2">
            <a:avLst>
              <a:gd name="adj1" fmla="val 21343"/>
              <a:gd name="adj2" fmla="val 11201"/>
              <a:gd name="adj3" fmla="val -15666"/>
              <a:gd name="adj4" fmla="val -18407"/>
              <a:gd name="adj5" fmla="val -44494"/>
              <a:gd name="adj6" fmla="val -61184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Petrous part of temporal bone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7298CA6F-5EDC-4974-A76D-C6C96C457FDF}"/>
              </a:ext>
            </a:extLst>
          </p:cNvPr>
          <p:cNvSpPr>
            <a:spLocks/>
          </p:cNvSpPr>
          <p:nvPr/>
        </p:nvSpPr>
        <p:spPr bwMode="auto">
          <a:xfrm flipH="1">
            <a:off x="436454" y="5738997"/>
            <a:ext cx="2534116" cy="1000132"/>
          </a:xfrm>
          <a:prstGeom prst="callout2">
            <a:avLst>
              <a:gd name="adj1" fmla="val 47480"/>
              <a:gd name="adj2" fmla="val 17292"/>
              <a:gd name="adj3" fmla="val 13035"/>
              <a:gd name="adj4" fmla="val -84348"/>
              <a:gd name="adj5" fmla="val -89354"/>
              <a:gd name="adj6" fmla="val -109727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Jugular Foramen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AEF7DD3C-8952-4F5D-9F24-21087DC6F462}"/>
              </a:ext>
            </a:extLst>
          </p:cNvPr>
          <p:cNvSpPr>
            <a:spLocks/>
          </p:cNvSpPr>
          <p:nvPr/>
        </p:nvSpPr>
        <p:spPr bwMode="auto">
          <a:xfrm>
            <a:off x="436454" y="3897052"/>
            <a:ext cx="2857520" cy="857256"/>
          </a:xfrm>
          <a:prstGeom prst="callout2">
            <a:avLst>
              <a:gd name="adj1" fmla="val 34035"/>
              <a:gd name="adj2" fmla="val 89086"/>
              <a:gd name="adj3" fmla="val 26115"/>
              <a:gd name="adj4" fmla="val 112076"/>
              <a:gd name="adj5" fmla="val 10067"/>
              <a:gd name="adj6" fmla="val 146810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Mand. fossa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72CAAE80-BB68-4106-A746-DC226F3E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5" t="10941" r="38660" b="26060"/>
          <a:stretch>
            <a:fillRect/>
          </a:stretch>
        </p:blipFill>
        <p:spPr bwMode="auto">
          <a:xfrm>
            <a:off x="2989264" y="0"/>
            <a:ext cx="548322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E9336AA2-E21E-4442-9FA5-BA3FE5CF6719}"/>
              </a:ext>
            </a:extLst>
          </p:cNvPr>
          <p:cNvSpPr>
            <a:spLocks/>
          </p:cNvSpPr>
          <p:nvPr/>
        </p:nvSpPr>
        <p:spPr bwMode="auto">
          <a:xfrm>
            <a:off x="7810356" y="3789040"/>
            <a:ext cx="2534116" cy="1000132"/>
          </a:xfrm>
          <a:prstGeom prst="callout2">
            <a:avLst>
              <a:gd name="adj1" fmla="val 27559"/>
              <a:gd name="adj2" fmla="val 16003"/>
              <a:gd name="adj3" fmla="val 15114"/>
              <a:gd name="adj4" fmla="val -6125"/>
              <a:gd name="adj5" fmla="val -15080"/>
              <a:gd name="adj6" fmla="val -31947"/>
            </a:avLst>
          </a:prstGeom>
          <a:noFill/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Foramen lacerum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64A2AC7D-FD02-4A08-9985-77CFD4A4D766}"/>
              </a:ext>
            </a:extLst>
          </p:cNvPr>
          <p:cNvSpPr>
            <a:spLocks/>
          </p:cNvSpPr>
          <p:nvPr/>
        </p:nvSpPr>
        <p:spPr bwMode="auto">
          <a:xfrm>
            <a:off x="1524000" y="3501008"/>
            <a:ext cx="3059832" cy="857256"/>
          </a:xfrm>
          <a:prstGeom prst="callout2">
            <a:avLst>
              <a:gd name="adj1" fmla="val 23789"/>
              <a:gd name="adj2" fmla="val 99222"/>
              <a:gd name="adj3" fmla="val -29925"/>
              <a:gd name="adj4" fmla="val 114106"/>
              <a:gd name="adj5" fmla="val 84134"/>
              <a:gd name="adj6" fmla="val 146912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Internal carotid artery in Carotid foramen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3BE6DE2A-0ECB-48CF-AED4-546AD813B6F2}"/>
              </a:ext>
            </a:extLst>
          </p:cNvPr>
          <p:cNvSpPr>
            <a:spLocks/>
          </p:cNvSpPr>
          <p:nvPr/>
        </p:nvSpPr>
        <p:spPr bwMode="auto">
          <a:xfrm flipH="1">
            <a:off x="1905700" y="5165172"/>
            <a:ext cx="2534116" cy="1000132"/>
          </a:xfrm>
          <a:prstGeom prst="callout2">
            <a:avLst>
              <a:gd name="adj1" fmla="val 35374"/>
              <a:gd name="adj2" fmla="val 23713"/>
              <a:gd name="adj3" fmla="val -68709"/>
              <a:gd name="adj4" fmla="val -51735"/>
              <a:gd name="adj5" fmla="val -28211"/>
              <a:gd name="adj6" fmla="val -51121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Jugular foramen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DED6B0D6-EBA9-4448-ABA8-318ED5AA0684}"/>
              </a:ext>
            </a:extLst>
          </p:cNvPr>
          <p:cNvSpPr>
            <a:spLocks/>
          </p:cNvSpPr>
          <p:nvPr/>
        </p:nvSpPr>
        <p:spPr bwMode="auto">
          <a:xfrm flipH="1">
            <a:off x="7558960" y="4869160"/>
            <a:ext cx="2857520" cy="857256"/>
          </a:xfrm>
          <a:prstGeom prst="callout2">
            <a:avLst>
              <a:gd name="adj1" fmla="val 24237"/>
              <a:gd name="adj2" fmla="val 85460"/>
              <a:gd name="adj3" fmla="val -48458"/>
              <a:gd name="adj4" fmla="val 128132"/>
              <a:gd name="adj5" fmla="val -119605"/>
              <a:gd name="adj6" fmla="val 136443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Petrous part of temporal bone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AB8E2E7E-821D-41A4-A89D-F36B32421BE8}"/>
              </a:ext>
            </a:extLst>
          </p:cNvPr>
          <p:cNvSpPr>
            <a:spLocks/>
          </p:cNvSpPr>
          <p:nvPr/>
        </p:nvSpPr>
        <p:spPr bwMode="auto">
          <a:xfrm>
            <a:off x="7464426" y="5838826"/>
            <a:ext cx="3095625" cy="614363"/>
          </a:xfrm>
          <a:prstGeom prst="callout2">
            <a:avLst>
              <a:gd name="adj1" fmla="val 34398"/>
              <a:gd name="adj2" fmla="val 7310"/>
              <a:gd name="adj3" fmla="val 23907"/>
              <a:gd name="adj4" fmla="val -5310"/>
              <a:gd name="adj5" fmla="val -10037"/>
              <a:gd name="adj6" fmla="val -5860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Occipital Bone 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A05F3930-8AD5-4C19-BB53-84A6C1E52B2E}"/>
              </a:ext>
            </a:extLst>
          </p:cNvPr>
          <p:cNvSpPr>
            <a:spLocks/>
          </p:cNvSpPr>
          <p:nvPr/>
        </p:nvSpPr>
        <p:spPr bwMode="auto">
          <a:xfrm>
            <a:off x="8184232" y="2924944"/>
            <a:ext cx="2246084" cy="784108"/>
          </a:xfrm>
          <a:prstGeom prst="callout2">
            <a:avLst>
              <a:gd name="adj1" fmla="val 34461"/>
              <a:gd name="adj2" fmla="val -476"/>
              <a:gd name="adj3" fmla="val 43165"/>
              <a:gd name="adj4" fmla="val -16630"/>
              <a:gd name="adj5" fmla="val 98271"/>
              <a:gd name="adj6" fmla="val -23997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Basisphenoid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54F9FDD2-2D78-4F87-93CD-31450A0C40A9}"/>
              </a:ext>
            </a:extLst>
          </p:cNvPr>
          <p:cNvSpPr>
            <a:spLocks/>
          </p:cNvSpPr>
          <p:nvPr/>
        </p:nvSpPr>
        <p:spPr bwMode="auto">
          <a:xfrm>
            <a:off x="726716" y="893248"/>
            <a:ext cx="3059832" cy="857256"/>
          </a:xfrm>
          <a:prstGeom prst="callout2">
            <a:avLst>
              <a:gd name="adj1" fmla="val 23789"/>
              <a:gd name="adj2" fmla="val 99222"/>
              <a:gd name="adj3" fmla="val 14382"/>
              <a:gd name="adj4" fmla="val 117324"/>
              <a:gd name="adj5" fmla="val 146493"/>
              <a:gd name="adj6" fmla="val 174957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Maxillary tuberosity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67F0C860-1DBF-47B5-BC14-9A75F2DC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7500" r="64063" b="48985"/>
          <a:stretch>
            <a:fillRect/>
          </a:stretch>
        </p:blipFill>
        <p:spPr bwMode="auto">
          <a:xfrm>
            <a:off x="3648075" y="47626"/>
            <a:ext cx="4954588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4E391819-B268-4A0F-8BFE-A62EE183CCAA}"/>
              </a:ext>
            </a:extLst>
          </p:cNvPr>
          <p:cNvSpPr>
            <a:spLocks/>
          </p:cNvSpPr>
          <p:nvPr/>
        </p:nvSpPr>
        <p:spPr bwMode="auto">
          <a:xfrm>
            <a:off x="7750176" y="4713289"/>
            <a:ext cx="2917825" cy="1019175"/>
          </a:xfrm>
          <a:prstGeom prst="callout2">
            <a:avLst>
              <a:gd name="adj1" fmla="val 28468"/>
              <a:gd name="adj2" fmla="val 2509"/>
              <a:gd name="adj3" fmla="val 6509"/>
              <a:gd name="adj4" fmla="val -25528"/>
              <a:gd name="adj5" fmla="val -55815"/>
              <a:gd name="adj6" fmla="val -6338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Occipital condyle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D023C9A4-2C74-4691-9DF2-0899406CE995}"/>
              </a:ext>
            </a:extLst>
          </p:cNvPr>
          <p:cNvSpPr>
            <a:spLocks/>
          </p:cNvSpPr>
          <p:nvPr/>
        </p:nvSpPr>
        <p:spPr bwMode="auto">
          <a:xfrm>
            <a:off x="7391401" y="1412876"/>
            <a:ext cx="2917825" cy="1019175"/>
          </a:xfrm>
          <a:prstGeom prst="callout2">
            <a:avLst>
              <a:gd name="adj1" fmla="val 49171"/>
              <a:gd name="adj2" fmla="val 1704"/>
              <a:gd name="adj3" fmla="val 110653"/>
              <a:gd name="adj4" fmla="val -50926"/>
              <a:gd name="adj5" fmla="val 233617"/>
              <a:gd name="adj6" fmla="val -51398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Hypoglossal canal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7671F3AD-CBD4-407B-B45C-835FC7324D48}"/>
              </a:ext>
            </a:extLst>
          </p:cNvPr>
          <p:cNvSpPr>
            <a:spLocks/>
          </p:cNvSpPr>
          <p:nvPr/>
        </p:nvSpPr>
        <p:spPr bwMode="auto">
          <a:xfrm>
            <a:off x="7234292" y="5813244"/>
            <a:ext cx="2534116" cy="1000132"/>
          </a:xfrm>
          <a:prstGeom prst="callout2">
            <a:avLst>
              <a:gd name="adj1" fmla="val 18614"/>
              <a:gd name="adj2" fmla="val 3137"/>
              <a:gd name="adj3" fmla="val -11570"/>
              <a:gd name="adj4" fmla="val -13560"/>
              <a:gd name="adj5" fmla="val -118918"/>
              <a:gd name="adj6" fmla="val -60275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Condylar canal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158C41ED-8C99-43FD-A4E2-333593781AAE}"/>
              </a:ext>
            </a:extLst>
          </p:cNvPr>
          <p:cNvSpPr>
            <a:spLocks/>
          </p:cNvSpPr>
          <p:nvPr/>
        </p:nvSpPr>
        <p:spPr bwMode="auto">
          <a:xfrm>
            <a:off x="7608168" y="2708920"/>
            <a:ext cx="2246084" cy="784108"/>
          </a:xfrm>
          <a:prstGeom prst="callout2">
            <a:avLst>
              <a:gd name="adj1" fmla="val 34461"/>
              <a:gd name="adj2" fmla="val -476"/>
              <a:gd name="adj3" fmla="val 43165"/>
              <a:gd name="adj4" fmla="val -16630"/>
              <a:gd name="adj5" fmla="val 81602"/>
              <a:gd name="adj6" fmla="val -43808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Basisphenoid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51207" name="AutoShape 13">
            <a:extLst>
              <a:ext uri="{FF2B5EF4-FFF2-40B4-BE49-F238E27FC236}">
                <a16:creationId xmlns:a16="http://schemas.microsoft.com/office/drawing/2014/main" id="{24C74D12-4936-4309-9E17-EF07CBB874AE}"/>
              </a:ext>
            </a:extLst>
          </p:cNvPr>
          <p:cNvSpPr>
            <a:spLocks/>
          </p:cNvSpPr>
          <p:nvPr/>
        </p:nvSpPr>
        <p:spPr bwMode="auto">
          <a:xfrm>
            <a:off x="2063750" y="5661026"/>
            <a:ext cx="3816350" cy="1019175"/>
          </a:xfrm>
          <a:prstGeom prst="callout2">
            <a:avLst>
              <a:gd name="adj1" fmla="val 5463"/>
              <a:gd name="adj2" fmla="val 54889"/>
              <a:gd name="adj3" fmla="val -25694"/>
              <a:gd name="adj4" fmla="val 55394"/>
              <a:gd name="adj5" fmla="val -67319"/>
              <a:gd name="adj6" fmla="val 9004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Squamous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 part of Occipital Bone </a:t>
            </a: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BFDA66C7-145A-42EE-A5C9-5A7C276A0B66}"/>
              </a:ext>
            </a:extLst>
          </p:cNvPr>
          <p:cNvSpPr>
            <a:spLocks/>
          </p:cNvSpPr>
          <p:nvPr/>
        </p:nvSpPr>
        <p:spPr bwMode="auto">
          <a:xfrm>
            <a:off x="7414820" y="3573016"/>
            <a:ext cx="3289692" cy="1000132"/>
          </a:xfrm>
          <a:prstGeom prst="callout2">
            <a:avLst>
              <a:gd name="adj1" fmla="val 28166"/>
              <a:gd name="adj2" fmla="val 1498"/>
              <a:gd name="adj3" fmla="val 56657"/>
              <a:gd name="adj4" fmla="val -15940"/>
              <a:gd name="adj5" fmla="val 81537"/>
              <a:gd name="adj6" fmla="val -17842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5000"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SimSun" pitchFamily="2" charset="-122"/>
                <a:cs typeface="Arial"/>
              </a:rPr>
              <a:t>Foramen magnum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B8E8AD47-340C-413C-815A-E083F8AD8EE4}"/>
              </a:ext>
            </a:extLst>
          </p:cNvPr>
          <p:cNvSpPr>
            <a:spLocks/>
          </p:cNvSpPr>
          <p:nvPr/>
        </p:nvSpPr>
        <p:spPr bwMode="auto">
          <a:xfrm flipH="1">
            <a:off x="1703512" y="4581128"/>
            <a:ext cx="2534116" cy="1000132"/>
          </a:xfrm>
          <a:prstGeom prst="callout2">
            <a:avLst>
              <a:gd name="adj1" fmla="val 874"/>
              <a:gd name="adj2" fmla="val 58609"/>
              <a:gd name="adj3" fmla="val -8842"/>
              <a:gd name="adj4" fmla="val 26294"/>
              <a:gd name="adj5" fmla="val -143199"/>
              <a:gd name="adj6" fmla="val -15491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mandibular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fossa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8E772071-1E89-4A70-96E6-8BC8509F30A8}"/>
              </a:ext>
            </a:extLst>
          </p:cNvPr>
          <p:cNvSpPr>
            <a:spLocks/>
          </p:cNvSpPr>
          <p:nvPr/>
        </p:nvSpPr>
        <p:spPr bwMode="auto">
          <a:xfrm flipH="1">
            <a:off x="1775520" y="3429000"/>
            <a:ext cx="2534116" cy="1000132"/>
          </a:xfrm>
          <a:prstGeom prst="callout2">
            <a:avLst>
              <a:gd name="adj1" fmla="val 18614"/>
              <a:gd name="adj2" fmla="val 22525"/>
              <a:gd name="adj3" fmla="val -52509"/>
              <a:gd name="adj4" fmla="val 1520"/>
              <a:gd name="adj5" fmla="val -51773"/>
              <a:gd name="adj6" fmla="val -12260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Articular eminence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颅底内面观1">
            <a:extLst>
              <a:ext uri="{FF2B5EF4-FFF2-40B4-BE49-F238E27FC236}">
                <a16:creationId xmlns:a16="http://schemas.microsoft.com/office/drawing/2014/main" id="{E3405B35-4534-4854-A611-05546BA49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3648076" y="620714"/>
            <a:ext cx="4492625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5543" name="Text Box 7">
            <a:extLst>
              <a:ext uri="{FF2B5EF4-FFF2-40B4-BE49-F238E27FC236}">
                <a16:creationId xmlns:a16="http://schemas.microsoft.com/office/drawing/2014/main" id="{8AA5B70F-3A0E-4BFF-86C3-A767537C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4" y="4221163"/>
            <a:ext cx="2681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Jugular Foramen</a:t>
            </a:r>
          </a:p>
        </p:txBody>
      </p:sp>
      <p:sp>
        <p:nvSpPr>
          <p:cNvPr id="65544" name="Line 8">
            <a:extLst>
              <a:ext uri="{FF2B5EF4-FFF2-40B4-BE49-F238E27FC236}">
                <a16:creationId xmlns:a16="http://schemas.microsoft.com/office/drawing/2014/main" id="{ADFB88CB-D006-4EC5-9F8B-B8B7ED18F2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5050" y="3716339"/>
            <a:ext cx="165735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45" name="Line 9">
            <a:extLst>
              <a:ext uri="{FF2B5EF4-FFF2-40B4-BE49-F238E27FC236}">
                <a16:creationId xmlns:a16="http://schemas.microsoft.com/office/drawing/2014/main" id="{564C43AB-F86E-4FBE-9C24-D10A40A69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6" y="2636838"/>
            <a:ext cx="1584325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id="{F07F49B0-52E2-4334-805B-3BD19F6EA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49500"/>
            <a:ext cx="240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Foramen Lacerum</a:t>
            </a:r>
          </a:p>
        </p:txBody>
      </p:sp>
      <p:sp>
        <p:nvSpPr>
          <p:cNvPr id="65548" name="Line 12">
            <a:extLst>
              <a:ext uri="{FF2B5EF4-FFF2-40B4-BE49-F238E27FC236}">
                <a16:creationId xmlns:a16="http://schemas.microsoft.com/office/drawing/2014/main" id="{7EB0A0E4-39CF-480C-B947-9846F395E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8439" y="3644900"/>
            <a:ext cx="935037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49" name="Text Box 13">
            <a:extLst>
              <a:ext uri="{FF2B5EF4-FFF2-40B4-BE49-F238E27FC236}">
                <a16:creationId xmlns:a16="http://schemas.microsoft.com/office/drawing/2014/main" id="{2069A022-BCA9-400A-911C-481EB6579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00438"/>
            <a:ext cx="257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Foramen Spinosum</a:t>
            </a:r>
          </a:p>
        </p:txBody>
      </p:sp>
      <p:sp>
        <p:nvSpPr>
          <p:cNvPr id="65550" name="Line 14">
            <a:extLst>
              <a:ext uri="{FF2B5EF4-FFF2-40B4-BE49-F238E27FC236}">
                <a16:creationId xmlns:a16="http://schemas.microsoft.com/office/drawing/2014/main" id="{BA5FEDC4-3E48-41A5-B2AA-9F20BF8C6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4" y="3141664"/>
            <a:ext cx="1296987" cy="384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64DA9587-7DD3-4D34-97B2-292E24F3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924175"/>
            <a:ext cx="199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Foramen ovale</a:t>
            </a:r>
          </a:p>
        </p:txBody>
      </p:sp>
      <p:sp>
        <p:nvSpPr>
          <p:cNvPr id="65552" name="Line 16">
            <a:extLst>
              <a:ext uri="{FF2B5EF4-FFF2-40B4-BE49-F238E27FC236}">
                <a16:creationId xmlns:a16="http://schemas.microsoft.com/office/drawing/2014/main" id="{942971F8-78C1-420E-9A60-91EE57EF4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72264" y="3068638"/>
            <a:ext cx="1800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8D05D3FC-8211-4F6C-A104-F01EC21B8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2852739"/>
            <a:ext cx="2193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Greater Wing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Sphenoid </a:t>
            </a:r>
          </a:p>
        </p:txBody>
      </p:sp>
      <p:sp>
        <p:nvSpPr>
          <p:cNvPr id="65554" name="Line 18">
            <a:extLst>
              <a:ext uri="{FF2B5EF4-FFF2-40B4-BE49-F238E27FC236}">
                <a16:creationId xmlns:a16="http://schemas.microsoft.com/office/drawing/2014/main" id="{77D354D9-D0F2-4A9B-9F45-7EC36FFDBB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7801" y="2492375"/>
            <a:ext cx="180022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55" name="Text Box 19">
            <a:extLst>
              <a:ext uri="{FF2B5EF4-FFF2-40B4-BE49-F238E27FC236}">
                <a16:creationId xmlns:a16="http://schemas.microsoft.com/office/drawing/2014/main" id="{D674BE22-D225-45F6-B88B-C87B68C92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1" y="2205039"/>
            <a:ext cx="2193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Lesser Wing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Sphenoid </a:t>
            </a:r>
          </a:p>
        </p:txBody>
      </p:sp>
      <p:sp>
        <p:nvSpPr>
          <p:cNvPr id="65556" name="Line 20">
            <a:extLst>
              <a:ext uri="{FF2B5EF4-FFF2-40B4-BE49-F238E27FC236}">
                <a16:creationId xmlns:a16="http://schemas.microsoft.com/office/drawing/2014/main" id="{0BE57874-8347-4655-AE06-0DDB7D88D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6" y="1268413"/>
            <a:ext cx="1223963" cy="143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57" name="Text Box 21">
            <a:extLst>
              <a:ext uri="{FF2B5EF4-FFF2-40B4-BE49-F238E27FC236}">
                <a16:creationId xmlns:a16="http://schemas.microsoft.com/office/drawing/2014/main" id="{1C5B374D-9BE8-4FAF-AE09-FF3D5293F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9" y="1052513"/>
            <a:ext cx="1893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Optic Canal</a:t>
            </a:r>
          </a:p>
        </p:txBody>
      </p:sp>
      <p:sp>
        <p:nvSpPr>
          <p:cNvPr id="65558" name="Line 22">
            <a:extLst>
              <a:ext uri="{FF2B5EF4-FFF2-40B4-BE49-F238E27FC236}">
                <a16:creationId xmlns:a16="http://schemas.microsoft.com/office/drawing/2014/main" id="{6E9D4503-3F78-4DB7-9FF2-E6306685E2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1" y="1412875"/>
            <a:ext cx="2232025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59" name="Text Box 23">
            <a:extLst>
              <a:ext uri="{FF2B5EF4-FFF2-40B4-BE49-F238E27FC236}">
                <a16:creationId xmlns:a16="http://schemas.microsoft.com/office/drawing/2014/main" id="{F8D20757-FE03-4488-B547-058E9F3B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1196975"/>
            <a:ext cx="1535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Crista Galli</a:t>
            </a:r>
          </a:p>
        </p:txBody>
      </p:sp>
      <p:sp>
        <p:nvSpPr>
          <p:cNvPr id="65560" name="Line 24">
            <a:extLst>
              <a:ext uri="{FF2B5EF4-FFF2-40B4-BE49-F238E27FC236}">
                <a16:creationId xmlns:a16="http://schemas.microsoft.com/office/drawing/2014/main" id="{02BB47F9-8577-437D-B316-92D781C96F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51539" y="1916114"/>
            <a:ext cx="21605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61" name="Text Box 25">
            <a:extLst>
              <a:ext uri="{FF2B5EF4-FFF2-40B4-BE49-F238E27FC236}">
                <a16:creationId xmlns:a16="http://schemas.microsoft.com/office/drawing/2014/main" id="{0F9A9904-6CC5-4630-942E-776C5AF42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1773238"/>
            <a:ext cx="2005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Cribiform plate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D23190B9-8C10-48F5-8344-9AAE993AE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1700213"/>
            <a:ext cx="2870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Foramen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Rotundum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Line 8">
            <a:extLst>
              <a:ext uri="{FF2B5EF4-FFF2-40B4-BE49-F238E27FC236}">
                <a16:creationId xmlns:a16="http://schemas.microsoft.com/office/drawing/2014/main" id="{1E642D21-ED29-474C-8167-B86EF00ED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2060576"/>
            <a:ext cx="1079500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Line 8">
            <a:extLst>
              <a:ext uri="{FF2B5EF4-FFF2-40B4-BE49-F238E27FC236}">
                <a16:creationId xmlns:a16="http://schemas.microsoft.com/office/drawing/2014/main" id="{F7D89CBD-DA19-4E44-A6F3-22D23BD67A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31039" y="4787900"/>
            <a:ext cx="1081087" cy="369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8413D235-221B-4278-97C0-A1F22EF0C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413" y="4941888"/>
            <a:ext cx="254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Sigmoid sulcus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6FD1D00-68A7-41F0-9400-AF8EC3E40BBC}"/>
              </a:ext>
            </a:extLst>
          </p:cNvPr>
          <p:cNvSpPr/>
          <p:nvPr/>
        </p:nvSpPr>
        <p:spPr>
          <a:xfrm rot="3047412">
            <a:off x="6315870" y="4325145"/>
            <a:ext cx="352425" cy="176213"/>
          </a:xfrm>
          <a:prstGeom prst="ellipse">
            <a:avLst/>
          </a:prstGeom>
          <a:noFill/>
          <a:ln w="38100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DE8EEDFD-EE5C-40F7-BDDB-1C9CB17DB7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0825" y="4437063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颅底内面观1">
            <a:extLst>
              <a:ext uri="{FF2B5EF4-FFF2-40B4-BE49-F238E27FC236}">
                <a16:creationId xmlns:a16="http://schemas.microsoft.com/office/drawing/2014/main" id="{7F28D78D-6E76-438C-A8ED-7FD04BFD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3648076" y="620714"/>
            <a:ext cx="4492625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Line 8">
            <a:extLst>
              <a:ext uri="{FF2B5EF4-FFF2-40B4-BE49-F238E27FC236}">
                <a16:creationId xmlns:a16="http://schemas.microsoft.com/office/drawing/2014/main" id="{1D909922-03DD-4E68-B196-342FF13869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9514" y="2924175"/>
            <a:ext cx="1728787" cy="585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8871BCAA-5B69-4965-AE32-E57CBA74D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1" y="2852739"/>
            <a:ext cx="19859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Anterior clinoid process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3DAF0D57-77DB-4D43-9413-C284B7696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1916114"/>
            <a:ext cx="1657350" cy="7826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848696F3-3247-4601-8378-69C7B64AD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9" y="1196975"/>
            <a:ext cx="1997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 orbital fissure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3B95570E-CD59-4F96-92A6-629C3E90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168" y="836714"/>
            <a:ext cx="231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Hypophyseal fossa</a:t>
            </a:r>
            <a:endParaRPr kumimoji="0" lang="en-US" altLang="zh-CN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E72EEE16-F89D-43EB-A8FD-C2315C9327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1" y="1566863"/>
            <a:ext cx="2087563" cy="157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F02FC693-EC5C-4790-AAD5-1F5802F136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3614" y="3716338"/>
            <a:ext cx="2376487" cy="1225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05E3CC4-C2FE-4976-9AB6-20F0BC928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581525"/>
            <a:ext cx="1384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clivus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24716714-98F4-42F5-9A3A-BA37F1A7B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6" y="692151"/>
            <a:ext cx="1655763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246E9E37-25B5-4E5E-AB78-F2041064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333376"/>
            <a:ext cx="2363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Frontal crest</a:t>
            </a:r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id="{9F8C620A-72DD-4AFD-ACD7-B51EBE6EAF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80100" y="4724400"/>
            <a:ext cx="1944688" cy="1081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6A0D91A6-474A-4183-9E08-D13613753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5661026"/>
            <a:ext cx="2833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Foramen Magnum</a:t>
            </a: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C659EEAB-F4CE-4FA0-859C-8DEF73C00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8438" y="5445125"/>
            <a:ext cx="129540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FD7D08D2-9453-4F13-AB97-129E08CB09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338" y="6156325"/>
            <a:ext cx="1160462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01007F27-E9A9-4D6A-9C94-884AF712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6" y="6053138"/>
            <a:ext cx="2957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Transverse sulcus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2D2CE6B4-E2E4-4943-A70C-5B654DE1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0" t="5859" r="27490" b="14063"/>
          <a:stretch>
            <a:fillRect/>
          </a:stretch>
        </p:blipFill>
        <p:spPr bwMode="auto">
          <a:xfrm>
            <a:off x="3338513" y="0"/>
            <a:ext cx="5186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CEFF74D8-334D-4951-A415-1AA678F21200}"/>
              </a:ext>
            </a:extLst>
          </p:cNvPr>
          <p:cNvSpPr>
            <a:spLocks/>
          </p:cNvSpPr>
          <p:nvPr/>
        </p:nvSpPr>
        <p:spPr bwMode="auto">
          <a:xfrm>
            <a:off x="7752184" y="620688"/>
            <a:ext cx="2915816" cy="1000132"/>
          </a:xfrm>
          <a:prstGeom prst="callout2">
            <a:avLst>
              <a:gd name="adj1" fmla="val 40447"/>
              <a:gd name="adj2" fmla="val 18217"/>
              <a:gd name="adj3" fmla="val 35071"/>
              <a:gd name="adj4" fmla="val 511"/>
              <a:gd name="adj5" fmla="val 242642"/>
              <a:gd name="adj6" fmla="val -9319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Squamus part of temporal bone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BE8EC148-3F0C-4FC5-BDBB-370E4394C5C8}"/>
              </a:ext>
            </a:extLst>
          </p:cNvPr>
          <p:cNvSpPr>
            <a:spLocks/>
          </p:cNvSpPr>
          <p:nvPr/>
        </p:nvSpPr>
        <p:spPr bwMode="auto">
          <a:xfrm flipH="1">
            <a:off x="7773844" y="4365104"/>
            <a:ext cx="2894156" cy="1000132"/>
          </a:xfrm>
          <a:prstGeom prst="callout2">
            <a:avLst>
              <a:gd name="adj1" fmla="val 32225"/>
              <a:gd name="adj2" fmla="val 78701"/>
              <a:gd name="adj3" fmla="val -82111"/>
              <a:gd name="adj4" fmla="val 104968"/>
              <a:gd name="adj5" fmla="val -44622"/>
              <a:gd name="adj6" fmla="val 113123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Anterior surface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Petrous part of temporal bone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4A111043-A9EA-4EE4-A7EB-0AA68CCBAE75}"/>
              </a:ext>
            </a:extLst>
          </p:cNvPr>
          <p:cNvSpPr>
            <a:spLocks/>
          </p:cNvSpPr>
          <p:nvPr/>
        </p:nvSpPr>
        <p:spPr bwMode="auto">
          <a:xfrm flipH="1">
            <a:off x="1524000" y="3429000"/>
            <a:ext cx="2253452" cy="1000132"/>
          </a:xfrm>
          <a:prstGeom prst="callout2">
            <a:avLst>
              <a:gd name="adj1" fmla="val 41790"/>
              <a:gd name="adj2" fmla="val 14431"/>
              <a:gd name="adj3" fmla="val -32863"/>
              <a:gd name="adj4" fmla="val -39147"/>
              <a:gd name="adj5" fmla="val -6176"/>
              <a:gd name="adj6" fmla="val -49402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Foramen spinosum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38FCFB4C-6E4B-4F42-A7F6-6F615A29B3FB}"/>
              </a:ext>
            </a:extLst>
          </p:cNvPr>
          <p:cNvSpPr>
            <a:spLocks/>
          </p:cNvSpPr>
          <p:nvPr/>
        </p:nvSpPr>
        <p:spPr bwMode="auto">
          <a:xfrm flipH="1">
            <a:off x="1847528" y="2204864"/>
            <a:ext cx="1728192" cy="1000132"/>
          </a:xfrm>
          <a:prstGeom prst="callout2">
            <a:avLst>
              <a:gd name="adj1" fmla="val 25437"/>
              <a:gd name="adj2" fmla="val 9676"/>
              <a:gd name="adj3" fmla="val 21462"/>
              <a:gd name="adj4" fmla="val -13846"/>
              <a:gd name="adj5" fmla="val 105132"/>
              <a:gd name="adj6" fmla="val -88259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Foramen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ovale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05D5DFE4-814E-4B39-BBE4-290F3C6B0320}"/>
              </a:ext>
            </a:extLst>
          </p:cNvPr>
          <p:cNvSpPr>
            <a:spLocks/>
          </p:cNvSpPr>
          <p:nvPr/>
        </p:nvSpPr>
        <p:spPr bwMode="auto">
          <a:xfrm flipH="1">
            <a:off x="1271464" y="908720"/>
            <a:ext cx="3226068" cy="1000132"/>
          </a:xfrm>
          <a:prstGeom prst="callout2">
            <a:avLst>
              <a:gd name="adj1" fmla="val 45293"/>
              <a:gd name="adj2" fmla="val 23155"/>
              <a:gd name="adj3" fmla="val 38919"/>
              <a:gd name="adj4" fmla="val -4988"/>
              <a:gd name="adj5" fmla="val 204584"/>
              <a:gd name="adj6" fmla="val -24402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Foramen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rotundum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0B8B1A6-BC99-49CB-9E90-44F8DD18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13672" r="43604" b="47266"/>
          <a:stretch>
            <a:fillRect/>
          </a:stretch>
        </p:blipFill>
        <p:spPr bwMode="auto">
          <a:xfrm>
            <a:off x="3863976" y="476251"/>
            <a:ext cx="6226175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6FC84CD0-143B-4389-AECC-EB449E78DB75}"/>
              </a:ext>
            </a:extLst>
          </p:cNvPr>
          <p:cNvSpPr>
            <a:spLocks/>
          </p:cNvSpPr>
          <p:nvPr/>
        </p:nvSpPr>
        <p:spPr bwMode="auto">
          <a:xfrm>
            <a:off x="2459832" y="4285518"/>
            <a:ext cx="1944687" cy="701675"/>
          </a:xfrm>
          <a:prstGeom prst="callout2">
            <a:avLst>
              <a:gd name="adj1" fmla="val 81944"/>
              <a:gd name="adj2" fmla="val 79975"/>
              <a:gd name="adj3" fmla="val 111832"/>
              <a:gd name="adj4" fmla="val 159675"/>
              <a:gd name="adj5" fmla="val 71683"/>
              <a:gd name="adj6" fmla="val 189889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alveolar border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89315-CBA6-4925-BB69-A3CF4AF18368}"/>
              </a:ext>
            </a:extLst>
          </p:cNvPr>
          <p:cNvSpPr/>
          <p:nvPr/>
        </p:nvSpPr>
        <p:spPr>
          <a:xfrm>
            <a:off x="3432176" y="981075"/>
            <a:ext cx="1357313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F61FE83B-23AC-45CE-9481-512F7D2211BE}"/>
              </a:ext>
            </a:extLst>
          </p:cNvPr>
          <p:cNvSpPr>
            <a:spLocks/>
          </p:cNvSpPr>
          <p:nvPr/>
        </p:nvSpPr>
        <p:spPr bwMode="auto">
          <a:xfrm>
            <a:off x="8040216" y="4797152"/>
            <a:ext cx="1886044" cy="1000132"/>
          </a:xfrm>
          <a:prstGeom prst="callout2">
            <a:avLst>
              <a:gd name="adj1" fmla="val 49298"/>
              <a:gd name="adj2" fmla="val 15369"/>
              <a:gd name="adj3" fmla="val 48925"/>
              <a:gd name="adj4" fmla="val -63089"/>
              <a:gd name="adj5" fmla="val 69012"/>
              <a:gd name="adj6" fmla="val -121111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Mental foramen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C68F2-9CDA-4054-9985-6581DD576E10}"/>
              </a:ext>
            </a:extLst>
          </p:cNvPr>
          <p:cNvSpPr/>
          <p:nvPr/>
        </p:nvSpPr>
        <p:spPr>
          <a:xfrm>
            <a:off x="3143251" y="1412875"/>
            <a:ext cx="1357313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4153F72-C87B-42CF-B062-4BD987D2CCA0}"/>
              </a:ext>
            </a:extLst>
          </p:cNvPr>
          <p:cNvSpPr/>
          <p:nvPr/>
        </p:nvSpPr>
        <p:spPr>
          <a:xfrm>
            <a:off x="6024563" y="4151314"/>
            <a:ext cx="1579562" cy="1222375"/>
          </a:xfrm>
          <a:custGeom>
            <a:avLst/>
            <a:gdLst>
              <a:gd name="connsiteX0" fmla="*/ 1161535 w 1161535"/>
              <a:gd name="connsiteY0" fmla="*/ 0 h 988541"/>
              <a:gd name="connsiteX1" fmla="*/ 963827 w 1161535"/>
              <a:gd name="connsiteY1" fmla="*/ 420130 h 988541"/>
              <a:gd name="connsiteX2" fmla="*/ 395416 w 1161535"/>
              <a:gd name="connsiteY2" fmla="*/ 840260 h 988541"/>
              <a:gd name="connsiteX3" fmla="*/ 0 w 1161535"/>
              <a:gd name="connsiteY3" fmla="*/ 988541 h 9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535" h="988541">
                <a:moveTo>
                  <a:pt x="1161535" y="0"/>
                </a:moveTo>
                <a:cubicBezTo>
                  <a:pt x="1126524" y="140043"/>
                  <a:pt x="1091514" y="280087"/>
                  <a:pt x="963827" y="420130"/>
                </a:cubicBezTo>
                <a:cubicBezTo>
                  <a:pt x="836140" y="560173"/>
                  <a:pt x="556054" y="745525"/>
                  <a:pt x="395416" y="840260"/>
                </a:cubicBezTo>
                <a:cubicBezTo>
                  <a:pt x="234778" y="934995"/>
                  <a:pt x="117389" y="961768"/>
                  <a:pt x="0" y="988541"/>
                </a:cubicBezTo>
              </a:path>
            </a:pathLst>
          </a:custGeom>
          <a:ln w="5715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1D5303F7-DFFD-460C-AC19-EA60AA36C8E5}"/>
              </a:ext>
            </a:extLst>
          </p:cNvPr>
          <p:cNvSpPr>
            <a:spLocks/>
          </p:cNvSpPr>
          <p:nvPr/>
        </p:nvSpPr>
        <p:spPr bwMode="auto">
          <a:xfrm>
            <a:off x="6672263" y="1557339"/>
            <a:ext cx="2971800" cy="701675"/>
          </a:xfrm>
          <a:prstGeom prst="callout2">
            <a:avLst>
              <a:gd name="adj1" fmla="val 79446"/>
              <a:gd name="adj2" fmla="val 48521"/>
              <a:gd name="adj3" fmla="val 80893"/>
              <a:gd name="adj4" fmla="val 27479"/>
              <a:gd name="adj5" fmla="val 393054"/>
              <a:gd name="adj6" fmla="val 30203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Oblique line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7158C50-92F4-4D3D-886C-049B7E176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3542" r="63281" b="55904"/>
          <a:stretch>
            <a:fillRect/>
          </a:stretch>
        </p:blipFill>
        <p:spPr bwMode="auto">
          <a:xfrm>
            <a:off x="3562350" y="685800"/>
            <a:ext cx="5486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>
            <a:extLst>
              <a:ext uri="{FF2B5EF4-FFF2-40B4-BE49-F238E27FC236}">
                <a16:creationId xmlns:a16="http://schemas.microsoft.com/office/drawing/2014/main" id="{D034506B-71CC-43DC-9E7B-CBFF521434C1}"/>
              </a:ext>
            </a:extLst>
          </p:cNvPr>
          <p:cNvSpPr>
            <a:spLocks/>
          </p:cNvSpPr>
          <p:nvPr/>
        </p:nvSpPr>
        <p:spPr bwMode="auto">
          <a:xfrm flipH="1">
            <a:off x="1774826" y="3141664"/>
            <a:ext cx="2252663" cy="701675"/>
          </a:xfrm>
          <a:prstGeom prst="callout2">
            <a:avLst>
              <a:gd name="adj1" fmla="val 70476"/>
              <a:gd name="adj2" fmla="val 39853"/>
              <a:gd name="adj3" fmla="val 151063"/>
              <a:gd name="adj4" fmla="val -12469"/>
              <a:gd name="adj5" fmla="val 216971"/>
              <a:gd name="adj6" fmla="val -27700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 genial tubercle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2761F5E9-0CBB-4A7D-BB53-FD38390BA959}"/>
              </a:ext>
            </a:extLst>
          </p:cNvPr>
          <p:cNvSpPr>
            <a:spLocks/>
          </p:cNvSpPr>
          <p:nvPr/>
        </p:nvSpPr>
        <p:spPr bwMode="auto">
          <a:xfrm flipH="1">
            <a:off x="1828800" y="5248276"/>
            <a:ext cx="2971800" cy="701675"/>
          </a:xfrm>
          <a:prstGeom prst="callout2">
            <a:avLst>
              <a:gd name="adj1" fmla="val 47977"/>
              <a:gd name="adj2" fmla="val 41256"/>
              <a:gd name="adj3" fmla="val -48975"/>
              <a:gd name="adj4" fmla="val 19778"/>
              <a:gd name="adj5" fmla="val -51579"/>
              <a:gd name="adj6" fmla="val 1776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Inferior genial tubercle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D29DF1DD-FD78-40C8-9852-34B86F5E5C5A}"/>
              </a:ext>
            </a:extLst>
          </p:cNvPr>
          <p:cNvSpPr>
            <a:spLocks/>
          </p:cNvSpPr>
          <p:nvPr/>
        </p:nvSpPr>
        <p:spPr bwMode="auto">
          <a:xfrm flipH="1">
            <a:off x="4799856" y="1772816"/>
            <a:ext cx="2664296" cy="936104"/>
          </a:xfrm>
          <a:prstGeom prst="callout2">
            <a:avLst>
              <a:gd name="adj1" fmla="val 105557"/>
              <a:gd name="adj2" fmla="val 62857"/>
              <a:gd name="adj3" fmla="val 98468"/>
              <a:gd name="adj4" fmla="val 76386"/>
              <a:gd name="adj5" fmla="val 251961"/>
              <a:gd name="adj6" fmla="val 72469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Subligual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fossa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AD639F05-7E20-4B55-A9A0-138939451505}"/>
              </a:ext>
            </a:extLst>
          </p:cNvPr>
          <p:cNvSpPr>
            <a:spLocks/>
          </p:cNvSpPr>
          <p:nvPr/>
        </p:nvSpPr>
        <p:spPr bwMode="auto">
          <a:xfrm>
            <a:off x="7104063" y="4527551"/>
            <a:ext cx="3403600" cy="701675"/>
          </a:xfrm>
          <a:prstGeom prst="callout2">
            <a:avLst>
              <a:gd name="adj1" fmla="val 39998"/>
              <a:gd name="adj2" fmla="val 1891"/>
              <a:gd name="adj3" fmla="val -32467"/>
              <a:gd name="adj4" fmla="val -7888"/>
              <a:gd name="adj5" fmla="val -18469"/>
              <a:gd name="adj6" fmla="val -21533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Submandibular fossa</a:t>
            </a: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70B9B682-FB43-4481-BF80-94EE1A747765}"/>
              </a:ext>
            </a:extLst>
          </p:cNvPr>
          <p:cNvSpPr>
            <a:spLocks/>
          </p:cNvSpPr>
          <p:nvPr/>
        </p:nvSpPr>
        <p:spPr bwMode="auto">
          <a:xfrm>
            <a:off x="7176120" y="5453204"/>
            <a:ext cx="3384376" cy="1000132"/>
          </a:xfrm>
          <a:prstGeom prst="callout2">
            <a:avLst>
              <a:gd name="adj1" fmla="val 25577"/>
              <a:gd name="adj2" fmla="val 5025"/>
              <a:gd name="adj3" fmla="val -20389"/>
              <a:gd name="adj4" fmla="val -45046"/>
              <a:gd name="adj5" fmla="val -41589"/>
              <a:gd name="adj6" fmla="val -62061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digastric fossa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01F04A9-67C2-432A-8BC6-676A15B2AACB}"/>
              </a:ext>
            </a:extLst>
          </p:cNvPr>
          <p:cNvSpPr/>
          <p:nvPr/>
        </p:nvSpPr>
        <p:spPr>
          <a:xfrm>
            <a:off x="4835526" y="3484564"/>
            <a:ext cx="2397125" cy="1531937"/>
          </a:xfrm>
          <a:custGeom>
            <a:avLst/>
            <a:gdLst>
              <a:gd name="connsiteX0" fmla="*/ 0 w 2397211"/>
              <a:gd name="connsiteY0" fmla="*/ 1532238 h 1532238"/>
              <a:gd name="connsiteX1" fmla="*/ 593124 w 2397211"/>
              <a:gd name="connsiteY1" fmla="*/ 1161536 h 1532238"/>
              <a:gd name="connsiteX2" fmla="*/ 939113 w 2397211"/>
              <a:gd name="connsiteY2" fmla="*/ 1013254 h 1532238"/>
              <a:gd name="connsiteX3" fmla="*/ 1334530 w 2397211"/>
              <a:gd name="connsiteY3" fmla="*/ 741406 h 1532238"/>
              <a:gd name="connsiteX4" fmla="*/ 2100648 w 2397211"/>
              <a:gd name="connsiteY4" fmla="*/ 321276 h 1532238"/>
              <a:gd name="connsiteX5" fmla="*/ 2397211 w 2397211"/>
              <a:gd name="connsiteY5" fmla="*/ 0 h 153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7211" h="1532238">
                <a:moveTo>
                  <a:pt x="0" y="1532238"/>
                </a:moveTo>
                <a:cubicBezTo>
                  <a:pt x="218302" y="1390135"/>
                  <a:pt x="436605" y="1248033"/>
                  <a:pt x="593124" y="1161536"/>
                </a:cubicBezTo>
                <a:cubicBezTo>
                  <a:pt x="749643" y="1075039"/>
                  <a:pt x="815545" y="1083276"/>
                  <a:pt x="939113" y="1013254"/>
                </a:cubicBezTo>
                <a:cubicBezTo>
                  <a:pt x="1062681" y="943232"/>
                  <a:pt x="1140941" y="856736"/>
                  <a:pt x="1334530" y="741406"/>
                </a:cubicBezTo>
                <a:cubicBezTo>
                  <a:pt x="1528119" y="626076"/>
                  <a:pt x="1923535" y="444844"/>
                  <a:pt x="2100648" y="321276"/>
                </a:cubicBezTo>
                <a:cubicBezTo>
                  <a:pt x="2277762" y="197708"/>
                  <a:pt x="2337486" y="98854"/>
                  <a:pt x="2397211" y="0"/>
                </a:cubicBezTo>
              </a:path>
            </a:pathLst>
          </a:custGeom>
          <a:ln w="5715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1C2C5FF5-4A02-409A-B621-732DE3E4F8A0}"/>
              </a:ext>
            </a:extLst>
          </p:cNvPr>
          <p:cNvSpPr>
            <a:spLocks/>
          </p:cNvSpPr>
          <p:nvPr/>
        </p:nvSpPr>
        <p:spPr bwMode="auto">
          <a:xfrm>
            <a:off x="8256240" y="2924944"/>
            <a:ext cx="2304256" cy="1000132"/>
          </a:xfrm>
          <a:prstGeom prst="callout2">
            <a:avLst>
              <a:gd name="adj1" fmla="val 46576"/>
              <a:gd name="adj2" fmla="val 11361"/>
              <a:gd name="adj3" fmla="val 79715"/>
              <a:gd name="adj4" fmla="val -83977"/>
              <a:gd name="adj5" fmla="val 117634"/>
              <a:gd name="adj6" fmla="val -82455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Mylohyoid line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733129DF-8C94-4021-A3CE-7131E68A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6667" r="61980" b="48334"/>
          <a:stretch>
            <a:fillRect/>
          </a:stretch>
        </p:blipFill>
        <p:spPr bwMode="auto">
          <a:xfrm>
            <a:off x="5087938" y="549275"/>
            <a:ext cx="524986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AB2F6F26-940D-48C4-B20C-359BCE9EC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28900"/>
            <a:ext cx="287338" cy="2238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F2BDA095-8146-40B5-ADA7-CABFAC9F7786}"/>
              </a:ext>
            </a:extLst>
          </p:cNvPr>
          <p:cNvSpPr>
            <a:spLocks/>
          </p:cNvSpPr>
          <p:nvPr/>
        </p:nvSpPr>
        <p:spPr bwMode="auto">
          <a:xfrm flipH="1">
            <a:off x="2279576" y="2780928"/>
            <a:ext cx="2534116" cy="1000132"/>
          </a:xfrm>
          <a:prstGeom prst="callout2">
            <a:avLst>
              <a:gd name="adj1" fmla="val 36121"/>
              <a:gd name="adj2" fmla="val 19186"/>
              <a:gd name="adj3" fmla="val 41647"/>
              <a:gd name="adj4" fmla="val -2250"/>
              <a:gd name="adj5" fmla="val 41965"/>
              <a:gd name="adj6" fmla="val -66502"/>
            </a:avLst>
          </a:prstGeom>
          <a:noFill/>
          <a:ln w="38100">
            <a:solidFill>
              <a:schemeClr val="bg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Parietal  bones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E3E8E220-53A6-44D1-B7D8-3C473AED6B45}"/>
              </a:ext>
            </a:extLst>
          </p:cNvPr>
          <p:cNvSpPr>
            <a:spLocks/>
          </p:cNvSpPr>
          <p:nvPr/>
        </p:nvSpPr>
        <p:spPr bwMode="auto">
          <a:xfrm flipH="1">
            <a:off x="3791744" y="476672"/>
            <a:ext cx="2534116" cy="1000132"/>
          </a:xfrm>
          <a:prstGeom prst="callout2">
            <a:avLst>
              <a:gd name="adj1" fmla="val 37718"/>
              <a:gd name="adj2" fmla="val 22915"/>
              <a:gd name="adj3" fmla="val 41647"/>
              <a:gd name="adj4" fmla="val -2250"/>
              <a:gd name="adj5" fmla="val 137906"/>
              <a:gd name="adj6" fmla="val -45650"/>
            </a:avLst>
          </a:prstGeom>
          <a:noFill/>
          <a:ln w="38100">
            <a:solidFill>
              <a:schemeClr val="bg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Frontal  bone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7098342E-9E87-4E2E-AE33-80F838B3FF5D}"/>
              </a:ext>
            </a:extLst>
          </p:cNvPr>
          <p:cNvSpPr>
            <a:spLocks/>
          </p:cNvSpPr>
          <p:nvPr/>
        </p:nvSpPr>
        <p:spPr bwMode="auto">
          <a:xfrm flipH="1">
            <a:off x="2207568" y="6237312"/>
            <a:ext cx="3024336" cy="620688"/>
          </a:xfrm>
          <a:prstGeom prst="callout2">
            <a:avLst>
              <a:gd name="adj1" fmla="val 56605"/>
              <a:gd name="adj2" fmla="val 10310"/>
              <a:gd name="adj3" fmla="val 63065"/>
              <a:gd name="adj4" fmla="val -72980"/>
              <a:gd name="adj5" fmla="val -40360"/>
              <a:gd name="adj6" fmla="val -75082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Occipital bone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0C8DEFFD-4913-4299-A051-785DF4497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5445125"/>
            <a:ext cx="288925" cy="2238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F485FA94-F528-4E01-B612-4DC2A58CD625}"/>
              </a:ext>
            </a:extLst>
          </p:cNvPr>
          <p:cNvSpPr>
            <a:spLocks/>
          </p:cNvSpPr>
          <p:nvPr/>
        </p:nvSpPr>
        <p:spPr bwMode="auto">
          <a:xfrm flipH="1">
            <a:off x="1524000" y="1268760"/>
            <a:ext cx="3361700" cy="1000132"/>
          </a:xfrm>
          <a:prstGeom prst="callout2">
            <a:avLst>
              <a:gd name="adj1" fmla="val 37718"/>
              <a:gd name="adj2" fmla="val 7984"/>
              <a:gd name="adj3" fmla="val 41647"/>
              <a:gd name="adj4" fmla="val -2250"/>
              <a:gd name="adj5" fmla="val 120796"/>
              <a:gd name="adj6" fmla="val -52969"/>
            </a:avLst>
          </a:prstGeom>
          <a:noFill/>
          <a:ln w="38100">
            <a:solidFill>
              <a:srgbClr val="99FF66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coronal suture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C2B093D1-6767-4395-8AA1-6437FA913126}"/>
              </a:ext>
            </a:extLst>
          </p:cNvPr>
          <p:cNvSpPr>
            <a:spLocks/>
          </p:cNvSpPr>
          <p:nvPr/>
        </p:nvSpPr>
        <p:spPr bwMode="auto">
          <a:xfrm flipH="1">
            <a:off x="2024034" y="3789040"/>
            <a:ext cx="3221706" cy="1000132"/>
          </a:xfrm>
          <a:prstGeom prst="callout2">
            <a:avLst>
              <a:gd name="adj1" fmla="val 37718"/>
              <a:gd name="adj2" fmla="val 6454"/>
              <a:gd name="adj3" fmla="val 34614"/>
              <a:gd name="adj4" fmla="val -16077"/>
              <a:gd name="adj5" fmla="val 36250"/>
              <a:gd name="adj6" fmla="val -72786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Sagittal suture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3A12588C-2511-4A9D-BF69-FAFE514EB1C5}"/>
              </a:ext>
            </a:extLst>
          </p:cNvPr>
          <p:cNvSpPr>
            <a:spLocks/>
          </p:cNvSpPr>
          <p:nvPr/>
        </p:nvSpPr>
        <p:spPr bwMode="auto">
          <a:xfrm flipH="1">
            <a:off x="1828800" y="1924812"/>
            <a:ext cx="2534116" cy="1000132"/>
          </a:xfrm>
          <a:prstGeom prst="callout2">
            <a:avLst>
              <a:gd name="adj1" fmla="val 42407"/>
              <a:gd name="adj2" fmla="val 18161"/>
              <a:gd name="adj3" fmla="val 92137"/>
              <a:gd name="adj4" fmla="val -90035"/>
              <a:gd name="adj5" fmla="val 79228"/>
              <a:gd name="adj6" fmla="val -125896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bregma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956B7857-8439-4BC9-BE11-75D8AB239E6F}"/>
              </a:ext>
            </a:extLst>
          </p:cNvPr>
          <p:cNvSpPr>
            <a:spLocks/>
          </p:cNvSpPr>
          <p:nvPr/>
        </p:nvSpPr>
        <p:spPr bwMode="auto">
          <a:xfrm flipH="1">
            <a:off x="2567608" y="4653136"/>
            <a:ext cx="2534116" cy="1000132"/>
          </a:xfrm>
          <a:prstGeom prst="callout2">
            <a:avLst>
              <a:gd name="adj1" fmla="val 33624"/>
              <a:gd name="adj2" fmla="val 17678"/>
              <a:gd name="adj3" fmla="val 41647"/>
              <a:gd name="adj4" fmla="val -2250"/>
              <a:gd name="adj5" fmla="val 90145"/>
              <a:gd name="adj6" fmla="val -95198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lambda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7E6765F5-6F8F-4428-95D3-2FD93206847A}"/>
              </a:ext>
            </a:extLst>
          </p:cNvPr>
          <p:cNvSpPr>
            <a:spLocks/>
          </p:cNvSpPr>
          <p:nvPr/>
        </p:nvSpPr>
        <p:spPr bwMode="auto">
          <a:xfrm flipH="1">
            <a:off x="1847528" y="5525212"/>
            <a:ext cx="3550612" cy="1000132"/>
          </a:xfrm>
          <a:prstGeom prst="callout2">
            <a:avLst>
              <a:gd name="adj1" fmla="val 37718"/>
              <a:gd name="adj2" fmla="val 7984"/>
              <a:gd name="adj3" fmla="val 41647"/>
              <a:gd name="adj4" fmla="val -2250"/>
              <a:gd name="adj5" fmla="val 36941"/>
              <a:gd name="adj6" fmla="val -4065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lambdoid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suture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7EFAAC-D32C-4BC2-A1B7-F773A76BE688}"/>
              </a:ext>
            </a:extLst>
          </p:cNvPr>
          <p:cNvCxnSpPr/>
          <p:nvPr/>
        </p:nvCxnSpPr>
        <p:spPr>
          <a:xfrm>
            <a:off x="4295776" y="3141663"/>
            <a:ext cx="3960813" cy="86360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7450AE3-179C-4638-9BC9-74F10E7C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13672" r="43604" b="47266"/>
          <a:stretch>
            <a:fillRect/>
          </a:stretch>
        </p:blipFill>
        <p:spPr bwMode="auto">
          <a:xfrm>
            <a:off x="1919289" y="1"/>
            <a:ext cx="6226175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24D1F8-9512-41ED-8A8B-CF1757D18A4A}"/>
              </a:ext>
            </a:extLst>
          </p:cNvPr>
          <p:cNvSpPr/>
          <p:nvPr/>
        </p:nvSpPr>
        <p:spPr>
          <a:xfrm>
            <a:off x="1524001" y="981075"/>
            <a:ext cx="1357313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941B1831-1EE3-49F1-AF93-8BCB2069ADF7}"/>
              </a:ext>
            </a:extLst>
          </p:cNvPr>
          <p:cNvSpPr>
            <a:spLocks/>
          </p:cNvSpPr>
          <p:nvPr/>
        </p:nvSpPr>
        <p:spPr bwMode="auto">
          <a:xfrm>
            <a:off x="6888163" y="3860801"/>
            <a:ext cx="2971800" cy="701675"/>
          </a:xfrm>
          <a:prstGeom prst="callout2">
            <a:avLst>
              <a:gd name="adj1" fmla="val 26845"/>
              <a:gd name="adj2" fmla="val 45364"/>
              <a:gd name="adj3" fmla="val -50920"/>
              <a:gd name="adj4" fmla="val 16104"/>
              <a:gd name="adj5" fmla="val -47243"/>
              <a:gd name="adj6" fmla="val -10215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Outer surface of Ramus 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70A65B22-D2C7-42C3-809A-D86F590DC6CC}"/>
              </a:ext>
            </a:extLst>
          </p:cNvPr>
          <p:cNvSpPr>
            <a:spLocks/>
          </p:cNvSpPr>
          <p:nvPr/>
        </p:nvSpPr>
        <p:spPr bwMode="auto">
          <a:xfrm flipH="1">
            <a:off x="1847528" y="1124744"/>
            <a:ext cx="1886044" cy="1000132"/>
          </a:xfrm>
          <a:prstGeom prst="callout2">
            <a:avLst>
              <a:gd name="adj1" fmla="val 29530"/>
              <a:gd name="adj2" fmla="val 2617"/>
              <a:gd name="adj3" fmla="val 104419"/>
              <a:gd name="adj4" fmla="val -102833"/>
              <a:gd name="adj5" fmla="val 118709"/>
              <a:gd name="adj6" fmla="val -124426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Coronoid process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AB1ACE88-E8E4-43CA-9062-9011FF872461}"/>
              </a:ext>
            </a:extLst>
          </p:cNvPr>
          <p:cNvSpPr>
            <a:spLocks/>
          </p:cNvSpPr>
          <p:nvPr/>
        </p:nvSpPr>
        <p:spPr bwMode="auto">
          <a:xfrm>
            <a:off x="5591944" y="0"/>
            <a:ext cx="2174076" cy="1000132"/>
          </a:xfrm>
          <a:prstGeom prst="callout2">
            <a:avLst>
              <a:gd name="adj1" fmla="val 41720"/>
              <a:gd name="adj2" fmla="val 22245"/>
              <a:gd name="adj3" fmla="val 103383"/>
              <a:gd name="adj4" fmla="val 19636"/>
              <a:gd name="adj5" fmla="val 247596"/>
              <a:gd name="adj6" fmla="val 56397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Mandibular notch</a:t>
            </a: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393E1448-7151-42BE-9AC3-DA0190A0D702}"/>
              </a:ext>
            </a:extLst>
          </p:cNvPr>
          <p:cNvSpPr>
            <a:spLocks/>
          </p:cNvSpPr>
          <p:nvPr/>
        </p:nvSpPr>
        <p:spPr bwMode="auto">
          <a:xfrm>
            <a:off x="7968208" y="1556792"/>
            <a:ext cx="1886044" cy="1000132"/>
          </a:xfrm>
          <a:prstGeom prst="callout2">
            <a:avLst>
              <a:gd name="adj1" fmla="val 13968"/>
              <a:gd name="adj2" fmla="val 554"/>
              <a:gd name="adj3" fmla="val -2369"/>
              <a:gd name="adj4" fmla="val -21341"/>
              <a:gd name="adj5" fmla="val 34720"/>
              <a:gd name="adj6" fmla="val -27513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Condylar process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66575F81-65D7-4583-8F19-26623EC0495C}"/>
              </a:ext>
            </a:extLst>
          </p:cNvPr>
          <p:cNvSpPr>
            <a:spLocks/>
          </p:cNvSpPr>
          <p:nvPr/>
        </p:nvSpPr>
        <p:spPr bwMode="auto">
          <a:xfrm flipH="1">
            <a:off x="6960096" y="476672"/>
            <a:ext cx="2534116" cy="1000132"/>
          </a:xfrm>
          <a:prstGeom prst="callout2">
            <a:avLst>
              <a:gd name="adj1" fmla="val 39780"/>
              <a:gd name="adj2" fmla="val 76598"/>
              <a:gd name="adj3" fmla="val 74630"/>
              <a:gd name="adj4" fmla="val 90737"/>
              <a:gd name="adj5" fmla="val 162789"/>
              <a:gd name="adj6" fmla="val 96495"/>
            </a:avLst>
          </a:prstGeom>
          <a:noFill/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Pterygoid fovea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82BFA085-FD6D-44AD-BC7E-38898990E5B0}"/>
              </a:ext>
            </a:extLst>
          </p:cNvPr>
          <p:cNvSpPr>
            <a:spLocks/>
          </p:cNvSpPr>
          <p:nvPr/>
        </p:nvSpPr>
        <p:spPr bwMode="auto">
          <a:xfrm>
            <a:off x="7450316" y="2932924"/>
            <a:ext cx="2534116" cy="1000132"/>
          </a:xfrm>
          <a:prstGeom prst="callout2">
            <a:avLst>
              <a:gd name="adj1" fmla="val 28166"/>
              <a:gd name="adj2" fmla="val 21986"/>
              <a:gd name="adj3" fmla="val -12937"/>
              <a:gd name="adj4" fmla="val 16599"/>
              <a:gd name="adj5" fmla="val -41066"/>
              <a:gd name="adj6" fmla="val -1944"/>
            </a:avLst>
          </a:prstGeom>
          <a:noFill/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Neck of mandible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19A3C31B-46EC-4829-B6E3-5740BDF9F701}"/>
              </a:ext>
            </a:extLst>
          </p:cNvPr>
          <p:cNvSpPr>
            <a:spLocks/>
          </p:cNvSpPr>
          <p:nvPr/>
        </p:nvSpPr>
        <p:spPr bwMode="auto">
          <a:xfrm>
            <a:off x="2927350" y="5464176"/>
            <a:ext cx="2971800" cy="701675"/>
          </a:xfrm>
          <a:prstGeom prst="callout2">
            <a:avLst>
              <a:gd name="adj1" fmla="val 15959"/>
              <a:gd name="adj2" fmla="val 56410"/>
              <a:gd name="adj3" fmla="val -12668"/>
              <a:gd name="adj4" fmla="val 76394"/>
              <a:gd name="adj5" fmla="val -159912"/>
              <a:gd name="adj6" fmla="val 7609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Oblique line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0009BC6C-2806-4E71-8FE1-6A782CC4EC0C}"/>
              </a:ext>
            </a:extLst>
          </p:cNvPr>
          <p:cNvSpPr>
            <a:spLocks/>
          </p:cNvSpPr>
          <p:nvPr/>
        </p:nvSpPr>
        <p:spPr bwMode="auto">
          <a:xfrm>
            <a:off x="6600825" y="2420939"/>
            <a:ext cx="2971800" cy="701675"/>
          </a:xfrm>
          <a:prstGeom prst="callout2">
            <a:avLst>
              <a:gd name="adj1" fmla="val 46420"/>
              <a:gd name="adj2" fmla="val 61789"/>
              <a:gd name="adj3" fmla="val 485"/>
              <a:gd name="adj4" fmla="val 42536"/>
              <a:gd name="adj5" fmla="val -49004"/>
              <a:gd name="adj6" fmla="val 3138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9A5C752D-053E-463E-AE90-0892E1C45016}"/>
              </a:ext>
            </a:extLst>
          </p:cNvPr>
          <p:cNvSpPr>
            <a:spLocks/>
          </p:cNvSpPr>
          <p:nvPr/>
        </p:nvSpPr>
        <p:spPr bwMode="auto">
          <a:xfrm>
            <a:off x="6096001" y="5229226"/>
            <a:ext cx="4176713" cy="701675"/>
          </a:xfrm>
          <a:prstGeom prst="callout2">
            <a:avLst>
              <a:gd name="adj1" fmla="val 36008"/>
              <a:gd name="adj2" fmla="val 39843"/>
              <a:gd name="adj3" fmla="val -45085"/>
              <a:gd name="adj4" fmla="val 13808"/>
              <a:gd name="adj5" fmla="val -73633"/>
              <a:gd name="adj6" fmla="val 822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Angle of mandible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144E907-B33B-4211-9F59-7FD39E51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3542" r="63281" b="55904"/>
          <a:stretch>
            <a:fillRect/>
          </a:stretch>
        </p:blipFill>
        <p:spPr bwMode="auto">
          <a:xfrm>
            <a:off x="2895600" y="685800"/>
            <a:ext cx="5486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3">
            <a:extLst>
              <a:ext uri="{FF2B5EF4-FFF2-40B4-BE49-F238E27FC236}">
                <a16:creationId xmlns:a16="http://schemas.microsoft.com/office/drawing/2014/main" id="{FDFE60FE-C430-43CE-A470-C2568825B4A3}"/>
              </a:ext>
            </a:extLst>
          </p:cNvPr>
          <p:cNvSpPr>
            <a:spLocks/>
          </p:cNvSpPr>
          <p:nvPr/>
        </p:nvSpPr>
        <p:spPr bwMode="auto">
          <a:xfrm>
            <a:off x="8256240" y="2564904"/>
            <a:ext cx="2160240" cy="1000132"/>
          </a:xfrm>
          <a:prstGeom prst="callout2">
            <a:avLst>
              <a:gd name="adj1" fmla="val 29530"/>
              <a:gd name="adj2" fmla="val 2617"/>
              <a:gd name="adj3" fmla="val -30677"/>
              <a:gd name="adj4" fmla="val -48823"/>
              <a:gd name="adj5" fmla="val 21915"/>
              <a:gd name="adj6" fmla="val -47254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Mandibular foramen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0FA1E382-D85A-4D93-9F9C-0DDDD239F24C}"/>
              </a:ext>
            </a:extLst>
          </p:cNvPr>
          <p:cNvSpPr>
            <a:spLocks/>
          </p:cNvSpPr>
          <p:nvPr/>
        </p:nvSpPr>
        <p:spPr bwMode="auto">
          <a:xfrm>
            <a:off x="7824192" y="3717032"/>
            <a:ext cx="2304256" cy="1000132"/>
          </a:xfrm>
          <a:prstGeom prst="callout2">
            <a:avLst>
              <a:gd name="adj1" fmla="val 29530"/>
              <a:gd name="adj2" fmla="val 2617"/>
              <a:gd name="adj3" fmla="val -30677"/>
              <a:gd name="adj4" fmla="val -3138"/>
              <a:gd name="adj5" fmla="val -45930"/>
              <a:gd name="adj6" fmla="val -36444"/>
            </a:avLst>
          </a:prstGeom>
          <a:noFill/>
          <a:ln w="38100">
            <a:solidFill>
              <a:srgbClr val="008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Mylohyoid groove</a:t>
            </a: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1E404709-E4EC-457F-9FB5-42F33F5E25F9}"/>
              </a:ext>
            </a:extLst>
          </p:cNvPr>
          <p:cNvSpPr>
            <a:spLocks/>
          </p:cNvSpPr>
          <p:nvPr/>
        </p:nvSpPr>
        <p:spPr bwMode="auto">
          <a:xfrm>
            <a:off x="8170396" y="404664"/>
            <a:ext cx="2174076" cy="1000132"/>
          </a:xfrm>
          <a:prstGeom prst="callout2">
            <a:avLst>
              <a:gd name="adj1" fmla="val 29530"/>
              <a:gd name="adj2" fmla="val 2617"/>
              <a:gd name="adj3" fmla="val 37553"/>
              <a:gd name="adj4" fmla="val -36501"/>
              <a:gd name="adj5" fmla="val 135177"/>
              <a:gd name="adj6" fmla="val -37032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Mandibular notch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B753CA19-876B-418F-8370-C05B2F1212FB}"/>
              </a:ext>
            </a:extLst>
          </p:cNvPr>
          <p:cNvSpPr>
            <a:spLocks/>
          </p:cNvSpPr>
          <p:nvPr/>
        </p:nvSpPr>
        <p:spPr bwMode="auto">
          <a:xfrm>
            <a:off x="8458428" y="1348748"/>
            <a:ext cx="1886044" cy="1000132"/>
          </a:xfrm>
          <a:prstGeom prst="callout2">
            <a:avLst>
              <a:gd name="adj1" fmla="val 29530"/>
              <a:gd name="adj2" fmla="val 2617"/>
              <a:gd name="adj3" fmla="val 17084"/>
              <a:gd name="adj4" fmla="val -5868"/>
              <a:gd name="adj5" fmla="val -2647"/>
              <a:gd name="adj6" fmla="val -29730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Condylar process</a:t>
            </a: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C7D2A109-68C4-4FA4-9E40-EDA22793BCCF}"/>
              </a:ext>
            </a:extLst>
          </p:cNvPr>
          <p:cNvSpPr>
            <a:spLocks/>
          </p:cNvSpPr>
          <p:nvPr/>
        </p:nvSpPr>
        <p:spPr bwMode="auto">
          <a:xfrm flipH="1">
            <a:off x="3647728" y="188640"/>
            <a:ext cx="2534116" cy="1000132"/>
          </a:xfrm>
          <a:prstGeom prst="callout2">
            <a:avLst>
              <a:gd name="adj1" fmla="val 39083"/>
              <a:gd name="adj2" fmla="val 16062"/>
              <a:gd name="adj3" fmla="val 41647"/>
              <a:gd name="adj4" fmla="val -2250"/>
              <a:gd name="adj5" fmla="val 126991"/>
              <a:gd name="adj6" fmla="val -25724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Coronoid process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A6E0849E-CD65-418D-BD67-146BA277BFAE}"/>
              </a:ext>
            </a:extLst>
          </p:cNvPr>
          <p:cNvSpPr>
            <a:spLocks/>
          </p:cNvSpPr>
          <p:nvPr/>
        </p:nvSpPr>
        <p:spPr bwMode="auto">
          <a:xfrm flipH="1">
            <a:off x="3863752" y="1420756"/>
            <a:ext cx="2534116" cy="1000132"/>
          </a:xfrm>
          <a:prstGeom prst="callout2">
            <a:avLst>
              <a:gd name="adj1" fmla="val 58187"/>
              <a:gd name="adj2" fmla="val 25756"/>
              <a:gd name="adj3" fmla="val 79855"/>
              <a:gd name="adj4" fmla="val -20562"/>
              <a:gd name="adj5" fmla="val 135177"/>
              <a:gd name="adj6" fmla="val -26262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Lingula 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D6BED67D-171A-438A-9965-B0EEED087C36}"/>
              </a:ext>
            </a:extLst>
          </p:cNvPr>
          <p:cNvSpPr>
            <a:spLocks/>
          </p:cNvSpPr>
          <p:nvPr/>
        </p:nvSpPr>
        <p:spPr bwMode="auto">
          <a:xfrm>
            <a:off x="6653213" y="4868864"/>
            <a:ext cx="2971800" cy="701675"/>
          </a:xfrm>
          <a:prstGeom prst="callout2">
            <a:avLst>
              <a:gd name="adj1" fmla="val 9276"/>
              <a:gd name="adj2" fmla="val 35898"/>
              <a:gd name="adj3" fmla="val -45085"/>
              <a:gd name="adj4" fmla="val 13808"/>
              <a:gd name="adj5" fmla="val -163852"/>
              <a:gd name="adj6" fmla="val 1690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Rough area 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0C683529-984E-419F-BD71-C3BE8E20FCC6}"/>
              </a:ext>
            </a:extLst>
          </p:cNvPr>
          <p:cNvSpPr>
            <a:spLocks/>
          </p:cNvSpPr>
          <p:nvPr/>
        </p:nvSpPr>
        <p:spPr bwMode="auto">
          <a:xfrm flipH="1">
            <a:off x="4079776" y="2348880"/>
            <a:ext cx="2304256" cy="1000132"/>
          </a:xfrm>
          <a:prstGeom prst="callout2">
            <a:avLst>
              <a:gd name="adj1" fmla="val 62350"/>
              <a:gd name="adj2" fmla="val 31107"/>
              <a:gd name="adj3" fmla="val 103158"/>
              <a:gd name="adj4" fmla="val 32020"/>
              <a:gd name="adj5" fmla="val 145207"/>
              <a:gd name="adj6" fmla="val 980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Mylohyoid line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 descr="颈椎1">
            <a:extLst>
              <a:ext uri="{FF2B5EF4-FFF2-40B4-BE49-F238E27FC236}">
                <a16:creationId xmlns:a16="http://schemas.microsoft.com/office/drawing/2014/main" id="{8BDC9532-B84F-4759-B9B2-D760267A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557339"/>
            <a:ext cx="52593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DED863A8-4A3B-43CD-B89F-FC07B80480FA}"/>
              </a:ext>
            </a:extLst>
          </p:cNvPr>
          <p:cNvSpPr>
            <a:spLocks/>
          </p:cNvSpPr>
          <p:nvPr/>
        </p:nvSpPr>
        <p:spPr bwMode="auto">
          <a:xfrm flipH="1">
            <a:off x="5195392" y="556660"/>
            <a:ext cx="2304256" cy="1000132"/>
          </a:xfrm>
          <a:prstGeom prst="callout2">
            <a:avLst>
              <a:gd name="adj1" fmla="val 62350"/>
              <a:gd name="adj2" fmla="val 31107"/>
              <a:gd name="adj3" fmla="val 103158"/>
              <a:gd name="adj4" fmla="val 32020"/>
              <a:gd name="adj5" fmla="val 161421"/>
              <a:gd name="adj6" fmla="val 46096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Transverse process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13BEB872-4DB3-4510-89E8-3D8C1153F527}"/>
              </a:ext>
            </a:extLst>
          </p:cNvPr>
          <p:cNvSpPr>
            <a:spLocks/>
          </p:cNvSpPr>
          <p:nvPr/>
        </p:nvSpPr>
        <p:spPr bwMode="auto">
          <a:xfrm flipH="1">
            <a:off x="7571654" y="0"/>
            <a:ext cx="2916957" cy="1000132"/>
          </a:xfrm>
          <a:prstGeom prst="callout2">
            <a:avLst>
              <a:gd name="adj1" fmla="val 22496"/>
              <a:gd name="adj2" fmla="val 80091"/>
              <a:gd name="adj3" fmla="val 23451"/>
              <a:gd name="adj4" fmla="val 94409"/>
              <a:gd name="adj5" fmla="val 264744"/>
              <a:gd name="adj6" fmla="val 13714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Foramen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Transverserium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BE1CCFED-E825-41F5-B72D-7481DBE00264}"/>
              </a:ext>
            </a:extLst>
          </p:cNvPr>
          <p:cNvSpPr>
            <a:spLocks/>
          </p:cNvSpPr>
          <p:nvPr/>
        </p:nvSpPr>
        <p:spPr bwMode="auto">
          <a:xfrm>
            <a:off x="9007624" y="5638102"/>
            <a:ext cx="2304256" cy="1000132"/>
          </a:xfrm>
          <a:prstGeom prst="callout2">
            <a:avLst>
              <a:gd name="adj1" fmla="val 29530"/>
              <a:gd name="adj2" fmla="val 2617"/>
              <a:gd name="adj3" fmla="val -30677"/>
              <a:gd name="adj4" fmla="val -3138"/>
              <a:gd name="adj5" fmla="val -45930"/>
              <a:gd name="adj6" fmla="val -36444"/>
            </a:avLst>
          </a:prstGeom>
          <a:noFill/>
          <a:ln w="38100">
            <a:solidFill>
              <a:srgbClr val="008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Bifid Spine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A7D96CE7-E915-4296-B0EF-FA424C45ECBD}"/>
              </a:ext>
            </a:extLst>
          </p:cNvPr>
          <p:cNvSpPr>
            <a:spLocks/>
          </p:cNvSpPr>
          <p:nvPr/>
        </p:nvSpPr>
        <p:spPr bwMode="auto">
          <a:xfrm>
            <a:off x="9660006" y="4272208"/>
            <a:ext cx="2182038" cy="1000132"/>
          </a:xfrm>
          <a:prstGeom prst="callout2">
            <a:avLst>
              <a:gd name="adj1" fmla="val 29530"/>
              <a:gd name="adj2" fmla="val 2617"/>
              <a:gd name="adj3" fmla="val -30677"/>
              <a:gd name="adj4" fmla="val -48823"/>
              <a:gd name="adj5" fmla="val -32004"/>
              <a:gd name="adj6" fmla="val -72217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Vertebral foramen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301ADC2B-5665-4817-9808-A2387290E74A}"/>
              </a:ext>
            </a:extLst>
          </p:cNvPr>
          <p:cNvSpPr>
            <a:spLocks/>
          </p:cNvSpPr>
          <p:nvPr/>
        </p:nvSpPr>
        <p:spPr bwMode="auto">
          <a:xfrm>
            <a:off x="9137804" y="1056726"/>
            <a:ext cx="2174076" cy="1000132"/>
          </a:xfrm>
          <a:prstGeom prst="callout2">
            <a:avLst>
              <a:gd name="adj1" fmla="val 29530"/>
              <a:gd name="adj2" fmla="val 2617"/>
              <a:gd name="adj3" fmla="val 37553"/>
              <a:gd name="adj4" fmla="val -36501"/>
              <a:gd name="adj5" fmla="val 158620"/>
              <a:gd name="adj6" fmla="val -38111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Vertebrae Body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49F8223-CEF9-43E0-9C7A-C78071D5C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0" y="26888"/>
            <a:ext cx="6709481" cy="646331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Typical vertebrae (C3 to C6)</a:t>
            </a: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D80A64CD-6746-4AF5-9DE6-9C775AF64B52}"/>
              </a:ext>
            </a:extLst>
          </p:cNvPr>
          <p:cNvSpPr>
            <a:spLocks/>
          </p:cNvSpPr>
          <p:nvPr/>
        </p:nvSpPr>
        <p:spPr bwMode="auto">
          <a:xfrm flipH="1">
            <a:off x="10069626" y="2410061"/>
            <a:ext cx="1983119" cy="640092"/>
          </a:xfrm>
          <a:prstGeom prst="callout2">
            <a:avLst>
              <a:gd name="adj1" fmla="val 3739"/>
              <a:gd name="adj2" fmla="val 62906"/>
              <a:gd name="adj3" fmla="val -28345"/>
              <a:gd name="adj4" fmla="val 82282"/>
              <a:gd name="adj5" fmla="val -10499"/>
              <a:gd name="adj6" fmla="val 174520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Uncinate process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寰椎（上面）">
            <a:extLst>
              <a:ext uri="{FF2B5EF4-FFF2-40B4-BE49-F238E27FC236}">
                <a16:creationId xmlns:a16="http://schemas.microsoft.com/office/drawing/2014/main" id="{27BFD032-3145-4210-A28E-8BAB92F7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908050"/>
            <a:ext cx="43910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B7F161DC-DD4E-47CA-A7A4-876BB1958D56}"/>
              </a:ext>
            </a:extLst>
          </p:cNvPr>
          <p:cNvSpPr>
            <a:spLocks/>
          </p:cNvSpPr>
          <p:nvPr/>
        </p:nvSpPr>
        <p:spPr bwMode="auto">
          <a:xfrm flipH="1">
            <a:off x="1956048" y="3004932"/>
            <a:ext cx="2771800" cy="1000132"/>
          </a:xfrm>
          <a:prstGeom prst="callout2">
            <a:avLst>
              <a:gd name="adj1" fmla="val 48284"/>
              <a:gd name="adj2" fmla="val 26007"/>
              <a:gd name="adj3" fmla="val 9386"/>
              <a:gd name="adj4" fmla="val 8433"/>
              <a:gd name="adj5" fmla="val -42533"/>
              <a:gd name="adj6" fmla="val -9893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1" indent="0" algn="ctr" defTabSz="9144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Groove for vertebral artery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21281381-D273-477E-BF04-677C3384DAC4}"/>
              </a:ext>
            </a:extLst>
          </p:cNvPr>
          <p:cNvSpPr>
            <a:spLocks/>
          </p:cNvSpPr>
          <p:nvPr/>
        </p:nvSpPr>
        <p:spPr bwMode="auto">
          <a:xfrm>
            <a:off x="7752184" y="764704"/>
            <a:ext cx="2304256" cy="1000132"/>
          </a:xfrm>
          <a:prstGeom prst="callout2">
            <a:avLst>
              <a:gd name="adj1" fmla="val 31874"/>
              <a:gd name="adj2" fmla="val 582"/>
              <a:gd name="adj3" fmla="val 30485"/>
              <a:gd name="adj4" fmla="val -17838"/>
              <a:gd name="adj5" fmla="val 44206"/>
              <a:gd name="adj6" fmla="val -69901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Anterior arch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0A9119E1-D953-4CCA-AE19-7D95EF60C33F}"/>
              </a:ext>
            </a:extLst>
          </p:cNvPr>
          <p:cNvSpPr>
            <a:spLocks/>
          </p:cNvSpPr>
          <p:nvPr/>
        </p:nvSpPr>
        <p:spPr bwMode="auto">
          <a:xfrm flipH="1">
            <a:off x="3575720" y="4077072"/>
            <a:ext cx="2304256" cy="1000132"/>
          </a:xfrm>
          <a:prstGeom prst="callout2">
            <a:avLst>
              <a:gd name="adj1" fmla="val 34218"/>
              <a:gd name="adj2" fmla="val 19914"/>
              <a:gd name="adj3" fmla="val -32811"/>
              <a:gd name="adj4" fmla="val 14722"/>
              <a:gd name="adj5" fmla="val -108174"/>
              <a:gd name="adj6" fmla="val 12518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posterior arch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74A87722-A9D0-4A36-8DA4-1545B3152419}"/>
              </a:ext>
            </a:extLst>
          </p:cNvPr>
          <p:cNvSpPr>
            <a:spLocks/>
          </p:cNvSpPr>
          <p:nvPr/>
        </p:nvSpPr>
        <p:spPr bwMode="auto">
          <a:xfrm>
            <a:off x="7608168" y="1340768"/>
            <a:ext cx="2534116" cy="1000132"/>
          </a:xfrm>
          <a:prstGeom prst="callout2">
            <a:avLst>
              <a:gd name="adj1" fmla="val 36739"/>
              <a:gd name="adj2" fmla="val 23464"/>
              <a:gd name="adj3" fmla="val 25237"/>
              <a:gd name="adj4" fmla="val -67016"/>
              <a:gd name="adj5" fmla="val 2743"/>
              <a:gd name="adj6" fmla="val -71059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dental fovea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C14A958F-F774-4C2A-8CF8-CA68D5200268}"/>
              </a:ext>
            </a:extLst>
          </p:cNvPr>
          <p:cNvSpPr>
            <a:spLocks/>
          </p:cNvSpPr>
          <p:nvPr/>
        </p:nvSpPr>
        <p:spPr bwMode="auto">
          <a:xfrm>
            <a:off x="3791744" y="124612"/>
            <a:ext cx="3312368" cy="1000132"/>
          </a:xfrm>
          <a:prstGeom prst="callout2">
            <a:avLst>
              <a:gd name="adj1" fmla="val 50628"/>
              <a:gd name="adj2" fmla="val 48095"/>
              <a:gd name="adj3" fmla="val 46895"/>
              <a:gd name="adj4" fmla="val 46884"/>
              <a:gd name="adj5" fmla="val 88748"/>
              <a:gd name="adj6" fmla="val 60253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Anterior tubercle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7BF83E5D-271C-4CCC-8141-5A41FC97FDF4}"/>
              </a:ext>
            </a:extLst>
          </p:cNvPr>
          <p:cNvSpPr>
            <a:spLocks/>
          </p:cNvSpPr>
          <p:nvPr/>
        </p:nvSpPr>
        <p:spPr bwMode="auto">
          <a:xfrm>
            <a:off x="5879976" y="3292964"/>
            <a:ext cx="2534116" cy="1000132"/>
          </a:xfrm>
          <a:prstGeom prst="callout2">
            <a:avLst>
              <a:gd name="adj1" fmla="val 48460"/>
              <a:gd name="adj2" fmla="val 20688"/>
              <a:gd name="adj3" fmla="val 46336"/>
              <a:gd name="adj4" fmla="val -399"/>
              <a:gd name="adj5" fmla="val 1995"/>
              <a:gd name="adj6" fmla="val -428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Posterior tubercle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96492DC3-2DBC-4ABD-85BA-3350688E34CD}"/>
              </a:ext>
            </a:extLst>
          </p:cNvPr>
          <p:cNvSpPr>
            <a:spLocks/>
          </p:cNvSpPr>
          <p:nvPr/>
        </p:nvSpPr>
        <p:spPr bwMode="auto">
          <a:xfrm flipH="1">
            <a:off x="0" y="1924812"/>
            <a:ext cx="4295800" cy="1000132"/>
          </a:xfrm>
          <a:prstGeom prst="callout2">
            <a:avLst>
              <a:gd name="adj1" fmla="val 55317"/>
              <a:gd name="adj2" fmla="val 9710"/>
              <a:gd name="adj3" fmla="val 28140"/>
              <a:gd name="adj4" fmla="val -5192"/>
              <a:gd name="adj5" fmla="val 17779"/>
              <a:gd name="adj6" fmla="val -1146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Kidney-shaped superior Articular facet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1FFB25-0D09-4445-B402-F7DD4149F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244" y="2060574"/>
            <a:ext cx="15532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Atlas </a:t>
            </a:r>
            <a:endParaRPr kumimoji="0" lang="ar-SA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01836262-7B90-472A-859C-53069F70B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114" y="5708575"/>
            <a:ext cx="7380418" cy="769441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Superior surface C 1 Atlas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5B6B4CBF-5DC7-4A22-A29B-9B9528F75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65" y="5755904"/>
            <a:ext cx="5330305" cy="769441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Inferior surface C1 </a:t>
            </a:r>
          </a:p>
        </p:txBody>
      </p:sp>
      <p:pic>
        <p:nvPicPr>
          <p:cNvPr id="104453" name="Picture 4" descr="寰椎（下面）">
            <a:extLst>
              <a:ext uri="{FF2B5EF4-FFF2-40B4-BE49-F238E27FC236}">
                <a16:creationId xmlns:a16="http://schemas.microsoft.com/office/drawing/2014/main" id="{13EBE635-34D3-400A-A636-AA112B65E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924176"/>
            <a:ext cx="407828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>
            <a:extLst>
              <a:ext uri="{FF2B5EF4-FFF2-40B4-BE49-F238E27FC236}">
                <a16:creationId xmlns:a16="http://schemas.microsoft.com/office/drawing/2014/main" id="{81501B45-4D8C-435C-AD7D-B221264EF4FA}"/>
              </a:ext>
            </a:extLst>
          </p:cNvPr>
          <p:cNvSpPr>
            <a:spLocks/>
          </p:cNvSpPr>
          <p:nvPr/>
        </p:nvSpPr>
        <p:spPr bwMode="auto">
          <a:xfrm flipH="1">
            <a:off x="2135560" y="4221088"/>
            <a:ext cx="2520280" cy="1000132"/>
          </a:xfrm>
          <a:prstGeom prst="callout2">
            <a:avLst>
              <a:gd name="adj1" fmla="val 48284"/>
              <a:gd name="adj2" fmla="val 14361"/>
              <a:gd name="adj3" fmla="val 28140"/>
              <a:gd name="adj4" fmla="val -5192"/>
              <a:gd name="adj5" fmla="val -37845"/>
              <a:gd name="adj6" fmla="val -22282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Circular  Articular facet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3" descr="寰椎（上面）">
            <a:extLst>
              <a:ext uri="{FF2B5EF4-FFF2-40B4-BE49-F238E27FC236}">
                <a16:creationId xmlns:a16="http://schemas.microsoft.com/office/drawing/2014/main" id="{42C81FD8-160E-4246-8913-A5A1705E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0"/>
            <a:ext cx="46307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917E7B82-255C-4BF4-9856-7196B0F67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629" y="1988840"/>
            <a:ext cx="5344733" cy="707886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Superior surface C 1 </a:t>
            </a: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7D715632-9421-4B71-9383-5C0DB2313A20}"/>
              </a:ext>
            </a:extLst>
          </p:cNvPr>
          <p:cNvSpPr>
            <a:spLocks/>
          </p:cNvSpPr>
          <p:nvPr/>
        </p:nvSpPr>
        <p:spPr bwMode="auto">
          <a:xfrm flipH="1">
            <a:off x="2711624" y="764704"/>
            <a:ext cx="3096344" cy="936104"/>
          </a:xfrm>
          <a:prstGeom prst="callout2">
            <a:avLst>
              <a:gd name="adj1" fmla="val 55317"/>
              <a:gd name="adj2" fmla="val 9710"/>
              <a:gd name="adj3" fmla="val 28140"/>
              <a:gd name="adj4" fmla="val -5192"/>
              <a:gd name="adj5" fmla="val 22977"/>
              <a:gd name="adj6" fmla="val -38248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Kidney-shaped Articular facet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8" descr="枢椎2">
            <a:extLst>
              <a:ext uri="{FF2B5EF4-FFF2-40B4-BE49-F238E27FC236}">
                <a16:creationId xmlns:a16="http://schemas.microsoft.com/office/drawing/2014/main" id="{3CD25C1D-B727-4453-859C-EA0922419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41" y="0"/>
            <a:ext cx="6053733" cy="509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83A9B8E2-0A30-440A-BE25-B086DBBF0C32}"/>
              </a:ext>
            </a:extLst>
          </p:cNvPr>
          <p:cNvSpPr>
            <a:spLocks/>
          </p:cNvSpPr>
          <p:nvPr/>
        </p:nvSpPr>
        <p:spPr bwMode="auto">
          <a:xfrm flipH="1">
            <a:off x="348997" y="1647122"/>
            <a:ext cx="3600400" cy="1000132"/>
          </a:xfrm>
          <a:prstGeom prst="callout2">
            <a:avLst>
              <a:gd name="adj1" fmla="val 25017"/>
              <a:gd name="adj2" fmla="val 7115"/>
              <a:gd name="adj3" fmla="val -550"/>
              <a:gd name="adj4" fmla="val -13352"/>
              <a:gd name="adj5" fmla="val -24004"/>
              <a:gd name="adj6" fmla="val -4954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Posterior articular facet for transverse ligament 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FB608E22-5C96-4A9F-A015-DD22D178A738}"/>
              </a:ext>
            </a:extLst>
          </p:cNvPr>
          <p:cNvSpPr>
            <a:spLocks/>
          </p:cNvSpPr>
          <p:nvPr/>
        </p:nvSpPr>
        <p:spPr bwMode="auto">
          <a:xfrm>
            <a:off x="348997" y="558160"/>
            <a:ext cx="4392488" cy="1000132"/>
          </a:xfrm>
          <a:prstGeom prst="callout2">
            <a:avLst>
              <a:gd name="adj1" fmla="val 22497"/>
              <a:gd name="adj2" fmla="val 91048"/>
              <a:gd name="adj3" fmla="val 12369"/>
              <a:gd name="adj4" fmla="val 111323"/>
              <a:gd name="adj5" fmla="val 9469"/>
              <a:gd name="adj6" fmla="val 122499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Dens 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odontoid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process)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677C520-2A3A-46A9-B2A8-A49FC90E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9228"/>
            <a:ext cx="7115218" cy="584775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Posterio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- superior surface C 2 Axis </a:t>
            </a: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AF3197FA-86BC-4C87-8964-CF4559D7E6AB}"/>
              </a:ext>
            </a:extLst>
          </p:cNvPr>
          <p:cNvSpPr>
            <a:spLocks/>
          </p:cNvSpPr>
          <p:nvPr/>
        </p:nvSpPr>
        <p:spPr bwMode="auto">
          <a:xfrm>
            <a:off x="6509792" y="4877140"/>
            <a:ext cx="2232426" cy="980728"/>
          </a:xfrm>
          <a:prstGeom prst="callout2">
            <a:avLst>
              <a:gd name="adj1" fmla="val 33022"/>
              <a:gd name="adj2" fmla="val 13788"/>
              <a:gd name="adj3" fmla="val -42399"/>
              <a:gd name="adj4" fmla="val 12125"/>
              <a:gd name="adj5" fmla="val -47144"/>
              <a:gd name="adj6" fmla="val -32466"/>
            </a:avLst>
          </a:prstGeom>
          <a:noFill/>
          <a:ln w="38100">
            <a:solidFill>
              <a:srgbClr val="008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Spinous process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FF1A5F10-E76C-48E9-8971-633B78ECE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0" t="39774" r="24886" b="26205"/>
          <a:stretch>
            <a:fillRect/>
          </a:stretch>
        </p:blipFill>
        <p:spPr bwMode="auto">
          <a:xfrm>
            <a:off x="4872039" y="1052514"/>
            <a:ext cx="51847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>
            <a:extLst>
              <a:ext uri="{FF2B5EF4-FFF2-40B4-BE49-F238E27FC236}">
                <a16:creationId xmlns:a16="http://schemas.microsoft.com/office/drawing/2014/main" id="{10E8A22D-D858-451B-BCB4-04A101A8C321}"/>
              </a:ext>
            </a:extLst>
          </p:cNvPr>
          <p:cNvSpPr>
            <a:spLocks/>
          </p:cNvSpPr>
          <p:nvPr/>
        </p:nvSpPr>
        <p:spPr bwMode="auto">
          <a:xfrm flipH="1">
            <a:off x="492367" y="1564771"/>
            <a:ext cx="4079632" cy="1279835"/>
          </a:xfrm>
          <a:prstGeom prst="callout2">
            <a:avLst>
              <a:gd name="adj1" fmla="val 38907"/>
              <a:gd name="adj2" fmla="val 13347"/>
              <a:gd name="adj3" fmla="val 49239"/>
              <a:gd name="adj4" fmla="val -14600"/>
              <a:gd name="adj5" fmla="val 89040"/>
              <a:gd name="adj6" fmla="val -71872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Vertical part of Cruciform (cruciate) ligament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0710D9DB-70EB-40F7-89B9-5E2D9597A788}"/>
              </a:ext>
            </a:extLst>
          </p:cNvPr>
          <p:cNvSpPr>
            <a:spLocks/>
          </p:cNvSpPr>
          <p:nvPr/>
        </p:nvSpPr>
        <p:spPr bwMode="auto">
          <a:xfrm flipH="1">
            <a:off x="2567608" y="3140968"/>
            <a:ext cx="2520280" cy="1000132"/>
          </a:xfrm>
          <a:prstGeom prst="callout2">
            <a:avLst>
              <a:gd name="adj1" fmla="val 55317"/>
              <a:gd name="adj2" fmla="val 27386"/>
              <a:gd name="adj3" fmla="val 28140"/>
              <a:gd name="adj4" fmla="val -5192"/>
              <a:gd name="adj5" fmla="val -21435"/>
              <a:gd name="adj6" fmla="val -75308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Alar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ligment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25F1EF60-6C1E-4391-A8FC-E7B0AD754A4F}"/>
              </a:ext>
            </a:extLst>
          </p:cNvPr>
          <p:cNvSpPr>
            <a:spLocks/>
          </p:cNvSpPr>
          <p:nvPr/>
        </p:nvSpPr>
        <p:spPr bwMode="auto">
          <a:xfrm flipH="1">
            <a:off x="2063552" y="4293096"/>
            <a:ext cx="3816424" cy="1000132"/>
          </a:xfrm>
          <a:prstGeom prst="callout2">
            <a:avLst>
              <a:gd name="adj1" fmla="val 24841"/>
              <a:gd name="adj2" fmla="val 8376"/>
              <a:gd name="adj3" fmla="val -30467"/>
              <a:gd name="adj4" fmla="val -1769"/>
              <a:gd name="adj5" fmla="val -75354"/>
              <a:gd name="adj6" fmla="val -34077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Transverse ligament (horizontal part of cruciate ligament)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3EAC6647-DE1E-41C2-923B-2202BFBF7380}"/>
              </a:ext>
            </a:extLst>
          </p:cNvPr>
          <p:cNvSpPr>
            <a:spLocks/>
          </p:cNvSpPr>
          <p:nvPr/>
        </p:nvSpPr>
        <p:spPr bwMode="auto">
          <a:xfrm>
            <a:off x="6384032" y="260648"/>
            <a:ext cx="3104728" cy="1000132"/>
          </a:xfrm>
          <a:prstGeom prst="callout2">
            <a:avLst>
              <a:gd name="adj1" fmla="val 109237"/>
              <a:gd name="adj2" fmla="val 69073"/>
              <a:gd name="adj3" fmla="val 109981"/>
              <a:gd name="adj4" fmla="val 28580"/>
              <a:gd name="adj5" fmla="val 174435"/>
              <a:gd name="adj6" fmla="val 41339"/>
            </a:avLst>
          </a:prstGeom>
          <a:noFill/>
          <a:ln w="38100">
            <a:solidFill>
              <a:srgbClr val="008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Basilar part occipital bone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CD053EA9-CF6B-4B1B-ACAF-3A6EC2BFCD8F}"/>
              </a:ext>
            </a:extLst>
          </p:cNvPr>
          <p:cNvSpPr>
            <a:spLocks/>
          </p:cNvSpPr>
          <p:nvPr/>
        </p:nvSpPr>
        <p:spPr bwMode="auto">
          <a:xfrm>
            <a:off x="3359696" y="413048"/>
            <a:ext cx="3104728" cy="1000132"/>
          </a:xfrm>
          <a:prstGeom prst="callout2">
            <a:avLst>
              <a:gd name="adj1" fmla="val 109237"/>
              <a:gd name="adj2" fmla="val 69073"/>
              <a:gd name="adj3" fmla="val 142801"/>
              <a:gd name="adj4" fmla="val 117691"/>
              <a:gd name="adj5" fmla="val 228354"/>
              <a:gd name="adj6" fmla="val 155371"/>
            </a:avLst>
          </a:prstGeom>
          <a:noFill/>
          <a:ln w="38100">
            <a:solidFill>
              <a:srgbClr val="008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occipital condyle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72DBD92-864B-4C0D-9837-8B34EE72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5508015"/>
            <a:ext cx="4240070" cy="1077218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Ligament attached to axis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7" descr="第七颈椎">
            <a:extLst>
              <a:ext uri="{FF2B5EF4-FFF2-40B4-BE49-F238E27FC236}">
                <a16:creationId xmlns:a16="http://schemas.microsoft.com/office/drawing/2014/main" id="{CDB40B88-378A-4A9F-B59E-C3E50D537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125539"/>
            <a:ext cx="4402138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4DC10138-6F0B-44D5-A036-0FA98FCA4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442" y="5831011"/>
            <a:ext cx="3179653" cy="707886"/>
          </a:xfrm>
          <a:prstGeom prst="rect">
            <a:avLst/>
          </a:prstGeom>
          <a:solidFill>
            <a:srgbClr val="FF00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C 7 Vertebra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143EE822-2936-47C5-B1CB-94555FA4FD10}"/>
              </a:ext>
            </a:extLst>
          </p:cNvPr>
          <p:cNvSpPr>
            <a:spLocks/>
          </p:cNvSpPr>
          <p:nvPr/>
        </p:nvSpPr>
        <p:spPr bwMode="auto">
          <a:xfrm>
            <a:off x="6960096" y="4653136"/>
            <a:ext cx="2304256" cy="1000132"/>
          </a:xfrm>
          <a:prstGeom prst="callout2">
            <a:avLst>
              <a:gd name="adj1" fmla="val 29530"/>
              <a:gd name="adj2" fmla="val 2617"/>
              <a:gd name="adj3" fmla="val -30677"/>
              <a:gd name="adj4" fmla="val -3138"/>
              <a:gd name="adj5" fmla="val -45930"/>
              <a:gd name="adj6" fmla="val -36444"/>
            </a:avLst>
          </a:prstGeom>
          <a:noFill/>
          <a:ln w="38100">
            <a:solidFill>
              <a:srgbClr val="008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Spinous processes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C9EB0F8D-FE3E-415B-B803-B20A218F7D17}"/>
              </a:ext>
            </a:extLst>
          </p:cNvPr>
          <p:cNvSpPr>
            <a:spLocks/>
          </p:cNvSpPr>
          <p:nvPr/>
        </p:nvSpPr>
        <p:spPr bwMode="auto">
          <a:xfrm flipH="1">
            <a:off x="2063552" y="988708"/>
            <a:ext cx="2520280" cy="1000132"/>
          </a:xfrm>
          <a:prstGeom prst="callout2">
            <a:avLst>
              <a:gd name="adj1" fmla="val 34218"/>
              <a:gd name="adj2" fmla="val 25525"/>
              <a:gd name="adj3" fmla="val 8189"/>
              <a:gd name="adj4" fmla="val -49431"/>
              <a:gd name="adj5" fmla="val 78972"/>
              <a:gd name="adj6" fmla="val -58048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Body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C74A6B5D-7D8B-440F-BEAB-8D68CD4068BC}"/>
              </a:ext>
            </a:extLst>
          </p:cNvPr>
          <p:cNvSpPr>
            <a:spLocks/>
          </p:cNvSpPr>
          <p:nvPr/>
        </p:nvSpPr>
        <p:spPr bwMode="auto">
          <a:xfrm flipH="1">
            <a:off x="7571656" y="844692"/>
            <a:ext cx="2871936" cy="1000132"/>
          </a:xfrm>
          <a:prstGeom prst="callout2">
            <a:avLst>
              <a:gd name="adj1" fmla="val 22496"/>
              <a:gd name="adj2" fmla="val 80091"/>
              <a:gd name="adj3" fmla="val 23451"/>
              <a:gd name="adj4" fmla="val 94409"/>
              <a:gd name="adj5" fmla="val 116879"/>
              <a:gd name="adj6" fmla="val 113088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Foramen Transversarium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412" y="387532"/>
            <a:ext cx="39052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0"/>
          <p:cNvSpPr>
            <a:spLocks/>
          </p:cNvSpPr>
          <p:nvPr/>
        </p:nvSpPr>
        <p:spPr bwMode="auto">
          <a:xfrm flipH="1">
            <a:off x="6544490" y="2809167"/>
            <a:ext cx="2438399" cy="713450"/>
          </a:xfrm>
          <a:prstGeom prst="callout2">
            <a:avLst>
              <a:gd name="adj1" fmla="val 11852"/>
              <a:gd name="adj2" fmla="val 48776"/>
              <a:gd name="adj3" fmla="val -47915"/>
              <a:gd name="adj4" fmla="val 48443"/>
              <a:gd name="adj5" fmla="val -169346"/>
              <a:gd name="adj6" fmla="val -17906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Dens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of axis</a:t>
            </a: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 flipH="1">
            <a:off x="9603308" y="183532"/>
            <a:ext cx="1613331" cy="713450"/>
          </a:xfrm>
          <a:prstGeom prst="callout2">
            <a:avLst>
              <a:gd name="adj1" fmla="val 57626"/>
              <a:gd name="adj2" fmla="val 99774"/>
              <a:gd name="adj3" fmla="val 93067"/>
              <a:gd name="adj4" fmla="val 125362"/>
              <a:gd name="adj5" fmla="val 160224"/>
              <a:gd name="adj6" fmla="val 131075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Atlas</a:t>
            </a: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 flipH="1">
            <a:off x="9185295" y="3749040"/>
            <a:ext cx="3006704" cy="753291"/>
          </a:xfrm>
          <a:prstGeom prst="callout2">
            <a:avLst>
              <a:gd name="adj1" fmla="val -2795"/>
              <a:gd name="adj2" fmla="val 96535"/>
              <a:gd name="adj3" fmla="val -311"/>
              <a:gd name="adj4" fmla="val 74707"/>
              <a:gd name="adj5" fmla="val -243455"/>
              <a:gd name="adj6" fmla="val 90255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Transverse ligament of atlas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6743" y="287383"/>
            <a:ext cx="13846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007-05-27_22-41-37">
            <a:extLst>
              <a:ext uri="{FF2B5EF4-FFF2-40B4-BE49-F238E27FC236}">
                <a16:creationId xmlns:a16="http://schemas.microsoft.com/office/drawing/2014/main" id="{E7CA596A-CFAB-4D09-AF7B-CB7E188D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79600"/>
            <a:ext cx="52959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2007-05-27_22-42-23">
            <a:extLst>
              <a:ext uri="{FF2B5EF4-FFF2-40B4-BE49-F238E27FC236}">
                <a16:creationId xmlns:a16="http://schemas.microsoft.com/office/drawing/2014/main" id="{5522F034-AB78-4B97-B27F-1AD24818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68275"/>
            <a:ext cx="40894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557CE-2F29-4AFD-A7B7-9E6F2CD4B4A9}"/>
              </a:ext>
            </a:extLst>
          </p:cNvPr>
          <p:cNvSpPr txBox="1"/>
          <p:nvPr/>
        </p:nvSpPr>
        <p:spPr>
          <a:xfrm>
            <a:off x="6726386" y="4025429"/>
            <a:ext cx="4787900" cy="23082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Temporalis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Masseter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Lateral Pterygoid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Medial pterygoid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D2C9079-840E-4448-A7FC-EFC86F6D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858" y="404664"/>
            <a:ext cx="417614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Muscles of Mastication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138D34-D6E2-49FC-B5DF-ADEFFE51D7C5}"/>
              </a:ext>
            </a:extLst>
          </p:cNvPr>
          <p:cNvSpPr/>
          <p:nvPr/>
        </p:nvSpPr>
        <p:spPr>
          <a:xfrm>
            <a:off x="4295800" y="3573016"/>
            <a:ext cx="432048" cy="432048"/>
          </a:xfrm>
          <a:prstGeom prst="ellipse">
            <a:avLst/>
          </a:prstGeom>
          <a:solidFill>
            <a:srgbClr val="00FFFF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2C7E5B-5374-402D-B6CD-E53E453FECCC}"/>
              </a:ext>
            </a:extLst>
          </p:cNvPr>
          <p:cNvSpPr/>
          <p:nvPr/>
        </p:nvSpPr>
        <p:spPr>
          <a:xfrm>
            <a:off x="3935760" y="5301208"/>
            <a:ext cx="432048" cy="432048"/>
          </a:xfrm>
          <a:prstGeom prst="ellipse">
            <a:avLst/>
          </a:prstGeom>
          <a:solidFill>
            <a:srgbClr val="0000FF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9B3FD0-FAF3-4EF9-A8D1-E6122AB3F9DB}"/>
              </a:ext>
            </a:extLst>
          </p:cNvPr>
          <p:cNvSpPr/>
          <p:nvPr/>
        </p:nvSpPr>
        <p:spPr>
          <a:xfrm>
            <a:off x="8832304" y="1268760"/>
            <a:ext cx="360040" cy="288032"/>
          </a:xfrm>
          <a:prstGeom prst="ellipse">
            <a:avLst/>
          </a:prstGeom>
          <a:solidFill>
            <a:srgbClr val="FF0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938DEC-7B1A-4C52-B4B4-C7A221E4987C}"/>
              </a:ext>
            </a:extLst>
          </p:cNvPr>
          <p:cNvSpPr/>
          <p:nvPr/>
        </p:nvSpPr>
        <p:spPr>
          <a:xfrm>
            <a:off x="8760296" y="1916832"/>
            <a:ext cx="360040" cy="360040"/>
          </a:xfrm>
          <a:prstGeom prst="ellipse">
            <a:avLst/>
          </a:prstGeom>
          <a:solidFill>
            <a:srgbClr val="FFFF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66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1E3DAE87-523E-48C8-9433-01A77DFD5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10941" r="34880" b="19760"/>
          <a:stretch>
            <a:fillRect/>
          </a:stretch>
        </p:blipFill>
        <p:spPr bwMode="auto">
          <a:xfrm>
            <a:off x="3648075" y="1011239"/>
            <a:ext cx="489585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168A2F08-FF09-4BA7-B619-EC648AE8F63D}"/>
              </a:ext>
            </a:extLst>
          </p:cNvPr>
          <p:cNvSpPr>
            <a:spLocks/>
          </p:cNvSpPr>
          <p:nvPr/>
        </p:nvSpPr>
        <p:spPr bwMode="auto">
          <a:xfrm flipH="1">
            <a:off x="1919908" y="5157192"/>
            <a:ext cx="1886044" cy="1000132"/>
          </a:xfrm>
          <a:prstGeom prst="callout2">
            <a:avLst>
              <a:gd name="adj1" fmla="val 29530"/>
              <a:gd name="adj2" fmla="val 2617"/>
              <a:gd name="adj3" fmla="val 79856"/>
              <a:gd name="adj4" fmla="val -55074"/>
              <a:gd name="adj5" fmla="val 49138"/>
              <a:gd name="adj6" fmla="val -131894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Posterior fontanelle 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3FFF5882-B287-4349-8C65-7EE125C5FF45}"/>
              </a:ext>
            </a:extLst>
          </p:cNvPr>
          <p:cNvSpPr>
            <a:spLocks/>
          </p:cNvSpPr>
          <p:nvPr/>
        </p:nvSpPr>
        <p:spPr bwMode="auto">
          <a:xfrm flipH="1">
            <a:off x="1991544" y="1772816"/>
            <a:ext cx="2102440" cy="1080120"/>
          </a:xfrm>
          <a:prstGeom prst="callout2">
            <a:avLst>
              <a:gd name="adj1" fmla="val 29530"/>
              <a:gd name="adj2" fmla="val 2617"/>
              <a:gd name="adj3" fmla="val 61276"/>
              <a:gd name="adj4" fmla="val -82980"/>
              <a:gd name="adj5" fmla="val 89691"/>
              <a:gd name="adj6" fmla="val -104322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Anterior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fontanelle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CF38E-0B73-4ACC-A058-F67DEA090A21}"/>
              </a:ext>
            </a:extLst>
          </p:cNvPr>
          <p:cNvSpPr/>
          <p:nvPr/>
        </p:nvSpPr>
        <p:spPr>
          <a:xfrm>
            <a:off x="2171949" y="1196976"/>
            <a:ext cx="1979613" cy="6461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bregma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8F39F-C2E0-4D8B-BAD4-893D0E656F14}"/>
              </a:ext>
            </a:extLst>
          </p:cNvPr>
          <p:cNvSpPr/>
          <p:nvPr/>
        </p:nvSpPr>
        <p:spPr>
          <a:xfrm>
            <a:off x="1919537" y="4508500"/>
            <a:ext cx="1800225" cy="647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lambda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6F0F5046-3F50-45DA-839D-3A4E6007EA70}"/>
              </a:ext>
            </a:extLst>
          </p:cNvPr>
          <p:cNvSpPr>
            <a:spLocks/>
          </p:cNvSpPr>
          <p:nvPr/>
        </p:nvSpPr>
        <p:spPr bwMode="auto">
          <a:xfrm flipH="1">
            <a:off x="3504084" y="188640"/>
            <a:ext cx="1886044" cy="1000132"/>
          </a:xfrm>
          <a:prstGeom prst="callout2">
            <a:avLst>
              <a:gd name="adj1" fmla="val 54751"/>
              <a:gd name="adj2" fmla="val 15156"/>
              <a:gd name="adj3" fmla="val 59700"/>
              <a:gd name="adj4" fmla="val -45364"/>
              <a:gd name="adj5" fmla="val 110942"/>
              <a:gd name="adj6" fmla="val -47517"/>
            </a:avLst>
          </a:prstGeom>
          <a:noFill/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Frontal  suture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BDAF79-0C53-4C51-9FC7-AEFF918ED303}"/>
              </a:ext>
            </a:extLst>
          </p:cNvPr>
          <p:cNvSpPr/>
          <p:nvPr/>
        </p:nvSpPr>
        <p:spPr>
          <a:xfrm>
            <a:off x="1919908" y="188640"/>
            <a:ext cx="1898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metopic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suture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08727DD6-DC10-4230-90A3-AFF08EBD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45938" t="12782" r="13116" b="8464"/>
          <a:stretch>
            <a:fillRect/>
          </a:stretch>
        </p:blipFill>
        <p:spPr bwMode="auto">
          <a:xfrm>
            <a:off x="4511675" y="404814"/>
            <a:ext cx="542925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118C96A-C5D3-4043-AB38-596B41A3ABD5}"/>
              </a:ext>
            </a:extLst>
          </p:cNvPr>
          <p:cNvSpPr/>
          <p:nvPr/>
        </p:nvSpPr>
        <p:spPr>
          <a:xfrm>
            <a:off x="8328025" y="5805488"/>
            <a:ext cx="1944688" cy="692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E62C55CE-A994-421F-BB90-4EE5ADA237EF}"/>
              </a:ext>
            </a:extLst>
          </p:cNvPr>
          <p:cNvSpPr>
            <a:spLocks/>
          </p:cNvSpPr>
          <p:nvPr/>
        </p:nvSpPr>
        <p:spPr bwMode="auto">
          <a:xfrm>
            <a:off x="2351089" y="1257301"/>
            <a:ext cx="2384425" cy="1019175"/>
          </a:xfrm>
          <a:prstGeom prst="callout2">
            <a:avLst>
              <a:gd name="adj1" fmla="val 46884"/>
              <a:gd name="adj2" fmla="val 97435"/>
              <a:gd name="adj3" fmla="val 67421"/>
              <a:gd name="adj4" fmla="val 109060"/>
              <a:gd name="adj5" fmla="val 100699"/>
              <a:gd name="adj6" fmla="val 19693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Temporalis muscle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06777AA6-5519-40C4-AE63-017A6AB93C22}"/>
              </a:ext>
            </a:extLst>
          </p:cNvPr>
          <p:cNvSpPr>
            <a:spLocks/>
          </p:cNvSpPr>
          <p:nvPr/>
        </p:nvSpPr>
        <p:spPr bwMode="auto">
          <a:xfrm>
            <a:off x="1815548" y="2193927"/>
            <a:ext cx="2380216" cy="1019174"/>
          </a:xfrm>
          <a:prstGeom prst="callout2">
            <a:avLst>
              <a:gd name="adj1" fmla="val 46884"/>
              <a:gd name="adj2" fmla="val 97435"/>
              <a:gd name="adj3" fmla="val 67421"/>
              <a:gd name="adj4" fmla="val 109060"/>
              <a:gd name="adj5" fmla="val 89437"/>
              <a:gd name="adj6" fmla="val 23006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Tendon of Temporalis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2728CEE-1B77-42CB-ADA2-D1D4A8C0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6" y="-20126"/>
            <a:ext cx="285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Temporalis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57184AAD-A99A-4608-AC9F-325D47552DDC}"/>
              </a:ext>
            </a:extLst>
          </p:cNvPr>
          <p:cNvSpPr>
            <a:spLocks/>
          </p:cNvSpPr>
          <p:nvPr/>
        </p:nvSpPr>
        <p:spPr bwMode="auto">
          <a:xfrm>
            <a:off x="1963738" y="4138613"/>
            <a:ext cx="2836862" cy="1162050"/>
          </a:xfrm>
          <a:prstGeom prst="callout2">
            <a:avLst>
              <a:gd name="adj1" fmla="val 38385"/>
              <a:gd name="adj2" fmla="val 80003"/>
              <a:gd name="adj3" fmla="val 37676"/>
              <a:gd name="adj4" fmla="val 101216"/>
              <a:gd name="adj5" fmla="val -25523"/>
              <a:gd name="adj6" fmla="val 188558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Tendon of Temporalis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Infratemporal fossa </a:t>
            </a: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CC5BDAAF-50B5-4AA4-85BB-ED50C88BF715}"/>
              </a:ext>
            </a:extLst>
          </p:cNvPr>
          <p:cNvSpPr>
            <a:spLocks/>
          </p:cNvSpPr>
          <p:nvPr/>
        </p:nvSpPr>
        <p:spPr bwMode="auto">
          <a:xfrm>
            <a:off x="2566988" y="3284539"/>
            <a:ext cx="2233612" cy="1019175"/>
          </a:xfrm>
          <a:prstGeom prst="callout2">
            <a:avLst>
              <a:gd name="adj1" fmla="val 39609"/>
              <a:gd name="adj2" fmla="val 97433"/>
              <a:gd name="adj3" fmla="val -475"/>
              <a:gd name="adj4" fmla="val 223071"/>
              <a:gd name="adj5" fmla="val 28404"/>
              <a:gd name="adj6" fmla="val 22416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zygomatic arch.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0E357D96-7275-4081-A85F-851DB9A3FD13}"/>
              </a:ext>
            </a:extLst>
          </p:cNvPr>
          <p:cNvSpPr>
            <a:spLocks/>
          </p:cNvSpPr>
          <p:nvPr/>
        </p:nvSpPr>
        <p:spPr bwMode="auto">
          <a:xfrm>
            <a:off x="9090991" y="4922185"/>
            <a:ext cx="2290192" cy="1077217"/>
          </a:xfrm>
          <a:prstGeom prst="callout2">
            <a:avLst>
              <a:gd name="adj1" fmla="val 37191"/>
              <a:gd name="adj2" fmla="val 10984"/>
              <a:gd name="adj3" fmla="val 30913"/>
              <a:gd name="adj4" fmla="val -16756"/>
              <a:gd name="adj5" fmla="val -66698"/>
              <a:gd name="adj6" fmla="val -88701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Coronoid process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AB69FE61-2F04-4A63-B193-5BE30AE1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35420" t="11806" r="22523" b="8464"/>
          <a:stretch>
            <a:fillRect/>
          </a:stretch>
        </p:blipFill>
        <p:spPr bwMode="auto">
          <a:xfrm>
            <a:off x="1809751" y="0"/>
            <a:ext cx="5510213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AutoShape 13">
            <a:extLst>
              <a:ext uri="{FF2B5EF4-FFF2-40B4-BE49-F238E27FC236}">
                <a16:creationId xmlns:a16="http://schemas.microsoft.com/office/drawing/2014/main" id="{6B357622-694D-41FC-A238-5CEDFC1D8CA3}"/>
              </a:ext>
            </a:extLst>
          </p:cNvPr>
          <p:cNvSpPr>
            <a:spLocks/>
          </p:cNvSpPr>
          <p:nvPr/>
        </p:nvSpPr>
        <p:spPr bwMode="auto">
          <a:xfrm flipH="1">
            <a:off x="5880100" y="4076700"/>
            <a:ext cx="3924300" cy="1296988"/>
          </a:xfrm>
          <a:prstGeom prst="callout2">
            <a:avLst>
              <a:gd name="adj1" fmla="val 46884"/>
              <a:gd name="adj2" fmla="val 97435"/>
              <a:gd name="adj3" fmla="val 25948"/>
              <a:gd name="adj4" fmla="val 127522"/>
              <a:gd name="adj5" fmla="val -47767"/>
              <a:gd name="adj6" fmla="val 13781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Superficial fibers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F5337374-A2E6-4C27-BFD1-DC9985D1297E}"/>
              </a:ext>
            </a:extLst>
          </p:cNvPr>
          <p:cNvSpPr>
            <a:spLocks/>
          </p:cNvSpPr>
          <p:nvPr/>
        </p:nvSpPr>
        <p:spPr bwMode="auto">
          <a:xfrm flipH="1">
            <a:off x="4656138" y="5516564"/>
            <a:ext cx="4792659" cy="1019175"/>
          </a:xfrm>
          <a:prstGeom prst="callout2">
            <a:avLst>
              <a:gd name="adj1" fmla="val 30968"/>
              <a:gd name="adj2" fmla="val 98287"/>
              <a:gd name="adj3" fmla="val 8093"/>
              <a:gd name="adj4" fmla="val 109060"/>
              <a:gd name="adj5" fmla="val -77965"/>
              <a:gd name="adj6" fmla="val 10650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Masseter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F0CA429-AD3C-4789-B366-A7D949A8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50" y="357166"/>
            <a:ext cx="4124520" cy="120032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Masseter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muscle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53A2B4BC-1B28-4C9B-B754-95AD6D4B1A9D}"/>
              </a:ext>
            </a:extLst>
          </p:cNvPr>
          <p:cNvSpPr>
            <a:spLocks/>
          </p:cNvSpPr>
          <p:nvPr/>
        </p:nvSpPr>
        <p:spPr bwMode="auto">
          <a:xfrm flipH="1">
            <a:off x="7391400" y="2349501"/>
            <a:ext cx="2643188" cy="1019175"/>
          </a:xfrm>
          <a:prstGeom prst="callout2">
            <a:avLst>
              <a:gd name="adj1" fmla="val 46884"/>
              <a:gd name="adj2" fmla="val 91825"/>
              <a:gd name="adj3" fmla="val 67421"/>
              <a:gd name="adj4" fmla="val 109060"/>
              <a:gd name="adj5" fmla="val 93719"/>
              <a:gd name="adj6" fmla="val 19770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 fibers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5C0DE253-118E-44BE-99B4-AEC282BD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40398" t="14757" r="13116" b="13390"/>
          <a:stretch>
            <a:fillRect/>
          </a:stretch>
        </p:blipFill>
        <p:spPr bwMode="auto">
          <a:xfrm>
            <a:off x="1524001" y="428626"/>
            <a:ext cx="649446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A894D92A-15F3-475C-8132-B5360FC54091}"/>
              </a:ext>
            </a:extLst>
          </p:cNvPr>
          <p:cNvSpPr>
            <a:spLocks/>
          </p:cNvSpPr>
          <p:nvPr/>
        </p:nvSpPr>
        <p:spPr bwMode="auto">
          <a:xfrm flipH="1">
            <a:off x="7524750" y="4695826"/>
            <a:ext cx="2928938" cy="1019175"/>
          </a:xfrm>
          <a:prstGeom prst="callout2">
            <a:avLst>
              <a:gd name="adj1" fmla="val 37759"/>
              <a:gd name="adj2" fmla="val 99551"/>
              <a:gd name="adj3" fmla="val 38528"/>
              <a:gd name="adj4" fmla="val 110556"/>
              <a:gd name="adj5" fmla="val -55868"/>
              <a:gd name="adj6" fmla="val 17299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Superficial  head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Pterygoid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DC2A9720-E8D5-4791-994F-30F84F996B80}"/>
              </a:ext>
            </a:extLst>
          </p:cNvPr>
          <p:cNvSpPr>
            <a:spLocks/>
          </p:cNvSpPr>
          <p:nvPr/>
        </p:nvSpPr>
        <p:spPr bwMode="auto">
          <a:xfrm flipH="1">
            <a:off x="6881813" y="3195639"/>
            <a:ext cx="3143250" cy="1019175"/>
          </a:xfrm>
          <a:prstGeom prst="callout2">
            <a:avLst>
              <a:gd name="adj1" fmla="val 46884"/>
              <a:gd name="adj2" fmla="val 97435"/>
              <a:gd name="adj3" fmla="val 38528"/>
              <a:gd name="adj4" fmla="val 110556"/>
              <a:gd name="adj5" fmla="val 28694"/>
              <a:gd name="adj6" fmla="val 1453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  head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Pterygoid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56BBC4-B54B-4FED-B68E-C0F6EE8C260B}"/>
              </a:ext>
            </a:extLst>
          </p:cNvPr>
          <p:cNvSpPr/>
          <p:nvPr/>
        </p:nvSpPr>
        <p:spPr>
          <a:xfrm>
            <a:off x="7317296" y="142096"/>
            <a:ext cx="471567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Pterygoid muscles</a:t>
            </a: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F480B333-B034-4C25-8D3A-3427208043AC}"/>
              </a:ext>
            </a:extLst>
          </p:cNvPr>
          <p:cNvSpPr>
            <a:spLocks/>
          </p:cNvSpPr>
          <p:nvPr/>
        </p:nvSpPr>
        <p:spPr bwMode="auto">
          <a:xfrm>
            <a:off x="7871584" y="2162174"/>
            <a:ext cx="2928938" cy="859322"/>
          </a:xfrm>
          <a:prstGeom prst="callout2">
            <a:avLst>
              <a:gd name="adj1" fmla="val 40349"/>
              <a:gd name="adj2" fmla="val 7618"/>
              <a:gd name="adj3" fmla="val 98455"/>
              <a:gd name="adj4" fmla="val -15642"/>
              <a:gd name="adj5" fmla="val 74214"/>
              <a:gd name="adj6" fmla="val -89730"/>
            </a:avLst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head of </a:t>
            </a:r>
            <a:r>
              <a:rPr kumimoji="0" lang="en-US" sz="2800" b="0" i="0" u="none" strike="noStrike" kern="1200" cap="none" spc="0" normalizeH="0" baseline="0" noProof="0" dirty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Lateral</a:t>
            </a:r>
            <a:r>
              <a:rPr kumimoji="0" lang="en-US" sz="2800" b="0" i="0" u="none" strike="noStrike" kern="1200" cap="none" spc="0" normalizeH="0" baseline="0" noProof="0" dirty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Pterygoid</a:t>
            </a: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42143557-853C-40BE-83CF-AC484DC02A86}"/>
              </a:ext>
            </a:extLst>
          </p:cNvPr>
          <p:cNvSpPr>
            <a:spLocks/>
          </p:cNvSpPr>
          <p:nvPr/>
        </p:nvSpPr>
        <p:spPr bwMode="auto">
          <a:xfrm flipH="1">
            <a:off x="8407714" y="1247927"/>
            <a:ext cx="3121676" cy="987286"/>
          </a:xfrm>
          <a:prstGeom prst="callout2">
            <a:avLst>
              <a:gd name="adj1" fmla="val 46884"/>
              <a:gd name="adj2" fmla="val 97435"/>
              <a:gd name="adj3" fmla="val 38528"/>
              <a:gd name="adj4" fmla="val 110556"/>
              <a:gd name="adj5" fmla="val 97336"/>
              <a:gd name="adj6" fmla="val 20261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Upper head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Lateral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pterygoid</a:t>
            </a:r>
          </a:p>
        </p:txBody>
      </p:sp>
    </p:spTree>
    <p:extLst>
      <p:ext uri="{BB962C8B-B14F-4D97-AF65-F5344CB8AC3E}">
        <p14:creationId xmlns:p14="http://schemas.microsoft.com/office/powerpoint/2010/main" val="879005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>
            <a:extLst>
              <a:ext uri="{FF2B5EF4-FFF2-40B4-BE49-F238E27FC236}">
                <a16:creationId xmlns:a16="http://schemas.microsoft.com/office/drawing/2014/main" id="{9B687389-C34F-4B09-877A-095A01C0F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42969" t="9375" r="12500" b="40625"/>
          <a:stretch>
            <a:fillRect/>
          </a:stretch>
        </p:blipFill>
        <p:spPr bwMode="auto">
          <a:xfrm>
            <a:off x="2927350" y="620713"/>
            <a:ext cx="63881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F3E9CC47-1EDC-449A-A74C-81E39A58284D}"/>
              </a:ext>
            </a:extLst>
          </p:cNvPr>
          <p:cNvSpPr>
            <a:spLocks/>
          </p:cNvSpPr>
          <p:nvPr/>
        </p:nvSpPr>
        <p:spPr bwMode="auto">
          <a:xfrm flipH="1">
            <a:off x="7572672" y="3573018"/>
            <a:ext cx="3131840" cy="576063"/>
          </a:xfrm>
          <a:prstGeom prst="callout2">
            <a:avLst>
              <a:gd name="adj1" fmla="val 57714"/>
              <a:gd name="adj2" fmla="val 89661"/>
              <a:gd name="adj3" fmla="val -184428"/>
              <a:gd name="adj4" fmla="val 104183"/>
              <a:gd name="adj5" fmla="val -181844"/>
              <a:gd name="adj6" fmla="val 119265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Middle </a:t>
            </a:r>
            <a:r>
              <a:rPr kumimoji="0" lang="en-US" sz="2600" b="1" i="0" u="none" strike="noStrike" kern="1200" cap="none" spc="0" normalizeH="0" baseline="0" noProof="0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meningeal</a:t>
            </a:r>
            <a:r>
              <a:rPr kumimoji="0" lang="en-US" sz="2600" b="1" i="0" u="none" strike="noStrike" kern="1200" cap="none" spc="0" normalizeH="0" baseline="0" noProof="0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artery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FC36A125-3A87-45E5-9260-F11E1963ADAD}"/>
              </a:ext>
            </a:extLst>
          </p:cNvPr>
          <p:cNvSpPr>
            <a:spLocks/>
          </p:cNvSpPr>
          <p:nvPr/>
        </p:nvSpPr>
        <p:spPr bwMode="auto">
          <a:xfrm>
            <a:off x="7896200" y="4581128"/>
            <a:ext cx="2664296" cy="764704"/>
          </a:xfrm>
          <a:prstGeom prst="callout2">
            <a:avLst>
              <a:gd name="adj1" fmla="val 34076"/>
              <a:gd name="adj2" fmla="val 10238"/>
              <a:gd name="adj3" fmla="val -201227"/>
              <a:gd name="adj4" fmla="val -28167"/>
              <a:gd name="adj5" fmla="val -242319"/>
              <a:gd name="adj6" fmla="val -27067"/>
            </a:avLst>
          </a:prstGeom>
          <a:solidFill>
            <a:schemeClr val="bg1"/>
          </a:solidFill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  <a:ea typeface="+mn-ea"/>
                <a:cs typeface="Arial"/>
              </a:rPr>
              <a:t>Auriculo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  <a:ea typeface="+mn-ea"/>
                <a:cs typeface="Arial"/>
              </a:rPr>
              <a:t>-temporal nerve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654F7324-DB07-4406-8966-7CAD0C678B4B}"/>
              </a:ext>
            </a:extLst>
          </p:cNvPr>
          <p:cNvSpPr>
            <a:spLocks/>
          </p:cNvSpPr>
          <p:nvPr/>
        </p:nvSpPr>
        <p:spPr bwMode="auto">
          <a:xfrm>
            <a:off x="4499084" y="5821494"/>
            <a:ext cx="3037076" cy="631843"/>
          </a:xfrm>
          <a:prstGeom prst="callout2">
            <a:avLst>
              <a:gd name="adj1" fmla="val -2607"/>
              <a:gd name="adj2" fmla="val 53346"/>
              <a:gd name="adj3" fmla="val -366473"/>
              <a:gd name="adj4" fmla="val 82862"/>
              <a:gd name="adj5" fmla="val -395769"/>
              <a:gd name="adj6" fmla="val 7385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Inferior alveolar nerve</a:t>
            </a: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37752B9C-0284-4C39-9601-090311FD6174}"/>
              </a:ext>
            </a:extLst>
          </p:cNvPr>
          <p:cNvSpPr>
            <a:spLocks/>
          </p:cNvSpPr>
          <p:nvPr/>
        </p:nvSpPr>
        <p:spPr bwMode="auto">
          <a:xfrm flipH="1">
            <a:off x="1524000" y="3861049"/>
            <a:ext cx="2123728" cy="576063"/>
          </a:xfrm>
          <a:prstGeom prst="callout2">
            <a:avLst>
              <a:gd name="adj1" fmla="val 48237"/>
              <a:gd name="adj2" fmla="val 9908"/>
              <a:gd name="adj3" fmla="val -17180"/>
              <a:gd name="adj4" fmla="val -93996"/>
              <a:gd name="adj5" fmla="val -76821"/>
              <a:gd name="adj6" fmla="val -134421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lingual nerve</a:t>
            </a: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02794533-0635-4011-B355-E9852B997844}"/>
              </a:ext>
            </a:extLst>
          </p:cNvPr>
          <p:cNvSpPr>
            <a:spLocks/>
          </p:cNvSpPr>
          <p:nvPr/>
        </p:nvSpPr>
        <p:spPr bwMode="auto">
          <a:xfrm flipH="1">
            <a:off x="1775520" y="2780929"/>
            <a:ext cx="2123728" cy="576063"/>
          </a:xfrm>
          <a:prstGeom prst="callout2">
            <a:avLst>
              <a:gd name="adj1" fmla="val 32236"/>
              <a:gd name="adj2" fmla="val 25242"/>
              <a:gd name="adj3" fmla="val 49795"/>
              <a:gd name="adj4" fmla="val -121078"/>
              <a:gd name="adj5" fmla="val 69237"/>
              <a:gd name="adj6" fmla="val -130889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Chorda tympani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71A713C0-60F8-4718-82AE-0155AF73928A}"/>
              </a:ext>
            </a:extLst>
          </p:cNvPr>
          <p:cNvSpPr>
            <a:spLocks/>
          </p:cNvSpPr>
          <p:nvPr/>
        </p:nvSpPr>
        <p:spPr bwMode="auto">
          <a:xfrm>
            <a:off x="2711624" y="260649"/>
            <a:ext cx="3037076" cy="865919"/>
          </a:xfrm>
          <a:prstGeom prst="callout2">
            <a:avLst>
              <a:gd name="adj1" fmla="val 47143"/>
              <a:gd name="adj2" fmla="val 56406"/>
              <a:gd name="adj3" fmla="val 121133"/>
              <a:gd name="adj4" fmla="val 75593"/>
              <a:gd name="adj5" fmla="val 256037"/>
              <a:gd name="adj6" fmla="val 116210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lateral Pterygoid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269D38D9-4664-4ED1-A22F-FBEF20C7F5F7}"/>
              </a:ext>
            </a:extLst>
          </p:cNvPr>
          <p:cNvSpPr>
            <a:spLocks/>
          </p:cNvSpPr>
          <p:nvPr/>
        </p:nvSpPr>
        <p:spPr bwMode="auto">
          <a:xfrm flipH="1">
            <a:off x="7587078" y="1844824"/>
            <a:ext cx="3080922" cy="504056"/>
          </a:xfrm>
          <a:prstGeom prst="callout2">
            <a:avLst>
              <a:gd name="adj1" fmla="val 63726"/>
              <a:gd name="adj2" fmla="val 81718"/>
              <a:gd name="adj3" fmla="val 77696"/>
              <a:gd name="adj4" fmla="val 101299"/>
              <a:gd name="adj5" fmla="val 102054"/>
              <a:gd name="adj6" fmla="val 127863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Mandibular  nerve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C8A917EF-6389-45FE-A076-4DB2FCFDCFE4}"/>
              </a:ext>
            </a:extLst>
          </p:cNvPr>
          <p:cNvSpPr>
            <a:spLocks/>
          </p:cNvSpPr>
          <p:nvPr/>
        </p:nvSpPr>
        <p:spPr bwMode="auto">
          <a:xfrm flipH="1">
            <a:off x="1919536" y="1052736"/>
            <a:ext cx="1800200" cy="936104"/>
          </a:xfrm>
          <a:prstGeom prst="callout2">
            <a:avLst>
              <a:gd name="adj1" fmla="val 46446"/>
              <a:gd name="adj2" fmla="val -3070"/>
              <a:gd name="adj3" fmla="val 125962"/>
              <a:gd name="adj4" fmla="val -82196"/>
              <a:gd name="adj5" fmla="val 151420"/>
              <a:gd name="adj6" fmla="val -114696"/>
            </a:avLst>
          </a:prstGeom>
          <a:solidFill>
            <a:srgbClr val="FFFF00"/>
          </a:solidFill>
          <a:ln w="38100">
            <a:solidFill>
              <a:srgbClr val="66FF33"/>
            </a:solidFill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  <a:ea typeface="+mn-ea"/>
                <a:cs typeface="Arial"/>
              </a:rPr>
              <a:t>Maxillary artery (3</a:t>
            </a:r>
            <a:r>
              <a:rPr kumimoji="0" lang="en-US" sz="2400" b="1" i="0" u="none" strike="noStrike" kern="1200" cap="none" spc="0" normalizeH="0" baseline="3000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  <a:ea typeface="+mn-ea"/>
                <a:cs typeface="Arial"/>
              </a:rPr>
              <a:t>rd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  <a:ea typeface="+mn-ea"/>
                <a:cs typeface="Arial"/>
              </a:rPr>
              <a:t>) </a:t>
            </a: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C5DE1C96-73D3-4E89-AB21-FF4C365119C1}"/>
              </a:ext>
            </a:extLst>
          </p:cNvPr>
          <p:cNvSpPr>
            <a:spLocks/>
          </p:cNvSpPr>
          <p:nvPr/>
        </p:nvSpPr>
        <p:spPr bwMode="auto">
          <a:xfrm flipH="1">
            <a:off x="463826" y="2132856"/>
            <a:ext cx="2584174" cy="576064"/>
          </a:xfrm>
          <a:prstGeom prst="callout2">
            <a:avLst>
              <a:gd name="adj1" fmla="val 45464"/>
              <a:gd name="adj2" fmla="val 10476"/>
              <a:gd name="adj3" fmla="val 69637"/>
              <a:gd name="adj4" fmla="val -25294"/>
              <a:gd name="adj5" fmla="val 138683"/>
              <a:gd name="adj6" fmla="val -127145"/>
            </a:avLst>
          </a:prstGeom>
          <a:solidFill>
            <a:srgbClr val="FFFF00"/>
          </a:solidFill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Buccal nerve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3">
            <a:extLst>
              <a:ext uri="{FF2B5EF4-FFF2-40B4-BE49-F238E27FC236}">
                <a16:creationId xmlns:a16="http://schemas.microsoft.com/office/drawing/2014/main" id="{F75074C6-5974-4370-A911-D78F2C096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t="9296" r="62568" b="53889"/>
          <a:stretch/>
        </p:blipFill>
        <p:spPr bwMode="auto">
          <a:xfrm>
            <a:off x="731715" y="260648"/>
            <a:ext cx="4926963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C97C8E30-6049-4303-A14D-ED3565726A9A}"/>
              </a:ext>
            </a:extLst>
          </p:cNvPr>
          <p:cNvSpPr>
            <a:spLocks/>
          </p:cNvSpPr>
          <p:nvPr/>
        </p:nvSpPr>
        <p:spPr bwMode="auto">
          <a:xfrm>
            <a:off x="6348535" y="260648"/>
            <a:ext cx="5286873" cy="908720"/>
          </a:xfrm>
          <a:prstGeom prst="callout2">
            <a:avLst>
              <a:gd name="adj1" fmla="val 87596"/>
              <a:gd name="adj2" fmla="val 25960"/>
              <a:gd name="adj3" fmla="val 138076"/>
              <a:gd name="adj4" fmla="val 14623"/>
              <a:gd name="adj5" fmla="val 191073"/>
              <a:gd name="adj6" fmla="val -39194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Temporomandibular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ligament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B05780B1-5E5B-4CE2-BAB0-57F4259C6036}"/>
              </a:ext>
            </a:extLst>
          </p:cNvPr>
          <p:cNvSpPr>
            <a:spLocks/>
          </p:cNvSpPr>
          <p:nvPr/>
        </p:nvSpPr>
        <p:spPr bwMode="auto">
          <a:xfrm>
            <a:off x="6246298" y="3429000"/>
            <a:ext cx="5286873" cy="908720"/>
          </a:xfrm>
          <a:prstGeom prst="callout2">
            <a:avLst>
              <a:gd name="adj1" fmla="val 87596"/>
              <a:gd name="adj2" fmla="val 25960"/>
              <a:gd name="adj3" fmla="val 138076"/>
              <a:gd name="adj4" fmla="val 14623"/>
              <a:gd name="adj5" fmla="val 25923"/>
              <a:gd name="adj6" fmla="val -43922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Stylomandibular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ligament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0FD7F373-0999-4F4D-A9A9-ADDF52EACDAC}"/>
              </a:ext>
            </a:extLst>
          </p:cNvPr>
          <p:cNvSpPr>
            <a:spLocks/>
          </p:cNvSpPr>
          <p:nvPr/>
        </p:nvSpPr>
        <p:spPr bwMode="auto">
          <a:xfrm>
            <a:off x="6348535" y="1888341"/>
            <a:ext cx="5286873" cy="908720"/>
          </a:xfrm>
          <a:prstGeom prst="callout2">
            <a:avLst>
              <a:gd name="adj1" fmla="val 87596"/>
              <a:gd name="adj2" fmla="val 25960"/>
              <a:gd name="adj3" fmla="val 138076"/>
              <a:gd name="adj4" fmla="val 14623"/>
              <a:gd name="adj5" fmla="val 84256"/>
              <a:gd name="adj6" fmla="val -49938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Sphenomandibular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ligament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800D52-0685-4B70-9CEF-C0BA61ED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40398" t="14757" r="13116" b="13390"/>
          <a:stretch>
            <a:fillRect/>
          </a:stretch>
        </p:blipFill>
        <p:spPr bwMode="auto">
          <a:xfrm>
            <a:off x="6059488" y="360363"/>
            <a:ext cx="460851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AutoShape 13">
            <a:extLst>
              <a:ext uri="{FF2B5EF4-FFF2-40B4-BE49-F238E27FC236}">
                <a16:creationId xmlns:a16="http://schemas.microsoft.com/office/drawing/2014/main" id="{4690EA56-C65C-43C6-A3AA-08583AD1F724}"/>
              </a:ext>
            </a:extLst>
          </p:cNvPr>
          <p:cNvSpPr>
            <a:spLocks/>
          </p:cNvSpPr>
          <p:nvPr/>
        </p:nvSpPr>
        <p:spPr bwMode="auto">
          <a:xfrm>
            <a:off x="6312024" y="5661248"/>
            <a:ext cx="3672408" cy="792088"/>
          </a:xfrm>
          <a:prstGeom prst="callout2">
            <a:avLst>
              <a:gd name="adj1" fmla="val 15902"/>
              <a:gd name="adj2" fmla="val 50076"/>
              <a:gd name="adj3" fmla="val 20945"/>
              <a:gd name="adj4" fmla="val 50093"/>
              <a:gd name="adj5" fmla="val -313372"/>
              <a:gd name="adj6" fmla="val 56727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Pterygomandibular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ligament or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raphe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192736-9E02-4970-9C97-2C61F51E13FF}"/>
              </a:ext>
            </a:extLst>
          </p:cNvPr>
          <p:cNvCxnSpPr/>
          <p:nvPr/>
        </p:nvCxnSpPr>
        <p:spPr>
          <a:xfrm flipV="1">
            <a:off x="8183563" y="3068638"/>
            <a:ext cx="215900" cy="273685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9">
            <a:extLst>
              <a:ext uri="{FF2B5EF4-FFF2-40B4-BE49-F238E27FC236}">
                <a16:creationId xmlns:a16="http://schemas.microsoft.com/office/drawing/2014/main" id="{2C1C614B-D84B-4FD0-8D26-C005F9377663}"/>
              </a:ext>
            </a:extLst>
          </p:cNvPr>
          <p:cNvSpPr>
            <a:spLocks/>
          </p:cNvSpPr>
          <p:nvPr/>
        </p:nvSpPr>
        <p:spPr bwMode="auto">
          <a:xfrm flipH="1">
            <a:off x="3216276" y="603250"/>
            <a:ext cx="2447925" cy="738188"/>
          </a:xfrm>
          <a:prstGeom prst="callout2">
            <a:avLst>
              <a:gd name="adj1" fmla="val 44980"/>
              <a:gd name="adj2" fmla="val 6610"/>
              <a:gd name="adj3" fmla="val 18750"/>
              <a:gd name="adj4" fmla="val -16667"/>
              <a:gd name="adj5" fmla="val 314475"/>
              <a:gd name="adj6" fmla="val -90820"/>
            </a:avLst>
          </a:prstGeom>
          <a:noFill/>
          <a:ln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Buccinator 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EFE748AA-EA10-4E7B-AA05-14AB14F74891}"/>
              </a:ext>
            </a:extLst>
          </p:cNvPr>
          <p:cNvSpPr>
            <a:spLocks/>
          </p:cNvSpPr>
          <p:nvPr/>
        </p:nvSpPr>
        <p:spPr bwMode="auto">
          <a:xfrm flipH="1">
            <a:off x="8184232" y="4221090"/>
            <a:ext cx="2483768" cy="1008111"/>
          </a:xfrm>
          <a:prstGeom prst="callout2">
            <a:avLst>
              <a:gd name="adj1" fmla="val 357"/>
              <a:gd name="adj2" fmla="val 41520"/>
              <a:gd name="adj3" fmla="val -44335"/>
              <a:gd name="adj4" fmla="val 51710"/>
              <a:gd name="adj5" fmla="val -132222"/>
              <a:gd name="adj6" fmla="val 88394"/>
            </a:avLst>
          </a:prstGeom>
          <a:noFill/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Superior constrictor of pharynx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颅的后面观">
            <a:extLst>
              <a:ext uri="{FF2B5EF4-FFF2-40B4-BE49-F238E27FC236}">
                <a16:creationId xmlns:a16="http://schemas.microsoft.com/office/drawing/2014/main" id="{8ED29DC2-C36E-4591-9731-8DFE1EA1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484314"/>
            <a:ext cx="4535487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5">
            <a:extLst>
              <a:ext uri="{FF2B5EF4-FFF2-40B4-BE49-F238E27FC236}">
                <a16:creationId xmlns:a16="http://schemas.microsoft.com/office/drawing/2014/main" id="{6B10550B-2375-405A-8154-0047D7353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4724400"/>
            <a:ext cx="40322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5000"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29A57D27-0D5F-4267-8692-E82C4904CB7B}"/>
              </a:ext>
            </a:extLst>
          </p:cNvPr>
          <p:cNvSpPr>
            <a:spLocks/>
          </p:cNvSpPr>
          <p:nvPr/>
        </p:nvSpPr>
        <p:spPr bwMode="auto">
          <a:xfrm flipH="1">
            <a:off x="1473652" y="4869160"/>
            <a:ext cx="2966164" cy="1000132"/>
          </a:xfrm>
          <a:prstGeom prst="callout2">
            <a:avLst>
              <a:gd name="adj1" fmla="val 37718"/>
              <a:gd name="adj2" fmla="val 7984"/>
              <a:gd name="adj3" fmla="val 41647"/>
              <a:gd name="adj4" fmla="val -2250"/>
              <a:gd name="adj5" fmla="val -19022"/>
              <a:gd name="adj6" fmla="val -44104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5000"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SimSun" pitchFamily="2" charset="-122"/>
                <a:cs typeface="Arial"/>
              </a:rPr>
              <a:t>Superior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SimSun" pitchFamily="2" charset="-122"/>
                <a:cs typeface="Arial"/>
              </a:rPr>
              <a:t>nuchal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SimSun" pitchFamily="2" charset="-122"/>
                <a:cs typeface="Arial"/>
              </a:rPr>
              <a:t> line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3ADFA486-85E3-4E85-9883-C63A9E5B9E09}"/>
              </a:ext>
            </a:extLst>
          </p:cNvPr>
          <p:cNvSpPr>
            <a:spLocks/>
          </p:cNvSpPr>
          <p:nvPr/>
        </p:nvSpPr>
        <p:spPr bwMode="auto">
          <a:xfrm flipH="1">
            <a:off x="1991544" y="3573016"/>
            <a:ext cx="2664296" cy="1000132"/>
          </a:xfrm>
          <a:prstGeom prst="callout2">
            <a:avLst>
              <a:gd name="adj1" fmla="val 27779"/>
              <a:gd name="adj2" fmla="val 27349"/>
              <a:gd name="adj3" fmla="val 100324"/>
              <a:gd name="adj4" fmla="val -66968"/>
              <a:gd name="adj5" fmla="val 135306"/>
              <a:gd name="adj6" fmla="val -70621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5000"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SimSun" pitchFamily="2" charset="-122"/>
                <a:cs typeface="Arial"/>
              </a:rPr>
              <a:t>External occipital protuberance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89A9D284-DCBF-4E58-8262-39ACD017B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4797425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474EB4E9-66F9-4533-97CE-97FB7D82D8A1}"/>
              </a:ext>
            </a:extLst>
          </p:cNvPr>
          <p:cNvSpPr>
            <a:spLocks/>
          </p:cNvSpPr>
          <p:nvPr/>
        </p:nvSpPr>
        <p:spPr bwMode="auto">
          <a:xfrm flipH="1">
            <a:off x="1524000" y="1340768"/>
            <a:ext cx="2534116" cy="1000132"/>
          </a:xfrm>
          <a:prstGeom prst="callout2">
            <a:avLst>
              <a:gd name="adj1" fmla="val 33624"/>
              <a:gd name="adj2" fmla="val 17678"/>
              <a:gd name="adj3" fmla="val 41647"/>
              <a:gd name="adj4" fmla="val -2250"/>
              <a:gd name="adj5" fmla="val 195849"/>
              <a:gd name="adj6" fmla="val -93582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lambda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F28D603B-44C8-41D8-9D9C-DF271A40AC62}"/>
              </a:ext>
            </a:extLst>
          </p:cNvPr>
          <p:cNvSpPr>
            <a:spLocks/>
          </p:cNvSpPr>
          <p:nvPr/>
        </p:nvSpPr>
        <p:spPr bwMode="auto">
          <a:xfrm>
            <a:off x="8098388" y="5589240"/>
            <a:ext cx="2246084" cy="784108"/>
          </a:xfrm>
          <a:prstGeom prst="callout2">
            <a:avLst>
              <a:gd name="adj1" fmla="val 46421"/>
              <a:gd name="adj2" fmla="val 18313"/>
              <a:gd name="adj3" fmla="val 31204"/>
              <a:gd name="adj4" fmla="val 10511"/>
              <a:gd name="adj5" fmla="val 8757"/>
              <a:gd name="adj6" fmla="val -5385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Mastoid process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50F96AE8-F74D-4D47-88DE-EEB14EE7D6E3}"/>
              </a:ext>
            </a:extLst>
          </p:cNvPr>
          <p:cNvSpPr>
            <a:spLocks/>
          </p:cNvSpPr>
          <p:nvPr/>
        </p:nvSpPr>
        <p:spPr bwMode="auto">
          <a:xfrm>
            <a:off x="5362084" y="5957260"/>
            <a:ext cx="2246084" cy="784108"/>
          </a:xfrm>
          <a:prstGeom prst="callout2">
            <a:avLst>
              <a:gd name="adj1" fmla="val 16868"/>
              <a:gd name="adj2" fmla="val 71093"/>
              <a:gd name="adj3" fmla="val 18438"/>
              <a:gd name="adj4" fmla="val 84595"/>
              <a:gd name="adj5" fmla="val -40736"/>
              <a:gd name="adj6" fmla="val 109098"/>
            </a:avLst>
          </a:prstGeom>
          <a:noFill/>
          <a:ln w="38100">
            <a:solidFill>
              <a:srgbClr val="7030A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Digastric notch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41F4F3-6026-4A84-B287-73F1F36AC04E}"/>
              </a:ext>
            </a:extLst>
          </p:cNvPr>
          <p:cNvSpPr/>
          <p:nvPr/>
        </p:nvSpPr>
        <p:spPr>
          <a:xfrm>
            <a:off x="2640013" y="2997200"/>
            <a:ext cx="1276350" cy="584200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9A3FA8-E243-45AF-A1A6-F30AA7B01081}"/>
              </a:ext>
            </a:extLst>
          </p:cNvPr>
          <p:cNvSpPr/>
          <p:nvPr/>
        </p:nvSpPr>
        <p:spPr>
          <a:xfrm flipH="1">
            <a:off x="6456363" y="4868863"/>
            <a:ext cx="144462" cy="144462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0C1FD2AD-F4D8-4D30-BD42-A2E637D1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6667" r="65105" b="48334"/>
          <a:stretch>
            <a:fillRect/>
          </a:stretch>
        </p:blipFill>
        <p:spPr bwMode="auto">
          <a:xfrm>
            <a:off x="4872038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3">
            <a:extLst>
              <a:ext uri="{FF2B5EF4-FFF2-40B4-BE49-F238E27FC236}">
                <a16:creationId xmlns:a16="http://schemas.microsoft.com/office/drawing/2014/main" id="{5B16607F-497B-449F-9977-D268AF754B41}"/>
              </a:ext>
            </a:extLst>
          </p:cNvPr>
          <p:cNvSpPr>
            <a:spLocks/>
          </p:cNvSpPr>
          <p:nvPr/>
        </p:nvSpPr>
        <p:spPr bwMode="auto">
          <a:xfrm flipH="1">
            <a:off x="2063552" y="2564904"/>
            <a:ext cx="2534116" cy="1000132"/>
          </a:xfrm>
          <a:prstGeom prst="callout2">
            <a:avLst>
              <a:gd name="adj1" fmla="val 37718"/>
              <a:gd name="adj2" fmla="val 7984"/>
              <a:gd name="adj3" fmla="val 135806"/>
              <a:gd name="adj4" fmla="val -30794"/>
              <a:gd name="adj5" fmla="val 139271"/>
              <a:gd name="adj6" fmla="val -46189"/>
            </a:avLst>
          </a:prstGeom>
          <a:noFill/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zygomatic bone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2F902F6D-47BF-4F57-B9F1-C2F7F3B0F044}"/>
              </a:ext>
            </a:extLst>
          </p:cNvPr>
          <p:cNvSpPr>
            <a:spLocks/>
          </p:cNvSpPr>
          <p:nvPr/>
        </p:nvSpPr>
        <p:spPr bwMode="auto">
          <a:xfrm flipH="1">
            <a:off x="1524000" y="1484784"/>
            <a:ext cx="3073668" cy="1000132"/>
          </a:xfrm>
          <a:prstGeom prst="callout2">
            <a:avLst>
              <a:gd name="adj1" fmla="val 37718"/>
              <a:gd name="adj2" fmla="val 7984"/>
              <a:gd name="adj3" fmla="val 137169"/>
              <a:gd name="adj4" fmla="val -40858"/>
              <a:gd name="adj5" fmla="val 230700"/>
              <a:gd name="adj6" fmla="val -37025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zygomaticofacial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foramen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8D655167-6C00-4B67-9C5A-F871385B1E8F}"/>
              </a:ext>
            </a:extLst>
          </p:cNvPr>
          <p:cNvSpPr>
            <a:spLocks/>
          </p:cNvSpPr>
          <p:nvPr/>
        </p:nvSpPr>
        <p:spPr bwMode="auto">
          <a:xfrm>
            <a:off x="2927648" y="332656"/>
            <a:ext cx="3240360" cy="1000132"/>
          </a:xfrm>
          <a:prstGeom prst="callout2">
            <a:avLst>
              <a:gd name="adj1" fmla="val 53429"/>
              <a:gd name="adj2" fmla="val 70222"/>
              <a:gd name="adj3" fmla="val 52284"/>
              <a:gd name="adj4" fmla="val 85051"/>
              <a:gd name="adj5" fmla="val 374228"/>
              <a:gd name="adj6" fmla="val 113110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infraorbital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foramen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DDD8068C-1E33-424F-8768-37EE56A2A65F}"/>
              </a:ext>
            </a:extLst>
          </p:cNvPr>
          <p:cNvSpPr>
            <a:spLocks/>
          </p:cNvSpPr>
          <p:nvPr/>
        </p:nvSpPr>
        <p:spPr bwMode="auto">
          <a:xfrm>
            <a:off x="9552384" y="3255954"/>
            <a:ext cx="2534116" cy="685082"/>
          </a:xfrm>
          <a:prstGeom prst="callout2">
            <a:avLst>
              <a:gd name="adj1" fmla="val 43883"/>
              <a:gd name="adj2" fmla="val 3437"/>
              <a:gd name="adj3" fmla="val 66766"/>
              <a:gd name="adj4" fmla="val -29710"/>
              <a:gd name="adj5" fmla="val 95150"/>
              <a:gd name="adj6" fmla="val -84580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nasal septum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A3287039-068A-40FF-AEB4-D9133679FF1B}"/>
              </a:ext>
            </a:extLst>
          </p:cNvPr>
          <p:cNvSpPr>
            <a:spLocks/>
          </p:cNvSpPr>
          <p:nvPr/>
        </p:nvSpPr>
        <p:spPr bwMode="auto">
          <a:xfrm>
            <a:off x="4885700" y="5741640"/>
            <a:ext cx="3240360" cy="1000132"/>
          </a:xfrm>
          <a:prstGeom prst="callout2">
            <a:avLst>
              <a:gd name="adj1" fmla="val 13155"/>
              <a:gd name="adj2" fmla="val 46761"/>
              <a:gd name="adj3" fmla="val -68885"/>
              <a:gd name="adj4" fmla="val 60761"/>
              <a:gd name="adj5" fmla="val -141478"/>
              <a:gd name="adj6" fmla="val 71056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Anterior nasal opening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679458-CE91-4AC8-A81F-2F1F42364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933" y="4074761"/>
            <a:ext cx="3150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concha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AB4142-78CB-45EA-B162-41016680720B}"/>
              </a:ext>
            </a:extLst>
          </p:cNvPr>
          <p:cNvCxnSpPr>
            <a:cxnSpLocks/>
          </p:cNvCxnSpPr>
          <p:nvPr/>
        </p:nvCxnSpPr>
        <p:spPr>
          <a:xfrm flipH="1">
            <a:off x="7596554" y="4299465"/>
            <a:ext cx="147971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3">
            <a:extLst>
              <a:ext uri="{FF2B5EF4-FFF2-40B4-BE49-F238E27FC236}">
                <a16:creationId xmlns:a16="http://schemas.microsoft.com/office/drawing/2014/main" id="{C588BB32-71B4-4202-8CEB-B29E78DE3D88}"/>
              </a:ext>
            </a:extLst>
          </p:cNvPr>
          <p:cNvSpPr>
            <a:spLocks/>
          </p:cNvSpPr>
          <p:nvPr/>
        </p:nvSpPr>
        <p:spPr bwMode="auto">
          <a:xfrm>
            <a:off x="9122898" y="148006"/>
            <a:ext cx="2924200" cy="728427"/>
          </a:xfrm>
          <a:prstGeom prst="callout2">
            <a:avLst>
              <a:gd name="adj1" fmla="val 39520"/>
              <a:gd name="adj2" fmla="val 19776"/>
              <a:gd name="adj3" fmla="val 40537"/>
              <a:gd name="adj4" fmla="val -397"/>
              <a:gd name="adj5" fmla="val 182959"/>
              <a:gd name="adj6" fmla="val -36319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Frontal eminence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80C59B53-10AC-440E-A539-B01DEA0FD21A}"/>
              </a:ext>
            </a:extLst>
          </p:cNvPr>
          <p:cNvSpPr>
            <a:spLocks/>
          </p:cNvSpPr>
          <p:nvPr/>
        </p:nvSpPr>
        <p:spPr bwMode="auto">
          <a:xfrm>
            <a:off x="9651293" y="2722429"/>
            <a:ext cx="2032707" cy="685082"/>
          </a:xfrm>
          <a:prstGeom prst="callout2">
            <a:avLst>
              <a:gd name="adj1" fmla="val 42235"/>
              <a:gd name="adj2" fmla="val 13238"/>
              <a:gd name="adj3" fmla="val 103017"/>
              <a:gd name="adj4" fmla="val -36375"/>
              <a:gd name="adj5" fmla="val 40772"/>
              <a:gd name="adj6" fmla="val -115680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nasion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A2E42902-84D4-41AA-A82C-FDCAA55FDAA0}"/>
              </a:ext>
            </a:extLst>
          </p:cNvPr>
          <p:cNvSpPr>
            <a:spLocks/>
          </p:cNvSpPr>
          <p:nvPr/>
        </p:nvSpPr>
        <p:spPr bwMode="auto">
          <a:xfrm>
            <a:off x="9122898" y="1740931"/>
            <a:ext cx="2963602" cy="1161295"/>
          </a:xfrm>
          <a:prstGeom prst="callout2">
            <a:avLst>
              <a:gd name="adj1" fmla="val 26591"/>
              <a:gd name="adj2" fmla="val 10435"/>
              <a:gd name="adj3" fmla="val 28501"/>
              <a:gd name="adj4" fmla="val -13989"/>
              <a:gd name="adj5" fmla="val 88705"/>
              <a:gd name="adj6" fmla="val -33196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Supraorbital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foramen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EF4C5-C9D7-45E1-BC57-0230FEC19C9D}"/>
              </a:ext>
            </a:extLst>
          </p:cNvPr>
          <p:cNvSpPr txBox="1"/>
          <p:nvPr/>
        </p:nvSpPr>
        <p:spPr>
          <a:xfrm>
            <a:off x="178898" y="151364"/>
            <a:ext cx="324036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Norma frontalis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AutoShape 13">
            <a:extLst>
              <a:ext uri="{FF2B5EF4-FFF2-40B4-BE49-F238E27FC236}">
                <a16:creationId xmlns:a16="http://schemas.microsoft.com/office/drawing/2014/main" id="{79CC14DD-E7BF-4996-B80A-26AE5922966D}"/>
              </a:ext>
            </a:extLst>
          </p:cNvPr>
          <p:cNvSpPr>
            <a:spLocks/>
          </p:cNvSpPr>
          <p:nvPr/>
        </p:nvSpPr>
        <p:spPr bwMode="auto">
          <a:xfrm>
            <a:off x="9272718" y="1093421"/>
            <a:ext cx="2640986" cy="685083"/>
          </a:xfrm>
          <a:prstGeom prst="callout2">
            <a:avLst>
              <a:gd name="adj1" fmla="val 26591"/>
              <a:gd name="adj2" fmla="val 10435"/>
              <a:gd name="adj3" fmla="val 28501"/>
              <a:gd name="adj4" fmla="val -13989"/>
              <a:gd name="adj5" fmla="val 255063"/>
              <a:gd name="adj6" fmla="val -56780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Superciliary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arch</a:t>
            </a:r>
            <a:endParaRPr kumimoji="0" lang="en-US" altLang="zh-CN" sz="2000" b="1" i="0" u="none" strike="noStrike" kern="1200" cap="none" spc="0" normalizeH="0" baseline="0" noProof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DD899513-2F63-43B0-BC32-4891C782B0E0}"/>
              </a:ext>
            </a:extLst>
          </p:cNvPr>
          <p:cNvSpPr>
            <a:spLocks/>
          </p:cNvSpPr>
          <p:nvPr/>
        </p:nvSpPr>
        <p:spPr bwMode="auto">
          <a:xfrm>
            <a:off x="9063143" y="5372622"/>
            <a:ext cx="2439744" cy="705347"/>
          </a:xfrm>
          <a:prstGeom prst="callout2">
            <a:avLst>
              <a:gd name="adj1" fmla="val 26591"/>
              <a:gd name="adj2" fmla="val 10435"/>
              <a:gd name="adj3" fmla="val 28501"/>
              <a:gd name="adj4" fmla="val -13989"/>
              <a:gd name="adj5" fmla="val -97298"/>
              <a:gd name="adj6" fmla="val -45689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Maxilla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9B159562-84DB-4A7B-A45D-8C3BE9774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6667" r="60938" b="49167"/>
          <a:stretch>
            <a:fillRect/>
          </a:stretch>
        </p:blipFill>
        <p:spPr bwMode="auto">
          <a:xfrm>
            <a:off x="3575051" y="476250"/>
            <a:ext cx="62896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962649-21A5-46C9-992D-5F1F88A7F4C1}"/>
              </a:ext>
            </a:extLst>
          </p:cNvPr>
          <p:cNvCxnSpPr/>
          <p:nvPr/>
        </p:nvCxnSpPr>
        <p:spPr>
          <a:xfrm rot="16200000" flipH="1">
            <a:off x="5899945" y="2728120"/>
            <a:ext cx="392113" cy="28892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86D4B53-705C-4689-871D-7A3C40ECF027}"/>
              </a:ext>
            </a:extLst>
          </p:cNvPr>
          <p:cNvSpPr/>
          <p:nvPr/>
        </p:nvSpPr>
        <p:spPr>
          <a:xfrm>
            <a:off x="5880100" y="2565401"/>
            <a:ext cx="431800" cy="576263"/>
          </a:xfrm>
          <a:prstGeom prst="ellipse">
            <a:avLst/>
          </a:prstGeom>
          <a:noFill/>
          <a:ln w="38100">
            <a:solidFill>
              <a:srgbClr val="0000F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AutoShape 13">
            <a:extLst>
              <a:ext uri="{FF2B5EF4-FFF2-40B4-BE49-F238E27FC236}">
                <a16:creationId xmlns:a16="http://schemas.microsoft.com/office/drawing/2014/main" id="{238ACE2A-B9BF-43C5-8ACE-64051EAE0046}"/>
              </a:ext>
            </a:extLst>
          </p:cNvPr>
          <p:cNvSpPr>
            <a:spLocks/>
          </p:cNvSpPr>
          <p:nvPr/>
        </p:nvSpPr>
        <p:spPr bwMode="auto">
          <a:xfrm flipH="1">
            <a:off x="1919536" y="5229200"/>
            <a:ext cx="2534116" cy="1000132"/>
          </a:xfrm>
          <a:prstGeom prst="callout2">
            <a:avLst>
              <a:gd name="adj1" fmla="val 37718"/>
              <a:gd name="adj2" fmla="val 7984"/>
              <a:gd name="adj3" fmla="val 34826"/>
              <a:gd name="adj4" fmla="val -18407"/>
              <a:gd name="adj5" fmla="val -122731"/>
              <a:gd name="adj6" fmla="val -66654"/>
            </a:avLst>
          </a:prstGeom>
          <a:noFill/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Zygomatic arch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4EF8DC8D-D86A-49D5-8E39-77359A8712EF}"/>
              </a:ext>
            </a:extLst>
          </p:cNvPr>
          <p:cNvSpPr>
            <a:spLocks/>
          </p:cNvSpPr>
          <p:nvPr/>
        </p:nvSpPr>
        <p:spPr bwMode="auto">
          <a:xfrm>
            <a:off x="406400" y="2076675"/>
            <a:ext cx="4335284" cy="1200329"/>
          </a:xfrm>
          <a:prstGeom prst="callout2">
            <a:avLst>
              <a:gd name="adj1" fmla="val 26326"/>
              <a:gd name="adj2" fmla="val 28013"/>
              <a:gd name="adj3" fmla="val 46351"/>
              <a:gd name="adj4" fmla="val 112373"/>
              <a:gd name="adj5" fmla="val 61620"/>
              <a:gd name="adj6" fmla="val 131594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Pterion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44A2D8-331A-4ED0-A267-347E6C9F0939}"/>
              </a:ext>
            </a:extLst>
          </p:cNvPr>
          <p:cNvSpPr/>
          <p:nvPr/>
        </p:nvSpPr>
        <p:spPr>
          <a:xfrm flipH="1">
            <a:off x="6023992" y="2780928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2FB40-FC14-4846-AAE7-320ABF3264D9}"/>
              </a:ext>
            </a:extLst>
          </p:cNvPr>
          <p:cNvSpPr/>
          <p:nvPr/>
        </p:nvSpPr>
        <p:spPr>
          <a:xfrm>
            <a:off x="202380" y="272295"/>
            <a:ext cx="4134466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Norma lateralis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FE993-BDFE-48F5-9D08-22115F9636E6}"/>
              </a:ext>
            </a:extLst>
          </p:cNvPr>
          <p:cNvSpPr txBox="1"/>
          <p:nvPr/>
        </p:nvSpPr>
        <p:spPr>
          <a:xfrm>
            <a:off x="5214712" y="1511733"/>
            <a:ext cx="45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906F0F-B3C7-4CCE-9D47-13B759AFD2AB}"/>
              </a:ext>
            </a:extLst>
          </p:cNvPr>
          <p:cNvSpPr txBox="1"/>
          <p:nvPr/>
        </p:nvSpPr>
        <p:spPr>
          <a:xfrm>
            <a:off x="7340491" y="1442314"/>
            <a:ext cx="5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5D40DF-E8E7-4BF7-A9CB-C8C0E4B49F25}"/>
              </a:ext>
            </a:extLst>
          </p:cNvPr>
          <p:cNvSpPr txBox="1"/>
          <p:nvPr/>
        </p:nvSpPr>
        <p:spPr>
          <a:xfrm>
            <a:off x="7340491" y="3510861"/>
            <a:ext cx="5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6A3A72-98A4-4FE4-A920-9C2AA160172B}"/>
              </a:ext>
            </a:extLst>
          </p:cNvPr>
          <p:cNvSpPr txBox="1"/>
          <p:nvPr/>
        </p:nvSpPr>
        <p:spPr>
          <a:xfrm>
            <a:off x="5595178" y="3299524"/>
            <a:ext cx="56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FE7E91-3172-4112-A45E-A93EE4CA0970}"/>
              </a:ext>
            </a:extLst>
          </p:cNvPr>
          <p:cNvSpPr txBox="1"/>
          <p:nvPr/>
        </p:nvSpPr>
        <p:spPr>
          <a:xfrm>
            <a:off x="8747249" y="3068639"/>
            <a:ext cx="5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FD17A4-9F4A-464E-A0E8-3A805E9430E8}"/>
              </a:ext>
            </a:extLst>
          </p:cNvPr>
          <p:cNvSpPr txBox="1"/>
          <p:nvPr/>
        </p:nvSpPr>
        <p:spPr>
          <a:xfrm>
            <a:off x="4901695" y="3681545"/>
            <a:ext cx="5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6A0B9C-2A40-4F73-A3B0-FE7335F908F0}"/>
              </a:ext>
            </a:extLst>
          </p:cNvPr>
          <p:cNvSpPr txBox="1"/>
          <p:nvPr/>
        </p:nvSpPr>
        <p:spPr>
          <a:xfrm>
            <a:off x="5919028" y="4672620"/>
            <a:ext cx="5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5381F6-B159-4D84-AAAD-C4EF131586B3}"/>
              </a:ext>
            </a:extLst>
          </p:cNvPr>
          <p:cNvSpPr txBox="1"/>
          <p:nvPr/>
        </p:nvSpPr>
        <p:spPr>
          <a:xfrm>
            <a:off x="4236505" y="4318677"/>
            <a:ext cx="5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98BCDF38-3BE6-4C6F-9F1B-9E5DDB483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749" y="3632856"/>
            <a:ext cx="288925" cy="287338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AutoShape 13">
            <a:extLst>
              <a:ext uri="{FF2B5EF4-FFF2-40B4-BE49-F238E27FC236}">
                <a16:creationId xmlns:a16="http://schemas.microsoft.com/office/drawing/2014/main" id="{1E4F87F6-97D5-43F0-9209-157025442BDA}"/>
              </a:ext>
            </a:extLst>
          </p:cNvPr>
          <p:cNvSpPr>
            <a:spLocks/>
          </p:cNvSpPr>
          <p:nvPr/>
        </p:nvSpPr>
        <p:spPr bwMode="auto">
          <a:xfrm>
            <a:off x="9032171" y="272295"/>
            <a:ext cx="3096344" cy="707886"/>
          </a:xfrm>
          <a:prstGeom prst="callout2">
            <a:avLst>
              <a:gd name="adj1" fmla="val 33147"/>
              <a:gd name="adj2" fmla="val 5042"/>
              <a:gd name="adj3" fmla="val 37816"/>
              <a:gd name="adj4" fmla="val 2972"/>
              <a:gd name="adj5" fmla="val 258771"/>
              <a:gd name="adj6" fmla="val -35377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Superior temporal line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31" name="AutoShape 13">
            <a:extLst>
              <a:ext uri="{FF2B5EF4-FFF2-40B4-BE49-F238E27FC236}">
                <a16:creationId xmlns:a16="http://schemas.microsoft.com/office/drawing/2014/main" id="{BFFC2D8C-2242-4547-AA5A-DA60332F2BCD}"/>
              </a:ext>
            </a:extLst>
          </p:cNvPr>
          <p:cNvSpPr>
            <a:spLocks/>
          </p:cNvSpPr>
          <p:nvPr/>
        </p:nvSpPr>
        <p:spPr bwMode="auto">
          <a:xfrm>
            <a:off x="9507412" y="3794610"/>
            <a:ext cx="2408365" cy="707886"/>
          </a:xfrm>
          <a:prstGeom prst="callout2">
            <a:avLst>
              <a:gd name="adj1" fmla="val 70588"/>
              <a:gd name="adj2" fmla="val 3575"/>
              <a:gd name="adj3" fmla="val 37816"/>
              <a:gd name="adj4" fmla="val 2972"/>
              <a:gd name="adj5" fmla="val -7064"/>
              <a:gd name="adj6" fmla="val -47787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Asterion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32" name="AutoShape 13">
            <a:extLst>
              <a:ext uri="{FF2B5EF4-FFF2-40B4-BE49-F238E27FC236}">
                <a16:creationId xmlns:a16="http://schemas.microsoft.com/office/drawing/2014/main" id="{BD1B1539-DF85-4852-8298-7636BEC3AF83}"/>
              </a:ext>
            </a:extLst>
          </p:cNvPr>
          <p:cNvSpPr>
            <a:spLocks/>
          </p:cNvSpPr>
          <p:nvPr/>
        </p:nvSpPr>
        <p:spPr bwMode="auto">
          <a:xfrm>
            <a:off x="9055899" y="1074639"/>
            <a:ext cx="3096344" cy="707886"/>
          </a:xfrm>
          <a:prstGeom prst="callout2">
            <a:avLst>
              <a:gd name="adj1" fmla="val 38763"/>
              <a:gd name="adj2" fmla="val 5470"/>
              <a:gd name="adj3" fmla="val 37816"/>
              <a:gd name="adj4" fmla="val 2972"/>
              <a:gd name="adj5" fmla="val 187632"/>
              <a:gd name="adj6" fmla="val -32809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Inferior temporal line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33" name="AutoShape 13">
            <a:extLst>
              <a:ext uri="{FF2B5EF4-FFF2-40B4-BE49-F238E27FC236}">
                <a16:creationId xmlns:a16="http://schemas.microsoft.com/office/drawing/2014/main" id="{894AAD5D-83BA-49B9-8050-06E7155B4B03}"/>
              </a:ext>
            </a:extLst>
          </p:cNvPr>
          <p:cNvSpPr>
            <a:spLocks/>
          </p:cNvSpPr>
          <p:nvPr/>
        </p:nvSpPr>
        <p:spPr bwMode="auto">
          <a:xfrm>
            <a:off x="8747249" y="4813788"/>
            <a:ext cx="3096344" cy="566718"/>
          </a:xfrm>
          <a:prstGeom prst="callout2">
            <a:avLst>
              <a:gd name="adj1" fmla="val 38763"/>
              <a:gd name="adj2" fmla="val 3758"/>
              <a:gd name="adj3" fmla="val 34072"/>
              <a:gd name="adj4" fmla="val -3020"/>
              <a:gd name="adj5" fmla="val -63227"/>
              <a:gd name="adj6" fmla="val -32382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Mastoid process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34" name="AutoShape 13">
            <a:extLst>
              <a:ext uri="{FF2B5EF4-FFF2-40B4-BE49-F238E27FC236}">
                <a16:creationId xmlns:a16="http://schemas.microsoft.com/office/drawing/2014/main" id="{3FD2F3C5-6B2F-4EAB-B755-78DB90E5A23D}"/>
              </a:ext>
            </a:extLst>
          </p:cNvPr>
          <p:cNvSpPr>
            <a:spLocks/>
          </p:cNvSpPr>
          <p:nvPr/>
        </p:nvSpPr>
        <p:spPr bwMode="auto">
          <a:xfrm>
            <a:off x="8819433" y="5581624"/>
            <a:ext cx="3096344" cy="566718"/>
          </a:xfrm>
          <a:prstGeom prst="callout2">
            <a:avLst>
              <a:gd name="adj1" fmla="val 38763"/>
              <a:gd name="adj2" fmla="val 3758"/>
              <a:gd name="adj3" fmla="val 34072"/>
              <a:gd name="adj4" fmla="val -3020"/>
              <a:gd name="adj5" fmla="val -161440"/>
              <a:gd name="adj6" fmla="val -57634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Styloid process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248165E0-BB05-4B5B-BAE4-CF898912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10454" r="44266" b="41312"/>
          <a:stretch>
            <a:fillRect/>
          </a:stretch>
        </p:blipFill>
        <p:spPr bwMode="auto">
          <a:xfrm>
            <a:off x="2640014" y="1114425"/>
            <a:ext cx="66246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6AC4BC50-76E9-48F6-93CD-273F2E0E3271}"/>
              </a:ext>
            </a:extLst>
          </p:cNvPr>
          <p:cNvSpPr>
            <a:spLocks/>
          </p:cNvSpPr>
          <p:nvPr/>
        </p:nvSpPr>
        <p:spPr bwMode="auto">
          <a:xfrm>
            <a:off x="1919536" y="1115143"/>
            <a:ext cx="2808312" cy="936104"/>
          </a:xfrm>
          <a:prstGeom prst="callout2">
            <a:avLst>
              <a:gd name="adj1" fmla="val 110402"/>
              <a:gd name="adj2" fmla="val 46960"/>
              <a:gd name="adj3" fmla="val 112547"/>
              <a:gd name="adj4" fmla="val 62377"/>
              <a:gd name="adj5" fmla="val 341755"/>
              <a:gd name="adj6" fmla="val 110928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Sphenoidale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fontanelle</a:t>
            </a:r>
            <a:endParaRPr kumimoji="0" lang="en-US" altLang="zh-CN" sz="3200" b="1" i="0" u="none" strike="noStrike" kern="1200" cap="none" spc="50" normalizeH="0" baseline="0" noProof="0" dirty="0">
              <a:ln w="11430"/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5EA46B19-6FE7-41C1-A86E-2860949D1C1A}"/>
              </a:ext>
            </a:extLst>
          </p:cNvPr>
          <p:cNvSpPr>
            <a:spLocks/>
          </p:cNvSpPr>
          <p:nvPr/>
        </p:nvSpPr>
        <p:spPr bwMode="auto">
          <a:xfrm>
            <a:off x="7392144" y="899119"/>
            <a:ext cx="3096344" cy="1000132"/>
          </a:xfrm>
          <a:prstGeom prst="callout2">
            <a:avLst>
              <a:gd name="adj1" fmla="val 38763"/>
              <a:gd name="adj2" fmla="val 17882"/>
              <a:gd name="adj3" fmla="val 37816"/>
              <a:gd name="adj4" fmla="val 9640"/>
              <a:gd name="adj5" fmla="val 377490"/>
              <a:gd name="adj6" fmla="val 9563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mastoid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fontanelle</a:t>
            </a:r>
            <a:endParaRPr kumimoji="0" lang="en-US" altLang="zh-CN" sz="36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A0F486B9-2079-434B-9332-23686C2B16F4}"/>
              </a:ext>
            </a:extLst>
          </p:cNvPr>
          <p:cNvSpPr>
            <a:spLocks/>
          </p:cNvSpPr>
          <p:nvPr/>
        </p:nvSpPr>
        <p:spPr bwMode="auto">
          <a:xfrm>
            <a:off x="4871864" y="116632"/>
            <a:ext cx="2534116" cy="1000132"/>
          </a:xfrm>
          <a:prstGeom prst="callout2">
            <a:avLst>
              <a:gd name="adj1" fmla="val 98288"/>
              <a:gd name="adj2" fmla="val 50764"/>
              <a:gd name="adj3" fmla="val 102109"/>
              <a:gd name="adj4" fmla="val 62377"/>
              <a:gd name="adj5" fmla="val 406280"/>
              <a:gd name="adj6" fmla="val 51036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Squmous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suture 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97E62-1C61-4371-87F1-B8663316E866}"/>
              </a:ext>
            </a:extLst>
          </p:cNvPr>
          <p:cNvSpPr/>
          <p:nvPr/>
        </p:nvSpPr>
        <p:spPr>
          <a:xfrm>
            <a:off x="3965587" y="6021288"/>
            <a:ext cx="4565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Skull of new born</a:t>
            </a:r>
            <a:endParaRPr kumimoji="0" lang="en-US" altLang="zh-CN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5">
            <a:extLst>
              <a:ext uri="{FF2B5EF4-FFF2-40B4-BE49-F238E27FC236}">
                <a16:creationId xmlns:a16="http://schemas.microsoft.com/office/drawing/2014/main" id="{994F471E-3ADD-4647-BDFC-CA10E886A732}"/>
              </a:ext>
            </a:extLst>
          </p:cNvPr>
          <p:cNvGrpSpPr>
            <a:grpSpLocks/>
          </p:cNvGrpSpPr>
          <p:nvPr/>
        </p:nvGrpSpPr>
        <p:grpSpPr bwMode="auto">
          <a:xfrm>
            <a:off x="3000376" y="0"/>
            <a:ext cx="4886325" cy="5778500"/>
            <a:chOff x="2461" y="1152"/>
            <a:chExt cx="2637" cy="2505"/>
          </a:xfrm>
        </p:grpSpPr>
        <p:pic>
          <p:nvPicPr>
            <p:cNvPr id="45066" name="Picture 6">
              <a:extLst>
                <a:ext uri="{FF2B5EF4-FFF2-40B4-BE49-F238E27FC236}">
                  <a16:creationId xmlns:a16="http://schemas.microsoft.com/office/drawing/2014/main" id="{38E17E8C-9163-472B-A310-84DFAB4E7C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9" t="8681" r="43701" b="41319"/>
            <a:stretch>
              <a:fillRect/>
            </a:stretch>
          </p:blipFill>
          <p:spPr bwMode="auto">
            <a:xfrm>
              <a:off x="2461" y="1152"/>
              <a:ext cx="2637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7" name="Text Box 7">
              <a:extLst>
                <a:ext uri="{FF2B5EF4-FFF2-40B4-BE49-F238E27FC236}">
                  <a16:creationId xmlns:a16="http://schemas.microsoft.com/office/drawing/2014/main" id="{8A8AF711-9AC2-4985-90B5-88FB0525C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1713"/>
              <a:ext cx="61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Temporal</a:t>
              </a:r>
            </a:p>
          </p:txBody>
        </p:sp>
        <p:sp>
          <p:nvSpPr>
            <p:cNvPr id="45068" name="Text Box 8">
              <a:extLst>
                <a:ext uri="{FF2B5EF4-FFF2-40B4-BE49-F238E27FC236}">
                  <a16:creationId xmlns:a16="http://schemas.microsoft.com/office/drawing/2014/main" id="{8AE7BA9E-CBF3-403B-8EFB-6C0B0379A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" y="2879"/>
              <a:ext cx="46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Maxilla</a:t>
              </a:r>
            </a:p>
          </p:txBody>
        </p:sp>
        <p:sp>
          <p:nvSpPr>
            <p:cNvPr id="45069" name="Text Box 9">
              <a:extLst>
                <a:ext uri="{FF2B5EF4-FFF2-40B4-BE49-F238E27FC236}">
                  <a16:creationId xmlns:a16="http://schemas.microsoft.com/office/drawing/2014/main" id="{BB325A28-668F-41B7-A714-8D06E8524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4" y="1351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Parietal</a:t>
              </a:r>
            </a:p>
          </p:txBody>
        </p:sp>
        <p:sp>
          <p:nvSpPr>
            <p:cNvPr id="45070" name="Text Box 10">
              <a:extLst>
                <a:ext uri="{FF2B5EF4-FFF2-40B4-BE49-F238E27FC236}">
                  <a16:creationId xmlns:a16="http://schemas.microsoft.com/office/drawing/2014/main" id="{42F76834-CF83-4B25-9736-6C4186FA5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0" y="1818"/>
              <a:ext cx="54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Sphenoid</a:t>
              </a:r>
            </a:p>
          </p:txBody>
        </p:sp>
        <p:sp>
          <p:nvSpPr>
            <p:cNvPr id="45071" name="Text Box 11">
              <a:extLst>
                <a:ext uri="{FF2B5EF4-FFF2-40B4-BE49-F238E27FC236}">
                  <a16:creationId xmlns:a16="http://schemas.microsoft.com/office/drawing/2014/main" id="{3A110FBF-91E0-4563-8556-94A52C9A5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" y="1386"/>
              <a:ext cx="63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Frontal</a:t>
              </a:r>
            </a:p>
          </p:txBody>
        </p:sp>
        <p:sp>
          <p:nvSpPr>
            <p:cNvPr id="45072" name="Text Box 12">
              <a:extLst>
                <a:ext uri="{FF2B5EF4-FFF2-40B4-BE49-F238E27FC236}">
                  <a16:creationId xmlns:a16="http://schemas.microsoft.com/office/drawing/2014/main" id="{F5309A1F-5A58-47FD-BB7C-4AE1EEEB5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8" y="2256"/>
              <a:ext cx="1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45073" name="Text Box 15">
              <a:extLst>
                <a:ext uri="{FF2B5EF4-FFF2-40B4-BE49-F238E27FC236}">
                  <a16:creationId xmlns:a16="http://schemas.microsoft.com/office/drawing/2014/main" id="{78221DFD-9311-469D-A290-92451F21A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" y="3484"/>
              <a:ext cx="1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AutoShape 13">
            <a:extLst>
              <a:ext uri="{FF2B5EF4-FFF2-40B4-BE49-F238E27FC236}">
                <a16:creationId xmlns:a16="http://schemas.microsoft.com/office/drawing/2014/main" id="{14213E32-117A-410A-97FD-B455A314E620}"/>
              </a:ext>
            </a:extLst>
          </p:cNvPr>
          <p:cNvSpPr>
            <a:spLocks/>
          </p:cNvSpPr>
          <p:nvPr/>
        </p:nvSpPr>
        <p:spPr bwMode="auto">
          <a:xfrm flipH="1">
            <a:off x="1666875" y="5624514"/>
            <a:ext cx="2071688" cy="1019175"/>
          </a:xfrm>
          <a:prstGeom prst="callout2">
            <a:avLst>
              <a:gd name="adj1" fmla="val 31144"/>
              <a:gd name="adj2" fmla="val 1833"/>
              <a:gd name="adj3" fmla="val 9185"/>
              <a:gd name="adj4" fmla="val 2120"/>
              <a:gd name="adj5" fmla="val -222051"/>
              <a:gd name="adj6" fmla="val -6507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Maxilla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A51E9B17-102B-4367-AED7-7E41E1E4E200}"/>
              </a:ext>
            </a:extLst>
          </p:cNvPr>
          <p:cNvSpPr>
            <a:spLocks/>
          </p:cNvSpPr>
          <p:nvPr/>
        </p:nvSpPr>
        <p:spPr bwMode="auto">
          <a:xfrm>
            <a:off x="7886701" y="2709333"/>
            <a:ext cx="4045655" cy="1441982"/>
          </a:xfrm>
          <a:prstGeom prst="callout2">
            <a:avLst>
              <a:gd name="adj1" fmla="val 28468"/>
              <a:gd name="adj2" fmla="val 2509"/>
              <a:gd name="adj3" fmla="val 36868"/>
              <a:gd name="adj4" fmla="val -58482"/>
              <a:gd name="adj5" fmla="val -12448"/>
              <a:gd name="adj6" fmla="val -61523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Infra-temporal surface of greater wing of Sphenoid</a:t>
            </a:r>
          </a:p>
        </p:txBody>
      </p:sp>
      <p:sp>
        <p:nvSpPr>
          <p:cNvPr id="23" name="AutoShape 13">
            <a:extLst>
              <a:ext uri="{FF2B5EF4-FFF2-40B4-BE49-F238E27FC236}">
                <a16:creationId xmlns:a16="http://schemas.microsoft.com/office/drawing/2014/main" id="{315DF341-F5D2-482C-AFD4-D016349BE7B8}"/>
              </a:ext>
            </a:extLst>
          </p:cNvPr>
          <p:cNvSpPr>
            <a:spLocks/>
          </p:cNvSpPr>
          <p:nvPr/>
        </p:nvSpPr>
        <p:spPr bwMode="auto">
          <a:xfrm>
            <a:off x="6600825" y="4868864"/>
            <a:ext cx="2419350" cy="1019175"/>
          </a:xfrm>
          <a:prstGeom prst="callout2">
            <a:avLst>
              <a:gd name="adj1" fmla="val 42648"/>
              <a:gd name="adj2" fmla="val 1833"/>
              <a:gd name="adj3" fmla="val 9185"/>
              <a:gd name="adj4" fmla="val 2120"/>
              <a:gd name="adj5" fmla="val -118491"/>
              <a:gd name="adj6" fmla="val -3744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Lat. Pterygoid Plate</a:t>
            </a:r>
          </a:p>
        </p:txBody>
      </p:sp>
      <p:sp>
        <p:nvSpPr>
          <p:cNvPr id="38918" name="AutoShape 13">
            <a:extLst>
              <a:ext uri="{FF2B5EF4-FFF2-40B4-BE49-F238E27FC236}">
                <a16:creationId xmlns:a16="http://schemas.microsoft.com/office/drawing/2014/main" id="{523196CB-A8BD-4939-9F61-38A513AA7E47}"/>
              </a:ext>
            </a:extLst>
          </p:cNvPr>
          <p:cNvSpPr>
            <a:spLocks/>
          </p:cNvSpPr>
          <p:nvPr/>
        </p:nvSpPr>
        <p:spPr bwMode="auto">
          <a:xfrm>
            <a:off x="7608889" y="4365626"/>
            <a:ext cx="2771775" cy="576263"/>
          </a:xfrm>
          <a:prstGeom prst="callout2">
            <a:avLst>
              <a:gd name="adj1" fmla="val 31144"/>
              <a:gd name="adj2" fmla="val 1833"/>
              <a:gd name="adj3" fmla="val 9185"/>
              <a:gd name="adj4" fmla="val 2120"/>
              <a:gd name="adj5" fmla="val -50940"/>
              <a:gd name="adj6" fmla="val -1985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Styloid process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B780B341-CB41-42A3-A54C-B9425C69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02350"/>
            <a:ext cx="8820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infratemporal fossa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94B78133-0AB7-4052-91E2-C02ED6FD5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7500" r="64063" b="48985"/>
          <a:stretch>
            <a:fillRect/>
          </a:stretch>
        </p:blipFill>
        <p:spPr bwMode="auto">
          <a:xfrm>
            <a:off x="3648075" y="47626"/>
            <a:ext cx="4954588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67B80947-190E-4F80-88C2-298C183C449D}"/>
              </a:ext>
            </a:extLst>
          </p:cNvPr>
          <p:cNvSpPr>
            <a:spLocks/>
          </p:cNvSpPr>
          <p:nvPr/>
        </p:nvSpPr>
        <p:spPr bwMode="auto">
          <a:xfrm flipH="1">
            <a:off x="7032104" y="1628800"/>
            <a:ext cx="3640266" cy="857256"/>
          </a:xfrm>
          <a:prstGeom prst="callout2">
            <a:avLst>
              <a:gd name="adj1" fmla="val 19461"/>
              <a:gd name="adj2" fmla="val 70177"/>
              <a:gd name="adj3" fmla="val 23305"/>
              <a:gd name="adj4" fmla="val 69338"/>
              <a:gd name="adj5" fmla="val 45168"/>
              <a:gd name="adj6" fmla="val 109778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Palatine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nobe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8D496CA5-FED0-4A0E-932F-EF4A0AD5EEAC}"/>
              </a:ext>
            </a:extLst>
          </p:cNvPr>
          <p:cNvSpPr>
            <a:spLocks/>
          </p:cNvSpPr>
          <p:nvPr/>
        </p:nvSpPr>
        <p:spPr bwMode="auto">
          <a:xfrm flipH="1">
            <a:off x="7248128" y="620688"/>
            <a:ext cx="3640266" cy="857256"/>
          </a:xfrm>
          <a:prstGeom prst="callout2">
            <a:avLst>
              <a:gd name="adj1" fmla="val 37823"/>
              <a:gd name="adj2" fmla="val 89142"/>
              <a:gd name="adj3" fmla="val 59032"/>
              <a:gd name="adj4" fmla="val 95798"/>
              <a:gd name="adj5" fmla="val 93689"/>
              <a:gd name="adj6" fmla="val 123736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Horizontal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palte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maxillary bone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F58275D7-E099-49B2-A03B-01DFCF7F6D5C}"/>
              </a:ext>
            </a:extLst>
          </p:cNvPr>
          <p:cNvSpPr>
            <a:spLocks/>
          </p:cNvSpPr>
          <p:nvPr/>
        </p:nvSpPr>
        <p:spPr bwMode="auto">
          <a:xfrm flipH="1">
            <a:off x="1919536" y="548680"/>
            <a:ext cx="2534116" cy="1000132"/>
          </a:xfrm>
          <a:prstGeom prst="callout2">
            <a:avLst>
              <a:gd name="adj1" fmla="val 44541"/>
              <a:gd name="adj2" fmla="val 21987"/>
              <a:gd name="adj3" fmla="val 194366"/>
              <a:gd name="adj4" fmla="val -72699"/>
              <a:gd name="adj5" fmla="val 172256"/>
              <a:gd name="adj6" fmla="val -74275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posterior nasal opening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21EB86-1018-4518-B380-6F488B48C510}"/>
              </a:ext>
            </a:extLst>
          </p:cNvPr>
          <p:cNvSpPr/>
          <p:nvPr/>
        </p:nvSpPr>
        <p:spPr>
          <a:xfrm>
            <a:off x="6024563" y="4160838"/>
            <a:ext cx="12239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Foramen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magnum</a:t>
            </a:r>
            <a:endParaRPr kumimoji="0" lang="en-US" altLang="zh-CN" sz="1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40C9AF4E-6DDE-435A-8A05-E260B5978E14}"/>
              </a:ext>
            </a:extLst>
          </p:cNvPr>
          <p:cNvSpPr>
            <a:spLocks/>
          </p:cNvSpPr>
          <p:nvPr/>
        </p:nvSpPr>
        <p:spPr bwMode="auto">
          <a:xfrm flipH="1">
            <a:off x="7184504" y="2139696"/>
            <a:ext cx="2857520" cy="857256"/>
          </a:xfrm>
          <a:prstGeom prst="callout2">
            <a:avLst>
              <a:gd name="adj1" fmla="val 52281"/>
              <a:gd name="adj2" fmla="val 71818"/>
              <a:gd name="adj3" fmla="val 50655"/>
              <a:gd name="adj4" fmla="val 85749"/>
              <a:gd name="adj5" fmla="val 66502"/>
              <a:gd name="adj6" fmla="val 122250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Vomer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792</Words>
  <Application>Microsoft Office PowerPoint</Application>
  <PresentationFormat>Widescreen</PresentationFormat>
  <Paragraphs>298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Comic Sans MS</vt:lpstr>
      <vt:lpstr>Times New Roman</vt:lpstr>
      <vt:lpstr>7_Office Theme</vt:lpstr>
      <vt:lpstr>Default Design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6</cp:revision>
  <dcterms:created xsi:type="dcterms:W3CDTF">2020-02-03T13:40:46Z</dcterms:created>
  <dcterms:modified xsi:type="dcterms:W3CDTF">2020-02-03T14:30:04Z</dcterms:modified>
</cp:coreProperties>
</file>