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16" r:id="rId4"/>
    <p:sldId id="31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3" r:id="rId49"/>
    <p:sldId id="314" r:id="rId50"/>
    <p:sldId id="315" r:id="rId51"/>
  </p:sldIdLst>
  <p:sldSz cx="10693400" cy="8039100"/>
  <p:notesSz cx="10693400" cy="8039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56" d="100"/>
          <a:sy n="56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403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403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65BF-54B1-44A5-9C75-F11789B3798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004888"/>
            <a:ext cx="3609975" cy="2713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868738"/>
            <a:ext cx="8553450" cy="316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635875"/>
            <a:ext cx="4633913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635875"/>
            <a:ext cx="4632325" cy="403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9797-175D-427B-BA70-1F785A46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9797-175D-427B-BA70-1F785A467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9752" y="424815"/>
            <a:ext cx="9498330" cy="263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501896"/>
            <a:ext cx="7489825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848993"/>
            <a:ext cx="4654391" cy="5305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848993"/>
            <a:ext cx="4654391" cy="5305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402" y="127888"/>
            <a:ext cx="9440545" cy="3204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572" y="1324510"/>
            <a:ext cx="9251950" cy="188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476363"/>
            <a:ext cx="3423920" cy="40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476363"/>
            <a:ext cx="2460942" cy="40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476363"/>
            <a:ext cx="2460942" cy="40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12" Type="http://schemas.openxmlformats.org/officeDocument/2006/relationships/image" Target="../media/image7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11" Type="http://schemas.openxmlformats.org/officeDocument/2006/relationships/image" Target="../media/image72.png"/><Relationship Id="rId5" Type="http://schemas.openxmlformats.org/officeDocument/2006/relationships/image" Target="../media/image66.jpg"/><Relationship Id="rId10" Type="http://schemas.openxmlformats.org/officeDocument/2006/relationships/image" Target="../media/image71.png"/><Relationship Id="rId4" Type="http://schemas.openxmlformats.org/officeDocument/2006/relationships/image" Target="../media/image65.jpg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FC3624-23F1-47B6-BE3C-F2D4E8B6EC5D}"/>
              </a:ext>
            </a:extLst>
          </p:cNvPr>
          <p:cNvSpPr/>
          <p:nvPr/>
        </p:nvSpPr>
        <p:spPr>
          <a:xfrm>
            <a:off x="927100" y="2876550"/>
            <a:ext cx="8915400" cy="838200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2779790"/>
            <a:ext cx="9296400" cy="925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5550" dirty="0"/>
              <a:t>Strabismus</a:t>
            </a:r>
            <a:r>
              <a:rPr lang="en-US" sz="5550" spc="675" dirty="0"/>
              <a:t> </a:t>
            </a:r>
            <a:r>
              <a:rPr sz="5550" spc="-50" dirty="0"/>
              <a:t>&amp; </a:t>
            </a:r>
            <a:r>
              <a:rPr lang="en-US" sz="5550" spc="-50" dirty="0"/>
              <a:t>E</a:t>
            </a:r>
            <a:r>
              <a:rPr sz="5550" dirty="0"/>
              <a:t>ye</a:t>
            </a:r>
            <a:r>
              <a:rPr sz="5550" spc="30" dirty="0"/>
              <a:t> </a:t>
            </a:r>
            <a:r>
              <a:rPr sz="5550" spc="-175" dirty="0"/>
              <a:t>movement</a:t>
            </a:r>
            <a:endParaRPr sz="5550" dirty="0"/>
          </a:p>
        </p:txBody>
      </p:sp>
      <p:sp>
        <p:nvSpPr>
          <p:cNvPr id="3" name="object 3"/>
          <p:cNvSpPr txBox="1"/>
          <p:nvPr/>
        </p:nvSpPr>
        <p:spPr>
          <a:xfrm>
            <a:off x="3517900" y="4933950"/>
            <a:ext cx="3225800" cy="172483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l" rtl="1"/>
            <a:r>
              <a:rPr lang="en-US" dirty="0">
                <a:latin typeface="Trebuchet MS"/>
                <a:cs typeface="Trebuchet MS"/>
              </a:rPr>
              <a:t>Presented</a:t>
            </a:r>
            <a:r>
              <a:rPr lang="en-US" spc="114" dirty="0">
                <a:latin typeface="Trebuchet MS"/>
                <a:cs typeface="Trebuchet MS"/>
              </a:rPr>
              <a:t> </a:t>
            </a:r>
            <a:r>
              <a:rPr lang="en-US" dirty="0">
                <a:latin typeface="Trebuchet MS"/>
                <a:cs typeface="Trebuchet MS"/>
              </a:rPr>
              <a:t>by:</a:t>
            </a:r>
          </a:p>
          <a:p>
            <a:pPr algn="l" rtl="1"/>
            <a:r>
              <a:rPr lang="en-US" dirty="0" err="1">
                <a:latin typeface="Trebuchet MS"/>
                <a:cs typeface="Trebuchet MS"/>
              </a:rPr>
              <a:t>Amena</a:t>
            </a:r>
            <a:r>
              <a:rPr lang="en-US" dirty="0">
                <a:latin typeface="Trebuchet MS"/>
                <a:cs typeface="Trebuchet MS"/>
              </a:rPr>
              <a:t> </a:t>
            </a:r>
            <a:r>
              <a:rPr lang="en-US" dirty="0" err="1">
                <a:latin typeface="Trebuchet MS"/>
                <a:cs typeface="Trebuchet MS"/>
              </a:rPr>
              <a:t>Aldmour</a:t>
            </a:r>
            <a:endParaRPr lang="en-US" dirty="0">
              <a:latin typeface="Trebuchet MS"/>
              <a:cs typeface="Trebuchet MS"/>
            </a:endParaRPr>
          </a:p>
          <a:p>
            <a:pPr algn="l" rtl="1"/>
            <a:r>
              <a:rPr lang="en-US" sz="1800" dirty="0" err="1">
                <a:latin typeface="Trebuchet MS"/>
                <a:cs typeface="Trebuchet MS"/>
              </a:rPr>
              <a:t>Shaima</a:t>
            </a:r>
            <a:r>
              <a:rPr lang="en-US" dirty="0">
                <a:latin typeface="Trebuchet MS"/>
                <a:cs typeface="Trebuchet MS"/>
              </a:rPr>
              <a:t>’ Al-</a:t>
            </a:r>
            <a:r>
              <a:rPr lang="en-US" dirty="0" err="1">
                <a:latin typeface="Trebuchet MS"/>
                <a:cs typeface="Trebuchet MS"/>
              </a:rPr>
              <a:t>mazaydeh</a:t>
            </a:r>
            <a:endParaRPr lang="en-US" dirty="0">
              <a:latin typeface="Trebuchet MS"/>
              <a:cs typeface="Trebuchet MS"/>
            </a:endParaRPr>
          </a:p>
          <a:p>
            <a:pPr algn="l" rtl="1"/>
            <a:r>
              <a:rPr lang="en-US" sz="1800" dirty="0" err="1">
                <a:latin typeface="Trebuchet MS"/>
                <a:cs typeface="Trebuchet MS"/>
              </a:rPr>
              <a:t>Sadal</a:t>
            </a:r>
            <a:r>
              <a:rPr lang="en-US" sz="1800" dirty="0">
                <a:latin typeface="Trebuchet MS"/>
                <a:cs typeface="Trebuchet MS"/>
              </a:rPr>
              <a:t> </a:t>
            </a:r>
            <a:r>
              <a:rPr lang="en-US" sz="1800" dirty="0" err="1">
                <a:latin typeface="Trebuchet MS"/>
                <a:cs typeface="Trebuchet MS"/>
              </a:rPr>
              <a:t>Maaitah</a:t>
            </a:r>
            <a:endParaRPr lang="en-US" sz="1800" dirty="0">
              <a:latin typeface="Trebuchet MS"/>
              <a:cs typeface="Trebuchet MS"/>
            </a:endParaRPr>
          </a:p>
          <a:p>
            <a:pPr algn="l" rtl="1"/>
            <a:r>
              <a:rPr lang="en-US" dirty="0">
                <a:latin typeface="Trebuchet MS"/>
                <a:cs typeface="Trebuchet MS"/>
              </a:rPr>
              <a:t>Farah </a:t>
            </a:r>
            <a:r>
              <a:rPr lang="en-US" dirty="0" err="1">
                <a:latin typeface="Trebuchet MS"/>
                <a:cs typeface="Trebuchet MS"/>
              </a:rPr>
              <a:t>Daradkeh</a:t>
            </a:r>
            <a:endParaRPr lang="en-US" dirty="0">
              <a:latin typeface="Trebuchet MS"/>
              <a:cs typeface="Trebuchet MS"/>
            </a:endParaRPr>
          </a:p>
          <a:p>
            <a:pPr algn="l" rtl="1"/>
            <a:r>
              <a:rPr lang="en-US" sz="1800" dirty="0" err="1">
                <a:latin typeface="Trebuchet MS"/>
                <a:cs typeface="Trebuchet MS"/>
              </a:rPr>
              <a:t>Sajeda</a:t>
            </a:r>
            <a:r>
              <a:rPr lang="en-US" sz="1800" dirty="0">
                <a:latin typeface="Trebuchet MS"/>
                <a:cs typeface="Trebuchet MS"/>
              </a:rPr>
              <a:t> </a:t>
            </a:r>
            <a:r>
              <a:rPr lang="en-US" sz="1800" dirty="0" err="1">
                <a:latin typeface="Trebuchet MS"/>
                <a:cs typeface="Trebuchet MS"/>
              </a:rPr>
              <a:t>moayd</a:t>
            </a:r>
            <a:endParaRPr lang="en-US"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752" y="742950"/>
            <a:ext cx="3491548" cy="86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50" b="1" spc="-10" dirty="0">
                <a:solidFill>
                  <a:schemeClr val="accent2">
                    <a:lumMod val="75000"/>
                  </a:schemeClr>
                </a:solidFill>
              </a:rPr>
              <a:t>History</a:t>
            </a:r>
            <a:endParaRPr sz="55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752" y="2202497"/>
            <a:ext cx="5678805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careful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history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important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diagnosis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rlito"/>
                <a:cs typeface="Carlito"/>
              </a:rPr>
              <a:t>Age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onset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deviation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constant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intermittent?</a:t>
            </a:r>
            <a:endParaRPr sz="1800" dirty="0">
              <a:latin typeface="Carlito"/>
              <a:cs typeface="Carlito"/>
            </a:endParaRPr>
          </a:p>
          <a:p>
            <a:pPr marL="12700" marR="920115">
              <a:lnSpc>
                <a:spcPts val="2180"/>
              </a:lnSpc>
              <a:spcBef>
                <a:spcPts val="70"/>
              </a:spcBef>
            </a:pPr>
            <a:r>
              <a:rPr sz="1800" dirty="0">
                <a:latin typeface="Carlito"/>
                <a:cs typeface="Carlito"/>
              </a:rPr>
              <a:t>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distance,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near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both?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unilateral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alternating?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025"/>
              </a:lnSpc>
            </a:pPr>
            <a:r>
              <a:rPr sz="1800" dirty="0">
                <a:latin typeface="Carlito"/>
                <a:cs typeface="Carlito"/>
              </a:rPr>
              <a:t>Is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 present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only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patient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inattentive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fatigued?</a:t>
            </a:r>
            <a:endParaRPr sz="1800" dirty="0">
              <a:latin typeface="Carlito"/>
              <a:cs typeface="Carlito"/>
            </a:endParaRPr>
          </a:p>
          <a:p>
            <a:pPr marL="12700" marR="1360170">
              <a:lnSpc>
                <a:spcPct val="1008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 associated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trauma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physical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stress? </a:t>
            </a:r>
            <a:r>
              <a:rPr sz="1800" dirty="0">
                <a:latin typeface="Carlito"/>
                <a:cs typeface="Carlito"/>
              </a:rPr>
              <a:t>History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patching</a:t>
            </a:r>
            <a:endParaRPr sz="1800" dirty="0">
              <a:latin typeface="Carlito"/>
              <a:cs typeface="Carlito"/>
            </a:endParaRPr>
          </a:p>
          <a:p>
            <a:pPr marL="12700" marR="3410585">
              <a:lnSpc>
                <a:spcPts val="2180"/>
              </a:lnSpc>
              <a:spcBef>
                <a:spcPts val="70"/>
              </a:spcBef>
            </a:pPr>
            <a:r>
              <a:rPr sz="1800" dirty="0">
                <a:latin typeface="Carlito"/>
                <a:cs typeface="Carlito"/>
              </a:rPr>
              <a:t>Refractive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errors </a:t>
            </a:r>
            <a:r>
              <a:rPr sz="1800" spc="-10" dirty="0">
                <a:latin typeface="Carlito"/>
                <a:cs typeface="Carlito"/>
              </a:rPr>
              <a:t>history </a:t>
            </a:r>
            <a:r>
              <a:rPr sz="1800" dirty="0">
                <a:latin typeface="Carlito"/>
                <a:cs typeface="Carlito"/>
              </a:rPr>
              <a:t>Old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photographs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025"/>
              </a:lnSpc>
            </a:pPr>
            <a:r>
              <a:rPr sz="1800" dirty="0">
                <a:latin typeface="Carlito"/>
                <a:cs typeface="Carlito"/>
              </a:rPr>
              <a:t>Birth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history</a:t>
            </a:r>
            <a:endParaRPr sz="1800" dirty="0">
              <a:latin typeface="Carlito"/>
              <a:cs typeface="Carlito"/>
            </a:endParaRPr>
          </a:p>
          <a:p>
            <a:pPr marL="12700" marR="2005330" algn="just">
              <a:lnSpc>
                <a:spcPct val="100699"/>
              </a:lnSpc>
            </a:pPr>
            <a:r>
              <a:rPr sz="1800" dirty="0">
                <a:latin typeface="Carlito"/>
                <a:cs typeface="Carlito"/>
              </a:rPr>
              <a:t>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family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history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strabismus?</a:t>
            </a:r>
            <a:r>
              <a:rPr lang="en-US"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any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other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medical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problems? </a:t>
            </a:r>
            <a:r>
              <a:rPr sz="1800" dirty="0">
                <a:latin typeface="Carlito"/>
                <a:cs typeface="Carlito"/>
              </a:rPr>
              <a:t>Headaches,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diplopia,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vertigo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006" y="281878"/>
            <a:ext cx="2619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FF0000"/>
                </a:solidFill>
                <a:latin typeface="Carlito"/>
                <a:cs typeface="Carlito"/>
              </a:rPr>
              <a:t>Pseudosquint</a:t>
            </a:r>
            <a:endParaRPr sz="2400" b="1" u="sng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20" y="702691"/>
            <a:ext cx="9852660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patient 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examined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external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features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simulate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(pseudo-squint)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such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as:</a:t>
            </a:r>
            <a:endParaRPr sz="1800">
              <a:latin typeface="Carlito"/>
              <a:cs typeface="Carlito"/>
            </a:endParaRPr>
          </a:p>
          <a:p>
            <a:pPr marL="235585" indent="-170815">
              <a:lnSpc>
                <a:spcPts val="2130"/>
              </a:lnSpc>
              <a:spcBef>
                <a:spcPts val="15"/>
              </a:spcBef>
              <a:buChar char="•"/>
              <a:tabLst>
                <a:tab pos="235585" algn="l"/>
              </a:tabLst>
            </a:pPr>
            <a:r>
              <a:rPr sz="1800" spc="-10" dirty="0">
                <a:latin typeface="Carlito"/>
                <a:cs typeface="Carlito"/>
              </a:rPr>
              <a:t>Epicanthus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(a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crescentic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fold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skin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side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nose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 incompletely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inner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canthus)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rlito"/>
                <a:cs typeface="Carlito"/>
              </a:rPr>
              <a:t>or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telecanthus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(increased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distance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between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 inner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canthi)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simulate 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convergent</a:t>
            </a:r>
            <a:r>
              <a:rPr sz="1800" spc="-10" dirty="0">
                <a:latin typeface="Carlito"/>
                <a:cs typeface="Carlito"/>
              </a:rPr>
              <a:t> squint.</a:t>
            </a:r>
            <a:endParaRPr sz="1800">
              <a:latin typeface="Carlito"/>
              <a:cs typeface="Carlito"/>
            </a:endParaRPr>
          </a:p>
          <a:p>
            <a:pPr marL="236220" indent="-171450">
              <a:lnSpc>
                <a:spcPct val="100000"/>
              </a:lnSpc>
              <a:spcBef>
                <a:spcPts val="15"/>
              </a:spcBef>
              <a:buChar char="•"/>
              <a:tabLst>
                <a:tab pos="236220" algn="l"/>
              </a:tabLst>
            </a:pPr>
            <a:r>
              <a:rPr sz="1800" dirty="0">
                <a:latin typeface="Carlito"/>
                <a:cs typeface="Carlito"/>
              </a:rPr>
              <a:t>Facial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asymmetry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" y="4353623"/>
            <a:ext cx="5186680" cy="2683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204085">
              <a:lnSpc>
                <a:spcPct val="101600"/>
              </a:lnSpc>
              <a:spcBef>
                <a:spcPts val="55"/>
              </a:spcBef>
            </a:pPr>
            <a:r>
              <a:rPr sz="2400" b="1" u="sng" dirty="0">
                <a:solidFill>
                  <a:srgbClr val="FF0000"/>
                </a:solidFill>
                <a:latin typeface="Carlito"/>
                <a:cs typeface="Carlito"/>
              </a:rPr>
              <a:t>Corneal</a:t>
            </a:r>
            <a:r>
              <a:rPr sz="2400" b="1" u="sng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latin typeface="Carlito"/>
                <a:cs typeface="Carlito"/>
              </a:rPr>
              <a:t>reflection</a:t>
            </a:r>
            <a:r>
              <a:rPr lang="en-US" sz="2400" b="1" u="sng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u="sng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r>
              <a:rPr lang="en-US" sz="2400" b="1" u="sng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(Hirschberg</a:t>
            </a:r>
            <a:r>
              <a:rPr sz="2400" spc="-1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test)</a:t>
            </a:r>
            <a:endParaRPr sz="2400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 algn="just">
              <a:lnSpc>
                <a:spcPts val="2130"/>
              </a:lnSpc>
              <a:spcBef>
                <a:spcPts val="45"/>
              </a:spcBef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alignment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using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torch.</a:t>
            </a:r>
            <a:endParaRPr sz="1800" dirty="0">
              <a:latin typeface="Carlito"/>
              <a:cs typeface="Carlito"/>
            </a:endParaRPr>
          </a:p>
          <a:p>
            <a:pPr marL="12700" marR="440690" algn="just">
              <a:lnSpc>
                <a:spcPts val="2180"/>
              </a:lnSpc>
              <a:spcBef>
                <a:spcPts val="30"/>
              </a:spcBef>
            </a:pPr>
            <a:r>
              <a:rPr sz="1800" dirty="0">
                <a:latin typeface="Carlito"/>
                <a:cs typeface="Carlito"/>
              </a:rPr>
              <a:t>The corneal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reflection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torchlight,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held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33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cm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front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subject,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guide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position. </a:t>
            </a:r>
            <a:r>
              <a:rPr sz="1800" dirty="0">
                <a:latin typeface="Carlito"/>
                <a:cs typeface="Carlito"/>
              </a:rPr>
              <a:t>If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squint,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ts val="2095"/>
              </a:lnSpc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light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reflex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central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eyes.</a:t>
            </a:r>
            <a:endParaRPr sz="1800" dirty="0">
              <a:latin typeface="Carlito"/>
              <a:cs typeface="Carlito"/>
            </a:endParaRPr>
          </a:p>
          <a:p>
            <a:pPr marL="12700" marR="151765" algn="just">
              <a:lnSpc>
                <a:spcPts val="2100"/>
              </a:lnSpc>
              <a:spcBef>
                <a:spcPts val="135"/>
              </a:spcBef>
            </a:pPr>
            <a:r>
              <a:rPr sz="1800" dirty="0">
                <a:latin typeface="Carlito"/>
                <a:cs typeface="Carlito"/>
              </a:rPr>
              <a:t>If 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child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squinting,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reflection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central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fixating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eyeand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squinting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eye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256" y="1960624"/>
            <a:ext cx="4552950" cy="18959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3100" y="4484979"/>
            <a:ext cx="4552950" cy="2447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CC773-6430-46EC-8F04-EAE3E0F2C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8" y="2172335"/>
            <a:ext cx="4427882" cy="1684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172" y="482917"/>
            <a:ext cx="7023734" cy="662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Strabismus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</a:t>
            </a:r>
            <a:r>
              <a:rPr sz="1800" spc="-25" dirty="0">
                <a:latin typeface="Carlito"/>
                <a:cs typeface="Carlito"/>
              </a:rPr>
              <a:t> be:</a:t>
            </a:r>
            <a:endParaRPr sz="1800" dirty="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0825" algn="l"/>
              </a:tabLst>
            </a:pPr>
            <a:r>
              <a:rPr sz="1800" dirty="0">
                <a:latin typeface="Carlito"/>
                <a:cs typeface="Carlito"/>
              </a:rPr>
              <a:t>Tropia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(manifest)</a:t>
            </a:r>
            <a:endParaRPr sz="1800" dirty="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50825" algn="l"/>
              </a:tabLst>
            </a:pPr>
            <a:r>
              <a:rPr sz="1800" dirty="0">
                <a:latin typeface="Carlito"/>
                <a:cs typeface="Carlito"/>
              </a:rPr>
              <a:t>Phoria </a:t>
            </a:r>
            <a:r>
              <a:rPr sz="1800" spc="-10" dirty="0">
                <a:latin typeface="Carlito"/>
                <a:cs typeface="Carlito"/>
              </a:rPr>
              <a:t>(latent)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  <a:spcBef>
                <a:spcPts val="2195"/>
              </a:spcBef>
            </a:pPr>
            <a:r>
              <a:rPr sz="1800" b="1" u="sng" dirty="0">
                <a:solidFill>
                  <a:srgbClr val="FF0000"/>
                </a:solidFill>
                <a:latin typeface="Carlito"/>
                <a:cs typeface="Carlito"/>
              </a:rPr>
              <a:t>Cover/uncover</a:t>
            </a:r>
            <a:r>
              <a:rPr sz="1800" b="1" u="sng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u="sng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endParaRPr sz="1800" b="1" u="sng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rlito"/>
                <a:cs typeface="Carlito"/>
              </a:rPr>
              <a:t>Test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consists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two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parts: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2195"/>
              </a:spcBef>
            </a:pPr>
            <a:r>
              <a:rPr sz="1800" dirty="0">
                <a:latin typeface="Carlito"/>
                <a:cs typeface="Carlito"/>
              </a:rPr>
              <a:t>Cover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test: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detect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heterotropia</a:t>
            </a:r>
            <a:endParaRPr sz="1800" dirty="0">
              <a:latin typeface="Carlito"/>
              <a:cs typeface="Carlito"/>
            </a:endParaRPr>
          </a:p>
          <a:p>
            <a:pPr marL="12700" marR="302895" algn="just">
              <a:lnSpc>
                <a:spcPct val="99100"/>
              </a:lnSpc>
              <a:spcBef>
                <a:spcPts val="30"/>
              </a:spcBef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patient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asked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fixate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 point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light.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Then,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normal looking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0" dirty="0">
                <a:latin typeface="Carlito"/>
                <a:cs typeface="Carlito"/>
              </a:rPr>
              <a:t>/ </a:t>
            </a:r>
            <a:r>
              <a:rPr sz="1800" dirty="0">
                <a:latin typeface="Carlito"/>
                <a:cs typeface="Carlito"/>
              </a:rPr>
              <a:t>fixating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covered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while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observing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movement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uncovered </a:t>
            </a:r>
            <a:r>
              <a:rPr sz="1800" spc="-20" dirty="0">
                <a:latin typeface="Carlito"/>
                <a:cs typeface="Carlito"/>
              </a:rPr>
              <a:t>eye.</a:t>
            </a:r>
            <a:endParaRPr sz="1800" dirty="0">
              <a:latin typeface="Carlito"/>
              <a:cs typeface="Carlito"/>
            </a:endParaRPr>
          </a:p>
          <a:p>
            <a:pPr marL="12700" marR="817880" algn="just">
              <a:lnSpc>
                <a:spcPct val="100800"/>
              </a:lnSpc>
            </a:pP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presence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uncovered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opposite </a:t>
            </a:r>
            <a:r>
              <a:rPr sz="1800" dirty="0">
                <a:latin typeface="Carlito"/>
                <a:cs typeface="Carlito"/>
              </a:rPr>
              <a:t>direction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take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fixation,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while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apparent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no </a:t>
            </a:r>
            <a:r>
              <a:rPr sz="1800" spc="-10" dirty="0">
                <a:latin typeface="Carlito"/>
                <a:cs typeface="Carlito"/>
              </a:rPr>
              <a:t>movement.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ts val="2130"/>
              </a:lnSpc>
              <a:spcBef>
                <a:spcPts val="20"/>
              </a:spcBef>
            </a:pPr>
            <a:r>
              <a:rPr sz="1800" dirty="0">
                <a:latin typeface="Carlito"/>
                <a:cs typeface="Carlito"/>
              </a:rPr>
              <a:t>This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 should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performed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near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fixation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(i.e.,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33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cm)</a:t>
            </a:r>
            <a:r>
              <a:rPr sz="1800" spc="-10" dirty="0">
                <a:latin typeface="Carlito"/>
                <a:cs typeface="Carlito"/>
              </a:rPr>
              <a:t> distance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ts val="2130"/>
              </a:lnSpc>
            </a:pPr>
            <a:r>
              <a:rPr lang="en-US" sz="1800" dirty="0">
                <a:latin typeface="Carlito"/>
                <a:cs typeface="Carlito"/>
              </a:rPr>
              <a:t>F</a:t>
            </a:r>
            <a:r>
              <a:rPr sz="1800" dirty="0">
                <a:latin typeface="Carlito"/>
                <a:cs typeface="Carlito"/>
              </a:rPr>
              <a:t>ixation</a:t>
            </a:r>
            <a:r>
              <a:rPr lang="en-US" sz="18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(i.e., at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6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metres)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1800" dirty="0">
                <a:latin typeface="Carlito"/>
                <a:cs typeface="Carlito"/>
              </a:rPr>
              <a:t>Uncover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test: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detect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heterophoria</a:t>
            </a:r>
            <a:endParaRPr sz="1800" dirty="0">
              <a:latin typeface="Carlito"/>
              <a:cs typeface="Carlito"/>
            </a:endParaRPr>
          </a:p>
          <a:p>
            <a:pPr marL="12700" marR="59690">
              <a:lnSpc>
                <a:spcPct val="100800"/>
              </a:lnSpc>
            </a:pPr>
            <a:r>
              <a:rPr sz="1800" dirty="0">
                <a:latin typeface="Carlito"/>
                <a:cs typeface="Carlito"/>
              </a:rPr>
              <a:t>one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occluder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other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made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object.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presence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heterophoria,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under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deviate.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105"/>
              </a:lnSpc>
            </a:pPr>
            <a:r>
              <a:rPr sz="1800" dirty="0">
                <a:latin typeface="Carlito"/>
                <a:cs typeface="Carlito"/>
              </a:rPr>
              <a:t>After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few seconds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quickly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removed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movement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rlito"/>
                <a:cs typeface="Carlito"/>
              </a:rPr>
              <a:t>eye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(which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was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under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cover) is</a:t>
            </a:r>
            <a:r>
              <a:rPr sz="1800" spc="-10" dirty="0">
                <a:latin typeface="Carlito"/>
                <a:cs typeface="Carlito"/>
              </a:rPr>
              <a:t> observed.</a:t>
            </a:r>
            <a:endParaRPr sz="1800" dirty="0">
              <a:latin typeface="Carlito"/>
              <a:cs typeface="Carlito"/>
            </a:endParaRPr>
          </a:p>
          <a:p>
            <a:pPr marL="12700" marR="188595">
              <a:lnSpc>
                <a:spcPts val="2180"/>
              </a:lnSpc>
              <a:spcBef>
                <a:spcPts val="70"/>
              </a:spcBef>
            </a:pPr>
            <a:r>
              <a:rPr sz="1800" dirty="0">
                <a:latin typeface="Carlito"/>
                <a:cs typeface="Carlito"/>
              </a:rPr>
              <a:t>Direction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movement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eyeball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tells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type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heterophoria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(e.g.,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outward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presence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esophoria).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7125" y="1085557"/>
            <a:ext cx="2971800" cy="58656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752" y="330834"/>
            <a:ext cx="9458960" cy="3054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latin typeface="Carlito"/>
                <a:cs typeface="Carlito"/>
              </a:rPr>
              <a:t>Alternate</a:t>
            </a:r>
            <a:r>
              <a:rPr sz="1800" b="1" u="sng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Carlito"/>
                <a:cs typeface="Carlito"/>
              </a:rPr>
              <a:t>cover</a:t>
            </a:r>
            <a:r>
              <a:rPr sz="1800" b="1" u="sng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u="sng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endParaRPr sz="1800" b="1" u="sng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2190"/>
              </a:spcBef>
            </a:pPr>
            <a:r>
              <a:rPr sz="1800" dirty="0">
                <a:latin typeface="Carlito"/>
                <a:cs typeface="Carlito"/>
              </a:rPr>
              <a:t>It 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dissociation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reveals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total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fusion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suspended.</a:t>
            </a:r>
            <a:endParaRPr sz="1800" dirty="0">
              <a:latin typeface="Carlito"/>
              <a:cs typeface="Carlito"/>
            </a:endParaRPr>
          </a:p>
          <a:p>
            <a:pPr marL="12700" marR="9525" algn="just">
              <a:lnSpc>
                <a:spcPct val="99100"/>
              </a:lnSpc>
              <a:spcBef>
                <a:spcPts val="40"/>
              </a:spcBef>
            </a:pPr>
            <a:r>
              <a:rPr sz="1800" dirty="0">
                <a:latin typeface="Carlito"/>
                <a:cs typeface="Carlito"/>
              </a:rPr>
              <a:t>Procedure -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Suppose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several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seconds.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occluder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quickly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shifted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opposite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2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seconds,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back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forth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several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times.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After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removed,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examiner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notes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speed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smoothness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recovery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return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their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pre-</a:t>
            </a:r>
            <a:r>
              <a:rPr sz="1800" dirty="0">
                <a:latin typeface="Carlito"/>
                <a:cs typeface="Carlito"/>
              </a:rPr>
              <a:t>dissociated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state.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1800" dirty="0">
                <a:latin typeface="Carlito"/>
                <a:cs typeface="Carlito"/>
              </a:rPr>
              <a:t>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patient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well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compensated</a:t>
            </a:r>
            <a:r>
              <a:rPr lang="en-US"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heterophoria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have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straight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before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ci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after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been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performed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whereas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0" dirty="0">
                <a:latin typeface="Carlito"/>
                <a:cs typeface="Carlito"/>
              </a:rPr>
              <a:t>a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patient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control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decompensate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manifest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deviation.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reveals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whether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unilateral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alternate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also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differentiate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paralytic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from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paralytic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squint.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17" y="559117"/>
            <a:ext cx="9559925" cy="304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latin typeface="Carlito"/>
                <a:cs typeface="Carlito"/>
              </a:rPr>
              <a:t>Prism</a:t>
            </a:r>
            <a:r>
              <a:rPr sz="1800" b="1" u="sng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Carlito"/>
                <a:cs typeface="Carlito"/>
              </a:rPr>
              <a:t>cover</a:t>
            </a:r>
            <a:r>
              <a:rPr sz="1800" b="1" u="sng" spc="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u="sng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endParaRPr sz="1800" b="1" u="sng" dirty="0">
              <a:solidFill>
                <a:srgbClr val="FF000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measures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angle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near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distance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fixation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any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gaze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position.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combines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alternate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cover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prisms.</a:t>
            </a:r>
            <a:endParaRPr sz="1800" dirty="0">
              <a:latin typeface="Carlito"/>
              <a:cs typeface="Carlito"/>
            </a:endParaRPr>
          </a:p>
          <a:p>
            <a:pPr marL="12700" marR="5080">
              <a:lnSpc>
                <a:spcPct val="100800"/>
              </a:lnSpc>
              <a:spcBef>
                <a:spcPts val="2100"/>
              </a:spcBef>
            </a:pPr>
            <a:r>
              <a:rPr sz="1800" dirty="0">
                <a:latin typeface="Carlito"/>
                <a:cs typeface="Carlito"/>
              </a:rPr>
              <a:t>Procedure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-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Prisms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increasing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strength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apex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towards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placed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front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one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patient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asked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fixate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object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other.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cover-</a:t>
            </a:r>
            <a:r>
              <a:rPr sz="1800" dirty="0">
                <a:latin typeface="Carlito"/>
                <a:cs typeface="Carlito"/>
              </a:rPr>
              <a:t>uncover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test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performed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till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recovery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movement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 the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under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cover.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  <a:spcBef>
                <a:spcPts val="2195"/>
              </a:spcBef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gives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amount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prism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dioptres.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rlito"/>
                <a:cs typeface="Carlito"/>
              </a:rPr>
              <a:t>Both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heterophoria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well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heterotropia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measured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toct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725" y="4018407"/>
            <a:ext cx="6638925" cy="25043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" y="5694273"/>
            <a:ext cx="2790825" cy="2092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59752" y="424815"/>
            <a:ext cx="9816148" cy="348037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501900">
              <a:lnSpc>
                <a:spcPct val="100299"/>
              </a:lnSpc>
              <a:spcBef>
                <a:spcPts val="85"/>
              </a:spcBef>
            </a:pPr>
            <a:r>
              <a:rPr sz="5550" b="1" dirty="0">
                <a:solidFill>
                  <a:srgbClr val="FF0000"/>
                </a:solidFill>
              </a:rPr>
              <a:t>Infantile</a:t>
            </a:r>
            <a:r>
              <a:rPr sz="5550" b="1" spc="-85" dirty="0">
                <a:solidFill>
                  <a:srgbClr val="FF0000"/>
                </a:solidFill>
              </a:rPr>
              <a:t> </a:t>
            </a:r>
            <a:r>
              <a:rPr sz="5550" b="1" spc="-10" dirty="0">
                <a:solidFill>
                  <a:srgbClr val="FF0000"/>
                </a:solidFill>
              </a:rPr>
              <a:t>esotropia </a:t>
            </a:r>
            <a:r>
              <a:rPr sz="5550" b="1" dirty="0">
                <a:solidFill>
                  <a:srgbClr val="FF0000"/>
                </a:solidFill>
              </a:rPr>
              <a:t>(congenital</a:t>
            </a:r>
            <a:r>
              <a:rPr sz="5550" b="1" spc="-85" dirty="0">
                <a:solidFill>
                  <a:srgbClr val="FF0000"/>
                </a:solidFill>
              </a:rPr>
              <a:t> </a:t>
            </a:r>
            <a:r>
              <a:rPr sz="5550" b="1" spc="-10" dirty="0">
                <a:solidFill>
                  <a:srgbClr val="FF0000"/>
                </a:solidFill>
              </a:rPr>
              <a:t>esotropia)</a:t>
            </a:r>
            <a:br>
              <a:rPr lang="en-US" sz="5550" spc="-10" dirty="0"/>
            </a:br>
            <a:endParaRPr sz="5550" dirty="0"/>
          </a:p>
          <a:p>
            <a:pPr marL="12700" marR="5080">
              <a:lnSpc>
                <a:spcPct val="100800"/>
              </a:lnSpc>
              <a:spcBef>
                <a:spcPts val="635"/>
              </a:spcBef>
            </a:pPr>
            <a:r>
              <a:rPr sz="1800" dirty="0">
                <a:latin typeface="Carlito"/>
                <a:cs typeface="Carlito"/>
              </a:rPr>
              <a:t>esotropia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both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onset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before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age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six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months,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constant,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large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angle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strabismus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(&gt;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30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PD),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mild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amblyopia, small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moderate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hyperopia,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latent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nystagmus, </a:t>
            </a:r>
            <a:r>
              <a:rPr sz="1800" dirty="0">
                <a:latin typeface="Carlito"/>
                <a:cs typeface="Carlito"/>
              </a:rPr>
              <a:t>dissociated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vertical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deviation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752" y="4133910"/>
            <a:ext cx="9462135" cy="31346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Treatment:</a:t>
            </a: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lang="en-US" dirty="0">
                <a:solidFill>
                  <a:srgbClr val="FF0000"/>
                </a:solidFill>
                <a:latin typeface="Carlito"/>
                <a:cs typeface="Carlito"/>
              </a:rPr>
              <a:t>Surgery</a:t>
            </a:r>
            <a:endParaRPr lang="en-US" sz="1800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sz="1800" dirty="0">
                <a:latin typeface="Carlito"/>
                <a:cs typeface="Carlito"/>
              </a:rPr>
              <a:t>Frequently,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bilateral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medial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rectus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recession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initial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surgery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infantile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esotropia.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Alternatively, </a:t>
            </a:r>
            <a:r>
              <a:rPr sz="1800" dirty="0">
                <a:latin typeface="Carlito"/>
                <a:cs typeface="Carlito"/>
              </a:rPr>
              <a:t>recession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resection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horizontal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muscles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same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preferred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if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there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is </a:t>
            </a:r>
            <a:r>
              <a:rPr sz="1800" dirty="0">
                <a:latin typeface="Carlito"/>
                <a:cs typeface="Carlito"/>
              </a:rPr>
              <a:t>amblyopia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anatomic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defect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 one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eye.</a:t>
            </a:r>
            <a:endParaRPr lang="en-US" sz="1800" spc="-20" dirty="0">
              <a:latin typeface="Carlito"/>
              <a:cs typeface="Carlito"/>
            </a:endParaRP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endParaRPr lang="en-US" spc="-20" dirty="0">
              <a:latin typeface="Carlito"/>
              <a:cs typeface="Carlito"/>
            </a:endParaRP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lang="en-US" spc="-20" dirty="0">
                <a:latin typeface="Carlito"/>
                <a:cs typeface="Carlito"/>
              </a:rPr>
              <a:t>Botulinum toxin</a:t>
            </a: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endParaRPr lang="en-US" spc="-20" dirty="0">
              <a:latin typeface="Carlito"/>
              <a:cs typeface="Carlito"/>
            </a:endParaRP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lang="en-US" spc="-20" dirty="0">
                <a:latin typeface="Carlito"/>
                <a:cs typeface="Carlito"/>
              </a:rPr>
              <a:t>Eye glasses</a:t>
            </a: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endParaRPr lang="en-US" spc="-20" dirty="0">
              <a:latin typeface="Carlito"/>
              <a:cs typeface="Carlito"/>
            </a:endParaRPr>
          </a:p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lang="en-US" spc="-20" dirty="0">
                <a:latin typeface="Carlito"/>
                <a:cs typeface="Carlito"/>
              </a:rPr>
              <a:t>Eye patching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8850" y="1733042"/>
            <a:ext cx="4514850" cy="15226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325" y="666623"/>
            <a:ext cx="5114925" cy="28947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6525" y="4018318"/>
            <a:ext cx="6029325" cy="35708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2" y="424815"/>
            <a:ext cx="9566910" cy="872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50" b="1" dirty="0">
                <a:solidFill>
                  <a:srgbClr val="FF0000"/>
                </a:solidFill>
              </a:rPr>
              <a:t>Accomodative</a:t>
            </a:r>
            <a:r>
              <a:rPr sz="5550" b="1" spc="-75" dirty="0">
                <a:solidFill>
                  <a:srgbClr val="FF0000"/>
                </a:solidFill>
              </a:rPr>
              <a:t> </a:t>
            </a:r>
            <a:r>
              <a:rPr sz="5550" b="1" spc="-10" dirty="0">
                <a:solidFill>
                  <a:srgbClr val="FF0000"/>
                </a:solidFill>
              </a:rPr>
              <a:t>esotropia</a:t>
            </a:r>
            <a:endParaRPr sz="555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577" y="1626806"/>
            <a:ext cx="9566910" cy="556447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8796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rlito"/>
                <a:cs typeface="Carlito"/>
              </a:rPr>
              <a:t>Accommodative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esotropia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inward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turning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both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occurs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activation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accommodative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reflex.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Carlito"/>
              <a:cs typeface="Carlito"/>
            </a:endParaRPr>
          </a:p>
          <a:p>
            <a:pPr marL="12700" marR="5080">
              <a:lnSpc>
                <a:spcPct val="99600"/>
              </a:lnSpc>
            </a:pPr>
            <a:r>
              <a:rPr sz="1800" dirty="0">
                <a:latin typeface="Carlito"/>
                <a:cs typeface="Carlito"/>
              </a:rPr>
              <a:t>It 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also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called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refractive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esotropia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common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esotropia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(crossed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eye)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children.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Accommodative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esotropia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happens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cross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while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trying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focus.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This </a:t>
            </a:r>
            <a:r>
              <a:rPr sz="1800" dirty="0">
                <a:latin typeface="Carlito"/>
                <a:cs typeface="Carlito"/>
              </a:rPr>
              <a:t>happens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children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typically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farsighted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(hyperopic)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usual.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means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</a:t>
            </a:r>
            <a:r>
              <a:rPr sz="1800" spc="50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must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work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harder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clearly,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particularly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object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regard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up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close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1800" dirty="0">
                <a:latin typeface="Carlito"/>
                <a:cs typeface="Carlito"/>
              </a:rPr>
              <a:t>Onset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usually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between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6 months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7 years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age,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averaging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2.5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years</a:t>
            </a:r>
            <a:endParaRPr lang="en-US" sz="1800" spc="-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lang="en-US" sz="1800" dirty="0">
                <a:latin typeface="Carlito"/>
                <a:cs typeface="Carlito"/>
              </a:rPr>
              <a:t>averaging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between</a:t>
            </a:r>
            <a:r>
              <a:rPr lang="en-US" sz="1800" spc="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20</a:t>
            </a:r>
            <a:r>
              <a:rPr lang="en-US" sz="1800" spc="-8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and</a:t>
            </a:r>
            <a:r>
              <a:rPr lang="en-US" sz="1800" spc="-4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40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prism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diopters</a:t>
            </a:r>
            <a:endParaRPr lang="en-US"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1800" dirty="0">
                <a:latin typeface="Carlito"/>
                <a:cs typeface="Carlito"/>
              </a:rPr>
              <a:t>The</a:t>
            </a:r>
            <a:r>
              <a:rPr lang="en-US" sz="1800" spc="1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average</a:t>
            </a:r>
            <a:r>
              <a:rPr lang="en-US" sz="1800" spc="1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cycloplegic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refractive</a:t>
            </a:r>
            <a:r>
              <a:rPr lang="en-US" sz="1800" spc="-6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error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in</a:t>
            </a:r>
            <a:r>
              <a:rPr lang="en-US" sz="1800" spc="-3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refractive</a:t>
            </a:r>
            <a:r>
              <a:rPr lang="en-US" sz="1800" spc="10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accommodative</a:t>
            </a:r>
            <a:r>
              <a:rPr lang="en-US" sz="1800" spc="-6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esotropia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is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+4.75 D,3</a:t>
            </a:r>
            <a:r>
              <a:rPr lang="en-US" sz="1800" spc="-7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but</a:t>
            </a:r>
            <a:r>
              <a:rPr lang="en-US" sz="1800" spc="-65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ranges</a:t>
            </a:r>
            <a:endParaRPr lang="en-US"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1800" dirty="0">
                <a:latin typeface="Carlito"/>
                <a:cs typeface="Carlito"/>
              </a:rPr>
              <a:t>between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4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1.5</a:t>
            </a:r>
            <a:r>
              <a:rPr lang="en-US" sz="1800" spc="-5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and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+7.0</a:t>
            </a:r>
            <a:r>
              <a:rPr lang="en-US" sz="1800" spc="20" dirty="0">
                <a:latin typeface="Carlito"/>
                <a:cs typeface="Carlito"/>
              </a:rPr>
              <a:t> </a:t>
            </a:r>
            <a:r>
              <a:rPr lang="en-US" sz="1800" spc="-25" dirty="0">
                <a:latin typeface="Carlito"/>
                <a:cs typeface="Carlito"/>
              </a:rPr>
              <a:t>D.</a:t>
            </a:r>
            <a:endParaRPr lang="en-US" spc="-25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endParaRPr lang="en-US"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Treatment: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mainstay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treatment 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spectacle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correction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refractive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accommodative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esotropia.</a:t>
            </a:r>
            <a:endParaRPr sz="1800" dirty="0">
              <a:latin typeface="Carlito"/>
              <a:cs typeface="Carlito"/>
            </a:endParaRPr>
          </a:p>
          <a:p>
            <a:pPr marL="12700" marR="411480">
              <a:lnSpc>
                <a:spcPct val="100800"/>
              </a:lnSpc>
            </a:pPr>
            <a:r>
              <a:rPr sz="1800" dirty="0">
                <a:latin typeface="Carlito"/>
                <a:cs typeface="Carlito"/>
              </a:rPr>
              <a:t>There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some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urgency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initiation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treatment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because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delay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could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result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fusion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ability, </a:t>
            </a:r>
            <a:r>
              <a:rPr sz="1800" dirty="0">
                <a:latin typeface="Carlito"/>
                <a:cs typeface="Carlito"/>
              </a:rPr>
              <a:t>development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amblyopia,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stereopsis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1800" dirty="0">
                <a:latin typeface="Carlito"/>
                <a:cs typeface="Carlito"/>
              </a:rPr>
              <a:t>should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worn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full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time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275" y="3408934"/>
            <a:ext cx="4772025" cy="4275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425" y="666623"/>
            <a:ext cx="6943725" cy="25138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752" y="2202497"/>
            <a:ext cx="9559290" cy="195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Font typeface="Carlito"/>
              <a:buAutoNum type="arabicParenBoth"/>
              <a:tabLst>
                <a:tab pos="356235" algn="l"/>
              </a:tabLst>
            </a:pP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refractive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rlito"/>
                <a:cs typeface="Carlito"/>
              </a:rPr>
              <a:t>caused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uncorrected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under-</a:t>
            </a:r>
            <a:r>
              <a:rPr sz="1800" dirty="0">
                <a:latin typeface="Carlito"/>
                <a:cs typeface="Carlito"/>
              </a:rPr>
              <a:t>corrected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hyperopia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170"/>
              </a:spcBef>
            </a:pPr>
            <a:endParaRPr sz="1800" dirty="0">
              <a:latin typeface="Carlito"/>
              <a:cs typeface="Carlito"/>
            </a:endParaRPr>
          </a:p>
          <a:p>
            <a:pPr marL="316865" indent="-304165">
              <a:lnSpc>
                <a:spcPts val="2130"/>
              </a:lnSpc>
              <a:buAutoNum type="arabicParenBoth" startAt="2"/>
              <a:tabLst>
                <a:tab pos="316865" algn="l"/>
              </a:tabLst>
            </a:pP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non-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refractive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arlito"/>
                <a:cs typeface="Carlito"/>
              </a:rPr>
              <a:t>caused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excessive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convergence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response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accommodation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near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focus,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regardless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refractive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error.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752" y="4705350"/>
            <a:ext cx="44342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(3)</a:t>
            </a:r>
            <a:r>
              <a:rPr sz="1800" spc="-9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partially</a:t>
            </a:r>
            <a:r>
              <a:rPr sz="1800" spc="-6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accommodative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or</a:t>
            </a:r>
            <a:r>
              <a:rPr sz="1800" spc="-3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decompensated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No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improvement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glasses</a:t>
            </a:r>
            <a:endParaRPr lang="en-US" sz="1800" spc="-1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z="1800" spc="-10" dirty="0">
                <a:latin typeface="Carlito"/>
                <a:cs typeface="Carlito"/>
              </a:rPr>
              <a:t>Needs surgery 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F952F-E9AC-4BE7-8CCB-5E92752DB5E4}"/>
              </a:ext>
            </a:extLst>
          </p:cNvPr>
          <p:cNvSpPr txBox="1"/>
          <p:nvPr/>
        </p:nvSpPr>
        <p:spPr>
          <a:xfrm>
            <a:off x="469900" y="1459229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Accomodative</a:t>
            </a:r>
            <a:r>
              <a:rPr lang="en-US" dirty="0"/>
              <a:t> esotropia can be divided into: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72">
            <a:extLst>
              <a:ext uri="{FF2B5EF4-FFF2-40B4-BE49-F238E27FC236}">
                <a16:creationId xmlns:a16="http://schemas.microsoft.com/office/drawing/2014/main" id="{A82951A6-B7CF-4BBB-BBC4-097571CF3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10394"/>
              </p:ext>
            </p:extLst>
          </p:nvPr>
        </p:nvGraphicFramePr>
        <p:xfrm>
          <a:off x="88900" y="666750"/>
          <a:ext cx="10500080" cy="723899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1190183">
                  <a:extLst>
                    <a:ext uri="{9D8B030D-6E8A-4147-A177-3AD203B41FA5}">
                      <a16:colId xmlns:a16="http://schemas.microsoft.com/office/drawing/2014/main" val="4104665695"/>
                    </a:ext>
                  </a:extLst>
                </a:gridCol>
                <a:gridCol w="1210203">
                  <a:extLst>
                    <a:ext uri="{9D8B030D-6E8A-4147-A177-3AD203B41FA5}">
                      <a16:colId xmlns:a16="http://schemas.microsoft.com/office/drawing/2014/main" val="3662036645"/>
                    </a:ext>
                  </a:extLst>
                </a:gridCol>
                <a:gridCol w="1386319">
                  <a:extLst>
                    <a:ext uri="{9D8B030D-6E8A-4147-A177-3AD203B41FA5}">
                      <a16:colId xmlns:a16="http://schemas.microsoft.com/office/drawing/2014/main" val="3621019080"/>
                    </a:ext>
                  </a:extLst>
                </a:gridCol>
                <a:gridCol w="1245252">
                  <a:extLst>
                    <a:ext uri="{9D8B030D-6E8A-4147-A177-3AD203B41FA5}">
                      <a16:colId xmlns:a16="http://schemas.microsoft.com/office/drawing/2014/main" val="2981753677"/>
                    </a:ext>
                  </a:extLst>
                </a:gridCol>
                <a:gridCol w="1075696">
                  <a:extLst>
                    <a:ext uri="{9D8B030D-6E8A-4147-A177-3AD203B41FA5}">
                      <a16:colId xmlns:a16="http://schemas.microsoft.com/office/drawing/2014/main" val="2826257160"/>
                    </a:ext>
                  </a:extLst>
                </a:gridCol>
                <a:gridCol w="1075696">
                  <a:extLst>
                    <a:ext uri="{9D8B030D-6E8A-4147-A177-3AD203B41FA5}">
                      <a16:colId xmlns:a16="http://schemas.microsoft.com/office/drawing/2014/main" val="4047966510"/>
                    </a:ext>
                  </a:extLst>
                </a:gridCol>
                <a:gridCol w="998861">
                  <a:extLst>
                    <a:ext uri="{9D8B030D-6E8A-4147-A177-3AD203B41FA5}">
                      <a16:colId xmlns:a16="http://schemas.microsoft.com/office/drawing/2014/main" val="3243394022"/>
                    </a:ext>
                  </a:extLst>
                </a:gridCol>
                <a:gridCol w="2317870">
                  <a:extLst>
                    <a:ext uri="{9D8B030D-6E8A-4147-A177-3AD203B41FA5}">
                      <a16:colId xmlns:a16="http://schemas.microsoft.com/office/drawing/2014/main" val="2019043131"/>
                    </a:ext>
                  </a:extLst>
                </a:gridCol>
              </a:tblGrid>
              <a:tr h="7655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Muscle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Origin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Insertion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N. supply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r>
                        <a:rPr lang="en-US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64052"/>
                  </a:ext>
                </a:extLst>
              </a:tr>
              <a:tr h="81542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rectus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tendinous ring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surface of eyeball 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Oculomotor</a:t>
                      </a:r>
                    </a:p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u="sng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u="sn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Intorsion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Adduction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07431"/>
                  </a:ext>
                </a:extLst>
              </a:tr>
              <a:tr h="83206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 rectus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tendinous 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 surface of eyeball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Oculomotor</a:t>
                      </a:r>
                    </a:p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u="sng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Extorsion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36119"/>
                  </a:ext>
                </a:extLst>
              </a:tr>
              <a:tr h="83206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Medial rectus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tendinous ring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Medial surface of eyeball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Oculomotor</a:t>
                      </a:r>
                    </a:p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u="sng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u="sn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Adduction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_________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_________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80294"/>
                  </a:ext>
                </a:extLst>
              </a:tr>
              <a:tr h="83206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rectus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tendinous 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surface of eyeball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Abducent</a:t>
                      </a:r>
                    </a:p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0" i="0" u="sng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12766"/>
                  </a:ext>
                </a:extLst>
              </a:tr>
              <a:tr h="83206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o</a:t>
                      </a:r>
                      <a:r>
                        <a:rPr lang="en-US" sz="1600" b="1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lique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Posterior wall of orbital cavity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attached to superior surface beneath 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Trochlear</a:t>
                      </a:r>
                    </a:p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u="sng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u="sn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Intorsion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b="1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duction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222458"/>
                  </a:ext>
                </a:extLst>
              </a:tr>
              <a:tr h="83206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 o</a:t>
                      </a:r>
                      <a:r>
                        <a:rPr lang="en-US" sz="1600" b="1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 of orbital cavity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surface of eyeball deep to </a:t>
                      </a:r>
                      <a:r>
                        <a:rPr lang="en-US" sz="14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Oculomotor</a:t>
                      </a:r>
                      <a:endParaRPr lang="en-US" sz="1400" u="sng" dirty="0"/>
                    </a:p>
                    <a:p>
                      <a:r>
                        <a:rPr lang="en-US" sz="1400" u="sng" dirty="0"/>
                        <a:t>3</a:t>
                      </a:r>
                      <a:r>
                        <a:rPr lang="en-US" sz="1400" u="sng" baseline="30000" dirty="0"/>
                        <a:t>rd</a:t>
                      </a:r>
                      <a:r>
                        <a:rPr lang="en-US" sz="1400" u="sng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b="1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52827"/>
                  </a:ext>
                </a:extLst>
              </a:tr>
              <a:tr h="149772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Levator palpebrae superioris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 of orbital cavity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Anterior surface and upper margin of superior tarsal plate 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Striated muscle oculomotor nerve, smooth muscle sympathetic </a:t>
                      </a:r>
                      <a:endParaRPr lang="en-US" sz="1400" u="sn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Elevation of upper eyelid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_________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_________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60555"/>
                  </a:ext>
                </a:extLst>
              </a:tr>
            </a:tbl>
          </a:graphicData>
        </a:graphic>
      </p:graphicFrame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1182623" y="43039"/>
            <a:ext cx="8278877" cy="43216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066925">
              <a:lnSpc>
                <a:spcPct val="100000"/>
              </a:lnSpc>
              <a:spcBef>
                <a:spcPts val="105"/>
              </a:spcBef>
            </a:pPr>
            <a:r>
              <a:rPr sz="2400" b="1" u="sng" dirty="0"/>
              <a:t>Extraocular</a:t>
            </a:r>
            <a:r>
              <a:rPr sz="2400" u="sng" spc="185" dirty="0"/>
              <a:t> </a:t>
            </a:r>
            <a:r>
              <a:rPr sz="2400" b="1" u="sng" dirty="0"/>
              <a:t>muscles</a:t>
            </a:r>
            <a:r>
              <a:rPr sz="2400" u="sng" spc="110" dirty="0"/>
              <a:t> </a:t>
            </a:r>
            <a:r>
              <a:rPr sz="2400" b="1" u="sng" dirty="0"/>
              <a:t>of</a:t>
            </a:r>
            <a:r>
              <a:rPr sz="2400" u="sng" spc="150" dirty="0"/>
              <a:t> </a:t>
            </a:r>
            <a:r>
              <a:rPr sz="2400" b="1" u="sng" spc="-10" dirty="0"/>
              <a:t>orbit</a:t>
            </a:r>
          </a:p>
        </p:txBody>
      </p:sp>
      <p:sp>
        <p:nvSpPr>
          <p:cNvPr id="74" name="Arrow: Left-Right-Up 73">
            <a:extLst>
              <a:ext uri="{FF2B5EF4-FFF2-40B4-BE49-F238E27FC236}">
                <a16:creationId xmlns:a16="http://schemas.microsoft.com/office/drawing/2014/main" id="{555CF9D0-0F05-49C5-9BD4-699E2FF2D557}"/>
              </a:ext>
            </a:extLst>
          </p:cNvPr>
          <p:cNvSpPr/>
          <p:nvPr/>
        </p:nvSpPr>
        <p:spPr>
          <a:xfrm rot="10800000">
            <a:off x="5575300" y="971551"/>
            <a:ext cx="2286000" cy="76200"/>
          </a:xfrm>
          <a:prstGeom prst="leftRigh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E54992-0DE1-41A7-9FBC-B828EA217DB9}"/>
              </a:ext>
            </a:extLst>
          </p:cNvPr>
          <p:cNvSpPr txBox="1"/>
          <p:nvPr/>
        </p:nvSpPr>
        <p:spPr>
          <a:xfrm>
            <a:off x="6248459" y="1013996"/>
            <a:ext cx="9396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action</a:t>
            </a:r>
          </a:p>
          <a:p>
            <a:endParaRPr lang="en-US" b="1" dirty="0"/>
          </a:p>
        </p:txBody>
      </p:sp>
      <p:pic>
        <p:nvPicPr>
          <p:cNvPr id="1036" name="Picture 12" descr="👎">
            <a:extLst>
              <a:ext uri="{FF2B5EF4-FFF2-40B4-BE49-F238E27FC236}">
                <a16:creationId xmlns:a16="http://schemas.microsoft.com/office/drawing/2014/main" id="{1860CA3C-A4EE-48E2-9FE2-8C3A1354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3" y="5695949"/>
            <a:ext cx="162982" cy="1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❌">
            <a:extLst>
              <a:ext uri="{FF2B5EF4-FFF2-40B4-BE49-F238E27FC236}">
                <a16:creationId xmlns:a16="http://schemas.microsoft.com/office/drawing/2014/main" id="{1ADEE8B3-AA95-417B-85EA-A3547BC0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45" y="5858931"/>
            <a:ext cx="108655" cy="1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object 3">
            <a:extLst>
              <a:ext uri="{FF2B5EF4-FFF2-40B4-BE49-F238E27FC236}">
                <a16:creationId xmlns:a16="http://schemas.microsoft.com/office/drawing/2014/main" id="{878BC1EE-0DC3-4070-8D38-C0E37A58E23A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65" b="89891" l="9983" r="89845">
                        <a14:foregroundMark x1="37015" y1="16914" x2="38240" y2="17443"/>
                        <a14:foregroundMark x1="60425" y1="14930" x2="60332" y2="14701"/>
                        <a14:foregroundMark x1="60488" y1="15086" x2="60425" y2="14930"/>
                        <a14:foregroundMark x1="61609" y1="17849" x2="60488" y2="15086"/>
                        <a14:foregroundMark x1="38732" y1="16176" x2="40330" y2="18049"/>
                        <a14:foregroundMark x1="62825" y1="16042" x2="62970" y2="17283"/>
                        <a14:backgroundMark x1="39587" y1="6532" x2="62478" y2="3577"/>
                        <a14:backgroundMark x1="47160" y1="5288" x2="64200" y2="9798"/>
                        <a14:backgroundMark x1="54045" y1="10109" x2="42857" y2="8865"/>
                        <a14:backgroundMark x1="42857" y1="8865" x2="36317" y2="11509"/>
                        <a14:backgroundMark x1="42857" y1="10886" x2="28744" y2="16952"/>
                        <a14:backgroundMark x1="28744" y1="16952" x2="27367" y2="18351"/>
                        <a14:backgroundMark x1="58176" y1="9798" x2="71773" y2="17107"/>
                        <a14:backgroundMark x1="71773" y1="17107" x2="54217" y2="24417"/>
                        <a14:backgroundMark x1="54217" y1="24417" x2="29776" y2="25505"/>
                        <a14:backgroundMark x1="28571" y1="17885" x2="43029" y2="22084"/>
                        <a14:backgroundMark x1="43029" y1="22084" x2="49053" y2="22240"/>
                        <a14:backgroundMark x1="61618" y1="12597" x2="61618" y2="12597"/>
                        <a14:backgroundMark x1="61102" y1="13530" x2="61102" y2="13530"/>
                        <a14:backgroundMark x1="60929" y1="13841" x2="60929" y2="13841"/>
                        <a14:backgroundMark x1="60929" y1="13997" x2="60929" y2="13997"/>
                        <a14:backgroundMark x1="60757" y1="14308" x2="60757" y2="14308"/>
                        <a14:backgroundMark x1="60757" y1="14308" x2="60757" y2="14308"/>
                        <a14:backgroundMark x1="60413" y1="14463" x2="60413" y2="14463"/>
                        <a14:backgroundMark x1="60929" y1="14774" x2="60929" y2="14774"/>
                        <a14:backgroundMark x1="60585" y1="14308" x2="60585" y2="14308"/>
                        <a14:backgroundMark x1="60585" y1="14619" x2="60585" y2="14619"/>
                        <a14:backgroundMark x1="60413" y1="14463" x2="60413" y2="14463"/>
                        <a14:backgroundMark x1="60757" y1="14930" x2="60757" y2="14930"/>
                        <a14:backgroundMark x1="60413" y1="14774" x2="60413" y2="14774"/>
                        <a14:backgroundMark x1="61274" y1="15086" x2="61274" y2="15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696" y="1024603"/>
            <a:ext cx="3624802" cy="4290347"/>
          </a:xfrm>
          <a:prstGeom prst="rect">
            <a:avLst/>
          </a:prstGeom>
        </p:spPr>
      </p:pic>
      <p:pic>
        <p:nvPicPr>
          <p:cNvPr id="106" name="object 3">
            <a:extLst>
              <a:ext uri="{FF2B5EF4-FFF2-40B4-BE49-F238E27FC236}">
                <a16:creationId xmlns:a16="http://schemas.microsoft.com/office/drawing/2014/main" id="{CB70E31C-B86B-4643-A173-A432ED417FC2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382" y1="32815" x2="55422" y2="30171"/>
                        <a14:foregroundMark x1="55422" y1="30171" x2="38382" y2="31726"/>
                        <a14:foregroundMark x1="38382" y1="31726" x2="38382" y2="31726"/>
                        <a14:backgroundMark x1="57659" y1="47589" x2="25301" y2="48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929" y="1123950"/>
            <a:ext cx="3482335" cy="4290346"/>
          </a:xfrm>
          <a:prstGeom prst="rect">
            <a:avLst/>
          </a:prstGeom>
        </p:spPr>
      </p:pic>
      <p:pic>
        <p:nvPicPr>
          <p:cNvPr id="107" name="object 3">
            <a:extLst>
              <a:ext uri="{FF2B5EF4-FFF2-40B4-BE49-F238E27FC236}">
                <a16:creationId xmlns:a16="http://schemas.microsoft.com/office/drawing/2014/main" id="{227E6498-15FC-4BDC-BAD4-89A462E29FA1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677" y="2078074"/>
            <a:ext cx="3669588" cy="4416352"/>
          </a:xfrm>
          <a:prstGeom prst="rect">
            <a:avLst/>
          </a:prstGeom>
        </p:spPr>
      </p:pic>
      <p:pic>
        <p:nvPicPr>
          <p:cNvPr id="108" name="object 3">
            <a:extLst>
              <a:ext uri="{FF2B5EF4-FFF2-40B4-BE49-F238E27FC236}">
                <a16:creationId xmlns:a16="http://schemas.microsoft.com/office/drawing/2014/main" id="{8B4F6E05-42BF-4B4B-8D63-A86EB138A84B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086" y1="60031" x2="50086" y2="60031"/>
                        <a14:backgroundMark x1="50430" y1="50389" x2="50430" y2="50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9006" y="438150"/>
            <a:ext cx="3980180" cy="4594997"/>
          </a:xfrm>
          <a:prstGeom prst="rect">
            <a:avLst/>
          </a:prstGeom>
        </p:spPr>
      </p:pic>
      <p:pic>
        <p:nvPicPr>
          <p:cNvPr id="109" name="object 3">
            <a:extLst>
              <a:ext uri="{FF2B5EF4-FFF2-40B4-BE49-F238E27FC236}">
                <a16:creationId xmlns:a16="http://schemas.microsoft.com/office/drawing/2014/main" id="{E9F8ADF6-1763-4B11-A71D-B542CDE0DFD7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709" y1="77449" x2="48709" y2="77449"/>
                        <a14:backgroundMark x1="51979" y1="48834" x2="51979" y2="48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301" y="2568219"/>
            <a:ext cx="3669589" cy="4200669"/>
          </a:xfrm>
          <a:prstGeom prst="rect">
            <a:avLst/>
          </a:prstGeom>
        </p:spPr>
      </p:pic>
      <p:pic>
        <p:nvPicPr>
          <p:cNvPr id="110" name="object 3">
            <a:extLst>
              <a:ext uri="{FF2B5EF4-FFF2-40B4-BE49-F238E27FC236}">
                <a16:creationId xmlns:a16="http://schemas.microsoft.com/office/drawing/2014/main" id="{3F2AAE8A-718B-40C9-8E3F-BE61EAD73E10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8" b="95490" l="9983" r="89673">
                        <a14:foregroundMark x1="44923" y1="92691" x2="44923" y2="92691"/>
                        <a14:foregroundMark x1="44923" y1="92691" x2="44923" y2="92691"/>
                        <a14:foregroundMark x1="44923" y1="92691" x2="50775" y2="95490"/>
                        <a14:backgroundMark x1="64544" y1="37947" x2="4475" y2="713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8708" y="551407"/>
            <a:ext cx="3965583" cy="4791359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584A8ECD-432E-41B4-8ADE-490D31AD4A66}"/>
              </a:ext>
            </a:extLst>
          </p:cNvPr>
          <p:cNvSpPr txBox="1"/>
          <p:nvPr/>
        </p:nvSpPr>
        <p:spPr>
          <a:xfrm>
            <a:off x="7937500" y="1885949"/>
            <a:ext cx="2893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Look laterally and upward</a:t>
            </a:r>
            <a:endParaRPr lang="en-US" sz="11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F930F96-BDD0-4129-8834-6E2E6925BD52}"/>
              </a:ext>
            </a:extLst>
          </p:cNvPr>
          <p:cNvSpPr txBox="1"/>
          <p:nvPr/>
        </p:nvSpPr>
        <p:spPr>
          <a:xfrm>
            <a:off x="7937500" y="2724150"/>
            <a:ext cx="289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 laterally and downward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F5840E8-E8CF-41F3-8584-A8D8D68EFF70}"/>
              </a:ext>
            </a:extLst>
          </p:cNvPr>
          <p:cNvSpPr txBox="1"/>
          <p:nvPr/>
        </p:nvSpPr>
        <p:spPr>
          <a:xfrm>
            <a:off x="7937499" y="5190571"/>
            <a:ext cx="289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 medially and downward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BDD9EB0-0ECD-4784-8D9F-F604583123B2}"/>
              </a:ext>
            </a:extLst>
          </p:cNvPr>
          <p:cNvSpPr txBox="1"/>
          <p:nvPr/>
        </p:nvSpPr>
        <p:spPr>
          <a:xfrm>
            <a:off x="7950199" y="3562350"/>
            <a:ext cx="289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medially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D1C94B3-C8C7-4393-A5CE-425328F999F0}"/>
              </a:ext>
            </a:extLst>
          </p:cNvPr>
          <p:cNvSpPr txBox="1"/>
          <p:nvPr/>
        </p:nvSpPr>
        <p:spPr>
          <a:xfrm>
            <a:off x="7937498" y="6076950"/>
            <a:ext cx="289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 medially and upward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D2E2A40-3561-4580-B19E-ACFE67B3A48B}"/>
              </a:ext>
            </a:extLst>
          </p:cNvPr>
          <p:cNvSpPr txBox="1"/>
          <p:nvPr/>
        </p:nvSpPr>
        <p:spPr>
          <a:xfrm>
            <a:off x="7939355" y="4400550"/>
            <a:ext cx="289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 laterally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A9CE906-0FA1-42C8-8457-769B31964FCD}"/>
              </a:ext>
            </a:extLst>
          </p:cNvPr>
          <p:cNvSpPr txBox="1"/>
          <p:nvPr/>
        </p:nvSpPr>
        <p:spPr>
          <a:xfrm>
            <a:off x="8203129" y="1037599"/>
            <a:ext cx="2435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Direction to move eye when testing muscle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2" y="127888"/>
            <a:ext cx="9898698" cy="5738494"/>
          </a:xfrm>
          <a:prstGeom prst="rect">
            <a:avLst/>
          </a:prstGeom>
        </p:spPr>
        <p:txBody>
          <a:bodyPr vert="horz" wrap="square" lIns="0" tIns="307721" rIns="0" bIns="0" rtlCol="0">
            <a:spAutoFit/>
          </a:bodyPr>
          <a:lstStyle/>
          <a:p>
            <a:pPr marL="12700" marR="1758314">
              <a:lnSpc>
                <a:spcPct val="100299"/>
              </a:lnSpc>
              <a:spcBef>
                <a:spcPts val="85"/>
              </a:spcBef>
            </a:pPr>
            <a:r>
              <a:rPr sz="5550" b="1" dirty="0">
                <a:solidFill>
                  <a:srgbClr val="FF0000"/>
                </a:solidFill>
              </a:rPr>
              <a:t>Alternating</a:t>
            </a:r>
            <a:r>
              <a:rPr sz="5550" b="1" spc="-125" dirty="0">
                <a:solidFill>
                  <a:srgbClr val="FF0000"/>
                </a:solidFill>
              </a:rPr>
              <a:t> </a:t>
            </a:r>
            <a:r>
              <a:rPr sz="5550" b="1" spc="-10" dirty="0">
                <a:solidFill>
                  <a:srgbClr val="FF0000"/>
                </a:solidFill>
              </a:rPr>
              <a:t>exotropia </a:t>
            </a:r>
            <a:r>
              <a:rPr sz="5550" b="1" dirty="0">
                <a:solidFill>
                  <a:srgbClr val="FF0000"/>
                </a:solidFill>
              </a:rPr>
              <a:t>(intermittent</a:t>
            </a:r>
            <a:r>
              <a:rPr sz="5550" b="1" spc="-245" dirty="0">
                <a:solidFill>
                  <a:srgbClr val="FF0000"/>
                </a:solidFill>
              </a:rPr>
              <a:t> </a:t>
            </a:r>
            <a:r>
              <a:rPr sz="5550" b="1" spc="-10" dirty="0">
                <a:solidFill>
                  <a:srgbClr val="FF0000"/>
                </a:solidFill>
              </a:rPr>
              <a:t>exotropia)</a:t>
            </a:r>
            <a:br>
              <a:rPr lang="en-US" sz="5550" b="1" spc="-10" dirty="0">
                <a:solidFill>
                  <a:srgbClr val="FF0000"/>
                </a:solidFill>
              </a:rPr>
            </a:br>
            <a:endParaRPr sz="5550" b="1" dirty="0">
              <a:solidFill>
                <a:srgbClr val="FF0000"/>
              </a:solidFill>
            </a:endParaRPr>
          </a:p>
          <a:p>
            <a:pPr marL="19050" marR="5080">
              <a:lnSpc>
                <a:spcPct val="100800"/>
              </a:lnSpc>
              <a:spcBef>
                <a:spcPts val="635"/>
              </a:spcBef>
            </a:pPr>
            <a:r>
              <a:rPr sz="1800" dirty="0">
                <a:latin typeface="Carlito"/>
                <a:cs typeface="Carlito"/>
              </a:rPr>
              <a:t>Intermittent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exotropia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common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form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strabismus,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characterized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intermittent </a:t>
            </a:r>
            <a:r>
              <a:rPr sz="1800" dirty="0">
                <a:latin typeface="Carlito"/>
                <a:cs typeface="Carlito"/>
              </a:rPr>
              <a:t>outward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deviation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eyes, affecting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much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1%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 population.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condition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most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often </a:t>
            </a:r>
            <a:r>
              <a:rPr sz="1800" dirty="0">
                <a:latin typeface="Carlito"/>
                <a:cs typeface="Carlito"/>
              </a:rPr>
              <a:t>presents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childhood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affects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females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more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males.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Control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intermittent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can </a:t>
            </a:r>
            <a:r>
              <a:rPr sz="1800" dirty="0">
                <a:latin typeface="Carlito"/>
                <a:cs typeface="Carlito"/>
              </a:rPr>
              <a:t>vary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throughout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day</a:t>
            </a:r>
            <a:r>
              <a:rPr lang="en-US" sz="1800" spc="-25" dirty="0">
                <a:latin typeface="Carlito"/>
                <a:cs typeface="Carlito"/>
              </a:rPr>
              <a:t>.</a:t>
            </a:r>
            <a:br>
              <a:rPr lang="en-US" sz="1800" spc="-25" dirty="0">
                <a:latin typeface="Carlito"/>
                <a:cs typeface="Carlito"/>
              </a:rPr>
            </a:br>
            <a:br>
              <a:rPr lang="en-US" sz="1800" spc="-25" dirty="0">
                <a:latin typeface="Carlito"/>
                <a:cs typeface="Carlito"/>
              </a:rPr>
            </a:br>
            <a:r>
              <a:rPr lang="en-US" sz="1800" b="1" spc="-2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Treatment:</a:t>
            </a:r>
            <a:br>
              <a:rPr lang="en-US" sz="1800" spc="-25" dirty="0">
                <a:latin typeface="Carlito"/>
                <a:cs typeface="Carlito"/>
              </a:rPr>
            </a:br>
            <a:r>
              <a:rPr lang="en-US" sz="1800" spc="-25" dirty="0">
                <a:latin typeface="Carlito"/>
                <a:cs typeface="Carlito"/>
              </a:rPr>
              <a:t>Surgery: lateral rectus resection / medial rectus resection / Recession-Resection Procedure</a:t>
            </a:r>
            <a:br>
              <a:rPr lang="en-US" sz="1800" spc="-25" dirty="0">
                <a:latin typeface="Carlito"/>
                <a:cs typeface="Carlito"/>
              </a:rPr>
            </a:br>
            <a:r>
              <a:rPr lang="en-US" sz="1800" spc="-25" dirty="0">
                <a:latin typeface="Carlito"/>
                <a:cs typeface="Carlito"/>
              </a:rPr>
              <a:t>Botulinum toxin</a:t>
            </a:r>
            <a:br>
              <a:rPr lang="en-US" sz="1800" spc="-25" dirty="0">
                <a:latin typeface="Carlito"/>
                <a:cs typeface="Carlito"/>
              </a:rPr>
            </a:br>
            <a:r>
              <a:rPr lang="en-US" sz="1800" spc="-25" dirty="0">
                <a:latin typeface="Carlito"/>
                <a:cs typeface="Carlito"/>
              </a:rPr>
              <a:t>Patching</a:t>
            </a:r>
            <a:br>
              <a:rPr lang="en-US" sz="1800" spc="-25" dirty="0">
                <a:latin typeface="Carlito"/>
                <a:cs typeface="Carlito"/>
              </a:rPr>
            </a:br>
            <a:r>
              <a:rPr lang="en-US" sz="1800" spc="-25" dirty="0">
                <a:latin typeface="Carlito"/>
                <a:cs typeface="Carlito"/>
              </a:rPr>
              <a:t>Over-minus glasses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4018279"/>
            <a:ext cx="8105775" cy="2742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8375" y="818896"/>
            <a:ext cx="6219825" cy="24376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361797"/>
            <a:ext cx="8848725" cy="63730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422" y="1629269"/>
            <a:ext cx="3317875" cy="358140"/>
          </a:xfrm>
          <a:custGeom>
            <a:avLst/>
            <a:gdLst/>
            <a:ahLst/>
            <a:cxnLst/>
            <a:rect l="l" t="t" r="r" b="b"/>
            <a:pathLst>
              <a:path w="3317875" h="358139">
                <a:moveTo>
                  <a:pt x="3317786" y="33832"/>
                </a:moveTo>
                <a:lnTo>
                  <a:pt x="3295256" y="33680"/>
                </a:lnTo>
                <a:lnTo>
                  <a:pt x="3294977" y="0"/>
                </a:lnTo>
                <a:lnTo>
                  <a:pt x="1158836" y="18542"/>
                </a:lnTo>
                <a:lnTo>
                  <a:pt x="2298" y="10337"/>
                </a:lnTo>
                <a:lnTo>
                  <a:pt x="0" y="334530"/>
                </a:lnTo>
                <a:lnTo>
                  <a:pt x="8902" y="334594"/>
                </a:lnTo>
                <a:lnTo>
                  <a:pt x="9067" y="352717"/>
                </a:lnTo>
                <a:lnTo>
                  <a:pt x="171157" y="351307"/>
                </a:lnTo>
                <a:lnTo>
                  <a:pt x="914539" y="344868"/>
                </a:lnTo>
                <a:lnTo>
                  <a:pt x="1263154" y="343496"/>
                </a:lnTo>
                <a:lnTo>
                  <a:pt x="3315487" y="358025"/>
                </a:lnTo>
                <a:lnTo>
                  <a:pt x="3317786" y="33832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816" y="3478098"/>
            <a:ext cx="2924175" cy="366395"/>
          </a:xfrm>
          <a:custGeom>
            <a:avLst/>
            <a:gdLst/>
            <a:ahLst/>
            <a:cxnLst/>
            <a:rect l="l" t="t" r="r" b="b"/>
            <a:pathLst>
              <a:path w="2924175" h="366395">
                <a:moveTo>
                  <a:pt x="2924149" y="328879"/>
                </a:moveTo>
                <a:lnTo>
                  <a:pt x="2923133" y="4673"/>
                </a:lnTo>
                <a:lnTo>
                  <a:pt x="803808" y="11353"/>
                </a:lnTo>
                <a:lnTo>
                  <a:pt x="44462" y="0"/>
                </a:lnTo>
                <a:lnTo>
                  <a:pt x="44246" y="13741"/>
                </a:lnTo>
                <a:lnTo>
                  <a:pt x="0" y="13868"/>
                </a:lnTo>
                <a:lnTo>
                  <a:pt x="1016" y="338061"/>
                </a:lnTo>
                <a:lnTo>
                  <a:pt x="65303" y="337870"/>
                </a:lnTo>
                <a:lnTo>
                  <a:pt x="65455" y="354787"/>
                </a:lnTo>
                <a:lnTo>
                  <a:pt x="227545" y="353364"/>
                </a:lnTo>
                <a:lnTo>
                  <a:pt x="1172908" y="345071"/>
                </a:lnTo>
                <a:lnTo>
                  <a:pt x="2558453" y="361823"/>
                </a:lnTo>
                <a:lnTo>
                  <a:pt x="2828175" y="365848"/>
                </a:lnTo>
                <a:lnTo>
                  <a:pt x="2828721" y="329196"/>
                </a:lnTo>
                <a:lnTo>
                  <a:pt x="2924149" y="328879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5617" y="214680"/>
            <a:ext cx="1833880" cy="517525"/>
          </a:xfrm>
          <a:custGeom>
            <a:avLst/>
            <a:gdLst/>
            <a:ahLst/>
            <a:cxnLst/>
            <a:rect l="l" t="t" r="r" b="b"/>
            <a:pathLst>
              <a:path w="1833879" h="517525">
                <a:moveTo>
                  <a:pt x="108064" y="12"/>
                </a:moveTo>
                <a:lnTo>
                  <a:pt x="21615" y="12"/>
                </a:lnTo>
                <a:lnTo>
                  <a:pt x="13201" y="1711"/>
                </a:lnTo>
                <a:lnTo>
                  <a:pt x="6330" y="6343"/>
                </a:lnTo>
                <a:lnTo>
                  <a:pt x="1698" y="13214"/>
                </a:lnTo>
                <a:lnTo>
                  <a:pt x="0" y="21628"/>
                </a:lnTo>
                <a:lnTo>
                  <a:pt x="1698" y="30041"/>
                </a:lnTo>
                <a:lnTo>
                  <a:pt x="6330" y="36912"/>
                </a:lnTo>
                <a:lnTo>
                  <a:pt x="13201" y="41544"/>
                </a:lnTo>
                <a:lnTo>
                  <a:pt x="21615" y="43243"/>
                </a:lnTo>
                <a:lnTo>
                  <a:pt x="108064" y="43243"/>
                </a:lnTo>
                <a:lnTo>
                  <a:pt x="116478" y="41544"/>
                </a:lnTo>
                <a:lnTo>
                  <a:pt x="123348" y="36912"/>
                </a:lnTo>
                <a:lnTo>
                  <a:pt x="127981" y="30041"/>
                </a:lnTo>
                <a:lnTo>
                  <a:pt x="129679" y="21628"/>
                </a:lnTo>
                <a:lnTo>
                  <a:pt x="127981" y="13214"/>
                </a:lnTo>
                <a:lnTo>
                  <a:pt x="123348" y="6343"/>
                </a:lnTo>
                <a:lnTo>
                  <a:pt x="116478" y="1711"/>
                </a:lnTo>
                <a:lnTo>
                  <a:pt x="108064" y="12"/>
                </a:lnTo>
                <a:close/>
              </a:path>
              <a:path w="1833879" h="517525">
                <a:moveTo>
                  <a:pt x="324192" y="12"/>
                </a:moveTo>
                <a:lnTo>
                  <a:pt x="237744" y="12"/>
                </a:lnTo>
                <a:lnTo>
                  <a:pt x="229330" y="1711"/>
                </a:lnTo>
                <a:lnTo>
                  <a:pt x="222459" y="6343"/>
                </a:lnTo>
                <a:lnTo>
                  <a:pt x="217827" y="13214"/>
                </a:lnTo>
                <a:lnTo>
                  <a:pt x="216128" y="21628"/>
                </a:lnTo>
                <a:lnTo>
                  <a:pt x="217827" y="30041"/>
                </a:lnTo>
                <a:lnTo>
                  <a:pt x="222459" y="36912"/>
                </a:lnTo>
                <a:lnTo>
                  <a:pt x="229330" y="41544"/>
                </a:lnTo>
                <a:lnTo>
                  <a:pt x="237744" y="43243"/>
                </a:lnTo>
                <a:lnTo>
                  <a:pt x="324192" y="43243"/>
                </a:lnTo>
                <a:lnTo>
                  <a:pt x="332606" y="41544"/>
                </a:lnTo>
                <a:lnTo>
                  <a:pt x="339477" y="36912"/>
                </a:lnTo>
                <a:lnTo>
                  <a:pt x="344109" y="30041"/>
                </a:lnTo>
                <a:lnTo>
                  <a:pt x="345808" y="21628"/>
                </a:lnTo>
                <a:lnTo>
                  <a:pt x="344109" y="13214"/>
                </a:lnTo>
                <a:lnTo>
                  <a:pt x="339477" y="6343"/>
                </a:lnTo>
                <a:lnTo>
                  <a:pt x="332606" y="1711"/>
                </a:lnTo>
                <a:lnTo>
                  <a:pt x="324192" y="12"/>
                </a:lnTo>
                <a:close/>
              </a:path>
              <a:path w="1833879" h="517525">
                <a:moveTo>
                  <a:pt x="540321" y="12"/>
                </a:moveTo>
                <a:lnTo>
                  <a:pt x="453872" y="12"/>
                </a:lnTo>
                <a:lnTo>
                  <a:pt x="445458" y="1711"/>
                </a:lnTo>
                <a:lnTo>
                  <a:pt x="438588" y="6343"/>
                </a:lnTo>
                <a:lnTo>
                  <a:pt x="433955" y="13214"/>
                </a:lnTo>
                <a:lnTo>
                  <a:pt x="432257" y="21628"/>
                </a:lnTo>
                <a:lnTo>
                  <a:pt x="433955" y="30041"/>
                </a:lnTo>
                <a:lnTo>
                  <a:pt x="438588" y="36912"/>
                </a:lnTo>
                <a:lnTo>
                  <a:pt x="445458" y="41544"/>
                </a:lnTo>
                <a:lnTo>
                  <a:pt x="453872" y="43243"/>
                </a:lnTo>
                <a:lnTo>
                  <a:pt x="540321" y="43243"/>
                </a:lnTo>
                <a:lnTo>
                  <a:pt x="548735" y="41544"/>
                </a:lnTo>
                <a:lnTo>
                  <a:pt x="555605" y="36912"/>
                </a:lnTo>
                <a:lnTo>
                  <a:pt x="560238" y="30041"/>
                </a:lnTo>
                <a:lnTo>
                  <a:pt x="561936" y="21628"/>
                </a:lnTo>
                <a:lnTo>
                  <a:pt x="560238" y="13214"/>
                </a:lnTo>
                <a:lnTo>
                  <a:pt x="555605" y="6343"/>
                </a:lnTo>
                <a:lnTo>
                  <a:pt x="548735" y="1711"/>
                </a:lnTo>
                <a:lnTo>
                  <a:pt x="540321" y="12"/>
                </a:lnTo>
                <a:close/>
              </a:path>
              <a:path w="1833879" h="517525">
                <a:moveTo>
                  <a:pt x="756462" y="12"/>
                </a:moveTo>
                <a:lnTo>
                  <a:pt x="670001" y="12"/>
                </a:lnTo>
                <a:lnTo>
                  <a:pt x="661587" y="1711"/>
                </a:lnTo>
                <a:lnTo>
                  <a:pt x="654716" y="6343"/>
                </a:lnTo>
                <a:lnTo>
                  <a:pt x="650084" y="13214"/>
                </a:lnTo>
                <a:lnTo>
                  <a:pt x="648385" y="21628"/>
                </a:lnTo>
                <a:lnTo>
                  <a:pt x="650084" y="30041"/>
                </a:lnTo>
                <a:lnTo>
                  <a:pt x="654716" y="36912"/>
                </a:lnTo>
                <a:lnTo>
                  <a:pt x="661587" y="41544"/>
                </a:lnTo>
                <a:lnTo>
                  <a:pt x="670001" y="43243"/>
                </a:lnTo>
                <a:lnTo>
                  <a:pt x="756462" y="43243"/>
                </a:lnTo>
                <a:lnTo>
                  <a:pt x="764876" y="41544"/>
                </a:lnTo>
                <a:lnTo>
                  <a:pt x="771747" y="36912"/>
                </a:lnTo>
                <a:lnTo>
                  <a:pt x="776379" y="30041"/>
                </a:lnTo>
                <a:lnTo>
                  <a:pt x="778078" y="21628"/>
                </a:lnTo>
                <a:lnTo>
                  <a:pt x="776379" y="13214"/>
                </a:lnTo>
                <a:lnTo>
                  <a:pt x="771747" y="6343"/>
                </a:lnTo>
                <a:lnTo>
                  <a:pt x="764876" y="1711"/>
                </a:lnTo>
                <a:lnTo>
                  <a:pt x="756462" y="12"/>
                </a:lnTo>
                <a:close/>
              </a:path>
              <a:path w="1833879" h="517525">
                <a:moveTo>
                  <a:pt x="972591" y="12"/>
                </a:moveTo>
                <a:lnTo>
                  <a:pt x="886129" y="12"/>
                </a:lnTo>
                <a:lnTo>
                  <a:pt x="877716" y="1711"/>
                </a:lnTo>
                <a:lnTo>
                  <a:pt x="870845" y="6343"/>
                </a:lnTo>
                <a:lnTo>
                  <a:pt x="866213" y="13214"/>
                </a:lnTo>
                <a:lnTo>
                  <a:pt x="864514" y="21628"/>
                </a:lnTo>
                <a:lnTo>
                  <a:pt x="866213" y="30041"/>
                </a:lnTo>
                <a:lnTo>
                  <a:pt x="870845" y="36912"/>
                </a:lnTo>
                <a:lnTo>
                  <a:pt x="877716" y="41544"/>
                </a:lnTo>
                <a:lnTo>
                  <a:pt x="886129" y="43243"/>
                </a:lnTo>
                <a:lnTo>
                  <a:pt x="972591" y="43243"/>
                </a:lnTo>
                <a:lnTo>
                  <a:pt x="981005" y="41544"/>
                </a:lnTo>
                <a:lnTo>
                  <a:pt x="987875" y="36912"/>
                </a:lnTo>
                <a:lnTo>
                  <a:pt x="992508" y="30041"/>
                </a:lnTo>
                <a:lnTo>
                  <a:pt x="994206" y="21628"/>
                </a:lnTo>
                <a:lnTo>
                  <a:pt x="992508" y="13214"/>
                </a:lnTo>
                <a:lnTo>
                  <a:pt x="987875" y="6343"/>
                </a:lnTo>
                <a:lnTo>
                  <a:pt x="981005" y="1711"/>
                </a:lnTo>
                <a:lnTo>
                  <a:pt x="972591" y="12"/>
                </a:lnTo>
                <a:close/>
              </a:path>
              <a:path w="1833879" h="517525">
                <a:moveTo>
                  <a:pt x="1188707" y="12"/>
                </a:moveTo>
                <a:lnTo>
                  <a:pt x="1102258" y="12"/>
                </a:lnTo>
                <a:lnTo>
                  <a:pt x="1093844" y="1711"/>
                </a:lnTo>
                <a:lnTo>
                  <a:pt x="1086973" y="6343"/>
                </a:lnTo>
                <a:lnTo>
                  <a:pt x="1082341" y="13214"/>
                </a:lnTo>
                <a:lnTo>
                  <a:pt x="1080642" y="21628"/>
                </a:lnTo>
                <a:lnTo>
                  <a:pt x="1082341" y="30041"/>
                </a:lnTo>
                <a:lnTo>
                  <a:pt x="1086973" y="36912"/>
                </a:lnTo>
                <a:lnTo>
                  <a:pt x="1093844" y="41544"/>
                </a:lnTo>
                <a:lnTo>
                  <a:pt x="1102258" y="43243"/>
                </a:lnTo>
                <a:lnTo>
                  <a:pt x="1188707" y="43243"/>
                </a:lnTo>
                <a:lnTo>
                  <a:pt x="1197121" y="41544"/>
                </a:lnTo>
                <a:lnTo>
                  <a:pt x="1203991" y="36912"/>
                </a:lnTo>
                <a:lnTo>
                  <a:pt x="1208624" y="30041"/>
                </a:lnTo>
                <a:lnTo>
                  <a:pt x="1210322" y="21628"/>
                </a:lnTo>
                <a:lnTo>
                  <a:pt x="1208624" y="13214"/>
                </a:lnTo>
                <a:lnTo>
                  <a:pt x="1203991" y="6343"/>
                </a:lnTo>
                <a:lnTo>
                  <a:pt x="1197121" y="1711"/>
                </a:lnTo>
                <a:lnTo>
                  <a:pt x="1188707" y="12"/>
                </a:lnTo>
                <a:close/>
              </a:path>
              <a:path w="1833879" h="517525">
                <a:moveTo>
                  <a:pt x="1404848" y="12"/>
                </a:moveTo>
                <a:lnTo>
                  <a:pt x="1318399" y="12"/>
                </a:lnTo>
                <a:lnTo>
                  <a:pt x="1309985" y="1711"/>
                </a:lnTo>
                <a:lnTo>
                  <a:pt x="1303115" y="6343"/>
                </a:lnTo>
                <a:lnTo>
                  <a:pt x="1298482" y="13214"/>
                </a:lnTo>
                <a:lnTo>
                  <a:pt x="1296784" y="21628"/>
                </a:lnTo>
                <a:lnTo>
                  <a:pt x="1298482" y="30041"/>
                </a:lnTo>
                <a:lnTo>
                  <a:pt x="1303115" y="36912"/>
                </a:lnTo>
                <a:lnTo>
                  <a:pt x="1309985" y="41544"/>
                </a:lnTo>
                <a:lnTo>
                  <a:pt x="1318399" y="43243"/>
                </a:lnTo>
                <a:lnTo>
                  <a:pt x="1404848" y="43243"/>
                </a:lnTo>
                <a:lnTo>
                  <a:pt x="1413262" y="41544"/>
                </a:lnTo>
                <a:lnTo>
                  <a:pt x="1420133" y="36912"/>
                </a:lnTo>
                <a:lnTo>
                  <a:pt x="1424765" y="30041"/>
                </a:lnTo>
                <a:lnTo>
                  <a:pt x="1426464" y="21628"/>
                </a:lnTo>
                <a:lnTo>
                  <a:pt x="1424765" y="13214"/>
                </a:lnTo>
                <a:lnTo>
                  <a:pt x="1420133" y="6343"/>
                </a:lnTo>
                <a:lnTo>
                  <a:pt x="1413262" y="1711"/>
                </a:lnTo>
                <a:lnTo>
                  <a:pt x="1404848" y="12"/>
                </a:lnTo>
                <a:close/>
              </a:path>
              <a:path w="1833879" h="517525">
                <a:moveTo>
                  <a:pt x="1620977" y="12"/>
                </a:moveTo>
                <a:lnTo>
                  <a:pt x="1534528" y="12"/>
                </a:lnTo>
                <a:lnTo>
                  <a:pt x="1526114" y="1711"/>
                </a:lnTo>
                <a:lnTo>
                  <a:pt x="1519243" y="6343"/>
                </a:lnTo>
                <a:lnTo>
                  <a:pt x="1514611" y="13214"/>
                </a:lnTo>
                <a:lnTo>
                  <a:pt x="1512912" y="21628"/>
                </a:lnTo>
                <a:lnTo>
                  <a:pt x="1514611" y="30041"/>
                </a:lnTo>
                <a:lnTo>
                  <a:pt x="1519243" y="36912"/>
                </a:lnTo>
                <a:lnTo>
                  <a:pt x="1526114" y="41544"/>
                </a:lnTo>
                <a:lnTo>
                  <a:pt x="1534528" y="43243"/>
                </a:lnTo>
                <a:lnTo>
                  <a:pt x="1620977" y="43243"/>
                </a:lnTo>
                <a:lnTo>
                  <a:pt x="1629390" y="41544"/>
                </a:lnTo>
                <a:lnTo>
                  <a:pt x="1636261" y="36912"/>
                </a:lnTo>
                <a:lnTo>
                  <a:pt x="1640893" y="30041"/>
                </a:lnTo>
                <a:lnTo>
                  <a:pt x="1642592" y="21628"/>
                </a:lnTo>
                <a:lnTo>
                  <a:pt x="1640893" y="13214"/>
                </a:lnTo>
                <a:lnTo>
                  <a:pt x="1636261" y="6343"/>
                </a:lnTo>
                <a:lnTo>
                  <a:pt x="1629390" y="1711"/>
                </a:lnTo>
                <a:lnTo>
                  <a:pt x="1620977" y="12"/>
                </a:lnTo>
                <a:close/>
              </a:path>
              <a:path w="1833879" h="517525">
                <a:moveTo>
                  <a:pt x="1790382" y="43324"/>
                </a:moveTo>
                <a:lnTo>
                  <a:pt x="1790382" y="47091"/>
                </a:lnTo>
                <a:lnTo>
                  <a:pt x="1792081" y="55505"/>
                </a:lnTo>
                <a:lnTo>
                  <a:pt x="1796713" y="62376"/>
                </a:lnTo>
                <a:lnTo>
                  <a:pt x="1803584" y="67008"/>
                </a:lnTo>
                <a:lnTo>
                  <a:pt x="1811997" y="68706"/>
                </a:lnTo>
                <a:lnTo>
                  <a:pt x="1820411" y="67008"/>
                </a:lnTo>
                <a:lnTo>
                  <a:pt x="1827282" y="62376"/>
                </a:lnTo>
                <a:lnTo>
                  <a:pt x="1831914" y="55505"/>
                </a:lnTo>
                <a:lnTo>
                  <a:pt x="1833613" y="47091"/>
                </a:lnTo>
                <a:lnTo>
                  <a:pt x="1833611" y="43916"/>
                </a:lnTo>
                <a:lnTo>
                  <a:pt x="1810486" y="43916"/>
                </a:lnTo>
                <a:lnTo>
                  <a:pt x="1809290" y="43478"/>
                </a:lnTo>
                <a:lnTo>
                  <a:pt x="1805127" y="43408"/>
                </a:lnTo>
                <a:lnTo>
                  <a:pt x="1790382" y="43324"/>
                </a:lnTo>
                <a:close/>
              </a:path>
              <a:path w="1833879" h="517525">
                <a:moveTo>
                  <a:pt x="1833611" y="43497"/>
                </a:moveTo>
                <a:lnTo>
                  <a:pt x="1810219" y="43497"/>
                </a:lnTo>
                <a:lnTo>
                  <a:pt x="1810435" y="43510"/>
                </a:lnTo>
                <a:lnTo>
                  <a:pt x="1810227" y="43510"/>
                </a:lnTo>
                <a:lnTo>
                  <a:pt x="1810486" y="43916"/>
                </a:lnTo>
                <a:lnTo>
                  <a:pt x="1833611" y="43916"/>
                </a:lnTo>
                <a:lnTo>
                  <a:pt x="1833611" y="43510"/>
                </a:lnTo>
                <a:lnTo>
                  <a:pt x="1810219" y="43497"/>
                </a:lnTo>
                <a:lnTo>
                  <a:pt x="1833611" y="43497"/>
                </a:lnTo>
                <a:close/>
              </a:path>
              <a:path w="1833879" h="517525">
                <a:moveTo>
                  <a:pt x="1833600" y="21983"/>
                </a:moveTo>
                <a:lnTo>
                  <a:pt x="1811997" y="21983"/>
                </a:lnTo>
                <a:lnTo>
                  <a:pt x="1800402" y="40220"/>
                </a:lnTo>
                <a:lnTo>
                  <a:pt x="1809290" y="43478"/>
                </a:lnTo>
                <a:lnTo>
                  <a:pt x="1810194" y="43510"/>
                </a:lnTo>
                <a:lnTo>
                  <a:pt x="1833611" y="43497"/>
                </a:lnTo>
                <a:lnTo>
                  <a:pt x="1833600" y="21983"/>
                </a:lnTo>
                <a:close/>
              </a:path>
              <a:path w="1833879" h="517525">
                <a:moveTo>
                  <a:pt x="1811997" y="21983"/>
                </a:moveTo>
                <a:lnTo>
                  <a:pt x="1790382" y="22326"/>
                </a:lnTo>
                <a:lnTo>
                  <a:pt x="1790382" y="43324"/>
                </a:lnTo>
                <a:lnTo>
                  <a:pt x="1805127" y="43408"/>
                </a:lnTo>
                <a:lnTo>
                  <a:pt x="1809290" y="43478"/>
                </a:lnTo>
                <a:lnTo>
                  <a:pt x="1800402" y="40220"/>
                </a:lnTo>
                <a:lnTo>
                  <a:pt x="1811997" y="21983"/>
                </a:lnTo>
                <a:close/>
              </a:path>
              <a:path w="1833879" h="517525">
                <a:moveTo>
                  <a:pt x="1750669" y="12"/>
                </a:moveTo>
                <a:lnTo>
                  <a:pt x="1742255" y="1709"/>
                </a:lnTo>
                <a:lnTo>
                  <a:pt x="1735383" y="6337"/>
                </a:lnTo>
                <a:lnTo>
                  <a:pt x="1730747" y="13203"/>
                </a:lnTo>
                <a:lnTo>
                  <a:pt x="1729041" y="21615"/>
                </a:lnTo>
                <a:lnTo>
                  <a:pt x="1730732" y="30029"/>
                </a:lnTo>
                <a:lnTo>
                  <a:pt x="1735361" y="36901"/>
                </a:lnTo>
                <a:lnTo>
                  <a:pt x="1742230" y="41537"/>
                </a:lnTo>
                <a:lnTo>
                  <a:pt x="1750644" y="43243"/>
                </a:lnTo>
                <a:lnTo>
                  <a:pt x="1790382" y="43324"/>
                </a:lnTo>
                <a:lnTo>
                  <a:pt x="1790382" y="22326"/>
                </a:lnTo>
                <a:lnTo>
                  <a:pt x="1811997" y="21983"/>
                </a:lnTo>
                <a:lnTo>
                  <a:pt x="1833600" y="21983"/>
                </a:lnTo>
                <a:lnTo>
                  <a:pt x="1833486" y="14363"/>
                </a:lnTo>
                <a:lnTo>
                  <a:pt x="1829727" y="7645"/>
                </a:lnTo>
                <a:lnTo>
                  <a:pt x="1823592" y="3733"/>
                </a:lnTo>
                <a:lnTo>
                  <a:pt x="1814401" y="380"/>
                </a:lnTo>
                <a:lnTo>
                  <a:pt x="1813166" y="380"/>
                </a:lnTo>
                <a:lnTo>
                  <a:pt x="1810842" y="279"/>
                </a:lnTo>
                <a:lnTo>
                  <a:pt x="1805635" y="190"/>
                </a:lnTo>
                <a:lnTo>
                  <a:pt x="1750669" y="12"/>
                </a:lnTo>
                <a:close/>
              </a:path>
              <a:path w="1833879" h="517525">
                <a:moveTo>
                  <a:pt x="1813356" y="0"/>
                </a:moveTo>
                <a:lnTo>
                  <a:pt x="1813166" y="380"/>
                </a:lnTo>
                <a:lnTo>
                  <a:pt x="1814401" y="380"/>
                </a:lnTo>
                <a:lnTo>
                  <a:pt x="1813356" y="0"/>
                </a:lnTo>
                <a:close/>
              </a:path>
              <a:path w="1833879" h="517525">
                <a:moveTo>
                  <a:pt x="1811997" y="155155"/>
                </a:moveTo>
                <a:lnTo>
                  <a:pt x="1803584" y="156854"/>
                </a:lnTo>
                <a:lnTo>
                  <a:pt x="1796713" y="161486"/>
                </a:lnTo>
                <a:lnTo>
                  <a:pt x="1792081" y="168357"/>
                </a:lnTo>
                <a:lnTo>
                  <a:pt x="1790382" y="176771"/>
                </a:lnTo>
                <a:lnTo>
                  <a:pt x="1790382" y="263220"/>
                </a:lnTo>
                <a:lnTo>
                  <a:pt x="1792081" y="271633"/>
                </a:lnTo>
                <a:lnTo>
                  <a:pt x="1796713" y="278504"/>
                </a:lnTo>
                <a:lnTo>
                  <a:pt x="1803584" y="283136"/>
                </a:lnTo>
                <a:lnTo>
                  <a:pt x="1811997" y="284835"/>
                </a:lnTo>
                <a:lnTo>
                  <a:pt x="1820411" y="283136"/>
                </a:lnTo>
                <a:lnTo>
                  <a:pt x="1827282" y="278504"/>
                </a:lnTo>
                <a:lnTo>
                  <a:pt x="1831914" y="271633"/>
                </a:lnTo>
                <a:lnTo>
                  <a:pt x="1833613" y="263220"/>
                </a:lnTo>
                <a:lnTo>
                  <a:pt x="1833613" y="176771"/>
                </a:lnTo>
                <a:lnTo>
                  <a:pt x="1831914" y="168357"/>
                </a:lnTo>
                <a:lnTo>
                  <a:pt x="1827282" y="161486"/>
                </a:lnTo>
                <a:lnTo>
                  <a:pt x="1820411" y="156854"/>
                </a:lnTo>
                <a:lnTo>
                  <a:pt x="1811997" y="155155"/>
                </a:lnTo>
                <a:close/>
              </a:path>
              <a:path w="1833879" h="517525">
                <a:moveTo>
                  <a:pt x="1811997" y="371297"/>
                </a:moveTo>
                <a:lnTo>
                  <a:pt x="1803584" y="372995"/>
                </a:lnTo>
                <a:lnTo>
                  <a:pt x="1796713" y="377626"/>
                </a:lnTo>
                <a:lnTo>
                  <a:pt x="1792081" y="384493"/>
                </a:lnTo>
                <a:lnTo>
                  <a:pt x="1790382" y="392899"/>
                </a:lnTo>
                <a:lnTo>
                  <a:pt x="1790382" y="479361"/>
                </a:lnTo>
                <a:lnTo>
                  <a:pt x="1792081" y="487773"/>
                </a:lnTo>
                <a:lnTo>
                  <a:pt x="1796713" y="494639"/>
                </a:lnTo>
                <a:lnTo>
                  <a:pt x="1803584" y="499267"/>
                </a:lnTo>
                <a:lnTo>
                  <a:pt x="1811997" y="500964"/>
                </a:lnTo>
                <a:lnTo>
                  <a:pt x="1820411" y="499267"/>
                </a:lnTo>
                <a:lnTo>
                  <a:pt x="1827282" y="494639"/>
                </a:lnTo>
                <a:lnTo>
                  <a:pt x="1831914" y="487773"/>
                </a:lnTo>
                <a:lnTo>
                  <a:pt x="1833613" y="479361"/>
                </a:lnTo>
                <a:lnTo>
                  <a:pt x="1833613" y="392899"/>
                </a:lnTo>
                <a:lnTo>
                  <a:pt x="1831914" y="384493"/>
                </a:lnTo>
                <a:lnTo>
                  <a:pt x="1827282" y="377626"/>
                </a:lnTo>
                <a:lnTo>
                  <a:pt x="1820411" y="372995"/>
                </a:lnTo>
                <a:lnTo>
                  <a:pt x="1811997" y="371297"/>
                </a:lnTo>
                <a:close/>
              </a:path>
              <a:path w="1833879" h="517525">
                <a:moveTo>
                  <a:pt x="1612582" y="474103"/>
                </a:moveTo>
                <a:lnTo>
                  <a:pt x="1604166" y="475785"/>
                </a:lnTo>
                <a:lnTo>
                  <a:pt x="1597290" y="480406"/>
                </a:lnTo>
                <a:lnTo>
                  <a:pt x="1592649" y="487269"/>
                </a:lnTo>
                <a:lnTo>
                  <a:pt x="1590941" y="495680"/>
                </a:lnTo>
                <a:lnTo>
                  <a:pt x="1592630" y="504096"/>
                </a:lnTo>
                <a:lnTo>
                  <a:pt x="1597255" y="510973"/>
                </a:lnTo>
                <a:lnTo>
                  <a:pt x="1604120" y="515613"/>
                </a:lnTo>
                <a:lnTo>
                  <a:pt x="1612531" y="517321"/>
                </a:lnTo>
                <a:lnTo>
                  <a:pt x="1698929" y="517525"/>
                </a:lnTo>
                <a:lnTo>
                  <a:pt x="1707350" y="515861"/>
                </a:lnTo>
                <a:lnTo>
                  <a:pt x="1714238" y="511257"/>
                </a:lnTo>
                <a:lnTo>
                  <a:pt x="1718894" y="504405"/>
                </a:lnTo>
                <a:lnTo>
                  <a:pt x="1720621" y="495998"/>
                </a:lnTo>
                <a:lnTo>
                  <a:pt x="1718956" y="487578"/>
                </a:lnTo>
                <a:lnTo>
                  <a:pt x="1714347" y="480690"/>
                </a:lnTo>
                <a:lnTo>
                  <a:pt x="1707491" y="476033"/>
                </a:lnTo>
                <a:lnTo>
                  <a:pt x="1699082" y="474306"/>
                </a:lnTo>
                <a:lnTo>
                  <a:pt x="1612582" y="474103"/>
                </a:lnTo>
                <a:close/>
              </a:path>
              <a:path w="1833879" h="517525">
                <a:moveTo>
                  <a:pt x="1482877" y="474065"/>
                </a:moveTo>
                <a:lnTo>
                  <a:pt x="1396428" y="474065"/>
                </a:lnTo>
                <a:lnTo>
                  <a:pt x="1388014" y="475764"/>
                </a:lnTo>
                <a:lnTo>
                  <a:pt x="1381144" y="480396"/>
                </a:lnTo>
                <a:lnTo>
                  <a:pt x="1376511" y="487267"/>
                </a:lnTo>
                <a:lnTo>
                  <a:pt x="1374813" y="495680"/>
                </a:lnTo>
                <a:lnTo>
                  <a:pt x="1376511" y="504094"/>
                </a:lnTo>
                <a:lnTo>
                  <a:pt x="1381144" y="510965"/>
                </a:lnTo>
                <a:lnTo>
                  <a:pt x="1388014" y="515597"/>
                </a:lnTo>
                <a:lnTo>
                  <a:pt x="1396428" y="517296"/>
                </a:lnTo>
                <a:lnTo>
                  <a:pt x="1482877" y="517296"/>
                </a:lnTo>
                <a:lnTo>
                  <a:pt x="1491291" y="515597"/>
                </a:lnTo>
                <a:lnTo>
                  <a:pt x="1498161" y="510965"/>
                </a:lnTo>
                <a:lnTo>
                  <a:pt x="1502794" y="504094"/>
                </a:lnTo>
                <a:lnTo>
                  <a:pt x="1504492" y="495680"/>
                </a:lnTo>
                <a:lnTo>
                  <a:pt x="1502794" y="487267"/>
                </a:lnTo>
                <a:lnTo>
                  <a:pt x="1498161" y="480396"/>
                </a:lnTo>
                <a:lnTo>
                  <a:pt x="1491291" y="475764"/>
                </a:lnTo>
                <a:lnTo>
                  <a:pt x="1482877" y="474065"/>
                </a:lnTo>
                <a:close/>
              </a:path>
              <a:path w="1833879" h="517525">
                <a:moveTo>
                  <a:pt x="1266736" y="474065"/>
                </a:moveTo>
                <a:lnTo>
                  <a:pt x="1180299" y="474065"/>
                </a:lnTo>
                <a:lnTo>
                  <a:pt x="1171886" y="475764"/>
                </a:lnTo>
                <a:lnTo>
                  <a:pt x="1165015" y="480396"/>
                </a:lnTo>
                <a:lnTo>
                  <a:pt x="1160383" y="487267"/>
                </a:lnTo>
                <a:lnTo>
                  <a:pt x="1158684" y="495680"/>
                </a:lnTo>
                <a:lnTo>
                  <a:pt x="1160383" y="504094"/>
                </a:lnTo>
                <a:lnTo>
                  <a:pt x="1165015" y="510965"/>
                </a:lnTo>
                <a:lnTo>
                  <a:pt x="1171886" y="515597"/>
                </a:lnTo>
                <a:lnTo>
                  <a:pt x="1180299" y="517296"/>
                </a:lnTo>
                <a:lnTo>
                  <a:pt x="1266736" y="517296"/>
                </a:lnTo>
                <a:lnTo>
                  <a:pt x="1275149" y="515597"/>
                </a:lnTo>
                <a:lnTo>
                  <a:pt x="1282020" y="510965"/>
                </a:lnTo>
                <a:lnTo>
                  <a:pt x="1286652" y="504094"/>
                </a:lnTo>
                <a:lnTo>
                  <a:pt x="1288351" y="495680"/>
                </a:lnTo>
                <a:lnTo>
                  <a:pt x="1286652" y="487267"/>
                </a:lnTo>
                <a:lnTo>
                  <a:pt x="1282020" y="480396"/>
                </a:lnTo>
                <a:lnTo>
                  <a:pt x="1275149" y="475764"/>
                </a:lnTo>
                <a:lnTo>
                  <a:pt x="1266736" y="474065"/>
                </a:lnTo>
                <a:close/>
              </a:path>
              <a:path w="1833879" h="517525">
                <a:moveTo>
                  <a:pt x="1050607" y="474065"/>
                </a:moveTo>
                <a:lnTo>
                  <a:pt x="964158" y="474065"/>
                </a:lnTo>
                <a:lnTo>
                  <a:pt x="955744" y="475764"/>
                </a:lnTo>
                <a:lnTo>
                  <a:pt x="948874" y="480396"/>
                </a:lnTo>
                <a:lnTo>
                  <a:pt x="944241" y="487267"/>
                </a:lnTo>
                <a:lnTo>
                  <a:pt x="942543" y="495680"/>
                </a:lnTo>
                <a:lnTo>
                  <a:pt x="944241" y="504094"/>
                </a:lnTo>
                <a:lnTo>
                  <a:pt x="948874" y="510965"/>
                </a:lnTo>
                <a:lnTo>
                  <a:pt x="955744" y="515597"/>
                </a:lnTo>
                <a:lnTo>
                  <a:pt x="964158" y="517296"/>
                </a:lnTo>
                <a:lnTo>
                  <a:pt x="1050607" y="517296"/>
                </a:lnTo>
                <a:lnTo>
                  <a:pt x="1059021" y="515597"/>
                </a:lnTo>
                <a:lnTo>
                  <a:pt x="1065891" y="510965"/>
                </a:lnTo>
                <a:lnTo>
                  <a:pt x="1070524" y="504094"/>
                </a:lnTo>
                <a:lnTo>
                  <a:pt x="1072222" y="495680"/>
                </a:lnTo>
                <a:lnTo>
                  <a:pt x="1070524" y="487267"/>
                </a:lnTo>
                <a:lnTo>
                  <a:pt x="1065891" y="480396"/>
                </a:lnTo>
                <a:lnTo>
                  <a:pt x="1059021" y="475764"/>
                </a:lnTo>
                <a:lnTo>
                  <a:pt x="1050607" y="474065"/>
                </a:lnTo>
                <a:close/>
              </a:path>
              <a:path w="1833879" h="517525">
                <a:moveTo>
                  <a:pt x="834478" y="474065"/>
                </a:moveTo>
                <a:lnTo>
                  <a:pt x="748029" y="474065"/>
                </a:lnTo>
                <a:lnTo>
                  <a:pt x="739623" y="475764"/>
                </a:lnTo>
                <a:lnTo>
                  <a:pt x="732756" y="480396"/>
                </a:lnTo>
                <a:lnTo>
                  <a:pt x="728125" y="487267"/>
                </a:lnTo>
                <a:lnTo>
                  <a:pt x="726427" y="495680"/>
                </a:lnTo>
                <a:lnTo>
                  <a:pt x="728125" y="504094"/>
                </a:lnTo>
                <a:lnTo>
                  <a:pt x="732756" y="510965"/>
                </a:lnTo>
                <a:lnTo>
                  <a:pt x="739623" y="515597"/>
                </a:lnTo>
                <a:lnTo>
                  <a:pt x="748029" y="517296"/>
                </a:lnTo>
                <a:lnTo>
                  <a:pt x="834478" y="517296"/>
                </a:lnTo>
                <a:lnTo>
                  <a:pt x="842892" y="515597"/>
                </a:lnTo>
                <a:lnTo>
                  <a:pt x="849763" y="510965"/>
                </a:lnTo>
                <a:lnTo>
                  <a:pt x="854395" y="504094"/>
                </a:lnTo>
                <a:lnTo>
                  <a:pt x="856094" y="495680"/>
                </a:lnTo>
                <a:lnTo>
                  <a:pt x="854395" y="487267"/>
                </a:lnTo>
                <a:lnTo>
                  <a:pt x="849763" y="480396"/>
                </a:lnTo>
                <a:lnTo>
                  <a:pt x="842892" y="475764"/>
                </a:lnTo>
                <a:lnTo>
                  <a:pt x="834478" y="474065"/>
                </a:lnTo>
                <a:close/>
              </a:path>
              <a:path w="1833879" h="517525">
                <a:moveTo>
                  <a:pt x="618350" y="474065"/>
                </a:moveTo>
                <a:lnTo>
                  <a:pt x="531901" y="474065"/>
                </a:lnTo>
                <a:lnTo>
                  <a:pt x="523487" y="475764"/>
                </a:lnTo>
                <a:lnTo>
                  <a:pt x="516616" y="480396"/>
                </a:lnTo>
                <a:lnTo>
                  <a:pt x="511984" y="487267"/>
                </a:lnTo>
                <a:lnTo>
                  <a:pt x="510286" y="495680"/>
                </a:lnTo>
                <a:lnTo>
                  <a:pt x="511984" y="504094"/>
                </a:lnTo>
                <a:lnTo>
                  <a:pt x="516616" y="510965"/>
                </a:lnTo>
                <a:lnTo>
                  <a:pt x="523487" y="515597"/>
                </a:lnTo>
                <a:lnTo>
                  <a:pt x="531901" y="517296"/>
                </a:lnTo>
                <a:lnTo>
                  <a:pt x="618350" y="517296"/>
                </a:lnTo>
                <a:lnTo>
                  <a:pt x="626764" y="515597"/>
                </a:lnTo>
                <a:lnTo>
                  <a:pt x="633634" y="510965"/>
                </a:lnTo>
                <a:lnTo>
                  <a:pt x="638267" y="504094"/>
                </a:lnTo>
                <a:lnTo>
                  <a:pt x="639965" y="495680"/>
                </a:lnTo>
                <a:lnTo>
                  <a:pt x="638267" y="487267"/>
                </a:lnTo>
                <a:lnTo>
                  <a:pt x="633634" y="480396"/>
                </a:lnTo>
                <a:lnTo>
                  <a:pt x="626764" y="475764"/>
                </a:lnTo>
                <a:lnTo>
                  <a:pt x="618350" y="474065"/>
                </a:lnTo>
                <a:close/>
              </a:path>
              <a:path w="1833879" h="517525">
                <a:moveTo>
                  <a:pt x="402221" y="474065"/>
                </a:moveTo>
                <a:lnTo>
                  <a:pt x="315772" y="474065"/>
                </a:lnTo>
                <a:lnTo>
                  <a:pt x="307361" y="475764"/>
                </a:lnTo>
                <a:lnTo>
                  <a:pt x="300494" y="480396"/>
                </a:lnTo>
                <a:lnTo>
                  <a:pt x="295866" y="487267"/>
                </a:lnTo>
                <a:lnTo>
                  <a:pt x="294170" y="495680"/>
                </a:lnTo>
                <a:lnTo>
                  <a:pt x="295866" y="504094"/>
                </a:lnTo>
                <a:lnTo>
                  <a:pt x="300494" y="510965"/>
                </a:lnTo>
                <a:lnTo>
                  <a:pt x="307361" y="515597"/>
                </a:lnTo>
                <a:lnTo>
                  <a:pt x="315772" y="517296"/>
                </a:lnTo>
                <a:lnTo>
                  <a:pt x="402221" y="517296"/>
                </a:lnTo>
                <a:lnTo>
                  <a:pt x="410635" y="515597"/>
                </a:lnTo>
                <a:lnTo>
                  <a:pt x="417506" y="510965"/>
                </a:lnTo>
                <a:lnTo>
                  <a:pt x="422138" y="504094"/>
                </a:lnTo>
                <a:lnTo>
                  <a:pt x="423837" y="495680"/>
                </a:lnTo>
                <a:lnTo>
                  <a:pt x="422138" y="487267"/>
                </a:lnTo>
                <a:lnTo>
                  <a:pt x="417506" y="480396"/>
                </a:lnTo>
                <a:lnTo>
                  <a:pt x="410635" y="475764"/>
                </a:lnTo>
                <a:lnTo>
                  <a:pt x="402221" y="474065"/>
                </a:lnTo>
                <a:close/>
              </a:path>
              <a:path w="1833879" h="517525">
                <a:moveTo>
                  <a:pt x="186080" y="474065"/>
                </a:moveTo>
                <a:lnTo>
                  <a:pt x="99631" y="474065"/>
                </a:lnTo>
                <a:lnTo>
                  <a:pt x="91217" y="475766"/>
                </a:lnTo>
                <a:lnTo>
                  <a:pt x="84347" y="480401"/>
                </a:lnTo>
                <a:lnTo>
                  <a:pt x="79714" y="487272"/>
                </a:lnTo>
                <a:lnTo>
                  <a:pt x="78016" y="495680"/>
                </a:lnTo>
                <a:lnTo>
                  <a:pt x="79721" y="504094"/>
                </a:lnTo>
                <a:lnTo>
                  <a:pt x="84356" y="510965"/>
                </a:lnTo>
                <a:lnTo>
                  <a:pt x="91224" y="515597"/>
                </a:lnTo>
                <a:lnTo>
                  <a:pt x="99631" y="517296"/>
                </a:lnTo>
                <a:lnTo>
                  <a:pt x="186080" y="517296"/>
                </a:lnTo>
                <a:lnTo>
                  <a:pt x="194494" y="515597"/>
                </a:lnTo>
                <a:lnTo>
                  <a:pt x="201364" y="510965"/>
                </a:lnTo>
                <a:lnTo>
                  <a:pt x="205997" y="504094"/>
                </a:lnTo>
                <a:lnTo>
                  <a:pt x="207695" y="495680"/>
                </a:lnTo>
                <a:lnTo>
                  <a:pt x="205997" y="487267"/>
                </a:lnTo>
                <a:lnTo>
                  <a:pt x="201364" y="480396"/>
                </a:lnTo>
                <a:lnTo>
                  <a:pt x="194494" y="475764"/>
                </a:lnTo>
                <a:lnTo>
                  <a:pt x="186080" y="474065"/>
                </a:lnTo>
                <a:close/>
              </a:path>
              <a:path w="1833879" h="517525">
                <a:moveTo>
                  <a:pt x="21615" y="336334"/>
                </a:moveTo>
                <a:lnTo>
                  <a:pt x="13201" y="338032"/>
                </a:lnTo>
                <a:lnTo>
                  <a:pt x="6330" y="342665"/>
                </a:lnTo>
                <a:lnTo>
                  <a:pt x="1698" y="349535"/>
                </a:lnTo>
                <a:lnTo>
                  <a:pt x="0" y="357949"/>
                </a:lnTo>
                <a:lnTo>
                  <a:pt x="0" y="444398"/>
                </a:lnTo>
                <a:lnTo>
                  <a:pt x="1698" y="452812"/>
                </a:lnTo>
                <a:lnTo>
                  <a:pt x="6330" y="459682"/>
                </a:lnTo>
                <a:lnTo>
                  <a:pt x="13201" y="464315"/>
                </a:lnTo>
                <a:lnTo>
                  <a:pt x="21615" y="466013"/>
                </a:lnTo>
                <a:lnTo>
                  <a:pt x="30027" y="464315"/>
                </a:lnTo>
                <a:lnTo>
                  <a:pt x="36893" y="459682"/>
                </a:lnTo>
                <a:lnTo>
                  <a:pt x="41521" y="452812"/>
                </a:lnTo>
                <a:lnTo>
                  <a:pt x="43218" y="444398"/>
                </a:lnTo>
                <a:lnTo>
                  <a:pt x="43218" y="357949"/>
                </a:lnTo>
                <a:lnTo>
                  <a:pt x="41521" y="349535"/>
                </a:lnTo>
                <a:lnTo>
                  <a:pt x="36893" y="342665"/>
                </a:lnTo>
                <a:lnTo>
                  <a:pt x="30027" y="338032"/>
                </a:lnTo>
                <a:lnTo>
                  <a:pt x="21615" y="336334"/>
                </a:lnTo>
                <a:close/>
              </a:path>
              <a:path w="1833879" h="517525">
                <a:moveTo>
                  <a:pt x="21615" y="120205"/>
                </a:moveTo>
                <a:lnTo>
                  <a:pt x="13201" y="121902"/>
                </a:lnTo>
                <a:lnTo>
                  <a:pt x="6330" y="126530"/>
                </a:lnTo>
                <a:lnTo>
                  <a:pt x="1698" y="133396"/>
                </a:lnTo>
                <a:lnTo>
                  <a:pt x="0" y="141808"/>
                </a:lnTo>
                <a:lnTo>
                  <a:pt x="0" y="228269"/>
                </a:lnTo>
                <a:lnTo>
                  <a:pt x="1698" y="236683"/>
                </a:lnTo>
                <a:lnTo>
                  <a:pt x="6330" y="243554"/>
                </a:lnTo>
                <a:lnTo>
                  <a:pt x="13201" y="248186"/>
                </a:lnTo>
                <a:lnTo>
                  <a:pt x="21615" y="249885"/>
                </a:lnTo>
                <a:lnTo>
                  <a:pt x="30027" y="248186"/>
                </a:lnTo>
                <a:lnTo>
                  <a:pt x="36893" y="243554"/>
                </a:lnTo>
                <a:lnTo>
                  <a:pt x="41521" y="236683"/>
                </a:lnTo>
                <a:lnTo>
                  <a:pt x="43218" y="228269"/>
                </a:lnTo>
                <a:lnTo>
                  <a:pt x="43218" y="141808"/>
                </a:lnTo>
                <a:lnTo>
                  <a:pt x="41521" y="133396"/>
                </a:lnTo>
                <a:lnTo>
                  <a:pt x="36893" y="126530"/>
                </a:lnTo>
                <a:lnTo>
                  <a:pt x="30027" y="121902"/>
                </a:lnTo>
                <a:lnTo>
                  <a:pt x="21615" y="120205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4747" y="228059"/>
            <a:ext cx="1536065" cy="4197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spc="-25" dirty="0"/>
              <a:t>Treatment</a:t>
            </a:r>
            <a:endParaRPr sz="2550"/>
          </a:p>
        </p:txBody>
      </p:sp>
      <p:sp>
        <p:nvSpPr>
          <p:cNvPr id="6" name="object 6"/>
          <p:cNvSpPr txBox="1"/>
          <p:nvPr/>
        </p:nvSpPr>
        <p:spPr>
          <a:xfrm>
            <a:off x="771828" y="1495490"/>
            <a:ext cx="7752080" cy="42037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5904" indent="-243204">
              <a:lnSpc>
                <a:spcPct val="100000"/>
              </a:lnSpc>
              <a:spcBef>
                <a:spcPts val="685"/>
              </a:spcBef>
              <a:buChar char="•"/>
              <a:tabLst>
                <a:tab pos="255904" algn="l"/>
              </a:tabLst>
            </a:pP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13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aim</a:t>
            </a:r>
            <a:r>
              <a:rPr sz="2550" spc="1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3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treatment:</a:t>
            </a:r>
            <a:endParaRPr sz="2550">
              <a:latin typeface="Trebuchet MS"/>
              <a:cs typeface="Trebuchet MS"/>
            </a:endParaRPr>
          </a:p>
          <a:p>
            <a:pPr marL="399415" indent="-38671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399415" algn="l"/>
              </a:tabLst>
            </a:pPr>
            <a:r>
              <a:rPr sz="2550" spc="-60" dirty="0">
                <a:latin typeface="Trebuchet MS"/>
                <a:cs typeface="Trebuchet MS"/>
              </a:rPr>
              <a:t>To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restore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binocular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single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vision.</a:t>
            </a:r>
            <a:endParaRPr sz="2550">
              <a:latin typeface="Trebuchet MS"/>
              <a:cs typeface="Trebuchet MS"/>
            </a:endParaRPr>
          </a:p>
          <a:p>
            <a:pPr marL="12700" marR="5080" indent="391795">
              <a:lnSpc>
                <a:spcPts val="3660"/>
              </a:lnSpc>
              <a:spcBef>
                <a:spcPts val="215"/>
              </a:spcBef>
              <a:buAutoNum type="arabicParenR"/>
              <a:tabLst>
                <a:tab pos="404495" algn="l"/>
              </a:tabLst>
            </a:pPr>
            <a:r>
              <a:rPr sz="2550" spc="-10" dirty="0">
                <a:latin typeface="Trebuchet MS"/>
                <a:cs typeface="Trebuchet MS"/>
              </a:rPr>
              <a:t>Anatomical</a:t>
            </a:r>
            <a:r>
              <a:rPr sz="2550" spc="7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alignment</a:t>
            </a:r>
            <a:r>
              <a:rPr sz="2550" spc="7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or</a:t>
            </a:r>
            <a:r>
              <a:rPr sz="2550" spc="65" dirty="0">
                <a:latin typeface="Trebuchet MS"/>
                <a:cs typeface="Trebuchet MS"/>
              </a:rPr>
              <a:t> </a:t>
            </a:r>
            <a:r>
              <a:rPr sz="2550" spc="-40" dirty="0">
                <a:latin typeface="Trebuchet MS"/>
                <a:cs typeface="Trebuchet MS"/>
              </a:rPr>
              <a:t>improvement</a:t>
            </a:r>
            <a:r>
              <a:rPr sz="2550" spc="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6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cosmetic appearance.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550" spc="345" dirty="0">
                <a:latin typeface="Trebuchet MS"/>
                <a:cs typeface="Trebuchet MS"/>
              </a:rPr>
              <a:t>*</a:t>
            </a:r>
            <a:r>
              <a:rPr sz="2550" spc="-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Time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treatment:</a:t>
            </a:r>
            <a:endParaRPr sz="2550">
              <a:latin typeface="Trebuchet MS"/>
              <a:cs typeface="Trebuchet MS"/>
            </a:endParaRPr>
          </a:p>
          <a:p>
            <a:pPr marL="292735" indent="-280035">
              <a:lnSpc>
                <a:spcPct val="100000"/>
              </a:lnSpc>
              <a:spcBef>
                <a:spcPts val="595"/>
              </a:spcBef>
              <a:buChar char="-"/>
              <a:tabLst>
                <a:tab pos="292735" algn="l"/>
              </a:tabLst>
            </a:pPr>
            <a:r>
              <a:rPr sz="2550" spc="114" dirty="0">
                <a:latin typeface="Trebuchet MS"/>
                <a:cs typeface="Trebuchet MS"/>
              </a:rPr>
              <a:t>Must</a:t>
            </a:r>
            <a:r>
              <a:rPr sz="2550" spc="20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be</a:t>
            </a:r>
            <a:r>
              <a:rPr sz="2550" spc="200" dirty="0">
                <a:latin typeface="Trebuchet MS"/>
                <a:cs typeface="Trebuchet MS"/>
              </a:rPr>
              <a:t> </a:t>
            </a:r>
            <a:r>
              <a:rPr sz="2550" spc="70" dirty="0">
                <a:latin typeface="Trebuchet MS"/>
                <a:cs typeface="Trebuchet MS"/>
              </a:rPr>
              <a:t>as</a:t>
            </a:r>
            <a:r>
              <a:rPr sz="2550" spc="19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soon</a:t>
            </a:r>
            <a:r>
              <a:rPr sz="2550" spc="204" dirty="0">
                <a:latin typeface="Trebuchet MS"/>
                <a:cs typeface="Trebuchet MS"/>
              </a:rPr>
              <a:t> </a:t>
            </a:r>
            <a:r>
              <a:rPr sz="2550" spc="70" dirty="0">
                <a:latin typeface="Trebuchet MS"/>
                <a:cs typeface="Trebuchet MS"/>
              </a:rPr>
              <a:t>as</a:t>
            </a:r>
            <a:r>
              <a:rPr sz="2550" spc="20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possible.</a:t>
            </a:r>
            <a:endParaRPr sz="2550">
              <a:latin typeface="Trebuchet MS"/>
              <a:cs typeface="Trebuchet MS"/>
            </a:endParaRPr>
          </a:p>
          <a:p>
            <a:pPr marL="292735" indent="-280035">
              <a:lnSpc>
                <a:spcPct val="100000"/>
              </a:lnSpc>
              <a:spcBef>
                <a:spcPts val="595"/>
              </a:spcBef>
              <a:buChar char="-"/>
              <a:tabLst>
                <a:tab pos="292735" algn="l"/>
              </a:tabLst>
            </a:pPr>
            <a:r>
              <a:rPr sz="2550" spc="105" dirty="0">
                <a:latin typeface="Trebuchet MS"/>
                <a:cs typeface="Trebuchet MS"/>
              </a:rPr>
              <a:t>Most</a:t>
            </a:r>
            <a:r>
              <a:rPr sz="2550" spc="229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cases</a:t>
            </a:r>
            <a:r>
              <a:rPr sz="2550" spc="229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2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squint</a:t>
            </a:r>
            <a:r>
              <a:rPr sz="2550" spc="229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start</a:t>
            </a:r>
            <a:r>
              <a:rPr sz="2550" spc="23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between</a:t>
            </a:r>
            <a:r>
              <a:rPr sz="2550" spc="229" dirty="0">
                <a:latin typeface="Trebuchet MS"/>
                <a:cs typeface="Trebuchet MS"/>
              </a:rPr>
              <a:t> </a:t>
            </a:r>
            <a:r>
              <a:rPr sz="2550" spc="120" dirty="0">
                <a:latin typeface="Trebuchet MS"/>
                <a:cs typeface="Trebuchet MS"/>
              </a:rPr>
              <a:t>2</a:t>
            </a:r>
            <a:r>
              <a:rPr sz="2550" spc="225" dirty="0">
                <a:latin typeface="Trebuchet MS"/>
                <a:cs typeface="Trebuchet MS"/>
              </a:rPr>
              <a:t> </a:t>
            </a:r>
            <a:r>
              <a:rPr sz="2550" spc="290" dirty="0">
                <a:latin typeface="Trebuchet MS"/>
                <a:cs typeface="Trebuchet MS"/>
              </a:rPr>
              <a:t>-</a:t>
            </a:r>
            <a:r>
              <a:rPr sz="2550" spc="225" dirty="0">
                <a:latin typeface="Trebuchet MS"/>
                <a:cs typeface="Trebuchet MS"/>
              </a:rPr>
              <a:t> </a:t>
            </a:r>
            <a:r>
              <a:rPr sz="2550" spc="120" dirty="0">
                <a:latin typeface="Trebuchet MS"/>
                <a:cs typeface="Trebuchet MS"/>
              </a:rPr>
              <a:t>5</a:t>
            </a:r>
            <a:r>
              <a:rPr sz="2550" spc="229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years.</a:t>
            </a:r>
            <a:endParaRPr sz="2550">
              <a:latin typeface="Trebuchet MS"/>
              <a:cs typeface="Trebuchet MS"/>
            </a:endParaRPr>
          </a:p>
          <a:p>
            <a:pPr marL="12700" marR="48260" indent="257810">
              <a:lnSpc>
                <a:spcPts val="3660"/>
              </a:lnSpc>
              <a:spcBef>
                <a:spcPts val="100"/>
              </a:spcBef>
              <a:buChar char="-"/>
              <a:tabLst>
                <a:tab pos="270510" algn="l"/>
              </a:tabLst>
            </a:pPr>
            <a:r>
              <a:rPr sz="2550" spc="70" dirty="0">
                <a:latin typeface="Trebuchet MS"/>
                <a:cs typeface="Trebuchet MS"/>
              </a:rPr>
              <a:t>After</a:t>
            </a:r>
            <a:r>
              <a:rPr sz="2550" spc="20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age</a:t>
            </a:r>
            <a:r>
              <a:rPr sz="2550" spc="20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204" dirty="0">
                <a:latin typeface="Trebuchet MS"/>
                <a:cs typeface="Trebuchet MS"/>
              </a:rPr>
              <a:t> </a:t>
            </a:r>
            <a:r>
              <a:rPr sz="2550" spc="120" dirty="0">
                <a:latin typeface="Trebuchet MS"/>
                <a:cs typeface="Trebuchet MS"/>
              </a:rPr>
              <a:t>10</a:t>
            </a:r>
            <a:r>
              <a:rPr sz="2550" spc="20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years,</a:t>
            </a:r>
            <a:r>
              <a:rPr sz="2550" spc="21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treatment</a:t>
            </a:r>
            <a:r>
              <a:rPr sz="2550" spc="21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is</a:t>
            </a:r>
            <a:r>
              <a:rPr sz="2550" spc="210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difficult.</a:t>
            </a:r>
            <a:r>
              <a:rPr sz="2550" spc="65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Only </a:t>
            </a:r>
            <a:r>
              <a:rPr sz="2550" spc="-10" dirty="0">
                <a:latin typeface="Trebuchet MS"/>
                <a:cs typeface="Trebuchet MS"/>
              </a:rPr>
              <a:t>cosmetic</a:t>
            </a:r>
            <a:r>
              <a:rPr sz="2550" spc="11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correction</a:t>
            </a:r>
            <a:r>
              <a:rPr sz="2550" spc="11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is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possible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" y="1189811"/>
            <a:ext cx="1564005" cy="386080"/>
          </a:xfrm>
          <a:custGeom>
            <a:avLst/>
            <a:gdLst/>
            <a:ahLst/>
            <a:cxnLst/>
            <a:rect l="l" t="t" r="r" b="b"/>
            <a:pathLst>
              <a:path w="1564005" h="386080">
                <a:moveTo>
                  <a:pt x="1563408" y="324904"/>
                </a:moveTo>
                <a:lnTo>
                  <a:pt x="1555826" y="800"/>
                </a:lnTo>
                <a:lnTo>
                  <a:pt x="1547837" y="990"/>
                </a:lnTo>
                <a:lnTo>
                  <a:pt x="1547812" y="0"/>
                </a:lnTo>
                <a:lnTo>
                  <a:pt x="1454289" y="3187"/>
                </a:lnTo>
                <a:lnTo>
                  <a:pt x="1393774" y="4597"/>
                </a:lnTo>
                <a:lnTo>
                  <a:pt x="1131785" y="10731"/>
                </a:lnTo>
                <a:lnTo>
                  <a:pt x="65519" y="13284"/>
                </a:lnTo>
                <a:lnTo>
                  <a:pt x="1270" y="13119"/>
                </a:lnTo>
                <a:lnTo>
                  <a:pt x="0" y="337312"/>
                </a:lnTo>
                <a:lnTo>
                  <a:pt x="7962" y="337350"/>
                </a:lnTo>
                <a:lnTo>
                  <a:pt x="8737" y="385699"/>
                </a:lnTo>
                <a:lnTo>
                  <a:pt x="170815" y="383120"/>
                </a:lnTo>
                <a:lnTo>
                  <a:pt x="1490459" y="362115"/>
                </a:lnTo>
                <a:lnTo>
                  <a:pt x="1490154" y="343179"/>
                </a:lnTo>
                <a:lnTo>
                  <a:pt x="1517764" y="343281"/>
                </a:lnTo>
                <a:lnTo>
                  <a:pt x="1517789" y="334022"/>
                </a:lnTo>
                <a:lnTo>
                  <a:pt x="1550047" y="333933"/>
                </a:lnTo>
                <a:lnTo>
                  <a:pt x="1550022" y="325221"/>
                </a:lnTo>
                <a:lnTo>
                  <a:pt x="1563408" y="324904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8" y="2679839"/>
            <a:ext cx="1640205" cy="402590"/>
          </a:xfrm>
          <a:custGeom>
            <a:avLst/>
            <a:gdLst/>
            <a:ahLst/>
            <a:cxnLst/>
            <a:rect l="l" t="t" r="r" b="b"/>
            <a:pathLst>
              <a:path w="1640205" h="402589">
                <a:moveTo>
                  <a:pt x="1639620" y="52717"/>
                </a:moveTo>
                <a:lnTo>
                  <a:pt x="1633448" y="52527"/>
                </a:lnTo>
                <a:lnTo>
                  <a:pt x="1633448" y="47028"/>
                </a:lnTo>
                <a:lnTo>
                  <a:pt x="1625866" y="47028"/>
                </a:lnTo>
                <a:lnTo>
                  <a:pt x="1624723" y="19659"/>
                </a:lnTo>
                <a:lnTo>
                  <a:pt x="1462773" y="26504"/>
                </a:lnTo>
                <a:lnTo>
                  <a:pt x="1187970" y="38125"/>
                </a:lnTo>
                <a:lnTo>
                  <a:pt x="10490" y="0"/>
                </a:lnTo>
                <a:lnTo>
                  <a:pt x="0" y="324027"/>
                </a:lnTo>
                <a:lnTo>
                  <a:pt x="29730" y="324993"/>
                </a:lnTo>
                <a:lnTo>
                  <a:pt x="31673" y="399707"/>
                </a:lnTo>
                <a:lnTo>
                  <a:pt x="42773" y="399427"/>
                </a:lnTo>
                <a:lnTo>
                  <a:pt x="42824" y="400799"/>
                </a:lnTo>
                <a:lnTo>
                  <a:pt x="204838" y="395478"/>
                </a:lnTo>
                <a:lnTo>
                  <a:pt x="241096" y="394296"/>
                </a:lnTo>
                <a:lnTo>
                  <a:pt x="248602" y="394106"/>
                </a:lnTo>
                <a:lnTo>
                  <a:pt x="248958" y="402259"/>
                </a:lnTo>
                <a:lnTo>
                  <a:pt x="750443" y="381088"/>
                </a:lnTo>
                <a:lnTo>
                  <a:pt x="1143469" y="370878"/>
                </a:lnTo>
                <a:lnTo>
                  <a:pt x="1372120" y="370878"/>
                </a:lnTo>
                <a:lnTo>
                  <a:pt x="1372120" y="372148"/>
                </a:lnTo>
                <a:lnTo>
                  <a:pt x="1487017" y="372148"/>
                </a:lnTo>
                <a:lnTo>
                  <a:pt x="1629130" y="376745"/>
                </a:lnTo>
                <a:lnTo>
                  <a:pt x="1629270" y="372148"/>
                </a:lnTo>
                <a:lnTo>
                  <a:pt x="1633334" y="372148"/>
                </a:lnTo>
                <a:lnTo>
                  <a:pt x="1633334" y="370878"/>
                </a:lnTo>
                <a:lnTo>
                  <a:pt x="1633448" y="343789"/>
                </a:lnTo>
                <a:lnTo>
                  <a:pt x="1638401" y="343573"/>
                </a:lnTo>
                <a:lnTo>
                  <a:pt x="1633753" y="233616"/>
                </a:lnTo>
                <a:lnTo>
                  <a:pt x="1639620" y="52717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64" y="3547106"/>
            <a:ext cx="280035" cy="276225"/>
          </a:xfrm>
          <a:custGeom>
            <a:avLst/>
            <a:gdLst/>
            <a:ahLst/>
            <a:cxnLst/>
            <a:rect l="l" t="t" r="r" b="b"/>
            <a:pathLst>
              <a:path w="280035" h="276225">
                <a:moveTo>
                  <a:pt x="115852" y="0"/>
                </a:moveTo>
                <a:lnTo>
                  <a:pt x="75788" y="12284"/>
                </a:lnTo>
                <a:lnTo>
                  <a:pt x="41010" y="36367"/>
                </a:lnTo>
                <a:lnTo>
                  <a:pt x="14565" y="71314"/>
                </a:lnTo>
                <a:lnTo>
                  <a:pt x="448" y="112802"/>
                </a:lnTo>
                <a:lnTo>
                  <a:pt x="0" y="155103"/>
                </a:lnTo>
                <a:lnTo>
                  <a:pt x="12284" y="195168"/>
                </a:lnTo>
                <a:lnTo>
                  <a:pt x="36367" y="229947"/>
                </a:lnTo>
                <a:lnTo>
                  <a:pt x="71313" y="256391"/>
                </a:lnTo>
                <a:lnTo>
                  <a:pt x="121781" y="275269"/>
                </a:lnTo>
                <a:lnTo>
                  <a:pt x="164082" y="275718"/>
                </a:lnTo>
                <a:lnTo>
                  <a:pt x="204145" y="263435"/>
                </a:lnTo>
                <a:lnTo>
                  <a:pt x="238924" y="239355"/>
                </a:lnTo>
                <a:lnTo>
                  <a:pt x="265369" y="204410"/>
                </a:lnTo>
                <a:lnTo>
                  <a:pt x="279485" y="162921"/>
                </a:lnTo>
                <a:lnTo>
                  <a:pt x="279934" y="120620"/>
                </a:lnTo>
                <a:lnTo>
                  <a:pt x="267650" y="80555"/>
                </a:lnTo>
                <a:lnTo>
                  <a:pt x="243567" y="45776"/>
                </a:lnTo>
                <a:lnTo>
                  <a:pt x="208620" y="19332"/>
                </a:lnTo>
                <a:lnTo>
                  <a:pt x="158153" y="450"/>
                </a:lnTo>
                <a:lnTo>
                  <a:pt x="115852" y="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94" y="3918584"/>
            <a:ext cx="274320" cy="290830"/>
          </a:xfrm>
          <a:custGeom>
            <a:avLst/>
            <a:gdLst/>
            <a:ahLst/>
            <a:cxnLst/>
            <a:rect l="l" t="t" r="r" b="b"/>
            <a:pathLst>
              <a:path w="274320" h="290829">
                <a:moveTo>
                  <a:pt x="136882" y="0"/>
                </a:moveTo>
                <a:lnTo>
                  <a:pt x="93617" y="6978"/>
                </a:lnTo>
                <a:lnTo>
                  <a:pt x="56041" y="26411"/>
                </a:lnTo>
                <a:lnTo>
                  <a:pt x="26410" y="56043"/>
                </a:lnTo>
                <a:lnTo>
                  <a:pt x="6978" y="93618"/>
                </a:lnTo>
                <a:lnTo>
                  <a:pt x="0" y="136880"/>
                </a:lnTo>
                <a:lnTo>
                  <a:pt x="0" y="153669"/>
                </a:lnTo>
                <a:lnTo>
                  <a:pt x="6978" y="196937"/>
                </a:lnTo>
                <a:lnTo>
                  <a:pt x="26410" y="234512"/>
                </a:lnTo>
                <a:lnTo>
                  <a:pt x="56041" y="264142"/>
                </a:lnTo>
                <a:lnTo>
                  <a:pt x="93617" y="283572"/>
                </a:lnTo>
                <a:lnTo>
                  <a:pt x="136882" y="290550"/>
                </a:lnTo>
                <a:lnTo>
                  <a:pt x="180148" y="283572"/>
                </a:lnTo>
                <a:lnTo>
                  <a:pt x="217723" y="264142"/>
                </a:lnTo>
                <a:lnTo>
                  <a:pt x="247355" y="234512"/>
                </a:lnTo>
                <a:lnTo>
                  <a:pt x="266787" y="196937"/>
                </a:lnTo>
                <a:lnTo>
                  <a:pt x="273765" y="153669"/>
                </a:lnTo>
                <a:lnTo>
                  <a:pt x="273765" y="136880"/>
                </a:lnTo>
                <a:lnTo>
                  <a:pt x="266787" y="93618"/>
                </a:lnTo>
                <a:lnTo>
                  <a:pt x="247355" y="56043"/>
                </a:lnTo>
                <a:lnTo>
                  <a:pt x="217723" y="26411"/>
                </a:lnTo>
                <a:lnTo>
                  <a:pt x="180148" y="6978"/>
                </a:lnTo>
                <a:lnTo>
                  <a:pt x="136882" y="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09" y="5469290"/>
            <a:ext cx="275590" cy="280035"/>
          </a:xfrm>
          <a:custGeom>
            <a:avLst/>
            <a:gdLst/>
            <a:ahLst/>
            <a:cxnLst/>
            <a:rect l="l" t="t" r="r" b="b"/>
            <a:pathLst>
              <a:path w="275590" h="280035">
                <a:moveTo>
                  <a:pt x="134369" y="0"/>
                </a:moveTo>
                <a:lnTo>
                  <a:pt x="92804" y="7868"/>
                </a:lnTo>
                <a:lnTo>
                  <a:pt x="55932" y="27780"/>
                </a:lnTo>
                <a:lnTo>
                  <a:pt x="26559" y="58222"/>
                </a:lnTo>
                <a:lnTo>
                  <a:pt x="7491" y="97677"/>
                </a:lnTo>
                <a:lnTo>
                  <a:pt x="0" y="147147"/>
                </a:lnTo>
                <a:lnTo>
                  <a:pt x="7865" y="188711"/>
                </a:lnTo>
                <a:lnTo>
                  <a:pt x="27777" y="225583"/>
                </a:lnTo>
                <a:lnTo>
                  <a:pt x="58220" y="254958"/>
                </a:lnTo>
                <a:lnTo>
                  <a:pt x="97679" y="274030"/>
                </a:lnTo>
                <a:lnTo>
                  <a:pt x="141132" y="279721"/>
                </a:lnTo>
                <a:lnTo>
                  <a:pt x="182698" y="271853"/>
                </a:lnTo>
                <a:lnTo>
                  <a:pt x="219569" y="251940"/>
                </a:lnTo>
                <a:lnTo>
                  <a:pt x="248942" y="221499"/>
                </a:lnTo>
                <a:lnTo>
                  <a:pt x="268010" y="182043"/>
                </a:lnTo>
                <a:lnTo>
                  <a:pt x="275501" y="132574"/>
                </a:lnTo>
                <a:lnTo>
                  <a:pt x="267636" y="91010"/>
                </a:lnTo>
                <a:lnTo>
                  <a:pt x="247724" y="54138"/>
                </a:lnTo>
                <a:lnTo>
                  <a:pt x="217281" y="24763"/>
                </a:lnTo>
                <a:lnTo>
                  <a:pt x="177822" y="5691"/>
                </a:lnTo>
                <a:lnTo>
                  <a:pt x="134369" y="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17" y="5890828"/>
            <a:ext cx="278130" cy="280035"/>
          </a:xfrm>
          <a:custGeom>
            <a:avLst/>
            <a:gdLst/>
            <a:ahLst/>
            <a:cxnLst/>
            <a:rect l="l" t="t" r="r" b="b"/>
            <a:pathLst>
              <a:path w="278130" h="280035">
                <a:moveTo>
                  <a:pt x="139203" y="0"/>
                </a:moveTo>
                <a:lnTo>
                  <a:pt x="97299" y="5796"/>
                </a:lnTo>
                <a:lnTo>
                  <a:pt x="57928" y="25047"/>
                </a:lnTo>
                <a:lnTo>
                  <a:pt x="26608" y="55700"/>
                </a:lnTo>
                <a:lnTo>
                  <a:pt x="7117" y="93245"/>
                </a:lnTo>
                <a:lnTo>
                  <a:pt x="0" y="134540"/>
                </a:lnTo>
                <a:lnTo>
                  <a:pt x="5795" y="176444"/>
                </a:lnTo>
                <a:lnTo>
                  <a:pt x="25047" y="215814"/>
                </a:lnTo>
                <a:lnTo>
                  <a:pt x="59944" y="253142"/>
                </a:lnTo>
                <a:lnTo>
                  <a:pt x="97490" y="272632"/>
                </a:lnTo>
                <a:lnTo>
                  <a:pt x="138786" y="279749"/>
                </a:lnTo>
                <a:lnTo>
                  <a:pt x="180689" y="273953"/>
                </a:lnTo>
                <a:lnTo>
                  <a:pt x="220059" y="254701"/>
                </a:lnTo>
                <a:lnTo>
                  <a:pt x="251380" y="224049"/>
                </a:lnTo>
                <a:lnTo>
                  <a:pt x="270871" y="186504"/>
                </a:lnTo>
                <a:lnTo>
                  <a:pt x="277989" y="145208"/>
                </a:lnTo>
                <a:lnTo>
                  <a:pt x="272193" y="103305"/>
                </a:lnTo>
                <a:lnTo>
                  <a:pt x="252942" y="63935"/>
                </a:lnTo>
                <a:lnTo>
                  <a:pt x="218044" y="26607"/>
                </a:lnTo>
                <a:lnTo>
                  <a:pt x="180498" y="7117"/>
                </a:lnTo>
                <a:lnTo>
                  <a:pt x="139203" y="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253" y="3161144"/>
            <a:ext cx="1456183" cy="29108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60347" y="4311916"/>
            <a:ext cx="3776345" cy="351155"/>
          </a:xfrm>
          <a:custGeom>
            <a:avLst/>
            <a:gdLst/>
            <a:ahLst/>
            <a:cxnLst/>
            <a:rect l="l" t="t" r="r" b="b"/>
            <a:pathLst>
              <a:path w="3776345" h="351154">
                <a:moveTo>
                  <a:pt x="13129" y="41471"/>
                </a:moveTo>
                <a:lnTo>
                  <a:pt x="6330" y="46056"/>
                </a:lnTo>
                <a:lnTo>
                  <a:pt x="1698" y="52927"/>
                </a:lnTo>
                <a:lnTo>
                  <a:pt x="0" y="61340"/>
                </a:lnTo>
                <a:lnTo>
                  <a:pt x="1698" y="69754"/>
                </a:lnTo>
                <a:lnTo>
                  <a:pt x="6330" y="76625"/>
                </a:lnTo>
                <a:lnTo>
                  <a:pt x="13200" y="81257"/>
                </a:lnTo>
                <a:lnTo>
                  <a:pt x="21612" y="82956"/>
                </a:lnTo>
                <a:lnTo>
                  <a:pt x="30025" y="81257"/>
                </a:lnTo>
                <a:lnTo>
                  <a:pt x="36896" y="76625"/>
                </a:lnTo>
                <a:lnTo>
                  <a:pt x="41528" y="69754"/>
                </a:lnTo>
                <a:lnTo>
                  <a:pt x="43226" y="61340"/>
                </a:lnTo>
                <a:lnTo>
                  <a:pt x="41528" y="52927"/>
                </a:lnTo>
                <a:lnTo>
                  <a:pt x="36896" y="46056"/>
                </a:lnTo>
                <a:lnTo>
                  <a:pt x="32686" y="43218"/>
                </a:lnTo>
                <a:lnTo>
                  <a:pt x="21612" y="43218"/>
                </a:lnTo>
                <a:lnTo>
                  <a:pt x="13200" y="41519"/>
                </a:lnTo>
                <a:close/>
              </a:path>
              <a:path w="3776345" h="351154">
                <a:moveTo>
                  <a:pt x="21612" y="39725"/>
                </a:moveTo>
                <a:lnTo>
                  <a:pt x="13200" y="41424"/>
                </a:lnTo>
                <a:lnTo>
                  <a:pt x="21612" y="43218"/>
                </a:lnTo>
                <a:lnTo>
                  <a:pt x="30047" y="41519"/>
                </a:lnTo>
                <a:lnTo>
                  <a:pt x="21612" y="39725"/>
                </a:lnTo>
                <a:close/>
              </a:path>
              <a:path w="3776345" h="351154">
                <a:moveTo>
                  <a:pt x="30107" y="41479"/>
                </a:moveTo>
                <a:lnTo>
                  <a:pt x="21612" y="43218"/>
                </a:lnTo>
                <a:lnTo>
                  <a:pt x="32686" y="43218"/>
                </a:lnTo>
                <a:lnTo>
                  <a:pt x="30107" y="41479"/>
                </a:lnTo>
                <a:close/>
              </a:path>
              <a:path w="3776345" h="351154">
                <a:moveTo>
                  <a:pt x="32708" y="39725"/>
                </a:moveTo>
                <a:lnTo>
                  <a:pt x="21612" y="39725"/>
                </a:lnTo>
                <a:lnTo>
                  <a:pt x="30025" y="41424"/>
                </a:lnTo>
                <a:lnTo>
                  <a:pt x="32708" y="39725"/>
                </a:lnTo>
                <a:close/>
              </a:path>
              <a:path w="3776345" h="351154">
                <a:moveTo>
                  <a:pt x="21634" y="0"/>
                </a:moveTo>
                <a:lnTo>
                  <a:pt x="13200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1"/>
                </a:lnTo>
                <a:lnTo>
                  <a:pt x="6330" y="36888"/>
                </a:lnTo>
                <a:lnTo>
                  <a:pt x="13129" y="41471"/>
                </a:lnTo>
                <a:lnTo>
                  <a:pt x="21612" y="39725"/>
                </a:lnTo>
                <a:lnTo>
                  <a:pt x="32708" y="39725"/>
                </a:lnTo>
                <a:lnTo>
                  <a:pt x="36917" y="36888"/>
                </a:lnTo>
                <a:lnTo>
                  <a:pt x="41548" y="30021"/>
                </a:lnTo>
                <a:lnTo>
                  <a:pt x="43247" y="21615"/>
                </a:lnTo>
                <a:lnTo>
                  <a:pt x="41548" y="13201"/>
                </a:lnTo>
                <a:lnTo>
                  <a:pt x="36917" y="6330"/>
                </a:lnTo>
                <a:lnTo>
                  <a:pt x="30047" y="1698"/>
                </a:lnTo>
                <a:lnTo>
                  <a:pt x="21634" y="0"/>
                </a:lnTo>
                <a:close/>
              </a:path>
              <a:path w="3776345" h="351154">
                <a:moveTo>
                  <a:pt x="86474" y="0"/>
                </a:moveTo>
                <a:lnTo>
                  <a:pt x="78043" y="1698"/>
                </a:lnTo>
                <a:lnTo>
                  <a:pt x="71173" y="6330"/>
                </a:lnTo>
                <a:lnTo>
                  <a:pt x="66540" y="13201"/>
                </a:lnTo>
                <a:lnTo>
                  <a:pt x="64842" y="21615"/>
                </a:lnTo>
                <a:lnTo>
                  <a:pt x="66540" y="30021"/>
                </a:lnTo>
                <a:lnTo>
                  <a:pt x="71173" y="36888"/>
                </a:lnTo>
                <a:lnTo>
                  <a:pt x="78043" y="41519"/>
                </a:lnTo>
                <a:lnTo>
                  <a:pt x="86456" y="43218"/>
                </a:lnTo>
                <a:lnTo>
                  <a:pt x="94887" y="41519"/>
                </a:lnTo>
                <a:lnTo>
                  <a:pt x="101757" y="36888"/>
                </a:lnTo>
                <a:lnTo>
                  <a:pt x="106388" y="30021"/>
                </a:lnTo>
                <a:lnTo>
                  <a:pt x="108087" y="21615"/>
                </a:lnTo>
                <a:lnTo>
                  <a:pt x="106388" y="13201"/>
                </a:lnTo>
                <a:lnTo>
                  <a:pt x="101757" y="6330"/>
                </a:lnTo>
                <a:lnTo>
                  <a:pt x="94887" y="1698"/>
                </a:lnTo>
                <a:lnTo>
                  <a:pt x="86474" y="0"/>
                </a:lnTo>
                <a:close/>
              </a:path>
              <a:path w="3776345" h="351154">
                <a:moveTo>
                  <a:pt x="151324" y="0"/>
                </a:moveTo>
                <a:lnTo>
                  <a:pt x="142896" y="1698"/>
                </a:lnTo>
                <a:lnTo>
                  <a:pt x="136026" y="6330"/>
                </a:lnTo>
                <a:lnTo>
                  <a:pt x="131394" y="13201"/>
                </a:lnTo>
                <a:lnTo>
                  <a:pt x="129696" y="21615"/>
                </a:lnTo>
                <a:lnTo>
                  <a:pt x="131394" y="30021"/>
                </a:lnTo>
                <a:lnTo>
                  <a:pt x="136026" y="36888"/>
                </a:lnTo>
                <a:lnTo>
                  <a:pt x="142896" y="41519"/>
                </a:lnTo>
                <a:lnTo>
                  <a:pt x="151309" y="43218"/>
                </a:lnTo>
                <a:lnTo>
                  <a:pt x="159737" y="41519"/>
                </a:lnTo>
                <a:lnTo>
                  <a:pt x="166607" y="36888"/>
                </a:lnTo>
                <a:lnTo>
                  <a:pt x="171238" y="30021"/>
                </a:lnTo>
                <a:lnTo>
                  <a:pt x="172937" y="21615"/>
                </a:lnTo>
                <a:lnTo>
                  <a:pt x="171238" y="13201"/>
                </a:lnTo>
                <a:lnTo>
                  <a:pt x="166607" y="6330"/>
                </a:lnTo>
                <a:lnTo>
                  <a:pt x="159737" y="1698"/>
                </a:lnTo>
                <a:lnTo>
                  <a:pt x="151324" y="0"/>
                </a:lnTo>
                <a:close/>
              </a:path>
              <a:path w="3776345" h="351154">
                <a:moveTo>
                  <a:pt x="216165" y="0"/>
                </a:moveTo>
                <a:lnTo>
                  <a:pt x="207740" y="1698"/>
                </a:lnTo>
                <a:lnTo>
                  <a:pt x="200870" y="6330"/>
                </a:lnTo>
                <a:lnTo>
                  <a:pt x="196238" y="13201"/>
                </a:lnTo>
                <a:lnTo>
                  <a:pt x="194539" y="21615"/>
                </a:lnTo>
                <a:lnTo>
                  <a:pt x="196238" y="30021"/>
                </a:lnTo>
                <a:lnTo>
                  <a:pt x="200870" y="36888"/>
                </a:lnTo>
                <a:lnTo>
                  <a:pt x="207740" y="41519"/>
                </a:lnTo>
                <a:lnTo>
                  <a:pt x="216154" y="43218"/>
                </a:lnTo>
                <a:lnTo>
                  <a:pt x="224578" y="41519"/>
                </a:lnTo>
                <a:lnTo>
                  <a:pt x="231448" y="36888"/>
                </a:lnTo>
                <a:lnTo>
                  <a:pt x="236079" y="30021"/>
                </a:lnTo>
                <a:lnTo>
                  <a:pt x="237778" y="21615"/>
                </a:lnTo>
                <a:lnTo>
                  <a:pt x="236079" y="13201"/>
                </a:lnTo>
                <a:lnTo>
                  <a:pt x="231448" y="6330"/>
                </a:lnTo>
                <a:lnTo>
                  <a:pt x="224578" y="1698"/>
                </a:lnTo>
                <a:lnTo>
                  <a:pt x="216165" y="0"/>
                </a:lnTo>
                <a:close/>
              </a:path>
              <a:path w="3776345" h="351154">
                <a:moveTo>
                  <a:pt x="281014" y="0"/>
                </a:moveTo>
                <a:lnTo>
                  <a:pt x="272591" y="1698"/>
                </a:lnTo>
                <a:lnTo>
                  <a:pt x="265721" y="6330"/>
                </a:lnTo>
                <a:lnTo>
                  <a:pt x="261089" y="13201"/>
                </a:lnTo>
                <a:lnTo>
                  <a:pt x="259391" y="21615"/>
                </a:lnTo>
                <a:lnTo>
                  <a:pt x="261089" y="30021"/>
                </a:lnTo>
                <a:lnTo>
                  <a:pt x="265721" y="36888"/>
                </a:lnTo>
                <a:lnTo>
                  <a:pt x="272591" y="41519"/>
                </a:lnTo>
                <a:lnTo>
                  <a:pt x="281004" y="43218"/>
                </a:lnTo>
                <a:lnTo>
                  <a:pt x="289426" y="41519"/>
                </a:lnTo>
                <a:lnTo>
                  <a:pt x="296296" y="36888"/>
                </a:lnTo>
                <a:lnTo>
                  <a:pt x="300928" y="30021"/>
                </a:lnTo>
                <a:lnTo>
                  <a:pt x="302627" y="21615"/>
                </a:lnTo>
                <a:lnTo>
                  <a:pt x="300928" y="13201"/>
                </a:lnTo>
                <a:lnTo>
                  <a:pt x="296296" y="6330"/>
                </a:lnTo>
                <a:lnTo>
                  <a:pt x="289426" y="1698"/>
                </a:lnTo>
                <a:lnTo>
                  <a:pt x="281014" y="0"/>
                </a:lnTo>
                <a:close/>
              </a:path>
              <a:path w="3776345" h="351154">
                <a:moveTo>
                  <a:pt x="345857" y="0"/>
                </a:moveTo>
                <a:lnTo>
                  <a:pt x="337437" y="1698"/>
                </a:lnTo>
                <a:lnTo>
                  <a:pt x="330567" y="6330"/>
                </a:lnTo>
                <a:lnTo>
                  <a:pt x="325935" y="13201"/>
                </a:lnTo>
                <a:lnTo>
                  <a:pt x="324237" y="21615"/>
                </a:lnTo>
                <a:lnTo>
                  <a:pt x="325935" y="30021"/>
                </a:lnTo>
                <a:lnTo>
                  <a:pt x="330567" y="36888"/>
                </a:lnTo>
                <a:lnTo>
                  <a:pt x="337437" y="41519"/>
                </a:lnTo>
                <a:lnTo>
                  <a:pt x="345850" y="43218"/>
                </a:lnTo>
                <a:lnTo>
                  <a:pt x="354270" y="41519"/>
                </a:lnTo>
                <a:lnTo>
                  <a:pt x="361140" y="36888"/>
                </a:lnTo>
                <a:lnTo>
                  <a:pt x="365772" y="30021"/>
                </a:lnTo>
                <a:lnTo>
                  <a:pt x="367470" y="21615"/>
                </a:lnTo>
                <a:lnTo>
                  <a:pt x="365772" y="13201"/>
                </a:lnTo>
                <a:lnTo>
                  <a:pt x="361140" y="6330"/>
                </a:lnTo>
                <a:lnTo>
                  <a:pt x="354270" y="1698"/>
                </a:lnTo>
                <a:lnTo>
                  <a:pt x="345857" y="0"/>
                </a:lnTo>
                <a:close/>
              </a:path>
              <a:path w="3776345" h="351154">
                <a:moveTo>
                  <a:pt x="410695" y="0"/>
                </a:moveTo>
                <a:lnTo>
                  <a:pt x="402278" y="1698"/>
                </a:lnTo>
                <a:lnTo>
                  <a:pt x="395408" y="6330"/>
                </a:lnTo>
                <a:lnTo>
                  <a:pt x="390776" y="13201"/>
                </a:lnTo>
                <a:lnTo>
                  <a:pt x="389078" y="21615"/>
                </a:lnTo>
                <a:lnTo>
                  <a:pt x="390776" y="30021"/>
                </a:lnTo>
                <a:lnTo>
                  <a:pt x="395408" y="36888"/>
                </a:lnTo>
                <a:lnTo>
                  <a:pt x="402278" y="41519"/>
                </a:lnTo>
                <a:lnTo>
                  <a:pt x="410691" y="43218"/>
                </a:lnTo>
                <a:lnTo>
                  <a:pt x="419108" y="41519"/>
                </a:lnTo>
                <a:lnTo>
                  <a:pt x="425978" y="36888"/>
                </a:lnTo>
                <a:lnTo>
                  <a:pt x="430610" y="30021"/>
                </a:lnTo>
                <a:lnTo>
                  <a:pt x="432309" y="21615"/>
                </a:lnTo>
                <a:lnTo>
                  <a:pt x="430610" y="13201"/>
                </a:lnTo>
                <a:lnTo>
                  <a:pt x="425978" y="6330"/>
                </a:lnTo>
                <a:lnTo>
                  <a:pt x="419108" y="1698"/>
                </a:lnTo>
                <a:lnTo>
                  <a:pt x="410695" y="0"/>
                </a:lnTo>
                <a:close/>
              </a:path>
              <a:path w="3776345" h="351154">
                <a:moveTo>
                  <a:pt x="475554" y="0"/>
                </a:moveTo>
                <a:lnTo>
                  <a:pt x="467132" y="1698"/>
                </a:lnTo>
                <a:lnTo>
                  <a:pt x="460262" y="6330"/>
                </a:lnTo>
                <a:lnTo>
                  <a:pt x="455630" y="13201"/>
                </a:lnTo>
                <a:lnTo>
                  <a:pt x="453932" y="21615"/>
                </a:lnTo>
                <a:lnTo>
                  <a:pt x="455630" y="30021"/>
                </a:lnTo>
                <a:lnTo>
                  <a:pt x="460262" y="36888"/>
                </a:lnTo>
                <a:lnTo>
                  <a:pt x="467132" y="41519"/>
                </a:lnTo>
                <a:lnTo>
                  <a:pt x="475545" y="43218"/>
                </a:lnTo>
                <a:lnTo>
                  <a:pt x="483966" y="41519"/>
                </a:lnTo>
                <a:lnTo>
                  <a:pt x="490836" y="36888"/>
                </a:lnTo>
                <a:lnTo>
                  <a:pt x="495468" y="30021"/>
                </a:lnTo>
                <a:lnTo>
                  <a:pt x="497166" y="21615"/>
                </a:lnTo>
                <a:lnTo>
                  <a:pt x="495468" y="13201"/>
                </a:lnTo>
                <a:lnTo>
                  <a:pt x="490836" y="6330"/>
                </a:lnTo>
                <a:lnTo>
                  <a:pt x="483966" y="1698"/>
                </a:lnTo>
                <a:lnTo>
                  <a:pt x="475554" y="0"/>
                </a:lnTo>
                <a:close/>
              </a:path>
              <a:path w="3776345" h="351154">
                <a:moveTo>
                  <a:pt x="540386" y="0"/>
                </a:moveTo>
                <a:lnTo>
                  <a:pt x="531963" y="1698"/>
                </a:lnTo>
                <a:lnTo>
                  <a:pt x="525093" y="6330"/>
                </a:lnTo>
                <a:lnTo>
                  <a:pt x="520461" y="13201"/>
                </a:lnTo>
                <a:lnTo>
                  <a:pt x="518763" y="21615"/>
                </a:lnTo>
                <a:lnTo>
                  <a:pt x="520461" y="30021"/>
                </a:lnTo>
                <a:lnTo>
                  <a:pt x="525093" y="36888"/>
                </a:lnTo>
                <a:lnTo>
                  <a:pt x="531963" y="41519"/>
                </a:lnTo>
                <a:lnTo>
                  <a:pt x="540376" y="43218"/>
                </a:lnTo>
                <a:lnTo>
                  <a:pt x="548799" y="41519"/>
                </a:lnTo>
                <a:lnTo>
                  <a:pt x="555668" y="36888"/>
                </a:lnTo>
                <a:lnTo>
                  <a:pt x="560300" y="30021"/>
                </a:lnTo>
                <a:lnTo>
                  <a:pt x="561999" y="21615"/>
                </a:lnTo>
                <a:lnTo>
                  <a:pt x="560300" y="13201"/>
                </a:lnTo>
                <a:lnTo>
                  <a:pt x="555668" y="6330"/>
                </a:lnTo>
                <a:lnTo>
                  <a:pt x="548799" y="1698"/>
                </a:lnTo>
                <a:lnTo>
                  <a:pt x="540386" y="0"/>
                </a:lnTo>
                <a:close/>
              </a:path>
              <a:path w="3776345" h="351154">
                <a:moveTo>
                  <a:pt x="605237" y="0"/>
                </a:moveTo>
                <a:lnTo>
                  <a:pt x="596817" y="1698"/>
                </a:lnTo>
                <a:lnTo>
                  <a:pt x="589947" y="6330"/>
                </a:lnTo>
                <a:lnTo>
                  <a:pt x="585315" y="13201"/>
                </a:lnTo>
                <a:lnTo>
                  <a:pt x="583617" y="21615"/>
                </a:lnTo>
                <a:lnTo>
                  <a:pt x="585315" y="30021"/>
                </a:lnTo>
                <a:lnTo>
                  <a:pt x="589947" y="36888"/>
                </a:lnTo>
                <a:lnTo>
                  <a:pt x="596817" y="41519"/>
                </a:lnTo>
                <a:lnTo>
                  <a:pt x="605229" y="43218"/>
                </a:lnTo>
                <a:lnTo>
                  <a:pt x="613650" y="41519"/>
                </a:lnTo>
                <a:lnTo>
                  <a:pt x="620520" y="36888"/>
                </a:lnTo>
                <a:lnTo>
                  <a:pt x="625153" y="30021"/>
                </a:lnTo>
                <a:lnTo>
                  <a:pt x="626851" y="21615"/>
                </a:lnTo>
                <a:lnTo>
                  <a:pt x="625153" y="13201"/>
                </a:lnTo>
                <a:lnTo>
                  <a:pt x="620520" y="6330"/>
                </a:lnTo>
                <a:lnTo>
                  <a:pt x="613650" y="1698"/>
                </a:lnTo>
                <a:lnTo>
                  <a:pt x="605237" y="0"/>
                </a:lnTo>
                <a:close/>
              </a:path>
              <a:path w="3776345" h="351154">
                <a:moveTo>
                  <a:pt x="670090" y="0"/>
                </a:moveTo>
                <a:lnTo>
                  <a:pt x="661672" y="1698"/>
                </a:lnTo>
                <a:lnTo>
                  <a:pt x="654801" y="6330"/>
                </a:lnTo>
                <a:lnTo>
                  <a:pt x="650169" y="13201"/>
                </a:lnTo>
                <a:lnTo>
                  <a:pt x="648470" y="21615"/>
                </a:lnTo>
                <a:lnTo>
                  <a:pt x="650169" y="30021"/>
                </a:lnTo>
                <a:lnTo>
                  <a:pt x="654801" y="36888"/>
                </a:lnTo>
                <a:lnTo>
                  <a:pt x="661672" y="41519"/>
                </a:lnTo>
                <a:lnTo>
                  <a:pt x="670085" y="43218"/>
                </a:lnTo>
                <a:lnTo>
                  <a:pt x="678503" y="41519"/>
                </a:lnTo>
                <a:lnTo>
                  <a:pt x="685373" y="36888"/>
                </a:lnTo>
                <a:lnTo>
                  <a:pt x="690005" y="30021"/>
                </a:lnTo>
                <a:lnTo>
                  <a:pt x="691704" y="21615"/>
                </a:lnTo>
                <a:lnTo>
                  <a:pt x="690005" y="13201"/>
                </a:lnTo>
                <a:lnTo>
                  <a:pt x="685373" y="6330"/>
                </a:lnTo>
                <a:lnTo>
                  <a:pt x="678503" y="1698"/>
                </a:lnTo>
                <a:lnTo>
                  <a:pt x="670090" y="0"/>
                </a:lnTo>
                <a:close/>
              </a:path>
              <a:path w="3776345" h="351154">
                <a:moveTo>
                  <a:pt x="734922" y="0"/>
                </a:moveTo>
                <a:lnTo>
                  <a:pt x="726505" y="1698"/>
                </a:lnTo>
                <a:lnTo>
                  <a:pt x="719635" y="6330"/>
                </a:lnTo>
                <a:lnTo>
                  <a:pt x="715002" y="13201"/>
                </a:lnTo>
                <a:lnTo>
                  <a:pt x="713304" y="21615"/>
                </a:lnTo>
                <a:lnTo>
                  <a:pt x="715002" y="30021"/>
                </a:lnTo>
                <a:lnTo>
                  <a:pt x="719635" y="36888"/>
                </a:lnTo>
                <a:lnTo>
                  <a:pt x="726505" y="41519"/>
                </a:lnTo>
                <a:lnTo>
                  <a:pt x="734918" y="43218"/>
                </a:lnTo>
                <a:lnTo>
                  <a:pt x="743335" y="41519"/>
                </a:lnTo>
                <a:lnTo>
                  <a:pt x="750205" y="36888"/>
                </a:lnTo>
                <a:lnTo>
                  <a:pt x="754836" y="30021"/>
                </a:lnTo>
                <a:lnTo>
                  <a:pt x="756535" y="21615"/>
                </a:lnTo>
                <a:lnTo>
                  <a:pt x="754836" y="13201"/>
                </a:lnTo>
                <a:lnTo>
                  <a:pt x="750205" y="6330"/>
                </a:lnTo>
                <a:lnTo>
                  <a:pt x="743335" y="1698"/>
                </a:lnTo>
                <a:lnTo>
                  <a:pt x="734922" y="0"/>
                </a:lnTo>
                <a:close/>
              </a:path>
              <a:path w="3776345" h="351154">
                <a:moveTo>
                  <a:pt x="799778" y="0"/>
                </a:moveTo>
                <a:lnTo>
                  <a:pt x="791359" y="1698"/>
                </a:lnTo>
                <a:lnTo>
                  <a:pt x="784489" y="6330"/>
                </a:lnTo>
                <a:lnTo>
                  <a:pt x="779857" y="13201"/>
                </a:lnTo>
                <a:lnTo>
                  <a:pt x="778159" y="21615"/>
                </a:lnTo>
                <a:lnTo>
                  <a:pt x="779857" y="30021"/>
                </a:lnTo>
                <a:lnTo>
                  <a:pt x="784489" y="36888"/>
                </a:lnTo>
                <a:lnTo>
                  <a:pt x="791359" y="41519"/>
                </a:lnTo>
                <a:lnTo>
                  <a:pt x="799772" y="43218"/>
                </a:lnTo>
                <a:lnTo>
                  <a:pt x="808191" y="41519"/>
                </a:lnTo>
                <a:lnTo>
                  <a:pt x="815061" y="36888"/>
                </a:lnTo>
                <a:lnTo>
                  <a:pt x="819693" y="30021"/>
                </a:lnTo>
                <a:lnTo>
                  <a:pt x="821391" y="21615"/>
                </a:lnTo>
                <a:lnTo>
                  <a:pt x="819693" y="13201"/>
                </a:lnTo>
                <a:lnTo>
                  <a:pt x="815061" y="6330"/>
                </a:lnTo>
                <a:lnTo>
                  <a:pt x="808191" y="1698"/>
                </a:lnTo>
                <a:lnTo>
                  <a:pt x="799778" y="0"/>
                </a:lnTo>
                <a:close/>
              </a:path>
              <a:path w="3776345" h="351154">
                <a:moveTo>
                  <a:pt x="864633" y="0"/>
                </a:moveTo>
                <a:lnTo>
                  <a:pt x="856213" y="1698"/>
                </a:lnTo>
                <a:lnTo>
                  <a:pt x="849343" y="6330"/>
                </a:lnTo>
                <a:lnTo>
                  <a:pt x="844711" y="13201"/>
                </a:lnTo>
                <a:lnTo>
                  <a:pt x="843013" y="21615"/>
                </a:lnTo>
                <a:lnTo>
                  <a:pt x="844711" y="30021"/>
                </a:lnTo>
                <a:lnTo>
                  <a:pt x="849343" y="36888"/>
                </a:lnTo>
                <a:lnTo>
                  <a:pt x="856213" y="41519"/>
                </a:lnTo>
                <a:lnTo>
                  <a:pt x="864626" y="43218"/>
                </a:lnTo>
                <a:lnTo>
                  <a:pt x="873046" y="41519"/>
                </a:lnTo>
                <a:lnTo>
                  <a:pt x="879916" y="36888"/>
                </a:lnTo>
                <a:lnTo>
                  <a:pt x="884548" y="30021"/>
                </a:lnTo>
                <a:lnTo>
                  <a:pt x="886246" y="21615"/>
                </a:lnTo>
                <a:lnTo>
                  <a:pt x="884548" y="13201"/>
                </a:lnTo>
                <a:lnTo>
                  <a:pt x="879916" y="6330"/>
                </a:lnTo>
                <a:lnTo>
                  <a:pt x="873046" y="1698"/>
                </a:lnTo>
                <a:lnTo>
                  <a:pt x="864633" y="0"/>
                </a:lnTo>
                <a:close/>
              </a:path>
              <a:path w="3776345" h="351154">
                <a:moveTo>
                  <a:pt x="929468" y="0"/>
                </a:moveTo>
                <a:lnTo>
                  <a:pt x="921047" y="1698"/>
                </a:lnTo>
                <a:lnTo>
                  <a:pt x="914177" y="6330"/>
                </a:lnTo>
                <a:lnTo>
                  <a:pt x="909545" y="13201"/>
                </a:lnTo>
                <a:lnTo>
                  <a:pt x="907846" y="21615"/>
                </a:lnTo>
                <a:lnTo>
                  <a:pt x="909545" y="30021"/>
                </a:lnTo>
                <a:lnTo>
                  <a:pt x="914177" y="36888"/>
                </a:lnTo>
                <a:lnTo>
                  <a:pt x="921047" y="41519"/>
                </a:lnTo>
                <a:lnTo>
                  <a:pt x="929460" y="43218"/>
                </a:lnTo>
                <a:lnTo>
                  <a:pt x="937881" y="41519"/>
                </a:lnTo>
                <a:lnTo>
                  <a:pt x="944751" y="36888"/>
                </a:lnTo>
                <a:lnTo>
                  <a:pt x="949383" y="30021"/>
                </a:lnTo>
                <a:lnTo>
                  <a:pt x="951081" y="21615"/>
                </a:lnTo>
                <a:lnTo>
                  <a:pt x="949383" y="13201"/>
                </a:lnTo>
                <a:lnTo>
                  <a:pt x="944751" y="6330"/>
                </a:lnTo>
                <a:lnTo>
                  <a:pt x="937881" y="1698"/>
                </a:lnTo>
                <a:lnTo>
                  <a:pt x="929468" y="0"/>
                </a:lnTo>
                <a:close/>
              </a:path>
              <a:path w="3776345" h="351154">
                <a:moveTo>
                  <a:pt x="994321" y="0"/>
                </a:moveTo>
                <a:lnTo>
                  <a:pt x="985901" y="1698"/>
                </a:lnTo>
                <a:lnTo>
                  <a:pt x="979032" y="6330"/>
                </a:lnTo>
                <a:lnTo>
                  <a:pt x="974400" y="13201"/>
                </a:lnTo>
                <a:lnTo>
                  <a:pt x="972701" y="21615"/>
                </a:lnTo>
                <a:lnTo>
                  <a:pt x="974400" y="30021"/>
                </a:lnTo>
                <a:lnTo>
                  <a:pt x="979032" y="36888"/>
                </a:lnTo>
                <a:lnTo>
                  <a:pt x="985901" y="41519"/>
                </a:lnTo>
                <a:lnTo>
                  <a:pt x="994314" y="43218"/>
                </a:lnTo>
                <a:lnTo>
                  <a:pt x="1002734" y="41519"/>
                </a:lnTo>
                <a:lnTo>
                  <a:pt x="1009606" y="36888"/>
                </a:lnTo>
                <a:lnTo>
                  <a:pt x="1014239" y="30021"/>
                </a:lnTo>
                <a:lnTo>
                  <a:pt x="1015939" y="21615"/>
                </a:lnTo>
                <a:lnTo>
                  <a:pt x="1014239" y="13201"/>
                </a:lnTo>
                <a:lnTo>
                  <a:pt x="1009606" y="6330"/>
                </a:lnTo>
                <a:lnTo>
                  <a:pt x="1002734" y="1698"/>
                </a:lnTo>
                <a:lnTo>
                  <a:pt x="994321" y="0"/>
                </a:lnTo>
                <a:close/>
              </a:path>
              <a:path w="3776345" h="351154">
                <a:moveTo>
                  <a:pt x="1059157" y="0"/>
                </a:moveTo>
                <a:lnTo>
                  <a:pt x="1050730" y="1698"/>
                </a:lnTo>
                <a:lnTo>
                  <a:pt x="1043859" y="6330"/>
                </a:lnTo>
                <a:lnTo>
                  <a:pt x="1039227" y="13201"/>
                </a:lnTo>
                <a:lnTo>
                  <a:pt x="1037529" y="21615"/>
                </a:lnTo>
                <a:lnTo>
                  <a:pt x="1039227" y="30021"/>
                </a:lnTo>
                <a:lnTo>
                  <a:pt x="1043859" y="36888"/>
                </a:lnTo>
                <a:lnTo>
                  <a:pt x="1050730" y="41519"/>
                </a:lnTo>
                <a:lnTo>
                  <a:pt x="1059144" y="43218"/>
                </a:lnTo>
                <a:lnTo>
                  <a:pt x="1067570" y="41519"/>
                </a:lnTo>
                <a:lnTo>
                  <a:pt x="1074441" y="36888"/>
                </a:lnTo>
                <a:lnTo>
                  <a:pt x="1079073" y="30021"/>
                </a:lnTo>
                <a:lnTo>
                  <a:pt x="1080772" y="21615"/>
                </a:lnTo>
                <a:lnTo>
                  <a:pt x="1079073" y="13201"/>
                </a:lnTo>
                <a:lnTo>
                  <a:pt x="1074441" y="6330"/>
                </a:lnTo>
                <a:lnTo>
                  <a:pt x="1067570" y="1698"/>
                </a:lnTo>
                <a:lnTo>
                  <a:pt x="1059157" y="0"/>
                </a:lnTo>
                <a:close/>
              </a:path>
              <a:path w="3776345" h="351154">
                <a:moveTo>
                  <a:pt x="1124016" y="0"/>
                </a:moveTo>
                <a:lnTo>
                  <a:pt x="1115589" y="1698"/>
                </a:lnTo>
                <a:lnTo>
                  <a:pt x="1108718" y="6330"/>
                </a:lnTo>
                <a:lnTo>
                  <a:pt x="1104086" y="13201"/>
                </a:lnTo>
                <a:lnTo>
                  <a:pt x="1102387" y="21615"/>
                </a:lnTo>
                <a:lnTo>
                  <a:pt x="1104086" y="30021"/>
                </a:lnTo>
                <a:lnTo>
                  <a:pt x="1108718" y="36888"/>
                </a:lnTo>
                <a:lnTo>
                  <a:pt x="1115589" y="41519"/>
                </a:lnTo>
                <a:lnTo>
                  <a:pt x="1124003" y="43218"/>
                </a:lnTo>
                <a:lnTo>
                  <a:pt x="1132427" y="41519"/>
                </a:lnTo>
                <a:lnTo>
                  <a:pt x="1139294" y="36888"/>
                </a:lnTo>
                <a:lnTo>
                  <a:pt x="1143922" y="30021"/>
                </a:lnTo>
                <a:lnTo>
                  <a:pt x="1145618" y="21615"/>
                </a:lnTo>
                <a:lnTo>
                  <a:pt x="1143922" y="13201"/>
                </a:lnTo>
                <a:lnTo>
                  <a:pt x="1139294" y="6330"/>
                </a:lnTo>
                <a:lnTo>
                  <a:pt x="1132427" y="1698"/>
                </a:lnTo>
                <a:lnTo>
                  <a:pt x="1124016" y="0"/>
                </a:lnTo>
                <a:close/>
              </a:path>
              <a:path w="3776345" h="351154">
                <a:moveTo>
                  <a:pt x="1188862" y="0"/>
                </a:moveTo>
                <a:lnTo>
                  <a:pt x="1180448" y="1698"/>
                </a:lnTo>
                <a:lnTo>
                  <a:pt x="1173577" y="6330"/>
                </a:lnTo>
                <a:lnTo>
                  <a:pt x="1168945" y="13201"/>
                </a:lnTo>
                <a:lnTo>
                  <a:pt x="1167246" y="21615"/>
                </a:lnTo>
                <a:lnTo>
                  <a:pt x="1168945" y="30021"/>
                </a:lnTo>
                <a:lnTo>
                  <a:pt x="1173577" y="36888"/>
                </a:lnTo>
                <a:lnTo>
                  <a:pt x="1180448" y="41519"/>
                </a:lnTo>
                <a:lnTo>
                  <a:pt x="1188862" y="43218"/>
                </a:lnTo>
                <a:lnTo>
                  <a:pt x="1197275" y="41519"/>
                </a:lnTo>
                <a:lnTo>
                  <a:pt x="1204146" y="36888"/>
                </a:lnTo>
                <a:lnTo>
                  <a:pt x="1208779" y="30021"/>
                </a:lnTo>
                <a:lnTo>
                  <a:pt x="1210477" y="21615"/>
                </a:lnTo>
                <a:lnTo>
                  <a:pt x="1208779" y="13201"/>
                </a:lnTo>
                <a:lnTo>
                  <a:pt x="1204146" y="6330"/>
                </a:lnTo>
                <a:lnTo>
                  <a:pt x="1197275" y="1698"/>
                </a:lnTo>
                <a:lnTo>
                  <a:pt x="1188862" y="0"/>
                </a:lnTo>
                <a:close/>
              </a:path>
              <a:path w="3776345" h="351154">
                <a:moveTo>
                  <a:pt x="1253695" y="0"/>
                </a:moveTo>
                <a:lnTo>
                  <a:pt x="1245281" y="1698"/>
                </a:lnTo>
                <a:lnTo>
                  <a:pt x="1238411" y="6330"/>
                </a:lnTo>
                <a:lnTo>
                  <a:pt x="1233778" y="13201"/>
                </a:lnTo>
                <a:lnTo>
                  <a:pt x="1232080" y="21615"/>
                </a:lnTo>
                <a:lnTo>
                  <a:pt x="1233778" y="30021"/>
                </a:lnTo>
                <a:lnTo>
                  <a:pt x="1238411" y="36888"/>
                </a:lnTo>
                <a:lnTo>
                  <a:pt x="1245281" y="41519"/>
                </a:lnTo>
                <a:lnTo>
                  <a:pt x="1253695" y="43218"/>
                </a:lnTo>
                <a:lnTo>
                  <a:pt x="1262109" y="41519"/>
                </a:lnTo>
                <a:lnTo>
                  <a:pt x="1268980" y="36888"/>
                </a:lnTo>
                <a:lnTo>
                  <a:pt x="1273612" y="30021"/>
                </a:lnTo>
                <a:lnTo>
                  <a:pt x="1275311" y="21615"/>
                </a:lnTo>
                <a:lnTo>
                  <a:pt x="1273612" y="13201"/>
                </a:lnTo>
                <a:lnTo>
                  <a:pt x="1268980" y="6330"/>
                </a:lnTo>
                <a:lnTo>
                  <a:pt x="1262109" y="1698"/>
                </a:lnTo>
                <a:lnTo>
                  <a:pt x="1253695" y="0"/>
                </a:lnTo>
                <a:close/>
              </a:path>
              <a:path w="3776345" h="351154">
                <a:moveTo>
                  <a:pt x="1318554" y="0"/>
                </a:moveTo>
                <a:lnTo>
                  <a:pt x="1310128" y="1698"/>
                </a:lnTo>
                <a:lnTo>
                  <a:pt x="1303257" y="6330"/>
                </a:lnTo>
                <a:lnTo>
                  <a:pt x="1298625" y="13201"/>
                </a:lnTo>
                <a:lnTo>
                  <a:pt x="1296926" y="21615"/>
                </a:lnTo>
                <a:lnTo>
                  <a:pt x="1298625" y="30021"/>
                </a:lnTo>
                <a:lnTo>
                  <a:pt x="1303257" y="36888"/>
                </a:lnTo>
                <a:lnTo>
                  <a:pt x="1310128" y="41519"/>
                </a:lnTo>
                <a:lnTo>
                  <a:pt x="1318541" y="43218"/>
                </a:lnTo>
                <a:lnTo>
                  <a:pt x="1326968" y="41519"/>
                </a:lnTo>
                <a:lnTo>
                  <a:pt x="1333839" y="36888"/>
                </a:lnTo>
                <a:lnTo>
                  <a:pt x="1338471" y="30021"/>
                </a:lnTo>
                <a:lnTo>
                  <a:pt x="1340170" y="21615"/>
                </a:lnTo>
                <a:lnTo>
                  <a:pt x="1338471" y="13201"/>
                </a:lnTo>
                <a:lnTo>
                  <a:pt x="1333839" y="6330"/>
                </a:lnTo>
                <a:lnTo>
                  <a:pt x="1326968" y="1698"/>
                </a:lnTo>
                <a:lnTo>
                  <a:pt x="1318554" y="0"/>
                </a:lnTo>
                <a:close/>
              </a:path>
              <a:path w="3776345" h="351154">
                <a:moveTo>
                  <a:pt x="1383400" y="0"/>
                </a:moveTo>
                <a:lnTo>
                  <a:pt x="1374987" y="1698"/>
                </a:lnTo>
                <a:lnTo>
                  <a:pt x="1368116" y="6330"/>
                </a:lnTo>
                <a:lnTo>
                  <a:pt x="1363484" y="13201"/>
                </a:lnTo>
                <a:lnTo>
                  <a:pt x="1361785" y="21615"/>
                </a:lnTo>
                <a:lnTo>
                  <a:pt x="1363484" y="30021"/>
                </a:lnTo>
                <a:lnTo>
                  <a:pt x="1368116" y="36888"/>
                </a:lnTo>
                <a:lnTo>
                  <a:pt x="1374987" y="41519"/>
                </a:lnTo>
                <a:lnTo>
                  <a:pt x="1383400" y="43218"/>
                </a:lnTo>
                <a:lnTo>
                  <a:pt x="1391814" y="41519"/>
                </a:lnTo>
                <a:lnTo>
                  <a:pt x="1398685" y="36888"/>
                </a:lnTo>
                <a:lnTo>
                  <a:pt x="1403317" y="30021"/>
                </a:lnTo>
                <a:lnTo>
                  <a:pt x="1405016" y="21615"/>
                </a:lnTo>
                <a:lnTo>
                  <a:pt x="1403317" y="13201"/>
                </a:lnTo>
                <a:lnTo>
                  <a:pt x="1398685" y="6330"/>
                </a:lnTo>
                <a:lnTo>
                  <a:pt x="1391814" y="1698"/>
                </a:lnTo>
                <a:lnTo>
                  <a:pt x="1383400" y="0"/>
                </a:lnTo>
                <a:close/>
              </a:path>
              <a:path w="3776345" h="351154">
                <a:moveTo>
                  <a:pt x="1448247" y="0"/>
                </a:moveTo>
                <a:lnTo>
                  <a:pt x="1439820" y="1698"/>
                </a:lnTo>
                <a:lnTo>
                  <a:pt x="1432949" y="6330"/>
                </a:lnTo>
                <a:lnTo>
                  <a:pt x="1428317" y="13201"/>
                </a:lnTo>
                <a:lnTo>
                  <a:pt x="1426618" y="21615"/>
                </a:lnTo>
                <a:lnTo>
                  <a:pt x="1428317" y="30021"/>
                </a:lnTo>
                <a:lnTo>
                  <a:pt x="1432949" y="36888"/>
                </a:lnTo>
                <a:lnTo>
                  <a:pt x="1439820" y="41519"/>
                </a:lnTo>
                <a:lnTo>
                  <a:pt x="1448234" y="43218"/>
                </a:lnTo>
                <a:lnTo>
                  <a:pt x="1456653" y="41519"/>
                </a:lnTo>
                <a:lnTo>
                  <a:pt x="1463520" y="36888"/>
                </a:lnTo>
                <a:lnTo>
                  <a:pt x="1468151" y="30021"/>
                </a:lnTo>
                <a:lnTo>
                  <a:pt x="1469849" y="21615"/>
                </a:lnTo>
                <a:lnTo>
                  <a:pt x="1468151" y="13201"/>
                </a:lnTo>
                <a:lnTo>
                  <a:pt x="1463520" y="6330"/>
                </a:lnTo>
                <a:lnTo>
                  <a:pt x="1456653" y="1698"/>
                </a:lnTo>
                <a:lnTo>
                  <a:pt x="1448247" y="0"/>
                </a:lnTo>
                <a:close/>
              </a:path>
              <a:path w="3776345" h="351154">
                <a:moveTo>
                  <a:pt x="1513093" y="0"/>
                </a:moveTo>
                <a:lnTo>
                  <a:pt x="1504674" y="1698"/>
                </a:lnTo>
                <a:lnTo>
                  <a:pt x="1497807" y="6330"/>
                </a:lnTo>
                <a:lnTo>
                  <a:pt x="1493176" y="13201"/>
                </a:lnTo>
                <a:lnTo>
                  <a:pt x="1491477" y="21615"/>
                </a:lnTo>
                <a:lnTo>
                  <a:pt x="1493176" y="30021"/>
                </a:lnTo>
                <a:lnTo>
                  <a:pt x="1497807" y="36888"/>
                </a:lnTo>
                <a:lnTo>
                  <a:pt x="1504674" y="41519"/>
                </a:lnTo>
                <a:lnTo>
                  <a:pt x="1513080" y="43218"/>
                </a:lnTo>
                <a:lnTo>
                  <a:pt x="1521506" y="41519"/>
                </a:lnTo>
                <a:lnTo>
                  <a:pt x="1528377" y="36888"/>
                </a:lnTo>
                <a:lnTo>
                  <a:pt x="1533010" y="30021"/>
                </a:lnTo>
                <a:lnTo>
                  <a:pt x="1534708" y="21615"/>
                </a:lnTo>
                <a:lnTo>
                  <a:pt x="1533010" y="13201"/>
                </a:lnTo>
                <a:lnTo>
                  <a:pt x="1528377" y="6330"/>
                </a:lnTo>
                <a:lnTo>
                  <a:pt x="1521506" y="1698"/>
                </a:lnTo>
                <a:lnTo>
                  <a:pt x="1513093" y="0"/>
                </a:lnTo>
                <a:close/>
              </a:path>
              <a:path w="3776345" h="351154">
                <a:moveTo>
                  <a:pt x="1577926" y="0"/>
                </a:moveTo>
                <a:lnTo>
                  <a:pt x="1569507" y="1698"/>
                </a:lnTo>
                <a:lnTo>
                  <a:pt x="1562640" y="6330"/>
                </a:lnTo>
                <a:lnTo>
                  <a:pt x="1558009" y="13201"/>
                </a:lnTo>
                <a:lnTo>
                  <a:pt x="1556311" y="21615"/>
                </a:lnTo>
                <a:lnTo>
                  <a:pt x="1558009" y="30021"/>
                </a:lnTo>
                <a:lnTo>
                  <a:pt x="1562640" y="36888"/>
                </a:lnTo>
                <a:lnTo>
                  <a:pt x="1569507" y="41519"/>
                </a:lnTo>
                <a:lnTo>
                  <a:pt x="1577914" y="43218"/>
                </a:lnTo>
                <a:lnTo>
                  <a:pt x="1586340" y="41519"/>
                </a:lnTo>
                <a:lnTo>
                  <a:pt x="1593211" y="36888"/>
                </a:lnTo>
                <a:lnTo>
                  <a:pt x="1597843" y="30021"/>
                </a:lnTo>
                <a:lnTo>
                  <a:pt x="1599542" y="21615"/>
                </a:lnTo>
                <a:lnTo>
                  <a:pt x="1597843" y="13201"/>
                </a:lnTo>
                <a:lnTo>
                  <a:pt x="1593211" y="6330"/>
                </a:lnTo>
                <a:lnTo>
                  <a:pt x="1586340" y="1698"/>
                </a:lnTo>
                <a:lnTo>
                  <a:pt x="1577926" y="0"/>
                </a:lnTo>
                <a:close/>
              </a:path>
              <a:path w="3776345" h="351154">
                <a:moveTo>
                  <a:pt x="1642785" y="0"/>
                </a:moveTo>
                <a:lnTo>
                  <a:pt x="1634359" y="1698"/>
                </a:lnTo>
                <a:lnTo>
                  <a:pt x="1627488" y="6330"/>
                </a:lnTo>
                <a:lnTo>
                  <a:pt x="1622856" y="13201"/>
                </a:lnTo>
                <a:lnTo>
                  <a:pt x="1621157" y="21615"/>
                </a:lnTo>
                <a:lnTo>
                  <a:pt x="1622856" y="30021"/>
                </a:lnTo>
                <a:lnTo>
                  <a:pt x="1627488" y="36888"/>
                </a:lnTo>
                <a:lnTo>
                  <a:pt x="1634359" y="41519"/>
                </a:lnTo>
                <a:lnTo>
                  <a:pt x="1642772" y="43218"/>
                </a:lnTo>
                <a:lnTo>
                  <a:pt x="1651199" y="41519"/>
                </a:lnTo>
                <a:lnTo>
                  <a:pt x="1658070" y="36888"/>
                </a:lnTo>
                <a:lnTo>
                  <a:pt x="1662702" y="30021"/>
                </a:lnTo>
                <a:lnTo>
                  <a:pt x="1664401" y="21615"/>
                </a:lnTo>
                <a:lnTo>
                  <a:pt x="1662702" y="13201"/>
                </a:lnTo>
                <a:lnTo>
                  <a:pt x="1658070" y="6330"/>
                </a:lnTo>
                <a:lnTo>
                  <a:pt x="1651199" y="1698"/>
                </a:lnTo>
                <a:lnTo>
                  <a:pt x="1642785" y="0"/>
                </a:lnTo>
                <a:close/>
              </a:path>
              <a:path w="3776345" h="351154">
                <a:moveTo>
                  <a:pt x="1707631" y="0"/>
                </a:moveTo>
                <a:lnTo>
                  <a:pt x="1699218" y="1698"/>
                </a:lnTo>
                <a:lnTo>
                  <a:pt x="1692347" y="6330"/>
                </a:lnTo>
                <a:lnTo>
                  <a:pt x="1687715" y="13201"/>
                </a:lnTo>
                <a:lnTo>
                  <a:pt x="1686016" y="21615"/>
                </a:lnTo>
                <a:lnTo>
                  <a:pt x="1687715" y="30021"/>
                </a:lnTo>
                <a:lnTo>
                  <a:pt x="1692347" y="36888"/>
                </a:lnTo>
                <a:lnTo>
                  <a:pt x="1699218" y="41519"/>
                </a:lnTo>
                <a:lnTo>
                  <a:pt x="1707631" y="43218"/>
                </a:lnTo>
                <a:lnTo>
                  <a:pt x="1716045" y="41519"/>
                </a:lnTo>
                <a:lnTo>
                  <a:pt x="1722916" y="36888"/>
                </a:lnTo>
                <a:lnTo>
                  <a:pt x="1727548" y="30021"/>
                </a:lnTo>
                <a:lnTo>
                  <a:pt x="1729247" y="21615"/>
                </a:lnTo>
                <a:lnTo>
                  <a:pt x="1727548" y="13201"/>
                </a:lnTo>
                <a:lnTo>
                  <a:pt x="1722916" y="6330"/>
                </a:lnTo>
                <a:lnTo>
                  <a:pt x="1716045" y="1698"/>
                </a:lnTo>
                <a:lnTo>
                  <a:pt x="1707631" y="0"/>
                </a:lnTo>
                <a:close/>
              </a:path>
              <a:path w="3776345" h="351154">
                <a:moveTo>
                  <a:pt x="1772478" y="0"/>
                </a:moveTo>
                <a:lnTo>
                  <a:pt x="1764051" y="1698"/>
                </a:lnTo>
                <a:lnTo>
                  <a:pt x="1757180" y="6330"/>
                </a:lnTo>
                <a:lnTo>
                  <a:pt x="1752548" y="13201"/>
                </a:lnTo>
                <a:lnTo>
                  <a:pt x="1750849" y="21615"/>
                </a:lnTo>
                <a:lnTo>
                  <a:pt x="1752548" y="30021"/>
                </a:lnTo>
                <a:lnTo>
                  <a:pt x="1757180" y="36888"/>
                </a:lnTo>
                <a:lnTo>
                  <a:pt x="1764051" y="41519"/>
                </a:lnTo>
                <a:lnTo>
                  <a:pt x="1772465" y="43218"/>
                </a:lnTo>
                <a:lnTo>
                  <a:pt x="1780889" y="41519"/>
                </a:lnTo>
                <a:lnTo>
                  <a:pt x="1787756" y="36888"/>
                </a:lnTo>
                <a:lnTo>
                  <a:pt x="1792384" y="30021"/>
                </a:lnTo>
                <a:lnTo>
                  <a:pt x="1794080" y="21615"/>
                </a:lnTo>
                <a:lnTo>
                  <a:pt x="1792384" y="13201"/>
                </a:lnTo>
                <a:lnTo>
                  <a:pt x="1787756" y="6330"/>
                </a:lnTo>
                <a:lnTo>
                  <a:pt x="1780889" y="1698"/>
                </a:lnTo>
                <a:lnTo>
                  <a:pt x="1772478" y="0"/>
                </a:lnTo>
                <a:close/>
              </a:path>
              <a:path w="3776345" h="351154">
                <a:moveTo>
                  <a:pt x="1837324" y="0"/>
                </a:moveTo>
                <a:lnTo>
                  <a:pt x="1828905" y="1698"/>
                </a:lnTo>
                <a:lnTo>
                  <a:pt x="1822038" y="6330"/>
                </a:lnTo>
                <a:lnTo>
                  <a:pt x="1817407" y="13201"/>
                </a:lnTo>
                <a:lnTo>
                  <a:pt x="1815708" y="21615"/>
                </a:lnTo>
                <a:lnTo>
                  <a:pt x="1817407" y="30021"/>
                </a:lnTo>
                <a:lnTo>
                  <a:pt x="1822038" y="36888"/>
                </a:lnTo>
                <a:lnTo>
                  <a:pt x="1828905" y="41519"/>
                </a:lnTo>
                <a:lnTo>
                  <a:pt x="1837311" y="43218"/>
                </a:lnTo>
                <a:lnTo>
                  <a:pt x="1845737" y="41519"/>
                </a:lnTo>
                <a:lnTo>
                  <a:pt x="1852608" y="36888"/>
                </a:lnTo>
                <a:lnTo>
                  <a:pt x="1857241" y="30021"/>
                </a:lnTo>
                <a:lnTo>
                  <a:pt x="1858939" y="21615"/>
                </a:lnTo>
                <a:lnTo>
                  <a:pt x="1857241" y="13201"/>
                </a:lnTo>
                <a:lnTo>
                  <a:pt x="1852608" y="6330"/>
                </a:lnTo>
                <a:lnTo>
                  <a:pt x="1845737" y="1698"/>
                </a:lnTo>
                <a:lnTo>
                  <a:pt x="1837324" y="0"/>
                </a:lnTo>
                <a:close/>
              </a:path>
              <a:path w="3776345" h="351154">
                <a:moveTo>
                  <a:pt x="1902157" y="0"/>
                </a:moveTo>
                <a:lnTo>
                  <a:pt x="1893738" y="1698"/>
                </a:lnTo>
                <a:lnTo>
                  <a:pt x="1886871" y="6330"/>
                </a:lnTo>
                <a:lnTo>
                  <a:pt x="1882240" y="13201"/>
                </a:lnTo>
                <a:lnTo>
                  <a:pt x="1880542" y="21615"/>
                </a:lnTo>
                <a:lnTo>
                  <a:pt x="1882240" y="30021"/>
                </a:lnTo>
                <a:lnTo>
                  <a:pt x="1886871" y="36888"/>
                </a:lnTo>
                <a:lnTo>
                  <a:pt x="1893738" y="41519"/>
                </a:lnTo>
                <a:lnTo>
                  <a:pt x="1902145" y="43218"/>
                </a:lnTo>
                <a:lnTo>
                  <a:pt x="1910571" y="41519"/>
                </a:lnTo>
                <a:lnTo>
                  <a:pt x="1917442" y="36888"/>
                </a:lnTo>
                <a:lnTo>
                  <a:pt x="1922074" y="30021"/>
                </a:lnTo>
                <a:lnTo>
                  <a:pt x="1923773" y="21615"/>
                </a:lnTo>
                <a:lnTo>
                  <a:pt x="1922074" y="13201"/>
                </a:lnTo>
                <a:lnTo>
                  <a:pt x="1917442" y="6330"/>
                </a:lnTo>
                <a:lnTo>
                  <a:pt x="1910571" y="1698"/>
                </a:lnTo>
                <a:lnTo>
                  <a:pt x="1902157" y="0"/>
                </a:lnTo>
                <a:close/>
              </a:path>
              <a:path w="3776345" h="351154">
                <a:moveTo>
                  <a:pt x="1967016" y="0"/>
                </a:moveTo>
                <a:lnTo>
                  <a:pt x="1958590" y="1698"/>
                </a:lnTo>
                <a:lnTo>
                  <a:pt x="1951719" y="6330"/>
                </a:lnTo>
                <a:lnTo>
                  <a:pt x="1947087" y="13201"/>
                </a:lnTo>
                <a:lnTo>
                  <a:pt x="1945388" y="21615"/>
                </a:lnTo>
                <a:lnTo>
                  <a:pt x="1947087" y="30021"/>
                </a:lnTo>
                <a:lnTo>
                  <a:pt x="1951719" y="36888"/>
                </a:lnTo>
                <a:lnTo>
                  <a:pt x="1958590" y="41519"/>
                </a:lnTo>
                <a:lnTo>
                  <a:pt x="1967003" y="43218"/>
                </a:lnTo>
                <a:lnTo>
                  <a:pt x="1975430" y="41519"/>
                </a:lnTo>
                <a:lnTo>
                  <a:pt x="1982301" y="36888"/>
                </a:lnTo>
                <a:lnTo>
                  <a:pt x="1986933" y="30021"/>
                </a:lnTo>
                <a:lnTo>
                  <a:pt x="1988632" y="21615"/>
                </a:lnTo>
                <a:lnTo>
                  <a:pt x="1986933" y="13201"/>
                </a:lnTo>
                <a:lnTo>
                  <a:pt x="1982301" y="6330"/>
                </a:lnTo>
                <a:lnTo>
                  <a:pt x="1975430" y="1698"/>
                </a:lnTo>
                <a:lnTo>
                  <a:pt x="1967016" y="0"/>
                </a:lnTo>
                <a:close/>
              </a:path>
              <a:path w="3776345" h="351154">
                <a:moveTo>
                  <a:pt x="2031862" y="0"/>
                </a:moveTo>
                <a:lnTo>
                  <a:pt x="2023449" y="1698"/>
                </a:lnTo>
                <a:lnTo>
                  <a:pt x="2016578" y="6330"/>
                </a:lnTo>
                <a:lnTo>
                  <a:pt x="2011946" y="13201"/>
                </a:lnTo>
                <a:lnTo>
                  <a:pt x="2010247" y="21615"/>
                </a:lnTo>
                <a:lnTo>
                  <a:pt x="2011946" y="30021"/>
                </a:lnTo>
                <a:lnTo>
                  <a:pt x="2016578" y="36888"/>
                </a:lnTo>
                <a:lnTo>
                  <a:pt x="2023449" y="41519"/>
                </a:lnTo>
                <a:lnTo>
                  <a:pt x="2031862" y="43218"/>
                </a:lnTo>
                <a:lnTo>
                  <a:pt x="2040276" y="41519"/>
                </a:lnTo>
                <a:lnTo>
                  <a:pt x="2047147" y="36888"/>
                </a:lnTo>
                <a:lnTo>
                  <a:pt x="2051779" y="30021"/>
                </a:lnTo>
                <a:lnTo>
                  <a:pt x="2053478" y="21615"/>
                </a:lnTo>
                <a:lnTo>
                  <a:pt x="2051779" y="13201"/>
                </a:lnTo>
                <a:lnTo>
                  <a:pt x="2047147" y="6330"/>
                </a:lnTo>
                <a:lnTo>
                  <a:pt x="2040276" y="1698"/>
                </a:lnTo>
                <a:lnTo>
                  <a:pt x="2031862" y="0"/>
                </a:lnTo>
                <a:close/>
              </a:path>
              <a:path w="3776345" h="351154">
                <a:moveTo>
                  <a:pt x="2096696" y="0"/>
                </a:moveTo>
                <a:lnTo>
                  <a:pt x="2088282" y="1698"/>
                </a:lnTo>
                <a:lnTo>
                  <a:pt x="2081411" y="6330"/>
                </a:lnTo>
                <a:lnTo>
                  <a:pt x="2076779" y="13201"/>
                </a:lnTo>
                <a:lnTo>
                  <a:pt x="2075080" y="21615"/>
                </a:lnTo>
                <a:lnTo>
                  <a:pt x="2076779" y="30021"/>
                </a:lnTo>
                <a:lnTo>
                  <a:pt x="2081411" y="36888"/>
                </a:lnTo>
                <a:lnTo>
                  <a:pt x="2088282" y="41519"/>
                </a:lnTo>
                <a:lnTo>
                  <a:pt x="2096696" y="43218"/>
                </a:lnTo>
                <a:lnTo>
                  <a:pt x="2105110" y="41519"/>
                </a:lnTo>
                <a:lnTo>
                  <a:pt x="2111980" y="36888"/>
                </a:lnTo>
                <a:lnTo>
                  <a:pt x="2116613" y="30021"/>
                </a:lnTo>
                <a:lnTo>
                  <a:pt x="2118311" y="21615"/>
                </a:lnTo>
                <a:lnTo>
                  <a:pt x="2116613" y="13201"/>
                </a:lnTo>
                <a:lnTo>
                  <a:pt x="2111980" y="6330"/>
                </a:lnTo>
                <a:lnTo>
                  <a:pt x="2105110" y="1698"/>
                </a:lnTo>
                <a:lnTo>
                  <a:pt x="2096696" y="0"/>
                </a:lnTo>
                <a:close/>
              </a:path>
              <a:path w="3776345" h="351154">
                <a:moveTo>
                  <a:pt x="2161555" y="0"/>
                </a:moveTo>
                <a:lnTo>
                  <a:pt x="2153130" y="1698"/>
                </a:lnTo>
                <a:lnTo>
                  <a:pt x="2146264" y="6330"/>
                </a:lnTo>
                <a:lnTo>
                  <a:pt x="2141636" y="13201"/>
                </a:lnTo>
                <a:lnTo>
                  <a:pt x="2139939" y="21615"/>
                </a:lnTo>
                <a:lnTo>
                  <a:pt x="2141636" y="30021"/>
                </a:lnTo>
                <a:lnTo>
                  <a:pt x="2146264" y="36888"/>
                </a:lnTo>
                <a:lnTo>
                  <a:pt x="2153130" y="41519"/>
                </a:lnTo>
                <a:lnTo>
                  <a:pt x="2161542" y="43218"/>
                </a:lnTo>
                <a:lnTo>
                  <a:pt x="2169968" y="41519"/>
                </a:lnTo>
                <a:lnTo>
                  <a:pt x="2176839" y="36888"/>
                </a:lnTo>
                <a:lnTo>
                  <a:pt x="2181472" y="30021"/>
                </a:lnTo>
                <a:lnTo>
                  <a:pt x="2183170" y="21615"/>
                </a:lnTo>
                <a:lnTo>
                  <a:pt x="2181472" y="13201"/>
                </a:lnTo>
                <a:lnTo>
                  <a:pt x="2176839" y="6330"/>
                </a:lnTo>
                <a:lnTo>
                  <a:pt x="2169968" y="1698"/>
                </a:lnTo>
                <a:lnTo>
                  <a:pt x="2161555" y="0"/>
                </a:lnTo>
                <a:close/>
              </a:path>
              <a:path w="3776345" h="351154">
                <a:moveTo>
                  <a:pt x="2226414" y="0"/>
                </a:moveTo>
                <a:lnTo>
                  <a:pt x="2217987" y="1698"/>
                </a:lnTo>
                <a:lnTo>
                  <a:pt x="2211116" y="6330"/>
                </a:lnTo>
                <a:lnTo>
                  <a:pt x="2206484" y="13201"/>
                </a:lnTo>
                <a:lnTo>
                  <a:pt x="2204786" y="21615"/>
                </a:lnTo>
                <a:lnTo>
                  <a:pt x="2206484" y="30021"/>
                </a:lnTo>
                <a:lnTo>
                  <a:pt x="2211116" y="36888"/>
                </a:lnTo>
                <a:lnTo>
                  <a:pt x="2217987" y="41519"/>
                </a:lnTo>
                <a:lnTo>
                  <a:pt x="2226401" y="43218"/>
                </a:lnTo>
                <a:lnTo>
                  <a:pt x="2234820" y="41519"/>
                </a:lnTo>
                <a:lnTo>
                  <a:pt x="2241687" y="36888"/>
                </a:lnTo>
                <a:lnTo>
                  <a:pt x="2246318" y="30021"/>
                </a:lnTo>
                <a:lnTo>
                  <a:pt x="2248016" y="21615"/>
                </a:lnTo>
                <a:lnTo>
                  <a:pt x="2246318" y="13201"/>
                </a:lnTo>
                <a:lnTo>
                  <a:pt x="2241687" y="6330"/>
                </a:lnTo>
                <a:lnTo>
                  <a:pt x="2234820" y="1698"/>
                </a:lnTo>
                <a:lnTo>
                  <a:pt x="2226414" y="0"/>
                </a:lnTo>
                <a:close/>
              </a:path>
              <a:path w="3776345" h="351154">
                <a:moveTo>
                  <a:pt x="2291247" y="0"/>
                </a:moveTo>
                <a:lnTo>
                  <a:pt x="2282821" y="1698"/>
                </a:lnTo>
                <a:lnTo>
                  <a:pt x="2275950" y="6330"/>
                </a:lnTo>
                <a:lnTo>
                  <a:pt x="2271318" y="13201"/>
                </a:lnTo>
                <a:lnTo>
                  <a:pt x="2269619" y="21615"/>
                </a:lnTo>
                <a:lnTo>
                  <a:pt x="2271318" y="30021"/>
                </a:lnTo>
                <a:lnTo>
                  <a:pt x="2275950" y="36888"/>
                </a:lnTo>
                <a:lnTo>
                  <a:pt x="2282821" y="41519"/>
                </a:lnTo>
                <a:lnTo>
                  <a:pt x="2291234" y="43218"/>
                </a:lnTo>
                <a:lnTo>
                  <a:pt x="2299661" y="41519"/>
                </a:lnTo>
                <a:lnTo>
                  <a:pt x="2306532" y="36888"/>
                </a:lnTo>
                <a:lnTo>
                  <a:pt x="2311164" y="30021"/>
                </a:lnTo>
                <a:lnTo>
                  <a:pt x="2312863" y="21615"/>
                </a:lnTo>
                <a:lnTo>
                  <a:pt x="2311164" y="13201"/>
                </a:lnTo>
                <a:lnTo>
                  <a:pt x="2306532" y="6330"/>
                </a:lnTo>
                <a:lnTo>
                  <a:pt x="2299661" y="1698"/>
                </a:lnTo>
                <a:lnTo>
                  <a:pt x="2291247" y="0"/>
                </a:lnTo>
                <a:close/>
              </a:path>
              <a:path w="3776345" h="351154">
                <a:moveTo>
                  <a:pt x="2356093" y="0"/>
                </a:moveTo>
                <a:lnTo>
                  <a:pt x="2347680" y="1698"/>
                </a:lnTo>
                <a:lnTo>
                  <a:pt x="2340809" y="6330"/>
                </a:lnTo>
                <a:lnTo>
                  <a:pt x="2336177" y="13201"/>
                </a:lnTo>
                <a:lnTo>
                  <a:pt x="2334478" y="21615"/>
                </a:lnTo>
                <a:lnTo>
                  <a:pt x="2336177" y="30021"/>
                </a:lnTo>
                <a:lnTo>
                  <a:pt x="2340809" y="36888"/>
                </a:lnTo>
                <a:lnTo>
                  <a:pt x="2347680" y="41519"/>
                </a:lnTo>
                <a:lnTo>
                  <a:pt x="2356093" y="43218"/>
                </a:lnTo>
                <a:lnTo>
                  <a:pt x="2364507" y="41519"/>
                </a:lnTo>
                <a:lnTo>
                  <a:pt x="2371378" y="36888"/>
                </a:lnTo>
                <a:lnTo>
                  <a:pt x="2376010" y="30021"/>
                </a:lnTo>
                <a:lnTo>
                  <a:pt x="2377709" y="21615"/>
                </a:lnTo>
                <a:lnTo>
                  <a:pt x="2376010" y="13201"/>
                </a:lnTo>
                <a:lnTo>
                  <a:pt x="2371378" y="6330"/>
                </a:lnTo>
                <a:lnTo>
                  <a:pt x="2364507" y="1698"/>
                </a:lnTo>
                <a:lnTo>
                  <a:pt x="2356093" y="0"/>
                </a:lnTo>
                <a:close/>
              </a:path>
              <a:path w="3776345" h="351154">
                <a:moveTo>
                  <a:pt x="2420927" y="0"/>
                </a:moveTo>
                <a:lnTo>
                  <a:pt x="2412513" y="1698"/>
                </a:lnTo>
                <a:lnTo>
                  <a:pt x="2405642" y="6330"/>
                </a:lnTo>
                <a:lnTo>
                  <a:pt x="2401010" y="13201"/>
                </a:lnTo>
                <a:lnTo>
                  <a:pt x="2399311" y="21615"/>
                </a:lnTo>
                <a:lnTo>
                  <a:pt x="2401010" y="30021"/>
                </a:lnTo>
                <a:lnTo>
                  <a:pt x="2405642" y="36888"/>
                </a:lnTo>
                <a:lnTo>
                  <a:pt x="2412513" y="41519"/>
                </a:lnTo>
                <a:lnTo>
                  <a:pt x="2420927" y="43218"/>
                </a:lnTo>
                <a:lnTo>
                  <a:pt x="2429341" y="41519"/>
                </a:lnTo>
                <a:lnTo>
                  <a:pt x="2436211" y="36888"/>
                </a:lnTo>
                <a:lnTo>
                  <a:pt x="2440844" y="30021"/>
                </a:lnTo>
                <a:lnTo>
                  <a:pt x="2442542" y="21615"/>
                </a:lnTo>
                <a:lnTo>
                  <a:pt x="2440844" y="13201"/>
                </a:lnTo>
                <a:lnTo>
                  <a:pt x="2436211" y="6330"/>
                </a:lnTo>
                <a:lnTo>
                  <a:pt x="2429341" y="1698"/>
                </a:lnTo>
                <a:lnTo>
                  <a:pt x="2420927" y="0"/>
                </a:lnTo>
                <a:close/>
              </a:path>
              <a:path w="3776345" h="351154">
                <a:moveTo>
                  <a:pt x="2485786" y="0"/>
                </a:moveTo>
                <a:lnTo>
                  <a:pt x="2477361" y="1698"/>
                </a:lnTo>
                <a:lnTo>
                  <a:pt x="2470495" y="6330"/>
                </a:lnTo>
                <a:lnTo>
                  <a:pt x="2465867" y="13201"/>
                </a:lnTo>
                <a:lnTo>
                  <a:pt x="2464170" y="21615"/>
                </a:lnTo>
                <a:lnTo>
                  <a:pt x="2465867" y="30021"/>
                </a:lnTo>
                <a:lnTo>
                  <a:pt x="2470495" y="36888"/>
                </a:lnTo>
                <a:lnTo>
                  <a:pt x="2477361" y="41519"/>
                </a:lnTo>
                <a:lnTo>
                  <a:pt x="2485773" y="43218"/>
                </a:lnTo>
                <a:lnTo>
                  <a:pt x="2494199" y="41519"/>
                </a:lnTo>
                <a:lnTo>
                  <a:pt x="2501070" y="36888"/>
                </a:lnTo>
                <a:lnTo>
                  <a:pt x="2505703" y="30021"/>
                </a:lnTo>
                <a:lnTo>
                  <a:pt x="2507401" y="21615"/>
                </a:lnTo>
                <a:lnTo>
                  <a:pt x="2505703" y="13201"/>
                </a:lnTo>
                <a:lnTo>
                  <a:pt x="2501070" y="6330"/>
                </a:lnTo>
                <a:lnTo>
                  <a:pt x="2494199" y="1698"/>
                </a:lnTo>
                <a:lnTo>
                  <a:pt x="2485786" y="0"/>
                </a:lnTo>
                <a:close/>
              </a:path>
              <a:path w="3776345" h="351154">
                <a:moveTo>
                  <a:pt x="2550645" y="0"/>
                </a:moveTo>
                <a:lnTo>
                  <a:pt x="2542218" y="1698"/>
                </a:lnTo>
                <a:lnTo>
                  <a:pt x="2535347" y="6330"/>
                </a:lnTo>
                <a:lnTo>
                  <a:pt x="2530715" y="13201"/>
                </a:lnTo>
                <a:lnTo>
                  <a:pt x="2529017" y="21615"/>
                </a:lnTo>
                <a:lnTo>
                  <a:pt x="2530715" y="30021"/>
                </a:lnTo>
                <a:lnTo>
                  <a:pt x="2535347" y="36888"/>
                </a:lnTo>
                <a:lnTo>
                  <a:pt x="2542218" y="41519"/>
                </a:lnTo>
                <a:lnTo>
                  <a:pt x="2550632" y="43218"/>
                </a:lnTo>
                <a:lnTo>
                  <a:pt x="2559051" y="41519"/>
                </a:lnTo>
                <a:lnTo>
                  <a:pt x="2565918" y="36888"/>
                </a:lnTo>
                <a:lnTo>
                  <a:pt x="2570549" y="30021"/>
                </a:lnTo>
                <a:lnTo>
                  <a:pt x="2572247" y="21615"/>
                </a:lnTo>
                <a:lnTo>
                  <a:pt x="2570549" y="13201"/>
                </a:lnTo>
                <a:lnTo>
                  <a:pt x="2565918" y="6330"/>
                </a:lnTo>
                <a:lnTo>
                  <a:pt x="2559051" y="1698"/>
                </a:lnTo>
                <a:lnTo>
                  <a:pt x="2550645" y="0"/>
                </a:lnTo>
                <a:close/>
              </a:path>
              <a:path w="3776345" h="351154">
                <a:moveTo>
                  <a:pt x="2615478" y="0"/>
                </a:moveTo>
                <a:lnTo>
                  <a:pt x="2607052" y="1698"/>
                </a:lnTo>
                <a:lnTo>
                  <a:pt x="2600181" y="6330"/>
                </a:lnTo>
                <a:lnTo>
                  <a:pt x="2595549" y="13201"/>
                </a:lnTo>
                <a:lnTo>
                  <a:pt x="2593850" y="21615"/>
                </a:lnTo>
                <a:lnTo>
                  <a:pt x="2595549" y="30021"/>
                </a:lnTo>
                <a:lnTo>
                  <a:pt x="2600181" y="36888"/>
                </a:lnTo>
                <a:lnTo>
                  <a:pt x="2607052" y="41519"/>
                </a:lnTo>
                <a:lnTo>
                  <a:pt x="2615465" y="43218"/>
                </a:lnTo>
                <a:lnTo>
                  <a:pt x="2623890" y="41519"/>
                </a:lnTo>
                <a:lnTo>
                  <a:pt x="2630756" y="36888"/>
                </a:lnTo>
                <a:lnTo>
                  <a:pt x="2635384" y="30021"/>
                </a:lnTo>
                <a:lnTo>
                  <a:pt x="2637081" y="21615"/>
                </a:lnTo>
                <a:lnTo>
                  <a:pt x="2635384" y="13201"/>
                </a:lnTo>
                <a:lnTo>
                  <a:pt x="2630756" y="6330"/>
                </a:lnTo>
                <a:lnTo>
                  <a:pt x="2623890" y="1698"/>
                </a:lnTo>
                <a:lnTo>
                  <a:pt x="2615478" y="0"/>
                </a:lnTo>
                <a:close/>
              </a:path>
              <a:path w="3776345" h="351154">
                <a:moveTo>
                  <a:pt x="2680324" y="0"/>
                </a:moveTo>
                <a:lnTo>
                  <a:pt x="2671911" y="1698"/>
                </a:lnTo>
                <a:lnTo>
                  <a:pt x="2665040" y="6330"/>
                </a:lnTo>
                <a:lnTo>
                  <a:pt x="2660408" y="13201"/>
                </a:lnTo>
                <a:lnTo>
                  <a:pt x="2658709" y="21615"/>
                </a:lnTo>
                <a:lnTo>
                  <a:pt x="2660408" y="30021"/>
                </a:lnTo>
                <a:lnTo>
                  <a:pt x="2665040" y="36888"/>
                </a:lnTo>
                <a:lnTo>
                  <a:pt x="2671911" y="41519"/>
                </a:lnTo>
                <a:lnTo>
                  <a:pt x="2680324" y="43218"/>
                </a:lnTo>
                <a:lnTo>
                  <a:pt x="2688738" y="41519"/>
                </a:lnTo>
                <a:lnTo>
                  <a:pt x="2695609" y="36888"/>
                </a:lnTo>
                <a:lnTo>
                  <a:pt x="2700241" y="30021"/>
                </a:lnTo>
                <a:lnTo>
                  <a:pt x="2701940" y="21615"/>
                </a:lnTo>
                <a:lnTo>
                  <a:pt x="2700241" y="13201"/>
                </a:lnTo>
                <a:lnTo>
                  <a:pt x="2695609" y="6330"/>
                </a:lnTo>
                <a:lnTo>
                  <a:pt x="2688738" y="1698"/>
                </a:lnTo>
                <a:lnTo>
                  <a:pt x="2680324" y="0"/>
                </a:lnTo>
                <a:close/>
              </a:path>
              <a:path w="3776345" h="351154">
                <a:moveTo>
                  <a:pt x="2745183" y="0"/>
                </a:moveTo>
                <a:lnTo>
                  <a:pt x="2736757" y="1698"/>
                </a:lnTo>
                <a:lnTo>
                  <a:pt x="2729886" y="6330"/>
                </a:lnTo>
                <a:lnTo>
                  <a:pt x="2725254" y="13201"/>
                </a:lnTo>
                <a:lnTo>
                  <a:pt x="2723555" y="21615"/>
                </a:lnTo>
                <a:lnTo>
                  <a:pt x="2725254" y="30021"/>
                </a:lnTo>
                <a:lnTo>
                  <a:pt x="2729886" y="36888"/>
                </a:lnTo>
                <a:lnTo>
                  <a:pt x="2736757" y="41519"/>
                </a:lnTo>
                <a:lnTo>
                  <a:pt x="2745171" y="43218"/>
                </a:lnTo>
                <a:lnTo>
                  <a:pt x="2753595" y="41519"/>
                </a:lnTo>
                <a:lnTo>
                  <a:pt x="2760461" y="36888"/>
                </a:lnTo>
                <a:lnTo>
                  <a:pt x="2765089" y="30021"/>
                </a:lnTo>
                <a:lnTo>
                  <a:pt x="2766786" y="21615"/>
                </a:lnTo>
                <a:lnTo>
                  <a:pt x="2765089" y="13201"/>
                </a:lnTo>
                <a:lnTo>
                  <a:pt x="2760461" y="6330"/>
                </a:lnTo>
                <a:lnTo>
                  <a:pt x="2753595" y="1698"/>
                </a:lnTo>
                <a:lnTo>
                  <a:pt x="2745183" y="0"/>
                </a:lnTo>
                <a:close/>
              </a:path>
              <a:path w="3776345" h="351154">
                <a:moveTo>
                  <a:pt x="2810017" y="0"/>
                </a:moveTo>
                <a:lnTo>
                  <a:pt x="2801590" y="1698"/>
                </a:lnTo>
                <a:lnTo>
                  <a:pt x="2794720" y="6330"/>
                </a:lnTo>
                <a:lnTo>
                  <a:pt x="2790087" y="13201"/>
                </a:lnTo>
                <a:lnTo>
                  <a:pt x="2788389" y="21615"/>
                </a:lnTo>
                <a:lnTo>
                  <a:pt x="2790087" y="30021"/>
                </a:lnTo>
                <a:lnTo>
                  <a:pt x="2794720" y="36888"/>
                </a:lnTo>
                <a:lnTo>
                  <a:pt x="2801590" y="41519"/>
                </a:lnTo>
                <a:lnTo>
                  <a:pt x="2810004" y="43218"/>
                </a:lnTo>
                <a:lnTo>
                  <a:pt x="2818430" y="41519"/>
                </a:lnTo>
                <a:lnTo>
                  <a:pt x="2825301" y="36888"/>
                </a:lnTo>
                <a:lnTo>
                  <a:pt x="2829934" y="30021"/>
                </a:lnTo>
                <a:lnTo>
                  <a:pt x="2831632" y="21615"/>
                </a:lnTo>
                <a:lnTo>
                  <a:pt x="2829934" y="13201"/>
                </a:lnTo>
                <a:lnTo>
                  <a:pt x="2825301" y="6330"/>
                </a:lnTo>
                <a:lnTo>
                  <a:pt x="2818430" y="1698"/>
                </a:lnTo>
                <a:lnTo>
                  <a:pt x="2810017" y="0"/>
                </a:lnTo>
                <a:close/>
              </a:path>
              <a:path w="3776345" h="351154">
                <a:moveTo>
                  <a:pt x="2874863" y="0"/>
                </a:moveTo>
                <a:lnTo>
                  <a:pt x="2866449" y="1698"/>
                </a:lnTo>
                <a:lnTo>
                  <a:pt x="2859578" y="6330"/>
                </a:lnTo>
                <a:lnTo>
                  <a:pt x="2854946" y="13201"/>
                </a:lnTo>
                <a:lnTo>
                  <a:pt x="2853248" y="21615"/>
                </a:lnTo>
                <a:lnTo>
                  <a:pt x="2854946" y="30021"/>
                </a:lnTo>
                <a:lnTo>
                  <a:pt x="2859578" y="36888"/>
                </a:lnTo>
                <a:lnTo>
                  <a:pt x="2866449" y="41519"/>
                </a:lnTo>
                <a:lnTo>
                  <a:pt x="2874863" y="43218"/>
                </a:lnTo>
                <a:lnTo>
                  <a:pt x="2883277" y="41519"/>
                </a:lnTo>
                <a:lnTo>
                  <a:pt x="2890147" y="36888"/>
                </a:lnTo>
                <a:lnTo>
                  <a:pt x="2894780" y="30021"/>
                </a:lnTo>
                <a:lnTo>
                  <a:pt x="2896478" y="21615"/>
                </a:lnTo>
                <a:lnTo>
                  <a:pt x="2894780" y="13201"/>
                </a:lnTo>
                <a:lnTo>
                  <a:pt x="2890147" y="6330"/>
                </a:lnTo>
                <a:lnTo>
                  <a:pt x="2883277" y="1698"/>
                </a:lnTo>
                <a:lnTo>
                  <a:pt x="2874863" y="0"/>
                </a:lnTo>
                <a:close/>
              </a:path>
              <a:path w="3776345" h="351154">
                <a:moveTo>
                  <a:pt x="2939709" y="0"/>
                </a:moveTo>
                <a:lnTo>
                  <a:pt x="2931283" y="1698"/>
                </a:lnTo>
                <a:lnTo>
                  <a:pt x="2924412" y="6330"/>
                </a:lnTo>
                <a:lnTo>
                  <a:pt x="2919780" y="13201"/>
                </a:lnTo>
                <a:lnTo>
                  <a:pt x="2918081" y="21615"/>
                </a:lnTo>
                <a:lnTo>
                  <a:pt x="2919780" y="30021"/>
                </a:lnTo>
                <a:lnTo>
                  <a:pt x="2924412" y="36888"/>
                </a:lnTo>
                <a:lnTo>
                  <a:pt x="2931283" y="41519"/>
                </a:lnTo>
                <a:lnTo>
                  <a:pt x="2939696" y="43218"/>
                </a:lnTo>
                <a:lnTo>
                  <a:pt x="2948121" y="41519"/>
                </a:lnTo>
                <a:lnTo>
                  <a:pt x="2954987" y="36888"/>
                </a:lnTo>
                <a:lnTo>
                  <a:pt x="2959615" y="30021"/>
                </a:lnTo>
                <a:lnTo>
                  <a:pt x="2961312" y="21615"/>
                </a:lnTo>
                <a:lnTo>
                  <a:pt x="2959615" y="13201"/>
                </a:lnTo>
                <a:lnTo>
                  <a:pt x="2954987" y="6330"/>
                </a:lnTo>
                <a:lnTo>
                  <a:pt x="2948121" y="1698"/>
                </a:lnTo>
                <a:lnTo>
                  <a:pt x="2939709" y="0"/>
                </a:lnTo>
                <a:close/>
              </a:path>
              <a:path w="3776345" h="351154">
                <a:moveTo>
                  <a:pt x="3004555" y="0"/>
                </a:moveTo>
                <a:lnTo>
                  <a:pt x="2996142" y="1698"/>
                </a:lnTo>
                <a:lnTo>
                  <a:pt x="2989271" y="6330"/>
                </a:lnTo>
                <a:lnTo>
                  <a:pt x="2984639" y="13201"/>
                </a:lnTo>
                <a:lnTo>
                  <a:pt x="2982940" y="21615"/>
                </a:lnTo>
                <a:lnTo>
                  <a:pt x="2984639" y="30021"/>
                </a:lnTo>
                <a:lnTo>
                  <a:pt x="2989271" y="36888"/>
                </a:lnTo>
                <a:lnTo>
                  <a:pt x="2996142" y="41519"/>
                </a:lnTo>
                <a:lnTo>
                  <a:pt x="3004555" y="43218"/>
                </a:lnTo>
                <a:lnTo>
                  <a:pt x="3012969" y="41519"/>
                </a:lnTo>
                <a:lnTo>
                  <a:pt x="3019840" y="36888"/>
                </a:lnTo>
                <a:lnTo>
                  <a:pt x="3024472" y="30021"/>
                </a:lnTo>
                <a:lnTo>
                  <a:pt x="3026171" y="21615"/>
                </a:lnTo>
                <a:lnTo>
                  <a:pt x="3024472" y="13201"/>
                </a:lnTo>
                <a:lnTo>
                  <a:pt x="3019840" y="6330"/>
                </a:lnTo>
                <a:lnTo>
                  <a:pt x="3012969" y="1698"/>
                </a:lnTo>
                <a:lnTo>
                  <a:pt x="3004555" y="0"/>
                </a:lnTo>
                <a:close/>
              </a:path>
              <a:path w="3776345" h="351154">
                <a:moveTo>
                  <a:pt x="3069414" y="0"/>
                </a:moveTo>
                <a:lnTo>
                  <a:pt x="3060988" y="1698"/>
                </a:lnTo>
                <a:lnTo>
                  <a:pt x="3054117" y="6330"/>
                </a:lnTo>
                <a:lnTo>
                  <a:pt x="3049485" y="13201"/>
                </a:lnTo>
                <a:lnTo>
                  <a:pt x="3047786" y="21615"/>
                </a:lnTo>
                <a:lnTo>
                  <a:pt x="3049485" y="30021"/>
                </a:lnTo>
                <a:lnTo>
                  <a:pt x="3054117" y="36888"/>
                </a:lnTo>
                <a:lnTo>
                  <a:pt x="3060988" y="41519"/>
                </a:lnTo>
                <a:lnTo>
                  <a:pt x="3069402" y="43218"/>
                </a:lnTo>
                <a:lnTo>
                  <a:pt x="3077826" y="41519"/>
                </a:lnTo>
                <a:lnTo>
                  <a:pt x="3084692" y="36888"/>
                </a:lnTo>
                <a:lnTo>
                  <a:pt x="3089320" y="30021"/>
                </a:lnTo>
                <a:lnTo>
                  <a:pt x="3091017" y="21615"/>
                </a:lnTo>
                <a:lnTo>
                  <a:pt x="3089320" y="13201"/>
                </a:lnTo>
                <a:lnTo>
                  <a:pt x="3084692" y="6330"/>
                </a:lnTo>
                <a:lnTo>
                  <a:pt x="3077826" y="1698"/>
                </a:lnTo>
                <a:lnTo>
                  <a:pt x="3069414" y="0"/>
                </a:lnTo>
                <a:close/>
              </a:path>
              <a:path w="3776345" h="351154">
                <a:moveTo>
                  <a:pt x="3134248" y="0"/>
                </a:moveTo>
                <a:lnTo>
                  <a:pt x="3125821" y="1698"/>
                </a:lnTo>
                <a:lnTo>
                  <a:pt x="3118951" y="6330"/>
                </a:lnTo>
                <a:lnTo>
                  <a:pt x="3114318" y="13201"/>
                </a:lnTo>
                <a:lnTo>
                  <a:pt x="3112620" y="21615"/>
                </a:lnTo>
                <a:lnTo>
                  <a:pt x="3114318" y="30021"/>
                </a:lnTo>
                <a:lnTo>
                  <a:pt x="3118951" y="36888"/>
                </a:lnTo>
                <a:lnTo>
                  <a:pt x="3125821" y="41519"/>
                </a:lnTo>
                <a:lnTo>
                  <a:pt x="3134235" y="43218"/>
                </a:lnTo>
                <a:lnTo>
                  <a:pt x="3142661" y="41519"/>
                </a:lnTo>
                <a:lnTo>
                  <a:pt x="3149532" y="36888"/>
                </a:lnTo>
                <a:lnTo>
                  <a:pt x="3154165" y="30021"/>
                </a:lnTo>
                <a:lnTo>
                  <a:pt x="3155863" y="21615"/>
                </a:lnTo>
                <a:lnTo>
                  <a:pt x="3154165" y="13201"/>
                </a:lnTo>
                <a:lnTo>
                  <a:pt x="3149532" y="6330"/>
                </a:lnTo>
                <a:lnTo>
                  <a:pt x="3142661" y="1698"/>
                </a:lnTo>
                <a:lnTo>
                  <a:pt x="3134248" y="0"/>
                </a:lnTo>
                <a:close/>
              </a:path>
              <a:path w="3776345" h="351154">
                <a:moveTo>
                  <a:pt x="3199094" y="0"/>
                </a:moveTo>
                <a:lnTo>
                  <a:pt x="3190680" y="1698"/>
                </a:lnTo>
                <a:lnTo>
                  <a:pt x="3183809" y="6330"/>
                </a:lnTo>
                <a:lnTo>
                  <a:pt x="3179177" y="13201"/>
                </a:lnTo>
                <a:lnTo>
                  <a:pt x="3177479" y="21615"/>
                </a:lnTo>
                <a:lnTo>
                  <a:pt x="3179177" y="30021"/>
                </a:lnTo>
                <a:lnTo>
                  <a:pt x="3183809" y="36888"/>
                </a:lnTo>
                <a:lnTo>
                  <a:pt x="3190680" y="41519"/>
                </a:lnTo>
                <a:lnTo>
                  <a:pt x="3199094" y="43218"/>
                </a:lnTo>
                <a:lnTo>
                  <a:pt x="3207508" y="41519"/>
                </a:lnTo>
                <a:lnTo>
                  <a:pt x="3214378" y="36888"/>
                </a:lnTo>
                <a:lnTo>
                  <a:pt x="3219011" y="30021"/>
                </a:lnTo>
                <a:lnTo>
                  <a:pt x="3220709" y="21615"/>
                </a:lnTo>
                <a:lnTo>
                  <a:pt x="3219011" y="13201"/>
                </a:lnTo>
                <a:lnTo>
                  <a:pt x="3214378" y="6330"/>
                </a:lnTo>
                <a:lnTo>
                  <a:pt x="3207508" y="1698"/>
                </a:lnTo>
                <a:lnTo>
                  <a:pt x="3199094" y="0"/>
                </a:lnTo>
                <a:close/>
              </a:path>
              <a:path w="3776345" h="351154">
                <a:moveTo>
                  <a:pt x="3263953" y="0"/>
                </a:moveTo>
                <a:lnTo>
                  <a:pt x="3255534" y="1698"/>
                </a:lnTo>
                <a:lnTo>
                  <a:pt x="3248667" y="6330"/>
                </a:lnTo>
                <a:lnTo>
                  <a:pt x="3244036" y="13201"/>
                </a:lnTo>
                <a:lnTo>
                  <a:pt x="3242337" y="21615"/>
                </a:lnTo>
                <a:lnTo>
                  <a:pt x="3244036" y="30021"/>
                </a:lnTo>
                <a:lnTo>
                  <a:pt x="3248667" y="36888"/>
                </a:lnTo>
                <a:lnTo>
                  <a:pt x="3255534" y="41519"/>
                </a:lnTo>
                <a:lnTo>
                  <a:pt x="3263940" y="43218"/>
                </a:lnTo>
                <a:lnTo>
                  <a:pt x="3272367" y="41519"/>
                </a:lnTo>
                <a:lnTo>
                  <a:pt x="3279237" y="36888"/>
                </a:lnTo>
                <a:lnTo>
                  <a:pt x="3283870" y="30021"/>
                </a:lnTo>
                <a:lnTo>
                  <a:pt x="3285568" y="21615"/>
                </a:lnTo>
                <a:lnTo>
                  <a:pt x="3283870" y="13201"/>
                </a:lnTo>
                <a:lnTo>
                  <a:pt x="3279237" y="6330"/>
                </a:lnTo>
                <a:lnTo>
                  <a:pt x="3272367" y="1698"/>
                </a:lnTo>
                <a:lnTo>
                  <a:pt x="3263953" y="0"/>
                </a:lnTo>
                <a:close/>
              </a:path>
              <a:path w="3776345" h="351154">
                <a:moveTo>
                  <a:pt x="3328786" y="0"/>
                </a:moveTo>
                <a:lnTo>
                  <a:pt x="3320373" y="1698"/>
                </a:lnTo>
                <a:lnTo>
                  <a:pt x="3313502" y="6330"/>
                </a:lnTo>
                <a:lnTo>
                  <a:pt x="3308870" y="13201"/>
                </a:lnTo>
                <a:lnTo>
                  <a:pt x="3307171" y="21615"/>
                </a:lnTo>
                <a:lnTo>
                  <a:pt x="3308870" y="30021"/>
                </a:lnTo>
                <a:lnTo>
                  <a:pt x="3313502" y="36888"/>
                </a:lnTo>
                <a:lnTo>
                  <a:pt x="3320373" y="41519"/>
                </a:lnTo>
                <a:lnTo>
                  <a:pt x="3328786" y="43218"/>
                </a:lnTo>
                <a:lnTo>
                  <a:pt x="3337200" y="41519"/>
                </a:lnTo>
                <a:lnTo>
                  <a:pt x="3344071" y="36888"/>
                </a:lnTo>
                <a:lnTo>
                  <a:pt x="3348703" y="30021"/>
                </a:lnTo>
                <a:lnTo>
                  <a:pt x="3350402" y="21615"/>
                </a:lnTo>
                <a:lnTo>
                  <a:pt x="3348703" y="13201"/>
                </a:lnTo>
                <a:lnTo>
                  <a:pt x="3344071" y="6330"/>
                </a:lnTo>
                <a:lnTo>
                  <a:pt x="3337200" y="1698"/>
                </a:lnTo>
                <a:lnTo>
                  <a:pt x="3328786" y="0"/>
                </a:lnTo>
                <a:close/>
              </a:path>
              <a:path w="3776345" h="351154">
                <a:moveTo>
                  <a:pt x="3393645" y="0"/>
                </a:moveTo>
                <a:lnTo>
                  <a:pt x="3385219" y="1698"/>
                </a:lnTo>
                <a:lnTo>
                  <a:pt x="3378348" y="6330"/>
                </a:lnTo>
                <a:lnTo>
                  <a:pt x="3373716" y="13201"/>
                </a:lnTo>
                <a:lnTo>
                  <a:pt x="3372017" y="21615"/>
                </a:lnTo>
                <a:lnTo>
                  <a:pt x="3373716" y="30021"/>
                </a:lnTo>
                <a:lnTo>
                  <a:pt x="3378348" y="36888"/>
                </a:lnTo>
                <a:lnTo>
                  <a:pt x="3385219" y="41519"/>
                </a:lnTo>
                <a:lnTo>
                  <a:pt x="3393633" y="43218"/>
                </a:lnTo>
                <a:lnTo>
                  <a:pt x="3402052" y="41519"/>
                </a:lnTo>
                <a:lnTo>
                  <a:pt x="3408919" y="36888"/>
                </a:lnTo>
                <a:lnTo>
                  <a:pt x="3413550" y="30021"/>
                </a:lnTo>
                <a:lnTo>
                  <a:pt x="3415248" y="21615"/>
                </a:lnTo>
                <a:lnTo>
                  <a:pt x="3413550" y="13201"/>
                </a:lnTo>
                <a:lnTo>
                  <a:pt x="3408919" y="6330"/>
                </a:lnTo>
                <a:lnTo>
                  <a:pt x="3402052" y="1698"/>
                </a:lnTo>
                <a:lnTo>
                  <a:pt x="3393645" y="0"/>
                </a:lnTo>
                <a:close/>
              </a:path>
              <a:path w="3776345" h="351154">
                <a:moveTo>
                  <a:pt x="3458466" y="0"/>
                </a:moveTo>
                <a:lnTo>
                  <a:pt x="3450052" y="1698"/>
                </a:lnTo>
                <a:lnTo>
                  <a:pt x="3443182" y="6330"/>
                </a:lnTo>
                <a:lnTo>
                  <a:pt x="3438549" y="13201"/>
                </a:lnTo>
                <a:lnTo>
                  <a:pt x="3436851" y="21615"/>
                </a:lnTo>
                <a:lnTo>
                  <a:pt x="3438549" y="30021"/>
                </a:lnTo>
                <a:lnTo>
                  <a:pt x="3443182" y="36888"/>
                </a:lnTo>
                <a:lnTo>
                  <a:pt x="3450052" y="41519"/>
                </a:lnTo>
                <a:lnTo>
                  <a:pt x="3458466" y="43218"/>
                </a:lnTo>
                <a:lnTo>
                  <a:pt x="3466880" y="41519"/>
                </a:lnTo>
                <a:lnTo>
                  <a:pt x="3473750" y="36888"/>
                </a:lnTo>
                <a:lnTo>
                  <a:pt x="3478383" y="30021"/>
                </a:lnTo>
                <a:lnTo>
                  <a:pt x="3480081" y="21615"/>
                </a:lnTo>
                <a:lnTo>
                  <a:pt x="3478383" y="13201"/>
                </a:lnTo>
                <a:lnTo>
                  <a:pt x="3473750" y="6330"/>
                </a:lnTo>
                <a:lnTo>
                  <a:pt x="3466880" y="1698"/>
                </a:lnTo>
                <a:lnTo>
                  <a:pt x="3458466" y="0"/>
                </a:lnTo>
                <a:close/>
              </a:path>
              <a:path w="3776345" h="351154">
                <a:moveTo>
                  <a:pt x="3523325" y="0"/>
                </a:moveTo>
                <a:lnTo>
                  <a:pt x="3514911" y="1698"/>
                </a:lnTo>
                <a:lnTo>
                  <a:pt x="3508040" y="6330"/>
                </a:lnTo>
                <a:lnTo>
                  <a:pt x="3503408" y="13201"/>
                </a:lnTo>
                <a:lnTo>
                  <a:pt x="3501710" y="21615"/>
                </a:lnTo>
                <a:lnTo>
                  <a:pt x="3503408" y="30021"/>
                </a:lnTo>
                <a:lnTo>
                  <a:pt x="3508040" y="36888"/>
                </a:lnTo>
                <a:lnTo>
                  <a:pt x="3514911" y="41519"/>
                </a:lnTo>
                <a:lnTo>
                  <a:pt x="3523325" y="43218"/>
                </a:lnTo>
                <a:lnTo>
                  <a:pt x="3531739" y="41519"/>
                </a:lnTo>
                <a:lnTo>
                  <a:pt x="3538609" y="36888"/>
                </a:lnTo>
                <a:lnTo>
                  <a:pt x="3543242" y="30021"/>
                </a:lnTo>
                <a:lnTo>
                  <a:pt x="3544940" y="21615"/>
                </a:lnTo>
                <a:lnTo>
                  <a:pt x="3543242" y="13201"/>
                </a:lnTo>
                <a:lnTo>
                  <a:pt x="3538609" y="6330"/>
                </a:lnTo>
                <a:lnTo>
                  <a:pt x="3531739" y="1698"/>
                </a:lnTo>
                <a:lnTo>
                  <a:pt x="3523325" y="0"/>
                </a:lnTo>
                <a:close/>
              </a:path>
              <a:path w="3776345" h="351154">
                <a:moveTo>
                  <a:pt x="3588171" y="0"/>
                </a:moveTo>
                <a:lnTo>
                  <a:pt x="3579744" y="1698"/>
                </a:lnTo>
                <a:lnTo>
                  <a:pt x="3572873" y="6330"/>
                </a:lnTo>
                <a:lnTo>
                  <a:pt x="3568241" y="13201"/>
                </a:lnTo>
                <a:lnTo>
                  <a:pt x="3566546" y="21615"/>
                </a:lnTo>
                <a:lnTo>
                  <a:pt x="3568245" y="30021"/>
                </a:lnTo>
                <a:lnTo>
                  <a:pt x="3572876" y="36888"/>
                </a:lnTo>
                <a:lnTo>
                  <a:pt x="3579746" y="41519"/>
                </a:lnTo>
                <a:lnTo>
                  <a:pt x="3588158" y="43218"/>
                </a:lnTo>
                <a:lnTo>
                  <a:pt x="3596585" y="41519"/>
                </a:lnTo>
                <a:lnTo>
                  <a:pt x="3603457" y="36887"/>
                </a:lnTo>
                <a:lnTo>
                  <a:pt x="3608089" y="30016"/>
                </a:lnTo>
                <a:lnTo>
                  <a:pt x="3609784" y="21602"/>
                </a:lnTo>
                <a:lnTo>
                  <a:pt x="3608084" y="13196"/>
                </a:lnTo>
                <a:lnTo>
                  <a:pt x="3603453" y="6329"/>
                </a:lnTo>
                <a:lnTo>
                  <a:pt x="3596584" y="1698"/>
                </a:lnTo>
                <a:lnTo>
                  <a:pt x="3588171" y="0"/>
                </a:lnTo>
                <a:close/>
              </a:path>
              <a:path w="3776345" h="351154">
                <a:moveTo>
                  <a:pt x="3653030" y="12"/>
                </a:moveTo>
                <a:lnTo>
                  <a:pt x="3644600" y="1718"/>
                </a:lnTo>
                <a:lnTo>
                  <a:pt x="3637727" y="6354"/>
                </a:lnTo>
                <a:lnTo>
                  <a:pt x="3633098" y="13226"/>
                </a:lnTo>
                <a:lnTo>
                  <a:pt x="3631407" y="21640"/>
                </a:lnTo>
                <a:lnTo>
                  <a:pt x="3633109" y="30052"/>
                </a:lnTo>
                <a:lnTo>
                  <a:pt x="3637748" y="36918"/>
                </a:lnTo>
                <a:lnTo>
                  <a:pt x="3644591" y="41537"/>
                </a:lnTo>
                <a:lnTo>
                  <a:pt x="3653005" y="43243"/>
                </a:lnTo>
                <a:lnTo>
                  <a:pt x="3661432" y="41537"/>
                </a:lnTo>
                <a:lnTo>
                  <a:pt x="3668302" y="36901"/>
                </a:lnTo>
                <a:lnTo>
                  <a:pt x="3672931" y="30029"/>
                </a:lnTo>
                <a:lnTo>
                  <a:pt x="3674628" y="21615"/>
                </a:lnTo>
                <a:lnTo>
                  <a:pt x="3672926" y="13203"/>
                </a:lnTo>
                <a:lnTo>
                  <a:pt x="3668287" y="6337"/>
                </a:lnTo>
                <a:lnTo>
                  <a:pt x="3661444" y="1718"/>
                </a:lnTo>
                <a:lnTo>
                  <a:pt x="3653030" y="12"/>
                </a:lnTo>
                <a:close/>
              </a:path>
              <a:path w="3776345" h="351154">
                <a:moveTo>
                  <a:pt x="3754706" y="28359"/>
                </a:moveTo>
                <a:lnTo>
                  <a:pt x="3746272" y="30071"/>
                </a:lnTo>
                <a:lnTo>
                  <a:pt x="3739422" y="34690"/>
                </a:lnTo>
                <a:lnTo>
                  <a:pt x="3734789" y="41560"/>
                </a:lnTo>
                <a:lnTo>
                  <a:pt x="3733091" y="49974"/>
                </a:lnTo>
                <a:lnTo>
                  <a:pt x="3734789" y="58388"/>
                </a:lnTo>
                <a:lnTo>
                  <a:pt x="3739422" y="65258"/>
                </a:lnTo>
                <a:lnTo>
                  <a:pt x="3746292" y="69891"/>
                </a:lnTo>
                <a:lnTo>
                  <a:pt x="3754706" y="71589"/>
                </a:lnTo>
                <a:lnTo>
                  <a:pt x="3763120" y="69891"/>
                </a:lnTo>
                <a:lnTo>
                  <a:pt x="3769991" y="65258"/>
                </a:lnTo>
                <a:lnTo>
                  <a:pt x="3774623" y="58388"/>
                </a:lnTo>
                <a:lnTo>
                  <a:pt x="3776322" y="49974"/>
                </a:lnTo>
                <a:lnTo>
                  <a:pt x="3774623" y="41560"/>
                </a:lnTo>
                <a:lnTo>
                  <a:pt x="3769991" y="34690"/>
                </a:lnTo>
                <a:lnTo>
                  <a:pt x="3763120" y="30057"/>
                </a:lnTo>
                <a:lnTo>
                  <a:pt x="3754706" y="28359"/>
                </a:lnTo>
                <a:close/>
              </a:path>
              <a:path w="3776345" h="351154">
                <a:moveTo>
                  <a:pt x="3717914" y="101"/>
                </a:moveTo>
                <a:lnTo>
                  <a:pt x="3709496" y="1776"/>
                </a:lnTo>
                <a:lnTo>
                  <a:pt x="3702614" y="6391"/>
                </a:lnTo>
                <a:lnTo>
                  <a:pt x="3697965" y="13249"/>
                </a:lnTo>
                <a:lnTo>
                  <a:pt x="3696248" y="21653"/>
                </a:lnTo>
                <a:lnTo>
                  <a:pt x="3697925" y="30057"/>
                </a:lnTo>
                <a:lnTo>
                  <a:pt x="3702544" y="36953"/>
                </a:lnTo>
                <a:lnTo>
                  <a:pt x="3709403" y="41602"/>
                </a:lnTo>
                <a:lnTo>
                  <a:pt x="3717813" y="43319"/>
                </a:lnTo>
                <a:lnTo>
                  <a:pt x="3726231" y="41647"/>
                </a:lnTo>
                <a:lnTo>
                  <a:pt x="3733113" y="37034"/>
                </a:lnTo>
                <a:lnTo>
                  <a:pt x="3737762" y="30176"/>
                </a:lnTo>
                <a:lnTo>
                  <a:pt x="3739479" y="21767"/>
                </a:lnTo>
                <a:lnTo>
                  <a:pt x="3737799" y="13349"/>
                </a:lnTo>
                <a:lnTo>
                  <a:pt x="3733183" y="6467"/>
                </a:lnTo>
                <a:lnTo>
                  <a:pt x="3726324" y="1818"/>
                </a:lnTo>
                <a:lnTo>
                  <a:pt x="3717914" y="101"/>
                </a:lnTo>
                <a:close/>
              </a:path>
              <a:path w="3776345" h="351154">
                <a:moveTo>
                  <a:pt x="3754706" y="93205"/>
                </a:moveTo>
                <a:lnTo>
                  <a:pt x="3746292" y="94903"/>
                </a:lnTo>
                <a:lnTo>
                  <a:pt x="3739422" y="99536"/>
                </a:lnTo>
                <a:lnTo>
                  <a:pt x="3734789" y="106406"/>
                </a:lnTo>
                <a:lnTo>
                  <a:pt x="3733091" y="114820"/>
                </a:lnTo>
                <a:lnTo>
                  <a:pt x="3734789" y="123234"/>
                </a:lnTo>
                <a:lnTo>
                  <a:pt x="3739422" y="130105"/>
                </a:lnTo>
                <a:lnTo>
                  <a:pt x="3746292" y="134737"/>
                </a:lnTo>
                <a:lnTo>
                  <a:pt x="3754706" y="136436"/>
                </a:lnTo>
                <a:lnTo>
                  <a:pt x="3763120" y="134737"/>
                </a:lnTo>
                <a:lnTo>
                  <a:pt x="3769991" y="130105"/>
                </a:lnTo>
                <a:lnTo>
                  <a:pt x="3774623" y="123234"/>
                </a:lnTo>
                <a:lnTo>
                  <a:pt x="3776322" y="114820"/>
                </a:lnTo>
                <a:lnTo>
                  <a:pt x="3774623" y="106406"/>
                </a:lnTo>
                <a:lnTo>
                  <a:pt x="3769991" y="99536"/>
                </a:lnTo>
                <a:lnTo>
                  <a:pt x="3763120" y="94903"/>
                </a:lnTo>
                <a:lnTo>
                  <a:pt x="3754706" y="93205"/>
                </a:lnTo>
                <a:close/>
              </a:path>
              <a:path w="3776345" h="351154">
                <a:moveTo>
                  <a:pt x="3754706" y="158051"/>
                </a:moveTo>
                <a:lnTo>
                  <a:pt x="3746292" y="159750"/>
                </a:lnTo>
                <a:lnTo>
                  <a:pt x="3739422" y="164382"/>
                </a:lnTo>
                <a:lnTo>
                  <a:pt x="3734789" y="171253"/>
                </a:lnTo>
                <a:lnTo>
                  <a:pt x="3733091" y="179666"/>
                </a:lnTo>
                <a:lnTo>
                  <a:pt x="3734789" y="188080"/>
                </a:lnTo>
                <a:lnTo>
                  <a:pt x="3739422" y="194951"/>
                </a:lnTo>
                <a:lnTo>
                  <a:pt x="3746292" y="199583"/>
                </a:lnTo>
                <a:lnTo>
                  <a:pt x="3754706" y="201282"/>
                </a:lnTo>
                <a:lnTo>
                  <a:pt x="3763120" y="199583"/>
                </a:lnTo>
                <a:lnTo>
                  <a:pt x="3769991" y="194951"/>
                </a:lnTo>
                <a:lnTo>
                  <a:pt x="3774623" y="188080"/>
                </a:lnTo>
                <a:lnTo>
                  <a:pt x="3776322" y="179666"/>
                </a:lnTo>
                <a:lnTo>
                  <a:pt x="3774623" y="171253"/>
                </a:lnTo>
                <a:lnTo>
                  <a:pt x="3769991" y="164382"/>
                </a:lnTo>
                <a:lnTo>
                  <a:pt x="3763120" y="159750"/>
                </a:lnTo>
                <a:lnTo>
                  <a:pt x="3754706" y="158051"/>
                </a:lnTo>
                <a:close/>
              </a:path>
              <a:path w="3776345" h="351154">
                <a:moveTo>
                  <a:pt x="3754706" y="222897"/>
                </a:moveTo>
                <a:lnTo>
                  <a:pt x="3746292" y="224596"/>
                </a:lnTo>
                <a:lnTo>
                  <a:pt x="3739422" y="229228"/>
                </a:lnTo>
                <a:lnTo>
                  <a:pt x="3734789" y="236099"/>
                </a:lnTo>
                <a:lnTo>
                  <a:pt x="3733091" y="244513"/>
                </a:lnTo>
                <a:lnTo>
                  <a:pt x="3734789" y="252926"/>
                </a:lnTo>
                <a:lnTo>
                  <a:pt x="3739422" y="259797"/>
                </a:lnTo>
                <a:lnTo>
                  <a:pt x="3746292" y="264429"/>
                </a:lnTo>
                <a:lnTo>
                  <a:pt x="3754706" y="266128"/>
                </a:lnTo>
                <a:lnTo>
                  <a:pt x="3763120" y="264429"/>
                </a:lnTo>
                <a:lnTo>
                  <a:pt x="3769991" y="259797"/>
                </a:lnTo>
                <a:lnTo>
                  <a:pt x="3774623" y="252926"/>
                </a:lnTo>
                <a:lnTo>
                  <a:pt x="3776322" y="244513"/>
                </a:lnTo>
                <a:lnTo>
                  <a:pt x="3774623" y="236099"/>
                </a:lnTo>
                <a:lnTo>
                  <a:pt x="3769991" y="229228"/>
                </a:lnTo>
                <a:lnTo>
                  <a:pt x="3763120" y="224596"/>
                </a:lnTo>
                <a:lnTo>
                  <a:pt x="3754706" y="222897"/>
                </a:lnTo>
                <a:close/>
              </a:path>
              <a:path w="3776345" h="351154">
                <a:moveTo>
                  <a:pt x="3754706" y="287743"/>
                </a:moveTo>
                <a:lnTo>
                  <a:pt x="3746292" y="289442"/>
                </a:lnTo>
                <a:lnTo>
                  <a:pt x="3739422" y="294074"/>
                </a:lnTo>
                <a:lnTo>
                  <a:pt x="3734789" y="300945"/>
                </a:lnTo>
                <a:lnTo>
                  <a:pt x="3733093" y="309371"/>
                </a:lnTo>
                <a:lnTo>
                  <a:pt x="3734789" y="317778"/>
                </a:lnTo>
                <a:lnTo>
                  <a:pt x="3739422" y="324645"/>
                </a:lnTo>
                <a:lnTo>
                  <a:pt x="3746292" y="329276"/>
                </a:lnTo>
                <a:lnTo>
                  <a:pt x="3754706" y="330974"/>
                </a:lnTo>
                <a:lnTo>
                  <a:pt x="3763120" y="329276"/>
                </a:lnTo>
                <a:lnTo>
                  <a:pt x="3769991" y="324645"/>
                </a:lnTo>
                <a:lnTo>
                  <a:pt x="3774623" y="317778"/>
                </a:lnTo>
                <a:lnTo>
                  <a:pt x="3776319" y="309359"/>
                </a:lnTo>
                <a:lnTo>
                  <a:pt x="3774623" y="300945"/>
                </a:lnTo>
                <a:lnTo>
                  <a:pt x="3769991" y="294074"/>
                </a:lnTo>
                <a:lnTo>
                  <a:pt x="3763120" y="289442"/>
                </a:lnTo>
                <a:lnTo>
                  <a:pt x="3754706" y="287743"/>
                </a:lnTo>
                <a:close/>
              </a:path>
              <a:path w="3776345" h="351154">
                <a:moveTo>
                  <a:pt x="3709545" y="307606"/>
                </a:moveTo>
                <a:lnTo>
                  <a:pt x="3701113" y="309312"/>
                </a:lnTo>
                <a:lnTo>
                  <a:pt x="3694246" y="313947"/>
                </a:lnTo>
                <a:lnTo>
                  <a:pt x="3689616" y="320815"/>
                </a:lnTo>
                <a:lnTo>
                  <a:pt x="3687917" y="329222"/>
                </a:lnTo>
                <a:lnTo>
                  <a:pt x="3689616" y="337635"/>
                </a:lnTo>
                <a:lnTo>
                  <a:pt x="3694248" y="344506"/>
                </a:lnTo>
                <a:lnTo>
                  <a:pt x="3701119" y="349138"/>
                </a:lnTo>
                <a:lnTo>
                  <a:pt x="3709532" y="350837"/>
                </a:lnTo>
                <a:lnTo>
                  <a:pt x="3717946" y="349138"/>
                </a:lnTo>
                <a:lnTo>
                  <a:pt x="3724818" y="344506"/>
                </a:lnTo>
                <a:lnTo>
                  <a:pt x="3729454" y="337635"/>
                </a:lnTo>
                <a:lnTo>
                  <a:pt x="3731160" y="329222"/>
                </a:lnTo>
                <a:lnTo>
                  <a:pt x="3729457" y="320808"/>
                </a:lnTo>
                <a:lnTo>
                  <a:pt x="3724815" y="313937"/>
                </a:lnTo>
                <a:lnTo>
                  <a:pt x="3717959" y="309312"/>
                </a:lnTo>
                <a:lnTo>
                  <a:pt x="3709545" y="307606"/>
                </a:lnTo>
                <a:close/>
              </a:path>
              <a:path w="3776345" h="351154">
                <a:moveTo>
                  <a:pt x="3644737" y="307543"/>
                </a:moveTo>
                <a:lnTo>
                  <a:pt x="3636314" y="309230"/>
                </a:lnTo>
                <a:lnTo>
                  <a:pt x="3629437" y="313850"/>
                </a:lnTo>
                <a:lnTo>
                  <a:pt x="3624793" y="320710"/>
                </a:lnTo>
                <a:lnTo>
                  <a:pt x="3623083" y="329120"/>
                </a:lnTo>
                <a:lnTo>
                  <a:pt x="3624765" y="337536"/>
                </a:lnTo>
                <a:lnTo>
                  <a:pt x="3629386" y="344414"/>
                </a:lnTo>
                <a:lnTo>
                  <a:pt x="3636249" y="349058"/>
                </a:lnTo>
                <a:lnTo>
                  <a:pt x="3644661" y="350773"/>
                </a:lnTo>
                <a:lnTo>
                  <a:pt x="3653089" y="349086"/>
                </a:lnTo>
                <a:lnTo>
                  <a:pt x="3659966" y="344466"/>
                </a:lnTo>
                <a:lnTo>
                  <a:pt x="3664606" y="337606"/>
                </a:lnTo>
                <a:lnTo>
                  <a:pt x="3666314" y="329196"/>
                </a:lnTo>
                <a:lnTo>
                  <a:pt x="3664632" y="320780"/>
                </a:lnTo>
                <a:lnTo>
                  <a:pt x="3660012" y="313902"/>
                </a:lnTo>
                <a:lnTo>
                  <a:pt x="3653148" y="309258"/>
                </a:lnTo>
                <a:lnTo>
                  <a:pt x="3644737" y="307543"/>
                </a:lnTo>
                <a:close/>
              </a:path>
              <a:path w="3776345" h="351154">
                <a:moveTo>
                  <a:pt x="3579891" y="307416"/>
                </a:moveTo>
                <a:lnTo>
                  <a:pt x="3571473" y="309098"/>
                </a:lnTo>
                <a:lnTo>
                  <a:pt x="3564590" y="313718"/>
                </a:lnTo>
                <a:lnTo>
                  <a:pt x="3559942" y="320582"/>
                </a:lnTo>
                <a:lnTo>
                  <a:pt x="3558225" y="328993"/>
                </a:lnTo>
                <a:lnTo>
                  <a:pt x="3559906" y="337409"/>
                </a:lnTo>
                <a:lnTo>
                  <a:pt x="3564525" y="344287"/>
                </a:lnTo>
                <a:lnTo>
                  <a:pt x="3571385" y="348931"/>
                </a:lnTo>
                <a:lnTo>
                  <a:pt x="3579789" y="350646"/>
                </a:lnTo>
                <a:lnTo>
                  <a:pt x="3588220" y="348967"/>
                </a:lnTo>
                <a:lnTo>
                  <a:pt x="3595102" y="344350"/>
                </a:lnTo>
                <a:lnTo>
                  <a:pt x="3599751" y="337491"/>
                </a:lnTo>
                <a:lnTo>
                  <a:pt x="3601468" y="329082"/>
                </a:lnTo>
                <a:lnTo>
                  <a:pt x="3599786" y="320664"/>
                </a:lnTo>
                <a:lnTo>
                  <a:pt x="3595166" y="313782"/>
                </a:lnTo>
                <a:lnTo>
                  <a:pt x="3588302" y="309133"/>
                </a:lnTo>
                <a:lnTo>
                  <a:pt x="3579891" y="307416"/>
                </a:lnTo>
                <a:close/>
              </a:path>
              <a:path w="3776345" h="351154">
                <a:moveTo>
                  <a:pt x="3515057" y="307301"/>
                </a:moveTo>
                <a:lnTo>
                  <a:pt x="3506628" y="308983"/>
                </a:lnTo>
                <a:lnTo>
                  <a:pt x="3499751" y="313604"/>
                </a:lnTo>
                <a:lnTo>
                  <a:pt x="3495106" y="320467"/>
                </a:lnTo>
                <a:lnTo>
                  <a:pt x="3493391" y="328879"/>
                </a:lnTo>
                <a:lnTo>
                  <a:pt x="3495078" y="337295"/>
                </a:lnTo>
                <a:lnTo>
                  <a:pt x="3499698" y="344171"/>
                </a:lnTo>
                <a:lnTo>
                  <a:pt x="3506559" y="348812"/>
                </a:lnTo>
                <a:lnTo>
                  <a:pt x="3514968" y="350519"/>
                </a:lnTo>
                <a:lnTo>
                  <a:pt x="3523397" y="348838"/>
                </a:lnTo>
                <a:lnTo>
                  <a:pt x="3530275" y="344217"/>
                </a:lnTo>
                <a:lnTo>
                  <a:pt x="3534919" y="337354"/>
                </a:lnTo>
                <a:lnTo>
                  <a:pt x="3536635" y="328942"/>
                </a:lnTo>
                <a:lnTo>
                  <a:pt x="3534947" y="320532"/>
                </a:lnTo>
                <a:lnTo>
                  <a:pt x="3530327" y="313655"/>
                </a:lnTo>
                <a:lnTo>
                  <a:pt x="3523467" y="309011"/>
                </a:lnTo>
                <a:lnTo>
                  <a:pt x="3515057" y="307301"/>
                </a:lnTo>
                <a:close/>
              </a:path>
              <a:path w="3776345" h="351154">
                <a:moveTo>
                  <a:pt x="3450186" y="307200"/>
                </a:moveTo>
                <a:lnTo>
                  <a:pt x="3441770" y="308889"/>
                </a:lnTo>
                <a:lnTo>
                  <a:pt x="3434893" y="313513"/>
                </a:lnTo>
                <a:lnTo>
                  <a:pt x="3430253" y="320378"/>
                </a:lnTo>
                <a:lnTo>
                  <a:pt x="3428545" y="328790"/>
                </a:lnTo>
                <a:lnTo>
                  <a:pt x="3430234" y="337206"/>
                </a:lnTo>
                <a:lnTo>
                  <a:pt x="3434858" y="344082"/>
                </a:lnTo>
                <a:lnTo>
                  <a:pt x="3441723" y="348723"/>
                </a:lnTo>
                <a:lnTo>
                  <a:pt x="3450135" y="350431"/>
                </a:lnTo>
                <a:lnTo>
                  <a:pt x="3458551" y="348741"/>
                </a:lnTo>
                <a:lnTo>
                  <a:pt x="3465427" y="344117"/>
                </a:lnTo>
                <a:lnTo>
                  <a:pt x="3470068" y="337252"/>
                </a:lnTo>
                <a:lnTo>
                  <a:pt x="3471776" y="328841"/>
                </a:lnTo>
                <a:lnTo>
                  <a:pt x="3470086" y="320425"/>
                </a:lnTo>
                <a:lnTo>
                  <a:pt x="3465462" y="313548"/>
                </a:lnTo>
                <a:lnTo>
                  <a:pt x="3458597" y="308908"/>
                </a:lnTo>
                <a:lnTo>
                  <a:pt x="3450186" y="307200"/>
                </a:lnTo>
                <a:close/>
              </a:path>
              <a:path w="3776345" h="351154">
                <a:moveTo>
                  <a:pt x="3385327" y="307136"/>
                </a:moveTo>
                <a:lnTo>
                  <a:pt x="3376886" y="308842"/>
                </a:lnTo>
                <a:lnTo>
                  <a:pt x="3370034" y="313450"/>
                </a:lnTo>
                <a:lnTo>
                  <a:pt x="3365394" y="320315"/>
                </a:lnTo>
                <a:lnTo>
                  <a:pt x="3363686" y="328726"/>
                </a:lnTo>
                <a:lnTo>
                  <a:pt x="3365383" y="337142"/>
                </a:lnTo>
                <a:lnTo>
                  <a:pt x="3370011" y="344017"/>
                </a:lnTo>
                <a:lnTo>
                  <a:pt x="3376877" y="348654"/>
                </a:lnTo>
                <a:lnTo>
                  <a:pt x="3385289" y="350354"/>
                </a:lnTo>
                <a:lnTo>
                  <a:pt x="3393719" y="348654"/>
                </a:lnTo>
                <a:lnTo>
                  <a:pt x="3400591" y="344017"/>
                </a:lnTo>
                <a:lnTo>
                  <a:pt x="3405211" y="337176"/>
                </a:lnTo>
                <a:lnTo>
                  <a:pt x="3406917" y="328764"/>
                </a:lnTo>
                <a:lnTo>
                  <a:pt x="3405227" y="320350"/>
                </a:lnTo>
                <a:lnTo>
                  <a:pt x="3400603" y="313478"/>
                </a:lnTo>
                <a:lnTo>
                  <a:pt x="3393738" y="308842"/>
                </a:lnTo>
                <a:lnTo>
                  <a:pt x="3385327" y="307136"/>
                </a:lnTo>
                <a:close/>
              </a:path>
              <a:path w="3776345" h="351154">
                <a:moveTo>
                  <a:pt x="3320481" y="307085"/>
                </a:moveTo>
                <a:lnTo>
                  <a:pt x="3312053" y="308791"/>
                </a:lnTo>
                <a:lnTo>
                  <a:pt x="3305183" y="313428"/>
                </a:lnTo>
                <a:lnTo>
                  <a:pt x="3300554" y="320300"/>
                </a:lnTo>
                <a:lnTo>
                  <a:pt x="3298858" y="328714"/>
                </a:lnTo>
                <a:lnTo>
                  <a:pt x="3300565" y="337125"/>
                </a:lnTo>
                <a:lnTo>
                  <a:pt x="3305203" y="343992"/>
                </a:lnTo>
                <a:lnTo>
                  <a:pt x="3312043" y="348610"/>
                </a:lnTo>
                <a:lnTo>
                  <a:pt x="3320455" y="350316"/>
                </a:lnTo>
                <a:lnTo>
                  <a:pt x="3328895" y="348610"/>
                </a:lnTo>
                <a:lnTo>
                  <a:pt x="3335764" y="343974"/>
                </a:lnTo>
                <a:lnTo>
                  <a:pt x="3340389" y="337102"/>
                </a:lnTo>
                <a:lnTo>
                  <a:pt x="3342078" y="328688"/>
                </a:lnTo>
                <a:lnTo>
                  <a:pt x="3340376" y="320276"/>
                </a:lnTo>
                <a:lnTo>
                  <a:pt x="3335738" y="313410"/>
                </a:lnTo>
                <a:lnTo>
                  <a:pt x="3328894" y="308791"/>
                </a:lnTo>
                <a:lnTo>
                  <a:pt x="3320481" y="307085"/>
                </a:lnTo>
                <a:close/>
              </a:path>
              <a:path w="3776345" h="351154">
                <a:moveTo>
                  <a:pt x="3255622" y="307073"/>
                </a:moveTo>
                <a:lnTo>
                  <a:pt x="3247197" y="308771"/>
                </a:lnTo>
                <a:lnTo>
                  <a:pt x="3240331" y="313404"/>
                </a:lnTo>
                <a:lnTo>
                  <a:pt x="3235703" y="320274"/>
                </a:lnTo>
                <a:lnTo>
                  <a:pt x="3234006" y="328688"/>
                </a:lnTo>
                <a:lnTo>
                  <a:pt x="3235704" y="337102"/>
                </a:lnTo>
                <a:lnTo>
                  <a:pt x="3240338" y="343973"/>
                </a:lnTo>
                <a:lnTo>
                  <a:pt x="3247224" y="348605"/>
                </a:lnTo>
                <a:lnTo>
                  <a:pt x="3255609" y="350304"/>
                </a:lnTo>
                <a:lnTo>
                  <a:pt x="3264043" y="348600"/>
                </a:lnTo>
                <a:lnTo>
                  <a:pt x="3270909" y="343968"/>
                </a:lnTo>
                <a:lnTo>
                  <a:pt x="3275539" y="337100"/>
                </a:lnTo>
                <a:lnTo>
                  <a:pt x="3277237" y="328688"/>
                </a:lnTo>
                <a:lnTo>
                  <a:pt x="3275538" y="320274"/>
                </a:lnTo>
                <a:lnTo>
                  <a:pt x="3270906" y="313404"/>
                </a:lnTo>
                <a:lnTo>
                  <a:pt x="3264035" y="308771"/>
                </a:lnTo>
                <a:lnTo>
                  <a:pt x="3255622" y="307073"/>
                </a:lnTo>
                <a:close/>
              </a:path>
              <a:path w="3776345" h="351154">
                <a:moveTo>
                  <a:pt x="3190763" y="307073"/>
                </a:moveTo>
                <a:lnTo>
                  <a:pt x="3182349" y="308771"/>
                </a:lnTo>
                <a:lnTo>
                  <a:pt x="3175478" y="313404"/>
                </a:lnTo>
                <a:lnTo>
                  <a:pt x="3170846" y="320274"/>
                </a:lnTo>
                <a:lnTo>
                  <a:pt x="3169147" y="328688"/>
                </a:lnTo>
                <a:lnTo>
                  <a:pt x="3170846" y="337102"/>
                </a:lnTo>
                <a:lnTo>
                  <a:pt x="3175478" y="343973"/>
                </a:lnTo>
                <a:lnTo>
                  <a:pt x="3182349" y="348605"/>
                </a:lnTo>
                <a:lnTo>
                  <a:pt x="3190763" y="350304"/>
                </a:lnTo>
                <a:lnTo>
                  <a:pt x="3199176" y="348605"/>
                </a:lnTo>
                <a:lnTo>
                  <a:pt x="3206047" y="343973"/>
                </a:lnTo>
                <a:lnTo>
                  <a:pt x="3210680" y="337102"/>
                </a:lnTo>
                <a:lnTo>
                  <a:pt x="3212378" y="328688"/>
                </a:lnTo>
                <a:lnTo>
                  <a:pt x="3210680" y="320274"/>
                </a:lnTo>
                <a:lnTo>
                  <a:pt x="3206047" y="313404"/>
                </a:lnTo>
                <a:lnTo>
                  <a:pt x="3199176" y="308771"/>
                </a:lnTo>
                <a:lnTo>
                  <a:pt x="3190763" y="307073"/>
                </a:lnTo>
                <a:close/>
              </a:path>
              <a:path w="3776345" h="351154">
                <a:moveTo>
                  <a:pt x="3125929" y="307073"/>
                </a:moveTo>
                <a:lnTo>
                  <a:pt x="3117515" y="308771"/>
                </a:lnTo>
                <a:lnTo>
                  <a:pt x="3110645" y="313404"/>
                </a:lnTo>
                <a:lnTo>
                  <a:pt x="3106012" y="320274"/>
                </a:lnTo>
                <a:lnTo>
                  <a:pt x="3104314" y="328688"/>
                </a:lnTo>
                <a:lnTo>
                  <a:pt x="3106012" y="337102"/>
                </a:lnTo>
                <a:lnTo>
                  <a:pt x="3110645" y="343973"/>
                </a:lnTo>
                <a:lnTo>
                  <a:pt x="3117515" y="348605"/>
                </a:lnTo>
                <a:lnTo>
                  <a:pt x="3125929" y="350304"/>
                </a:lnTo>
                <a:lnTo>
                  <a:pt x="3134343" y="348605"/>
                </a:lnTo>
                <a:lnTo>
                  <a:pt x="3141214" y="343973"/>
                </a:lnTo>
                <a:lnTo>
                  <a:pt x="3145846" y="337102"/>
                </a:lnTo>
                <a:lnTo>
                  <a:pt x="3147545" y="328688"/>
                </a:lnTo>
                <a:lnTo>
                  <a:pt x="3145846" y="320274"/>
                </a:lnTo>
                <a:lnTo>
                  <a:pt x="3141214" y="313404"/>
                </a:lnTo>
                <a:lnTo>
                  <a:pt x="3134343" y="308771"/>
                </a:lnTo>
                <a:lnTo>
                  <a:pt x="3125929" y="307073"/>
                </a:lnTo>
                <a:close/>
              </a:path>
              <a:path w="3776345" h="351154">
                <a:moveTo>
                  <a:pt x="3061083" y="307073"/>
                </a:moveTo>
                <a:lnTo>
                  <a:pt x="3052657" y="308771"/>
                </a:lnTo>
                <a:lnTo>
                  <a:pt x="3045786" y="313404"/>
                </a:lnTo>
                <a:lnTo>
                  <a:pt x="3041154" y="320274"/>
                </a:lnTo>
                <a:lnTo>
                  <a:pt x="3039455" y="328688"/>
                </a:lnTo>
                <a:lnTo>
                  <a:pt x="3041154" y="337102"/>
                </a:lnTo>
                <a:lnTo>
                  <a:pt x="3045786" y="343973"/>
                </a:lnTo>
                <a:lnTo>
                  <a:pt x="3052657" y="348605"/>
                </a:lnTo>
                <a:lnTo>
                  <a:pt x="3061070" y="350304"/>
                </a:lnTo>
                <a:lnTo>
                  <a:pt x="3069489" y="348605"/>
                </a:lnTo>
                <a:lnTo>
                  <a:pt x="3076356" y="343973"/>
                </a:lnTo>
                <a:lnTo>
                  <a:pt x="3080987" y="337102"/>
                </a:lnTo>
                <a:lnTo>
                  <a:pt x="3082686" y="328688"/>
                </a:lnTo>
                <a:lnTo>
                  <a:pt x="3080987" y="320274"/>
                </a:lnTo>
                <a:lnTo>
                  <a:pt x="3076356" y="313404"/>
                </a:lnTo>
                <a:lnTo>
                  <a:pt x="3069489" y="308771"/>
                </a:lnTo>
                <a:lnTo>
                  <a:pt x="3061083" y="307073"/>
                </a:lnTo>
                <a:close/>
              </a:path>
              <a:path w="3776345" h="351154">
                <a:moveTo>
                  <a:pt x="2996250" y="307073"/>
                </a:moveTo>
                <a:lnTo>
                  <a:pt x="2987823" y="308771"/>
                </a:lnTo>
                <a:lnTo>
                  <a:pt x="2980952" y="313404"/>
                </a:lnTo>
                <a:lnTo>
                  <a:pt x="2976320" y="320274"/>
                </a:lnTo>
                <a:lnTo>
                  <a:pt x="2974621" y="328688"/>
                </a:lnTo>
                <a:lnTo>
                  <a:pt x="2976320" y="337102"/>
                </a:lnTo>
                <a:lnTo>
                  <a:pt x="2980952" y="343973"/>
                </a:lnTo>
                <a:lnTo>
                  <a:pt x="2987823" y="348605"/>
                </a:lnTo>
                <a:lnTo>
                  <a:pt x="2996237" y="350304"/>
                </a:lnTo>
                <a:lnTo>
                  <a:pt x="3004661" y="348605"/>
                </a:lnTo>
                <a:lnTo>
                  <a:pt x="3011528" y="343973"/>
                </a:lnTo>
                <a:lnTo>
                  <a:pt x="3016156" y="337102"/>
                </a:lnTo>
                <a:lnTo>
                  <a:pt x="3017852" y="328688"/>
                </a:lnTo>
                <a:lnTo>
                  <a:pt x="3016156" y="320274"/>
                </a:lnTo>
                <a:lnTo>
                  <a:pt x="3011528" y="313404"/>
                </a:lnTo>
                <a:lnTo>
                  <a:pt x="3004661" y="308771"/>
                </a:lnTo>
                <a:lnTo>
                  <a:pt x="2996250" y="307073"/>
                </a:lnTo>
                <a:close/>
              </a:path>
              <a:path w="3776345" h="351154">
                <a:moveTo>
                  <a:pt x="2931391" y="307073"/>
                </a:moveTo>
                <a:lnTo>
                  <a:pt x="2922966" y="308771"/>
                </a:lnTo>
                <a:lnTo>
                  <a:pt x="2916100" y="313404"/>
                </a:lnTo>
                <a:lnTo>
                  <a:pt x="2911472" y="320274"/>
                </a:lnTo>
                <a:lnTo>
                  <a:pt x="2909775" y="328688"/>
                </a:lnTo>
                <a:lnTo>
                  <a:pt x="2911472" y="337102"/>
                </a:lnTo>
                <a:lnTo>
                  <a:pt x="2916100" y="343973"/>
                </a:lnTo>
                <a:lnTo>
                  <a:pt x="2922966" y="348605"/>
                </a:lnTo>
                <a:lnTo>
                  <a:pt x="2931378" y="350304"/>
                </a:lnTo>
                <a:lnTo>
                  <a:pt x="2939804" y="348605"/>
                </a:lnTo>
                <a:lnTo>
                  <a:pt x="2946675" y="343973"/>
                </a:lnTo>
                <a:lnTo>
                  <a:pt x="2951307" y="337102"/>
                </a:lnTo>
                <a:lnTo>
                  <a:pt x="2953006" y="328688"/>
                </a:lnTo>
                <a:lnTo>
                  <a:pt x="2951307" y="320274"/>
                </a:lnTo>
                <a:lnTo>
                  <a:pt x="2946675" y="313404"/>
                </a:lnTo>
                <a:lnTo>
                  <a:pt x="2939804" y="308771"/>
                </a:lnTo>
                <a:lnTo>
                  <a:pt x="2931391" y="307073"/>
                </a:lnTo>
                <a:close/>
              </a:path>
              <a:path w="3776345" h="351154">
                <a:moveTo>
                  <a:pt x="2866532" y="307073"/>
                </a:moveTo>
                <a:lnTo>
                  <a:pt x="2858118" y="308771"/>
                </a:lnTo>
                <a:lnTo>
                  <a:pt x="2851247" y="313404"/>
                </a:lnTo>
                <a:lnTo>
                  <a:pt x="2846615" y="320274"/>
                </a:lnTo>
                <a:lnTo>
                  <a:pt x="2844916" y="328688"/>
                </a:lnTo>
                <a:lnTo>
                  <a:pt x="2846615" y="337102"/>
                </a:lnTo>
                <a:lnTo>
                  <a:pt x="2851247" y="343973"/>
                </a:lnTo>
                <a:lnTo>
                  <a:pt x="2858118" y="348605"/>
                </a:lnTo>
                <a:lnTo>
                  <a:pt x="2866532" y="350304"/>
                </a:lnTo>
                <a:lnTo>
                  <a:pt x="2874945" y="348605"/>
                </a:lnTo>
                <a:lnTo>
                  <a:pt x="2881816" y="343973"/>
                </a:lnTo>
                <a:lnTo>
                  <a:pt x="2886449" y="337102"/>
                </a:lnTo>
                <a:lnTo>
                  <a:pt x="2888147" y="328688"/>
                </a:lnTo>
                <a:lnTo>
                  <a:pt x="2886449" y="320274"/>
                </a:lnTo>
                <a:lnTo>
                  <a:pt x="2881816" y="313404"/>
                </a:lnTo>
                <a:lnTo>
                  <a:pt x="2874945" y="308771"/>
                </a:lnTo>
                <a:lnTo>
                  <a:pt x="2866532" y="307073"/>
                </a:lnTo>
                <a:close/>
              </a:path>
              <a:path w="3776345" h="351154">
                <a:moveTo>
                  <a:pt x="2801698" y="307073"/>
                </a:moveTo>
                <a:lnTo>
                  <a:pt x="2793284" y="308771"/>
                </a:lnTo>
                <a:lnTo>
                  <a:pt x="2786414" y="313404"/>
                </a:lnTo>
                <a:lnTo>
                  <a:pt x="2781781" y="320274"/>
                </a:lnTo>
                <a:lnTo>
                  <a:pt x="2780083" y="328688"/>
                </a:lnTo>
                <a:lnTo>
                  <a:pt x="2781781" y="337102"/>
                </a:lnTo>
                <a:lnTo>
                  <a:pt x="2786414" y="343973"/>
                </a:lnTo>
                <a:lnTo>
                  <a:pt x="2793284" y="348605"/>
                </a:lnTo>
                <a:lnTo>
                  <a:pt x="2801698" y="350304"/>
                </a:lnTo>
                <a:lnTo>
                  <a:pt x="2810112" y="348605"/>
                </a:lnTo>
                <a:lnTo>
                  <a:pt x="2816983" y="343973"/>
                </a:lnTo>
                <a:lnTo>
                  <a:pt x="2821615" y="337102"/>
                </a:lnTo>
                <a:lnTo>
                  <a:pt x="2823314" y="328688"/>
                </a:lnTo>
                <a:lnTo>
                  <a:pt x="2821615" y="320274"/>
                </a:lnTo>
                <a:lnTo>
                  <a:pt x="2816983" y="313404"/>
                </a:lnTo>
                <a:lnTo>
                  <a:pt x="2810112" y="308771"/>
                </a:lnTo>
                <a:lnTo>
                  <a:pt x="2801698" y="307073"/>
                </a:lnTo>
                <a:close/>
              </a:path>
              <a:path w="3776345" h="351154">
                <a:moveTo>
                  <a:pt x="2736852" y="307073"/>
                </a:moveTo>
                <a:lnTo>
                  <a:pt x="2728426" y="308771"/>
                </a:lnTo>
                <a:lnTo>
                  <a:pt x="2721555" y="313404"/>
                </a:lnTo>
                <a:lnTo>
                  <a:pt x="2716923" y="320274"/>
                </a:lnTo>
                <a:lnTo>
                  <a:pt x="2715224" y="328688"/>
                </a:lnTo>
                <a:lnTo>
                  <a:pt x="2716923" y="337102"/>
                </a:lnTo>
                <a:lnTo>
                  <a:pt x="2721555" y="343973"/>
                </a:lnTo>
                <a:lnTo>
                  <a:pt x="2728426" y="348605"/>
                </a:lnTo>
                <a:lnTo>
                  <a:pt x="2736839" y="350304"/>
                </a:lnTo>
                <a:lnTo>
                  <a:pt x="2745258" y="348605"/>
                </a:lnTo>
                <a:lnTo>
                  <a:pt x="2752125" y="343973"/>
                </a:lnTo>
                <a:lnTo>
                  <a:pt x="2756756" y="337102"/>
                </a:lnTo>
                <a:lnTo>
                  <a:pt x="2758455" y="328688"/>
                </a:lnTo>
                <a:lnTo>
                  <a:pt x="2756756" y="320274"/>
                </a:lnTo>
                <a:lnTo>
                  <a:pt x="2752125" y="313404"/>
                </a:lnTo>
                <a:lnTo>
                  <a:pt x="2745258" y="308771"/>
                </a:lnTo>
                <a:lnTo>
                  <a:pt x="2736852" y="307073"/>
                </a:lnTo>
                <a:close/>
              </a:path>
              <a:path w="3776345" h="351154">
                <a:moveTo>
                  <a:pt x="2671993" y="307073"/>
                </a:moveTo>
                <a:lnTo>
                  <a:pt x="2663567" y="308771"/>
                </a:lnTo>
                <a:lnTo>
                  <a:pt x="2656696" y="313404"/>
                </a:lnTo>
                <a:lnTo>
                  <a:pt x="2652064" y="320274"/>
                </a:lnTo>
                <a:lnTo>
                  <a:pt x="2650365" y="328688"/>
                </a:lnTo>
                <a:lnTo>
                  <a:pt x="2652064" y="337102"/>
                </a:lnTo>
                <a:lnTo>
                  <a:pt x="2656696" y="343973"/>
                </a:lnTo>
                <a:lnTo>
                  <a:pt x="2663567" y="348605"/>
                </a:lnTo>
                <a:lnTo>
                  <a:pt x="2671980" y="350304"/>
                </a:lnTo>
                <a:lnTo>
                  <a:pt x="2680407" y="348605"/>
                </a:lnTo>
                <a:lnTo>
                  <a:pt x="2687278" y="343973"/>
                </a:lnTo>
                <a:lnTo>
                  <a:pt x="2691910" y="337102"/>
                </a:lnTo>
                <a:lnTo>
                  <a:pt x="2693609" y="328688"/>
                </a:lnTo>
                <a:lnTo>
                  <a:pt x="2691910" y="320274"/>
                </a:lnTo>
                <a:lnTo>
                  <a:pt x="2687278" y="313404"/>
                </a:lnTo>
                <a:lnTo>
                  <a:pt x="2680407" y="308771"/>
                </a:lnTo>
                <a:lnTo>
                  <a:pt x="2671993" y="307073"/>
                </a:lnTo>
                <a:close/>
              </a:path>
              <a:path w="3776345" h="351154">
                <a:moveTo>
                  <a:pt x="2607160" y="307073"/>
                </a:moveTo>
                <a:lnTo>
                  <a:pt x="2598741" y="308771"/>
                </a:lnTo>
                <a:lnTo>
                  <a:pt x="2591874" y="313404"/>
                </a:lnTo>
                <a:lnTo>
                  <a:pt x="2587243" y="320274"/>
                </a:lnTo>
                <a:lnTo>
                  <a:pt x="2585544" y="328688"/>
                </a:lnTo>
                <a:lnTo>
                  <a:pt x="2587243" y="337102"/>
                </a:lnTo>
                <a:lnTo>
                  <a:pt x="2591874" y="343973"/>
                </a:lnTo>
                <a:lnTo>
                  <a:pt x="2598741" y="348605"/>
                </a:lnTo>
                <a:lnTo>
                  <a:pt x="2607147" y="350304"/>
                </a:lnTo>
                <a:lnTo>
                  <a:pt x="2615573" y="348605"/>
                </a:lnTo>
                <a:lnTo>
                  <a:pt x="2622444" y="343973"/>
                </a:lnTo>
                <a:lnTo>
                  <a:pt x="2627076" y="337102"/>
                </a:lnTo>
                <a:lnTo>
                  <a:pt x="2628775" y="328688"/>
                </a:lnTo>
                <a:lnTo>
                  <a:pt x="2627076" y="320274"/>
                </a:lnTo>
                <a:lnTo>
                  <a:pt x="2622444" y="313404"/>
                </a:lnTo>
                <a:lnTo>
                  <a:pt x="2615573" y="308771"/>
                </a:lnTo>
                <a:lnTo>
                  <a:pt x="2607160" y="307073"/>
                </a:lnTo>
                <a:close/>
              </a:path>
              <a:path w="3776345" h="351154">
                <a:moveTo>
                  <a:pt x="2542301" y="307073"/>
                </a:moveTo>
                <a:lnTo>
                  <a:pt x="2533887" y="308771"/>
                </a:lnTo>
                <a:lnTo>
                  <a:pt x="2527016" y="313404"/>
                </a:lnTo>
                <a:lnTo>
                  <a:pt x="2522384" y="320274"/>
                </a:lnTo>
                <a:lnTo>
                  <a:pt x="2520685" y="328688"/>
                </a:lnTo>
                <a:lnTo>
                  <a:pt x="2522384" y="337102"/>
                </a:lnTo>
                <a:lnTo>
                  <a:pt x="2527016" y="343973"/>
                </a:lnTo>
                <a:lnTo>
                  <a:pt x="2533887" y="348605"/>
                </a:lnTo>
                <a:lnTo>
                  <a:pt x="2542301" y="350304"/>
                </a:lnTo>
                <a:lnTo>
                  <a:pt x="2550714" y="348605"/>
                </a:lnTo>
                <a:lnTo>
                  <a:pt x="2557585" y="343973"/>
                </a:lnTo>
                <a:lnTo>
                  <a:pt x="2562218" y="337102"/>
                </a:lnTo>
                <a:lnTo>
                  <a:pt x="2563916" y="328688"/>
                </a:lnTo>
                <a:lnTo>
                  <a:pt x="2562218" y="320274"/>
                </a:lnTo>
                <a:lnTo>
                  <a:pt x="2557585" y="313404"/>
                </a:lnTo>
                <a:lnTo>
                  <a:pt x="2550714" y="308771"/>
                </a:lnTo>
                <a:lnTo>
                  <a:pt x="2542301" y="307073"/>
                </a:lnTo>
                <a:close/>
              </a:path>
              <a:path w="3776345" h="351154">
                <a:moveTo>
                  <a:pt x="2477467" y="307073"/>
                </a:moveTo>
                <a:lnTo>
                  <a:pt x="2469053" y="308771"/>
                </a:lnTo>
                <a:lnTo>
                  <a:pt x="2462183" y="313404"/>
                </a:lnTo>
                <a:lnTo>
                  <a:pt x="2457550" y="320274"/>
                </a:lnTo>
                <a:lnTo>
                  <a:pt x="2455852" y="328688"/>
                </a:lnTo>
                <a:lnTo>
                  <a:pt x="2457550" y="337102"/>
                </a:lnTo>
                <a:lnTo>
                  <a:pt x="2462183" y="343973"/>
                </a:lnTo>
                <a:lnTo>
                  <a:pt x="2469053" y="348605"/>
                </a:lnTo>
                <a:lnTo>
                  <a:pt x="2477467" y="350304"/>
                </a:lnTo>
                <a:lnTo>
                  <a:pt x="2485881" y="348605"/>
                </a:lnTo>
                <a:lnTo>
                  <a:pt x="2492752" y="343973"/>
                </a:lnTo>
                <a:lnTo>
                  <a:pt x="2497384" y="337102"/>
                </a:lnTo>
                <a:lnTo>
                  <a:pt x="2499083" y="328688"/>
                </a:lnTo>
                <a:lnTo>
                  <a:pt x="2497384" y="320274"/>
                </a:lnTo>
                <a:lnTo>
                  <a:pt x="2492752" y="313404"/>
                </a:lnTo>
                <a:lnTo>
                  <a:pt x="2485881" y="308771"/>
                </a:lnTo>
                <a:lnTo>
                  <a:pt x="2477467" y="307073"/>
                </a:lnTo>
                <a:close/>
              </a:path>
              <a:path w="3776345" h="351154">
                <a:moveTo>
                  <a:pt x="2412621" y="307073"/>
                </a:moveTo>
                <a:lnTo>
                  <a:pt x="2404195" y="308771"/>
                </a:lnTo>
                <a:lnTo>
                  <a:pt x="2397324" y="313404"/>
                </a:lnTo>
                <a:lnTo>
                  <a:pt x="2392692" y="320274"/>
                </a:lnTo>
                <a:lnTo>
                  <a:pt x="2390993" y="328688"/>
                </a:lnTo>
                <a:lnTo>
                  <a:pt x="2392692" y="337102"/>
                </a:lnTo>
                <a:lnTo>
                  <a:pt x="2397324" y="343973"/>
                </a:lnTo>
                <a:lnTo>
                  <a:pt x="2404195" y="348605"/>
                </a:lnTo>
                <a:lnTo>
                  <a:pt x="2412608" y="350304"/>
                </a:lnTo>
                <a:lnTo>
                  <a:pt x="2421033" y="348605"/>
                </a:lnTo>
                <a:lnTo>
                  <a:pt x="2427899" y="343973"/>
                </a:lnTo>
                <a:lnTo>
                  <a:pt x="2432527" y="337102"/>
                </a:lnTo>
                <a:lnTo>
                  <a:pt x="2434224" y="328688"/>
                </a:lnTo>
                <a:lnTo>
                  <a:pt x="2432527" y="320274"/>
                </a:lnTo>
                <a:lnTo>
                  <a:pt x="2427899" y="313404"/>
                </a:lnTo>
                <a:lnTo>
                  <a:pt x="2421033" y="308771"/>
                </a:lnTo>
                <a:lnTo>
                  <a:pt x="2412621" y="307073"/>
                </a:lnTo>
                <a:close/>
              </a:path>
              <a:path w="3776345" h="351154">
                <a:moveTo>
                  <a:pt x="2347762" y="307073"/>
                </a:moveTo>
                <a:lnTo>
                  <a:pt x="2339348" y="308771"/>
                </a:lnTo>
                <a:lnTo>
                  <a:pt x="2332478" y="313404"/>
                </a:lnTo>
                <a:lnTo>
                  <a:pt x="2327845" y="320274"/>
                </a:lnTo>
                <a:lnTo>
                  <a:pt x="2326147" y="328688"/>
                </a:lnTo>
                <a:lnTo>
                  <a:pt x="2327845" y="337102"/>
                </a:lnTo>
                <a:lnTo>
                  <a:pt x="2332478" y="343973"/>
                </a:lnTo>
                <a:lnTo>
                  <a:pt x="2339348" y="348605"/>
                </a:lnTo>
                <a:lnTo>
                  <a:pt x="2347762" y="350304"/>
                </a:lnTo>
                <a:lnTo>
                  <a:pt x="2356176" y="348605"/>
                </a:lnTo>
                <a:lnTo>
                  <a:pt x="2363047" y="343973"/>
                </a:lnTo>
                <a:lnTo>
                  <a:pt x="2367679" y="337102"/>
                </a:lnTo>
                <a:lnTo>
                  <a:pt x="2369378" y="328688"/>
                </a:lnTo>
                <a:lnTo>
                  <a:pt x="2367679" y="320274"/>
                </a:lnTo>
                <a:lnTo>
                  <a:pt x="2363047" y="313404"/>
                </a:lnTo>
                <a:lnTo>
                  <a:pt x="2356176" y="308771"/>
                </a:lnTo>
                <a:lnTo>
                  <a:pt x="2347762" y="307073"/>
                </a:lnTo>
                <a:close/>
              </a:path>
              <a:path w="3776345" h="351154">
                <a:moveTo>
                  <a:pt x="2282929" y="307073"/>
                </a:moveTo>
                <a:lnTo>
                  <a:pt x="2274504" y="308771"/>
                </a:lnTo>
                <a:lnTo>
                  <a:pt x="2267638" y="313404"/>
                </a:lnTo>
                <a:lnTo>
                  <a:pt x="2263010" y="320274"/>
                </a:lnTo>
                <a:lnTo>
                  <a:pt x="2261313" y="328688"/>
                </a:lnTo>
                <a:lnTo>
                  <a:pt x="2263010" y="337102"/>
                </a:lnTo>
                <a:lnTo>
                  <a:pt x="2267638" y="343973"/>
                </a:lnTo>
                <a:lnTo>
                  <a:pt x="2274504" y="348605"/>
                </a:lnTo>
                <a:lnTo>
                  <a:pt x="2282916" y="350304"/>
                </a:lnTo>
                <a:lnTo>
                  <a:pt x="2291342" y="348605"/>
                </a:lnTo>
                <a:lnTo>
                  <a:pt x="2298213" y="343973"/>
                </a:lnTo>
                <a:lnTo>
                  <a:pt x="2302845" y="337102"/>
                </a:lnTo>
                <a:lnTo>
                  <a:pt x="2304544" y="328688"/>
                </a:lnTo>
                <a:lnTo>
                  <a:pt x="2302845" y="320274"/>
                </a:lnTo>
                <a:lnTo>
                  <a:pt x="2298213" y="313404"/>
                </a:lnTo>
                <a:lnTo>
                  <a:pt x="2291342" y="308771"/>
                </a:lnTo>
                <a:lnTo>
                  <a:pt x="2282929" y="307073"/>
                </a:lnTo>
                <a:close/>
              </a:path>
              <a:path w="3776345" h="351154">
                <a:moveTo>
                  <a:pt x="2218070" y="307073"/>
                </a:moveTo>
                <a:lnTo>
                  <a:pt x="2209656" y="308771"/>
                </a:lnTo>
                <a:lnTo>
                  <a:pt x="2202785" y="313404"/>
                </a:lnTo>
                <a:lnTo>
                  <a:pt x="2198153" y="320274"/>
                </a:lnTo>
                <a:lnTo>
                  <a:pt x="2196454" y="328688"/>
                </a:lnTo>
                <a:lnTo>
                  <a:pt x="2198153" y="337102"/>
                </a:lnTo>
                <a:lnTo>
                  <a:pt x="2202785" y="343973"/>
                </a:lnTo>
                <a:lnTo>
                  <a:pt x="2209656" y="348605"/>
                </a:lnTo>
                <a:lnTo>
                  <a:pt x="2218070" y="350304"/>
                </a:lnTo>
                <a:lnTo>
                  <a:pt x="2226483" y="348605"/>
                </a:lnTo>
                <a:lnTo>
                  <a:pt x="2233354" y="343973"/>
                </a:lnTo>
                <a:lnTo>
                  <a:pt x="2237987" y="337102"/>
                </a:lnTo>
                <a:lnTo>
                  <a:pt x="2239685" y="328688"/>
                </a:lnTo>
                <a:lnTo>
                  <a:pt x="2237987" y="320274"/>
                </a:lnTo>
                <a:lnTo>
                  <a:pt x="2233354" y="313404"/>
                </a:lnTo>
                <a:lnTo>
                  <a:pt x="2226483" y="308771"/>
                </a:lnTo>
                <a:lnTo>
                  <a:pt x="2218070" y="307073"/>
                </a:lnTo>
                <a:close/>
              </a:path>
              <a:path w="3776345" h="351154">
                <a:moveTo>
                  <a:pt x="2153224" y="307073"/>
                </a:moveTo>
                <a:lnTo>
                  <a:pt x="2144797" y="308771"/>
                </a:lnTo>
                <a:lnTo>
                  <a:pt x="2137926" y="313404"/>
                </a:lnTo>
                <a:lnTo>
                  <a:pt x="2133294" y="320274"/>
                </a:lnTo>
                <a:lnTo>
                  <a:pt x="2131595" y="328688"/>
                </a:lnTo>
                <a:lnTo>
                  <a:pt x="2133294" y="337102"/>
                </a:lnTo>
                <a:lnTo>
                  <a:pt x="2137926" y="343973"/>
                </a:lnTo>
                <a:lnTo>
                  <a:pt x="2144797" y="348605"/>
                </a:lnTo>
                <a:lnTo>
                  <a:pt x="2153211" y="350304"/>
                </a:lnTo>
                <a:lnTo>
                  <a:pt x="2161637" y="348605"/>
                </a:lnTo>
                <a:lnTo>
                  <a:pt x="2168508" y="343973"/>
                </a:lnTo>
                <a:lnTo>
                  <a:pt x="2173140" y="337102"/>
                </a:lnTo>
                <a:lnTo>
                  <a:pt x="2174839" y="328688"/>
                </a:lnTo>
                <a:lnTo>
                  <a:pt x="2173140" y="320274"/>
                </a:lnTo>
                <a:lnTo>
                  <a:pt x="2168508" y="313404"/>
                </a:lnTo>
                <a:lnTo>
                  <a:pt x="2161637" y="308771"/>
                </a:lnTo>
                <a:lnTo>
                  <a:pt x="2153224" y="307073"/>
                </a:lnTo>
                <a:close/>
              </a:path>
              <a:path w="3776345" h="351154">
                <a:moveTo>
                  <a:pt x="2088390" y="307073"/>
                </a:moveTo>
                <a:lnTo>
                  <a:pt x="2079964" y="308771"/>
                </a:lnTo>
                <a:lnTo>
                  <a:pt x="2073093" y="313404"/>
                </a:lnTo>
                <a:lnTo>
                  <a:pt x="2068461" y="320274"/>
                </a:lnTo>
                <a:lnTo>
                  <a:pt x="2066762" y="328688"/>
                </a:lnTo>
                <a:lnTo>
                  <a:pt x="2068461" y="337102"/>
                </a:lnTo>
                <a:lnTo>
                  <a:pt x="2073093" y="343973"/>
                </a:lnTo>
                <a:lnTo>
                  <a:pt x="2079964" y="348605"/>
                </a:lnTo>
                <a:lnTo>
                  <a:pt x="2088377" y="350304"/>
                </a:lnTo>
                <a:lnTo>
                  <a:pt x="2096804" y="348605"/>
                </a:lnTo>
                <a:lnTo>
                  <a:pt x="2103674" y="343973"/>
                </a:lnTo>
                <a:lnTo>
                  <a:pt x="2108307" y="337102"/>
                </a:lnTo>
                <a:lnTo>
                  <a:pt x="2110005" y="328688"/>
                </a:lnTo>
                <a:lnTo>
                  <a:pt x="2108307" y="320274"/>
                </a:lnTo>
                <a:lnTo>
                  <a:pt x="2103674" y="313404"/>
                </a:lnTo>
                <a:lnTo>
                  <a:pt x="2096804" y="308771"/>
                </a:lnTo>
                <a:lnTo>
                  <a:pt x="2088390" y="307073"/>
                </a:lnTo>
                <a:close/>
              </a:path>
              <a:path w="3776345" h="351154">
                <a:moveTo>
                  <a:pt x="2023531" y="307073"/>
                </a:moveTo>
                <a:lnTo>
                  <a:pt x="2015117" y="308771"/>
                </a:lnTo>
                <a:lnTo>
                  <a:pt x="2008247" y="313404"/>
                </a:lnTo>
                <a:lnTo>
                  <a:pt x="2003614" y="320274"/>
                </a:lnTo>
                <a:lnTo>
                  <a:pt x="2001916" y="328688"/>
                </a:lnTo>
                <a:lnTo>
                  <a:pt x="2003614" y="337102"/>
                </a:lnTo>
                <a:lnTo>
                  <a:pt x="2008247" y="343973"/>
                </a:lnTo>
                <a:lnTo>
                  <a:pt x="2015117" y="348605"/>
                </a:lnTo>
                <a:lnTo>
                  <a:pt x="2023531" y="350304"/>
                </a:lnTo>
                <a:lnTo>
                  <a:pt x="2031945" y="348605"/>
                </a:lnTo>
                <a:lnTo>
                  <a:pt x="2038816" y="343973"/>
                </a:lnTo>
                <a:lnTo>
                  <a:pt x="2043448" y="337102"/>
                </a:lnTo>
                <a:lnTo>
                  <a:pt x="2045147" y="328688"/>
                </a:lnTo>
                <a:lnTo>
                  <a:pt x="2043448" y="320274"/>
                </a:lnTo>
                <a:lnTo>
                  <a:pt x="2038816" y="313404"/>
                </a:lnTo>
                <a:lnTo>
                  <a:pt x="2031945" y="308771"/>
                </a:lnTo>
                <a:lnTo>
                  <a:pt x="2023531" y="307073"/>
                </a:lnTo>
                <a:close/>
              </a:path>
              <a:path w="3776345" h="351154">
                <a:moveTo>
                  <a:pt x="1958698" y="307073"/>
                </a:moveTo>
                <a:lnTo>
                  <a:pt x="1950284" y="308771"/>
                </a:lnTo>
                <a:lnTo>
                  <a:pt x="1943413" y="313404"/>
                </a:lnTo>
                <a:lnTo>
                  <a:pt x="1938781" y="320274"/>
                </a:lnTo>
                <a:lnTo>
                  <a:pt x="1937082" y="328688"/>
                </a:lnTo>
                <a:lnTo>
                  <a:pt x="1938781" y="337102"/>
                </a:lnTo>
                <a:lnTo>
                  <a:pt x="1943413" y="343973"/>
                </a:lnTo>
                <a:lnTo>
                  <a:pt x="1950284" y="348605"/>
                </a:lnTo>
                <a:lnTo>
                  <a:pt x="1958698" y="350304"/>
                </a:lnTo>
                <a:lnTo>
                  <a:pt x="1967111" y="348605"/>
                </a:lnTo>
                <a:lnTo>
                  <a:pt x="1973982" y="343973"/>
                </a:lnTo>
                <a:lnTo>
                  <a:pt x="1978614" y="337102"/>
                </a:lnTo>
                <a:lnTo>
                  <a:pt x="1980313" y="328688"/>
                </a:lnTo>
                <a:lnTo>
                  <a:pt x="1978614" y="320274"/>
                </a:lnTo>
                <a:lnTo>
                  <a:pt x="1973982" y="313404"/>
                </a:lnTo>
                <a:lnTo>
                  <a:pt x="1967111" y="308771"/>
                </a:lnTo>
                <a:lnTo>
                  <a:pt x="1958698" y="307073"/>
                </a:lnTo>
                <a:close/>
              </a:path>
              <a:path w="3776345" h="351154">
                <a:moveTo>
                  <a:pt x="1893851" y="307073"/>
                </a:moveTo>
                <a:lnTo>
                  <a:pt x="1885425" y="308771"/>
                </a:lnTo>
                <a:lnTo>
                  <a:pt x="1878554" y="313404"/>
                </a:lnTo>
                <a:lnTo>
                  <a:pt x="1873922" y="320274"/>
                </a:lnTo>
                <a:lnTo>
                  <a:pt x="1872223" y="328688"/>
                </a:lnTo>
                <a:lnTo>
                  <a:pt x="1873922" y="337102"/>
                </a:lnTo>
                <a:lnTo>
                  <a:pt x="1878554" y="343973"/>
                </a:lnTo>
                <a:lnTo>
                  <a:pt x="1885425" y="348605"/>
                </a:lnTo>
                <a:lnTo>
                  <a:pt x="1893839" y="350304"/>
                </a:lnTo>
                <a:lnTo>
                  <a:pt x="1902258" y="348605"/>
                </a:lnTo>
                <a:lnTo>
                  <a:pt x="1909125" y="343973"/>
                </a:lnTo>
                <a:lnTo>
                  <a:pt x="1913756" y="337102"/>
                </a:lnTo>
                <a:lnTo>
                  <a:pt x="1915454" y="328688"/>
                </a:lnTo>
                <a:lnTo>
                  <a:pt x="1913756" y="320274"/>
                </a:lnTo>
                <a:lnTo>
                  <a:pt x="1909125" y="313404"/>
                </a:lnTo>
                <a:lnTo>
                  <a:pt x="1902258" y="308771"/>
                </a:lnTo>
                <a:lnTo>
                  <a:pt x="1893851" y="307073"/>
                </a:lnTo>
                <a:close/>
              </a:path>
              <a:path w="3776345" h="351154">
                <a:moveTo>
                  <a:pt x="1828993" y="307073"/>
                </a:moveTo>
                <a:lnTo>
                  <a:pt x="1820566" y="308771"/>
                </a:lnTo>
                <a:lnTo>
                  <a:pt x="1813695" y="313404"/>
                </a:lnTo>
                <a:lnTo>
                  <a:pt x="1809063" y="320274"/>
                </a:lnTo>
                <a:lnTo>
                  <a:pt x="1807364" y="328688"/>
                </a:lnTo>
                <a:lnTo>
                  <a:pt x="1809063" y="337102"/>
                </a:lnTo>
                <a:lnTo>
                  <a:pt x="1813695" y="343973"/>
                </a:lnTo>
                <a:lnTo>
                  <a:pt x="1820566" y="348605"/>
                </a:lnTo>
                <a:lnTo>
                  <a:pt x="1828980" y="350304"/>
                </a:lnTo>
                <a:lnTo>
                  <a:pt x="1837406" y="348605"/>
                </a:lnTo>
                <a:lnTo>
                  <a:pt x="1844277" y="343973"/>
                </a:lnTo>
                <a:lnTo>
                  <a:pt x="1848909" y="337102"/>
                </a:lnTo>
                <a:lnTo>
                  <a:pt x="1850608" y="328688"/>
                </a:lnTo>
                <a:lnTo>
                  <a:pt x="1848909" y="320274"/>
                </a:lnTo>
                <a:lnTo>
                  <a:pt x="1844277" y="313404"/>
                </a:lnTo>
                <a:lnTo>
                  <a:pt x="1837406" y="308771"/>
                </a:lnTo>
                <a:lnTo>
                  <a:pt x="1828993" y="307073"/>
                </a:lnTo>
                <a:close/>
              </a:path>
              <a:path w="3776345" h="351154">
                <a:moveTo>
                  <a:pt x="1764159" y="307073"/>
                </a:moveTo>
                <a:lnTo>
                  <a:pt x="1755733" y="308771"/>
                </a:lnTo>
                <a:lnTo>
                  <a:pt x="1748862" y="313404"/>
                </a:lnTo>
                <a:lnTo>
                  <a:pt x="1744230" y="320274"/>
                </a:lnTo>
                <a:lnTo>
                  <a:pt x="1742531" y="328688"/>
                </a:lnTo>
                <a:lnTo>
                  <a:pt x="1744230" y="337102"/>
                </a:lnTo>
                <a:lnTo>
                  <a:pt x="1748862" y="343973"/>
                </a:lnTo>
                <a:lnTo>
                  <a:pt x="1755733" y="348605"/>
                </a:lnTo>
                <a:lnTo>
                  <a:pt x="1764146" y="350304"/>
                </a:lnTo>
                <a:lnTo>
                  <a:pt x="1772573" y="348605"/>
                </a:lnTo>
                <a:lnTo>
                  <a:pt x="1779443" y="343973"/>
                </a:lnTo>
                <a:lnTo>
                  <a:pt x="1784076" y="337102"/>
                </a:lnTo>
                <a:lnTo>
                  <a:pt x="1785774" y="328688"/>
                </a:lnTo>
                <a:lnTo>
                  <a:pt x="1784076" y="320274"/>
                </a:lnTo>
                <a:lnTo>
                  <a:pt x="1779443" y="313404"/>
                </a:lnTo>
                <a:lnTo>
                  <a:pt x="1772573" y="308771"/>
                </a:lnTo>
                <a:lnTo>
                  <a:pt x="1764159" y="307073"/>
                </a:lnTo>
                <a:close/>
              </a:path>
              <a:path w="3776345" h="351154">
                <a:moveTo>
                  <a:pt x="1699300" y="307073"/>
                </a:moveTo>
                <a:lnTo>
                  <a:pt x="1690886" y="308771"/>
                </a:lnTo>
                <a:lnTo>
                  <a:pt x="1684016" y="313404"/>
                </a:lnTo>
                <a:lnTo>
                  <a:pt x="1679383" y="320274"/>
                </a:lnTo>
                <a:lnTo>
                  <a:pt x="1677685" y="328688"/>
                </a:lnTo>
                <a:lnTo>
                  <a:pt x="1679383" y="337102"/>
                </a:lnTo>
                <a:lnTo>
                  <a:pt x="1684016" y="343973"/>
                </a:lnTo>
                <a:lnTo>
                  <a:pt x="1690886" y="348605"/>
                </a:lnTo>
                <a:lnTo>
                  <a:pt x="1699300" y="350304"/>
                </a:lnTo>
                <a:lnTo>
                  <a:pt x="1707714" y="348605"/>
                </a:lnTo>
                <a:lnTo>
                  <a:pt x="1714585" y="343973"/>
                </a:lnTo>
                <a:lnTo>
                  <a:pt x="1719217" y="337102"/>
                </a:lnTo>
                <a:lnTo>
                  <a:pt x="1720916" y="328688"/>
                </a:lnTo>
                <a:lnTo>
                  <a:pt x="1719217" y="320274"/>
                </a:lnTo>
                <a:lnTo>
                  <a:pt x="1714585" y="313404"/>
                </a:lnTo>
                <a:lnTo>
                  <a:pt x="1707714" y="308771"/>
                </a:lnTo>
                <a:lnTo>
                  <a:pt x="1699300" y="307073"/>
                </a:lnTo>
                <a:close/>
              </a:path>
              <a:path w="3776345" h="351154">
                <a:moveTo>
                  <a:pt x="1634467" y="307073"/>
                </a:moveTo>
                <a:lnTo>
                  <a:pt x="1626048" y="308771"/>
                </a:lnTo>
                <a:lnTo>
                  <a:pt x="1619181" y="313404"/>
                </a:lnTo>
                <a:lnTo>
                  <a:pt x="1614550" y="320274"/>
                </a:lnTo>
                <a:lnTo>
                  <a:pt x="1612851" y="328688"/>
                </a:lnTo>
                <a:lnTo>
                  <a:pt x="1614550" y="337102"/>
                </a:lnTo>
                <a:lnTo>
                  <a:pt x="1619181" y="343973"/>
                </a:lnTo>
                <a:lnTo>
                  <a:pt x="1626048" y="348605"/>
                </a:lnTo>
                <a:lnTo>
                  <a:pt x="1634454" y="350304"/>
                </a:lnTo>
                <a:lnTo>
                  <a:pt x="1642880" y="348605"/>
                </a:lnTo>
                <a:lnTo>
                  <a:pt x="1649751" y="343973"/>
                </a:lnTo>
                <a:lnTo>
                  <a:pt x="1654383" y="337102"/>
                </a:lnTo>
                <a:lnTo>
                  <a:pt x="1656082" y="328688"/>
                </a:lnTo>
                <a:lnTo>
                  <a:pt x="1654383" y="320274"/>
                </a:lnTo>
                <a:lnTo>
                  <a:pt x="1649751" y="313404"/>
                </a:lnTo>
                <a:lnTo>
                  <a:pt x="1642880" y="308771"/>
                </a:lnTo>
                <a:lnTo>
                  <a:pt x="1634467" y="307073"/>
                </a:lnTo>
                <a:close/>
              </a:path>
              <a:path w="3776345" h="351154">
                <a:moveTo>
                  <a:pt x="1569620" y="307073"/>
                </a:moveTo>
                <a:lnTo>
                  <a:pt x="1561194" y="308771"/>
                </a:lnTo>
                <a:lnTo>
                  <a:pt x="1554323" y="313404"/>
                </a:lnTo>
                <a:lnTo>
                  <a:pt x="1549691" y="320274"/>
                </a:lnTo>
                <a:lnTo>
                  <a:pt x="1547992" y="328688"/>
                </a:lnTo>
                <a:lnTo>
                  <a:pt x="1549691" y="337102"/>
                </a:lnTo>
                <a:lnTo>
                  <a:pt x="1554323" y="343973"/>
                </a:lnTo>
                <a:lnTo>
                  <a:pt x="1561194" y="348605"/>
                </a:lnTo>
                <a:lnTo>
                  <a:pt x="1569608" y="350304"/>
                </a:lnTo>
                <a:lnTo>
                  <a:pt x="1578027" y="348605"/>
                </a:lnTo>
                <a:lnTo>
                  <a:pt x="1584894" y="343973"/>
                </a:lnTo>
                <a:lnTo>
                  <a:pt x="1589525" y="337102"/>
                </a:lnTo>
                <a:lnTo>
                  <a:pt x="1591223" y="328688"/>
                </a:lnTo>
                <a:lnTo>
                  <a:pt x="1589525" y="320274"/>
                </a:lnTo>
                <a:lnTo>
                  <a:pt x="1584894" y="313404"/>
                </a:lnTo>
                <a:lnTo>
                  <a:pt x="1578027" y="308771"/>
                </a:lnTo>
                <a:lnTo>
                  <a:pt x="1569620" y="307073"/>
                </a:lnTo>
                <a:close/>
              </a:path>
              <a:path w="3776345" h="351154">
                <a:moveTo>
                  <a:pt x="1504762" y="307073"/>
                </a:moveTo>
                <a:lnTo>
                  <a:pt x="1496335" y="308771"/>
                </a:lnTo>
                <a:lnTo>
                  <a:pt x="1489464" y="313404"/>
                </a:lnTo>
                <a:lnTo>
                  <a:pt x="1484832" y="320274"/>
                </a:lnTo>
                <a:lnTo>
                  <a:pt x="1483133" y="328688"/>
                </a:lnTo>
                <a:lnTo>
                  <a:pt x="1484832" y="337102"/>
                </a:lnTo>
                <a:lnTo>
                  <a:pt x="1489464" y="343973"/>
                </a:lnTo>
                <a:lnTo>
                  <a:pt x="1496335" y="348605"/>
                </a:lnTo>
                <a:lnTo>
                  <a:pt x="1504749" y="350304"/>
                </a:lnTo>
                <a:lnTo>
                  <a:pt x="1513175" y="348605"/>
                </a:lnTo>
                <a:lnTo>
                  <a:pt x="1520046" y="343973"/>
                </a:lnTo>
                <a:lnTo>
                  <a:pt x="1524678" y="337102"/>
                </a:lnTo>
                <a:lnTo>
                  <a:pt x="1526377" y="328688"/>
                </a:lnTo>
                <a:lnTo>
                  <a:pt x="1524678" y="320274"/>
                </a:lnTo>
                <a:lnTo>
                  <a:pt x="1520046" y="313404"/>
                </a:lnTo>
                <a:lnTo>
                  <a:pt x="1513175" y="308771"/>
                </a:lnTo>
                <a:lnTo>
                  <a:pt x="1504762" y="307073"/>
                </a:lnTo>
                <a:close/>
              </a:path>
              <a:path w="3776345" h="351154">
                <a:moveTo>
                  <a:pt x="1439928" y="307073"/>
                </a:moveTo>
                <a:lnTo>
                  <a:pt x="1431502" y="308771"/>
                </a:lnTo>
                <a:lnTo>
                  <a:pt x="1424631" y="313404"/>
                </a:lnTo>
                <a:lnTo>
                  <a:pt x="1419999" y="320274"/>
                </a:lnTo>
                <a:lnTo>
                  <a:pt x="1418300" y="328688"/>
                </a:lnTo>
                <a:lnTo>
                  <a:pt x="1419999" y="337102"/>
                </a:lnTo>
                <a:lnTo>
                  <a:pt x="1424631" y="343973"/>
                </a:lnTo>
                <a:lnTo>
                  <a:pt x="1431502" y="348605"/>
                </a:lnTo>
                <a:lnTo>
                  <a:pt x="1439915" y="350304"/>
                </a:lnTo>
                <a:lnTo>
                  <a:pt x="1448342" y="348605"/>
                </a:lnTo>
                <a:lnTo>
                  <a:pt x="1455212" y="343973"/>
                </a:lnTo>
                <a:lnTo>
                  <a:pt x="1459845" y="337102"/>
                </a:lnTo>
                <a:lnTo>
                  <a:pt x="1461543" y="328688"/>
                </a:lnTo>
                <a:lnTo>
                  <a:pt x="1459845" y="320274"/>
                </a:lnTo>
                <a:lnTo>
                  <a:pt x="1455212" y="313404"/>
                </a:lnTo>
                <a:lnTo>
                  <a:pt x="1448342" y="308771"/>
                </a:lnTo>
                <a:lnTo>
                  <a:pt x="1439928" y="307073"/>
                </a:lnTo>
                <a:close/>
              </a:path>
              <a:path w="3776345" h="351154">
                <a:moveTo>
                  <a:pt x="1375069" y="307073"/>
                </a:moveTo>
                <a:lnTo>
                  <a:pt x="1366655" y="308771"/>
                </a:lnTo>
                <a:lnTo>
                  <a:pt x="1359785" y="313404"/>
                </a:lnTo>
                <a:lnTo>
                  <a:pt x="1355152" y="320274"/>
                </a:lnTo>
                <a:lnTo>
                  <a:pt x="1353454" y="328688"/>
                </a:lnTo>
                <a:lnTo>
                  <a:pt x="1355152" y="337102"/>
                </a:lnTo>
                <a:lnTo>
                  <a:pt x="1359785" y="343973"/>
                </a:lnTo>
                <a:lnTo>
                  <a:pt x="1366655" y="348605"/>
                </a:lnTo>
                <a:lnTo>
                  <a:pt x="1375069" y="350304"/>
                </a:lnTo>
                <a:lnTo>
                  <a:pt x="1383483" y="348605"/>
                </a:lnTo>
                <a:lnTo>
                  <a:pt x="1390354" y="343973"/>
                </a:lnTo>
                <a:lnTo>
                  <a:pt x="1394986" y="337102"/>
                </a:lnTo>
                <a:lnTo>
                  <a:pt x="1396685" y="328688"/>
                </a:lnTo>
                <a:lnTo>
                  <a:pt x="1394986" y="320274"/>
                </a:lnTo>
                <a:lnTo>
                  <a:pt x="1390354" y="313404"/>
                </a:lnTo>
                <a:lnTo>
                  <a:pt x="1383483" y="308771"/>
                </a:lnTo>
                <a:lnTo>
                  <a:pt x="1375069" y="307073"/>
                </a:lnTo>
                <a:close/>
              </a:path>
              <a:path w="3776345" h="351154">
                <a:moveTo>
                  <a:pt x="1310223" y="307073"/>
                </a:moveTo>
                <a:lnTo>
                  <a:pt x="1301796" y="308771"/>
                </a:lnTo>
                <a:lnTo>
                  <a:pt x="1294926" y="313404"/>
                </a:lnTo>
                <a:lnTo>
                  <a:pt x="1290293" y="320274"/>
                </a:lnTo>
                <a:lnTo>
                  <a:pt x="1288595" y="328688"/>
                </a:lnTo>
                <a:lnTo>
                  <a:pt x="1290293" y="337102"/>
                </a:lnTo>
                <a:lnTo>
                  <a:pt x="1294926" y="343973"/>
                </a:lnTo>
                <a:lnTo>
                  <a:pt x="1301796" y="348605"/>
                </a:lnTo>
                <a:lnTo>
                  <a:pt x="1310210" y="350304"/>
                </a:lnTo>
                <a:lnTo>
                  <a:pt x="1318635" y="348605"/>
                </a:lnTo>
                <a:lnTo>
                  <a:pt x="1325501" y="343973"/>
                </a:lnTo>
                <a:lnTo>
                  <a:pt x="1330129" y="337102"/>
                </a:lnTo>
                <a:lnTo>
                  <a:pt x="1331826" y="328688"/>
                </a:lnTo>
                <a:lnTo>
                  <a:pt x="1330129" y="320274"/>
                </a:lnTo>
                <a:lnTo>
                  <a:pt x="1325501" y="313404"/>
                </a:lnTo>
                <a:lnTo>
                  <a:pt x="1318635" y="308771"/>
                </a:lnTo>
                <a:lnTo>
                  <a:pt x="1310223" y="307073"/>
                </a:lnTo>
                <a:close/>
              </a:path>
              <a:path w="3776345" h="351154">
                <a:moveTo>
                  <a:pt x="1245389" y="307073"/>
                </a:moveTo>
                <a:lnTo>
                  <a:pt x="1236963" y="308771"/>
                </a:lnTo>
                <a:lnTo>
                  <a:pt x="1230092" y="313404"/>
                </a:lnTo>
                <a:lnTo>
                  <a:pt x="1225460" y="320274"/>
                </a:lnTo>
                <a:lnTo>
                  <a:pt x="1223761" y="328688"/>
                </a:lnTo>
                <a:lnTo>
                  <a:pt x="1225460" y="337102"/>
                </a:lnTo>
                <a:lnTo>
                  <a:pt x="1230092" y="343973"/>
                </a:lnTo>
                <a:lnTo>
                  <a:pt x="1236963" y="348605"/>
                </a:lnTo>
                <a:lnTo>
                  <a:pt x="1245377" y="350304"/>
                </a:lnTo>
                <a:lnTo>
                  <a:pt x="1253801" y="348605"/>
                </a:lnTo>
                <a:lnTo>
                  <a:pt x="1260668" y="343973"/>
                </a:lnTo>
                <a:lnTo>
                  <a:pt x="1265295" y="337102"/>
                </a:lnTo>
                <a:lnTo>
                  <a:pt x="1266992" y="328688"/>
                </a:lnTo>
                <a:lnTo>
                  <a:pt x="1265295" y="320274"/>
                </a:lnTo>
                <a:lnTo>
                  <a:pt x="1260668" y="313404"/>
                </a:lnTo>
                <a:lnTo>
                  <a:pt x="1253801" y="308771"/>
                </a:lnTo>
                <a:lnTo>
                  <a:pt x="1245389" y="307073"/>
                </a:lnTo>
                <a:close/>
              </a:path>
              <a:path w="3776345" h="351154">
                <a:moveTo>
                  <a:pt x="1180531" y="307073"/>
                </a:moveTo>
                <a:lnTo>
                  <a:pt x="1172104" y="308771"/>
                </a:lnTo>
                <a:lnTo>
                  <a:pt x="1165233" y="313404"/>
                </a:lnTo>
                <a:lnTo>
                  <a:pt x="1160601" y="320274"/>
                </a:lnTo>
                <a:lnTo>
                  <a:pt x="1158902" y="328688"/>
                </a:lnTo>
                <a:lnTo>
                  <a:pt x="1160601" y="337102"/>
                </a:lnTo>
                <a:lnTo>
                  <a:pt x="1165233" y="343973"/>
                </a:lnTo>
                <a:lnTo>
                  <a:pt x="1172104" y="348605"/>
                </a:lnTo>
                <a:lnTo>
                  <a:pt x="1180518" y="350304"/>
                </a:lnTo>
                <a:lnTo>
                  <a:pt x="1188944" y="348605"/>
                </a:lnTo>
                <a:lnTo>
                  <a:pt x="1195815" y="343973"/>
                </a:lnTo>
                <a:lnTo>
                  <a:pt x="1200447" y="337102"/>
                </a:lnTo>
                <a:lnTo>
                  <a:pt x="1202146" y="328688"/>
                </a:lnTo>
                <a:lnTo>
                  <a:pt x="1200447" y="320274"/>
                </a:lnTo>
                <a:lnTo>
                  <a:pt x="1195815" y="313404"/>
                </a:lnTo>
                <a:lnTo>
                  <a:pt x="1188944" y="308771"/>
                </a:lnTo>
                <a:lnTo>
                  <a:pt x="1180531" y="307073"/>
                </a:lnTo>
                <a:close/>
              </a:path>
              <a:path w="3776345" h="351154">
                <a:moveTo>
                  <a:pt x="1115697" y="307073"/>
                </a:moveTo>
                <a:lnTo>
                  <a:pt x="1107273" y="308771"/>
                </a:lnTo>
                <a:lnTo>
                  <a:pt x="1100406" y="313404"/>
                </a:lnTo>
                <a:lnTo>
                  <a:pt x="1095778" y="320274"/>
                </a:lnTo>
                <a:lnTo>
                  <a:pt x="1094082" y="328688"/>
                </a:lnTo>
                <a:lnTo>
                  <a:pt x="1095778" y="337102"/>
                </a:lnTo>
                <a:lnTo>
                  <a:pt x="1100406" y="343973"/>
                </a:lnTo>
                <a:lnTo>
                  <a:pt x="1107273" y="348605"/>
                </a:lnTo>
                <a:lnTo>
                  <a:pt x="1115684" y="350304"/>
                </a:lnTo>
                <a:lnTo>
                  <a:pt x="1124111" y="348605"/>
                </a:lnTo>
                <a:lnTo>
                  <a:pt x="1130981" y="343973"/>
                </a:lnTo>
                <a:lnTo>
                  <a:pt x="1135614" y="337102"/>
                </a:lnTo>
                <a:lnTo>
                  <a:pt x="1137312" y="328688"/>
                </a:lnTo>
                <a:lnTo>
                  <a:pt x="1135614" y="320274"/>
                </a:lnTo>
                <a:lnTo>
                  <a:pt x="1130981" y="313404"/>
                </a:lnTo>
                <a:lnTo>
                  <a:pt x="1124111" y="308771"/>
                </a:lnTo>
                <a:lnTo>
                  <a:pt x="1115697" y="307073"/>
                </a:lnTo>
                <a:close/>
              </a:path>
              <a:path w="3776345" h="351154">
                <a:moveTo>
                  <a:pt x="1050838" y="307073"/>
                </a:moveTo>
                <a:lnTo>
                  <a:pt x="1042424" y="308771"/>
                </a:lnTo>
                <a:lnTo>
                  <a:pt x="1035554" y="313404"/>
                </a:lnTo>
                <a:lnTo>
                  <a:pt x="1030921" y="320274"/>
                </a:lnTo>
                <a:lnTo>
                  <a:pt x="1029223" y="328688"/>
                </a:lnTo>
                <a:lnTo>
                  <a:pt x="1030921" y="337102"/>
                </a:lnTo>
                <a:lnTo>
                  <a:pt x="1035554" y="343973"/>
                </a:lnTo>
                <a:lnTo>
                  <a:pt x="1042424" y="348605"/>
                </a:lnTo>
                <a:lnTo>
                  <a:pt x="1050838" y="350304"/>
                </a:lnTo>
                <a:lnTo>
                  <a:pt x="1059252" y="348605"/>
                </a:lnTo>
                <a:lnTo>
                  <a:pt x="1066123" y="343973"/>
                </a:lnTo>
                <a:lnTo>
                  <a:pt x="1070755" y="337102"/>
                </a:lnTo>
                <a:lnTo>
                  <a:pt x="1072454" y="328688"/>
                </a:lnTo>
                <a:lnTo>
                  <a:pt x="1070755" y="320274"/>
                </a:lnTo>
                <a:lnTo>
                  <a:pt x="1066123" y="313404"/>
                </a:lnTo>
                <a:lnTo>
                  <a:pt x="1059252" y="308771"/>
                </a:lnTo>
                <a:lnTo>
                  <a:pt x="1050838" y="307073"/>
                </a:lnTo>
                <a:close/>
              </a:path>
              <a:path w="3776345" h="351154">
                <a:moveTo>
                  <a:pt x="985987" y="307073"/>
                </a:moveTo>
                <a:lnTo>
                  <a:pt x="977564" y="308771"/>
                </a:lnTo>
                <a:lnTo>
                  <a:pt x="970694" y="313404"/>
                </a:lnTo>
                <a:lnTo>
                  <a:pt x="966062" y="320274"/>
                </a:lnTo>
                <a:lnTo>
                  <a:pt x="964364" y="328688"/>
                </a:lnTo>
                <a:lnTo>
                  <a:pt x="966062" y="337102"/>
                </a:lnTo>
                <a:lnTo>
                  <a:pt x="970694" y="343973"/>
                </a:lnTo>
                <a:lnTo>
                  <a:pt x="977564" y="348605"/>
                </a:lnTo>
                <a:lnTo>
                  <a:pt x="985977" y="350304"/>
                </a:lnTo>
                <a:lnTo>
                  <a:pt x="994400" y="348605"/>
                </a:lnTo>
                <a:lnTo>
                  <a:pt x="1001270" y="343973"/>
                </a:lnTo>
                <a:lnTo>
                  <a:pt x="1005902" y="337102"/>
                </a:lnTo>
                <a:lnTo>
                  <a:pt x="1007601" y="328688"/>
                </a:lnTo>
                <a:lnTo>
                  <a:pt x="1005902" y="320274"/>
                </a:lnTo>
                <a:lnTo>
                  <a:pt x="1001270" y="313404"/>
                </a:lnTo>
                <a:lnTo>
                  <a:pt x="994400" y="308771"/>
                </a:lnTo>
                <a:lnTo>
                  <a:pt x="985987" y="307073"/>
                </a:lnTo>
                <a:close/>
              </a:path>
              <a:path w="3776345" h="351154">
                <a:moveTo>
                  <a:pt x="921153" y="307073"/>
                </a:moveTo>
                <a:lnTo>
                  <a:pt x="912733" y="308771"/>
                </a:lnTo>
                <a:lnTo>
                  <a:pt x="905863" y="313404"/>
                </a:lnTo>
                <a:lnTo>
                  <a:pt x="901231" y="320274"/>
                </a:lnTo>
                <a:lnTo>
                  <a:pt x="899533" y="328688"/>
                </a:lnTo>
                <a:lnTo>
                  <a:pt x="901231" y="337102"/>
                </a:lnTo>
                <a:lnTo>
                  <a:pt x="905863" y="343973"/>
                </a:lnTo>
                <a:lnTo>
                  <a:pt x="912733" y="348605"/>
                </a:lnTo>
                <a:lnTo>
                  <a:pt x="921146" y="350304"/>
                </a:lnTo>
                <a:lnTo>
                  <a:pt x="929566" y="348605"/>
                </a:lnTo>
                <a:lnTo>
                  <a:pt x="936436" y="343973"/>
                </a:lnTo>
                <a:lnTo>
                  <a:pt x="941068" y="337102"/>
                </a:lnTo>
                <a:lnTo>
                  <a:pt x="942766" y="328688"/>
                </a:lnTo>
                <a:lnTo>
                  <a:pt x="941068" y="320274"/>
                </a:lnTo>
                <a:lnTo>
                  <a:pt x="936436" y="313404"/>
                </a:lnTo>
                <a:lnTo>
                  <a:pt x="929566" y="308771"/>
                </a:lnTo>
                <a:lnTo>
                  <a:pt x="921153" y="307073"/>
                </a:lnTo>
                <a:close/>
              </a:path>
              <a:path w="3776345" h="351154">
                <a:moveTo>
                  <a:pt x="856300" y="307073"/>
                </a:moveTo>
                <a:lnTo>
                  <a:pt x="847877" y="308771"/>
                </a:lnTo>
                <a:lnTo>
                  <a:pt x="841007" y="313404"/>
                </a:lnTo>
                <a:lnTo>
                  <a:pt x="836375" y="320274"/>
                </a:lnTo>
                <a:lnTo>
                  <a:pt x="834677" y="328688"/>
                </a:lnTo>
                <a:lnTo>
                  <a:pt x="836375" y="337102"/>
                </a:lnTo>
                <a:lnTo>
                  <a:pt x="841007" y="343973"/>
                </a:lnTo>
                <a:lnTo>
                  <a:pt x="847877" y="348605"/>
                </a:lnTo>
                <a:lnTo>
                  <a:pt x="856289" y="350304"/>
                </a:lnTo>
                <a:lnTo>
                  <a:pt x="864712" y="348605"/>
                </a:lnTo>
                <a:lnTo>
                  <a:pt x="871582" y="343973"/>
                </a:lnTo>
                <a:lnTo>
                  <a:pt x="876214" y="337102"/>
                </a:lnTo>
                <a:lnTo>
                  <a:pt x="877912" y="328688"/>
                </a:lnTo>
                <a:lnTo>
                  <a:pt x="876214" y="320274"/>
                </a:lnTo>
                <a:lnTo>
                  <a:pt x="871582" y="313404"/>
                </a:lnTo>
                <a:lnTo>
                  <a:pt x="864712" y="308771"/>
                </a:lnTo>
                <a:lnTo>
                  <a:pt x="856300" y="307073"/>
                </a:lnTo>
                <a:close/>
              </a:path>
              <a:path w="3776345" h="351154">
                <a:moveTo>
                  <a:pt x="791444" y="307073"/>
                </a:moveTo>
                <a:lnTo>
                  <a:pt x="783024" y="308771"/>
                </a:lnTo>
                <a:lnTo>
                  <a:pt x="776154" y="313404"/>
                </a:lnTo>
                <a:lnTo>
                  <a:pt x="771522" y="320274"/>
                </a:lnTo>
                <a:lnTo>
                  <a:pt x="769824" y="328688"/>
                </a:lnTo>
                <a:lnTo>
                  <a:pt x="771522" y="337102"/>
                </a:lnTo>
                <a:lnTo>
                  <a:pt x="776154" y="343973"/>
                </a:lnTo>
                <a:lnTo>
                  <a:pt x="783024" y="348605"/>
                </a:lnTo>
                <a:lnTo>
                  <a:pt x="791437" y="350304"/>
                </a:lnTo>
                <a:lnTo>
                  <a:pt x="799857" y="348605"/>
                </a:lnTo>
                <a:lnTo>
                  <a:pt x="806728" y="343973"/>
                </a:lnTo>
                <a:lnTo>
                  <a:pt x="811360" y="337102"/>
                </a:lnTo>
                <a:lnTo>
                  <a:pt x="813059" y="328688"/>
                </a:lnTo>
                <a:lnTo>
                  <a:pt x="811360" y="320274"/>
                </a:lnTo>
                <a:lnTo>
                  <a:pt x="806728" y="313404"/>
                </a:lnTo>
                <a:lnTo>
                  <a:pt x="799857" y="308771"/>
                </a:lnTo>
                <a:lnTo>
                  <a:pt x="791444" y="307073"/>
                </a:lnTo>
                <a:close/>
              </a:path>
              <a:path w="3776345" h="351154">
                <a:moveTo>
                  <a:pt x="726611" y="307073"/>
                </a:moveTo>
                <a:lnTo>
                  <a:pt x="718193" y="308771"/>
                </a:lnTo>
                <a:lnTo>
                  <a:pt x="711323" y="313404"/>
                </a:lnTo>
                <a:lnTo>
                  <a:pt x="706691" y="320274"/>
                </a:lnTo>
                <a:lnTo>
                  <a:pt x="704993" y="328688"/>
                </a:lnTo>
                <a:lnTo>
                  <a:pt x="706691" y="337102"/>
                </a:lnTo>
                <a:lnTo>
                  <a:pt x="711323" y="343973"/>
                </a:lnTo>
                <a:lnTo>
                  <a:pt x="718193" y="348605"/>
                </a:lnTo>
                <a:lnTo>
                  <a:pt x="726606" y="350304"/>
                </a:lnTo>
                <a:lnTo>
                  <a:pt x="735024" y="348605"/>
                </a:lnTo>
                <a:lnTo>
                  <a:pt x="741894" y="343973"/>
                </a:lnTo>
                <a:lnTo>
                  <a:pt x="746526" y="337102"/>
                </a:lnTo>
                <a:lnTo>
                  <a:pt x="748225" y="328688"/>
                </a:lnTo>
                <a:lnTo>
                  <a:pt x="746526" y="320274"/>
                </a:lnTo>
                <a:lnTo>
                  <a:pt x="741894" y="313404"/>
                </a:lnTo>
                <a:lnTo>
                  <a:pt x="735024" y="308771"/>
                </a:lnTo>
                <a:lnTo>
                  <a:pt x="726611" y="307073"/>
                </a:lnTo>
                <a:close/>
              </a:path>
              <a:path w="3776345" h="351154">
                <a:moveTo>
                  <a:pt x="661757" y="307073"/>
                </a:moveTo>
                <a:lnTo>
                  <a:pt x="653341" y="308771"/>
                </a:lnTo>
                <a:lnTo>
                  <a:pt x="646471" y="313404"/>
                </a:lnTo>
                <a:lnTo>
                  <a:pt x="641839" y="320274"/>
                </a:lnTo>
                <a:lnTo>
                  <a:pt x="640140" y="328688"/>
                </a:lnTo>
                <a:lnTo>
                  <a:pt x="641839" y="337102"/>
                </a:lnTo>
                <a:lnTo>
                  <a:pt x="646471" y="343973"/>
                </a:lnTo>
                <a:lnTo>
                  <a:pt x="653341" y="348605"/>
                </a:lnTo>
                <a:lnTo>
                  <a:pt x="661753" y="350304"/>
                </a:lnTo>
                <a:lnTo>
                  <a:pt x="670170" y="348605"/>
                </a:lnTo>
                <a:lnTo>
                  <a:pt x="677040" y="343973"/>
                </a:lnTo>
                <a:lnTo>
                  <a:pt x="681672" y="337102"/>
                </a:lnTo>
                <a:lnTo>
                  <a:pt x="683370" y="328688"/>
                </a:lnTo>
                <a:lnTo>
                  <a:pt x="681672" y="320274"/>
                </a:lnTo>
                <a:lnTo>
                  <a:pt x="677040" y="313404"/>
                </a:lnTo>
                <a:lnTo>
                  <a:pt x="670170" y="308771"/>
                </a:lnTo>
                <a:lnTo>
                  <a:pt x="661757" y="307073"/>
                </a:lnTo>
                <a:close/>
              </a:path>
              <a:path w="3776345" h="351154">
                <a:moveTo>
                  <a:pt x="596924" y="307073"/>
                </a:moveTo>
                <a:lnTo>
                  <a:pt x="588504" y="308771"/>
                </a:lnTo>
                <a:lnTo>
                  <a:pt x="581635" y="313404"/>
                </a:lnTo>
                <a:lnTo>
                  <a:pt x="577003" y="320274"/>
                </a:lnTo>
                <a:lnTo>
                  <a:pt x="575304" y="328688"/>
                </a:lnTo>
                <a:lnTo>
                  <a:pt x="577003" y="337102"/>
                </a:lnTo>
                <a:lnTo>
                  <a:pt x="581635" y="343973"/>
                </a:lnTo>
                <a:lnTo>
                  <a:pt x="588504" y="348605"/>
                </a:lnTo>
                <a:lnTo>
                  <a:pt x="596917" y="350304"/>
                </a:lnTo>
                <a:lnTo>
                  <a:pt x="605336" y="348605"/>
                </a:lnTo>
                <a:lnTo>
                  <a:pt x="612206" y="343973"/>
                </a:lnTo>
                <a:lnTo>
                  <a:pt x="616838" y="337102"/>
                </a:lnTo>
                <a:lnTo>
                  <a:pt x="618536" y="328688"/>
                </a:lnTo>
                <a:lnTo>
                  <a:pt x="616838" y="320274"/>
                </a:lnTo>
                <a:lnTo>
                  <a:pt x="612206" y="313404"/>
                </a:lnTo>
                <a:lnTo>
                  <a:pt x="605336" y="308771"/>
                </a:lnTo>
                <a:lnTo>
                  <a:pt x="596924" y="307073"/>
                </a:lnTo>
                <a:close/>
              </a:path>
              <a:path w="3776345" h="351154">
                <a:moveTo>
                  <a:pt x="532070" y="307073"/>
                </a:moveTo>
                <a:lnTo>
                  <a:pt x="523649" y="308771"/>
                </a:lnTo>
                <a:lnTo>
                  <a:pt x="516779" y="313404"/>
                </a:lnTo>
                <a:lnTo>
                  <a:pt x="512148" y="320274"/>
                </a:lnTo>
                <a:lnTo>
                  <a:pt x="510449" y="328688"/>
                </a:lnTo>
                <a:lnTo>
                  <a:pt x="512148" y="337102"/>
                </a:lnTo>
                <a:lnTo>
                  <a:pt x="516779" y="343973"/>
                </a:lnTo>
                <a:lnTo>
                  <a:pt x="523649" y="348605"/>
                </a:lnTo>
                <a:lnTo>
                  <a:pt x="532062" y="350304"/>
                </a:lnTo>
                <a:lnTo>
                  <a:pt x="540482" y="348605"/>
                </a:lnTo>
                <a:lnTo>
                  <a:pt x="547352" y="343973"/>
                </a:lnTo>
                <a:lnTo>
                  <a:pt x="551984" y="337102"/>
                </a:lnTo>
                <a:lnTo>
                  <a:pt x="553683" y="328688"/>
                </a:lnTo>
                <a:lnTo>
                  <a:pt x="551984" y="320274"/>
                </a:lnTo>
                <a:lnTo>
                  <a:pt x="547352" y="313404"/>
                </a:lnTo>
                <a:lnTo>
                  <a:pt x="540482" y="308771"/>
                </a:lnTo>
                <a:lnTo>
                  <a:pt x="532070" y="307073"/>
                </a:lnTo>
                <a:close/>
              </a:path>
              <a:path w="3776345" h="351154">
                <a:moveTo>
                  <a:pt x="467215" y="307073"/>
                </a:moveTo>
                <a:lnTo>
                  <a:pt x="458793" y="308771"/>
                </a:lnTo>
                <a:lnTo>
                  <a:pt x="451923" y="313404"/>
                </a:lnTo>
                <a:lnTo>
                  <a:pt x="447291" y="320274"/>
                </a:lnTo>
                <a:lnTo>
                  <a:pt x="445593" y="328688"/>
                </a:lnTo>
                <a:lnTo>
                  <a:pt x="447291" y="337102"/>
                </a:lnTo>
                <a:lnTo>
                  <a:pt x="451923" y="343973"/>
                </a:lnTo>
                <a:lnTo>
                  <a:pt x="458793" y="348605"/>
                </a:lnTo>
                <a:lnTo>
                  <a:pt x="467206" y="350304"/>
                </a:lnTo>
                <a:lnTo>
                  <a:pt x="475628" y="348605"/>
                </a:lnTo>
                <a:lnTo>
                  <a:pt x="482497" y="343973"/>
                </a:lnTo>
                <a:lnTo>
                  <a:pt x="487129" y="337102"/>
                </a:lnTo>
                <a:lnTo>
                  <a:pt x="488828" y="328688"/>
                </a:lnTo>
                <a:lnTo>
                  <a:pt x="487129" y="320274"/>
                </a:lnTo>
                <a:lnTo>
                  <a:pt x="482497" y="313404"/>
                </a:lnTo>
                <a:lnTo>
                  <a:pt x="475628" y="308771"/>
                </a:lnTo>
                <a:lnTo>
                  <a:pt x="467215" y="307073"/>
                </a:lnTo>
                <a:close/>
              </a:path>
              <a:path w="3776345" h="351154">
                <a:moveTo>
                  <a:pt x="402381" y="307073"/>
                </a:moveTo>
                <a:lnTo>
                  <a:pt x="393962" y="308771"/>
                </a:lnTo>
                <a:lnTo>
                  <a:pt x="387092" y="313404"/>
                </a:lnTo>
                <a:lnTo>
                  <a:pt x="382460" y="320274"/>
                </a:lnTo>
                <a:lnTo>
                  <a:pt x="380762" y="328688"/>
                </a:lnTo>
                <a:lnTo>
                  <a:pt x="382460" y="337102"/>
                </a:lnTo>
                <a:lnTo>
                  <a:pt x="387092" y="343973"/>
                </a:lnTo>
                <a:lnTo>
                  <a:pt x="393962" y="348605"/>
                </a:lnTo>
                <a:lnTo>
                  <a:pt x="402375" y="350304"/>
                </a:lnTo>
                <a:lnTo>
                  <a:pt x="410794" y="348605"/>
                </a:lnTo>
                <a:lnTo>
                  <a:pt x="417664" y="343973"/>
                </a:lnTo>
                <a:lnTo>
                  <a:pt x="422296" y="337102"/>
                </a:lnTo>
                <a:lnTo>
                  <a:pt x="423994" y="328688"/>
                </a:lnTo>
                <a:lnTo>
                  <a:pt x="422296" y="320274"/>
                </a:lnTo>
                <a:lnTo>
                  <a:pt x="417664" y="313404"/>
                </a:lnTo>
                <a:lnTo>
                  <a:pt x="410794" y="308771"/>
                </a:lnTo>
                <a:lnTo>
                  <a:pt x="402381" y="307073"/>
                </a:lnTo>
                <a:close/>
              </a:path>
              <a:path w="3776345" h="351154">
                <a:moveTo>
                  <a:pt x="337526" y="307073"/>
                </a:moveTo>
                <a:lnTo>
                  <a:pt x="329110" y="308771"/>
                </a:lnTo>
                <a:lnTo>
                  <a:pt x="322240" y="313404"/>
                </a:lnTo>
                <a:lnTo>
                  <a:pt x="317608" y="320274"/>
                </a:lnTo>
                <a:lnTo>
                  <a:pt x="315909" y="328688"/>
                </a:lnTo>
                <a:lnTo>
                  <a:pt x="317608" y="337102"/>
                </a:lnTo>
                <a:lnTo>
                  <a:pt x="322240" y="343973"/>
                </a:lnTo>
                <a:lnTo>
                  <a:pt x="329110" y="348605"/>
                </a:lnTo>
                <a:lnTo>
                  <a:pt x="337522" y="350304"/>
                </a:lnTo>
                <a:lnTo>
                  <a:pt x="345939" y="348605"/>
                </a:lnTo>
                <a:lnTo>
                  <a:pt x="352809" y="343973"/>
                </a:lnTo>
                <a:lnTo>
                  <a:pt x="357442" y="337102"/>
                </a:lnTo>
                <a:lnTo>
                  <a:pt x="359140" y="328688"/>
                </a:lnTo>
                <a:lnTo>
                  <a:pt x="357442" y="320274"/>
                </a:lnTo>
                <a:lnTo>
                  <a:pt x="352809" y="313404"/>
                </a:lnTo>
                <a:lnTo>
                  <a:pt x="345939" y="308771"/>
                </a:lnTo>
                <a:lnTo>
                  <a:pt x="337526" y="307073"/>
                </a:lnTo>
                <a:close/>
              </a:path>
              <a:path w="3776345" h="351154">
                <a:moveTo>
                  <a:pt x="272693" y="307073"/>
                </a:moveTo>
                <a:lnTo>
                  <a:pt x="264273" y="308771"/>
                </a:lnTo>
                <a:lnTo>
                  <a:pt x="257403" y="313404"/>
                </a:lnTo>
                <a:lnTo>
                  <a:pt x="252771" y="320274"/>
                </a:lnTo>
                <a:lnTo>
                  <a:pt x="251072" y="328688"/>
                </a:lnTo>
                <a:lnTo>
                  <a:pt x="252771" y="337102"/>
                </a:lnTo>
                <a:lnTo>
                  <a:pt x="257403" y="343973"/>
                </a:lnTo>
                <a:lnTo>
                  <a:pt x="264273" y="348605"/>
                </a:lnTo>
                <a:lnTo>
                  <a:pt x="272686" y="350304"/>
                </a:lnTo>
                <a:lnTo>
                  <a:pt x="281106" y="348605"/>
                </a:lnTo>
                <a:lnTo>
                  <a:pt x="287976" y="343973"/>
                </a:lnTo>
                <a:lnTo>
                  <a:pt x="292608" y="337102"/>
                </a:lnTo>
                <a:lnTo>
                  <a:pt x="294307" y="328688"/>
                </a:lnTo>
                <a:lnTo>
                  <a:pt x="292608" y="320274"/>
                </a:lnTo>
                <a:lnTo>
                  <a:pt x="287976" y="313404"/>
                </a:lnTo>
                <a:lnTo>
                  <a:pt x="281106" y="308771"/>
                </a:lnTo>
                <a:lnTo>
                  <a:pt x="272693" y="307073"/>
                </a:lnTo>
                <a:close/>
              </a:path>
              <a:path w="3776345" h="351154">
                <a:moveTo>
                  <a:pt x="207839" y="307073"/>
                </a:moveTo>
                <a:lnTo>
                  <a:pt x="199418" y="308771"/>
                </a:lnTo>
                <a:lnTo>
                  <a:pt x="192548" y="313404"/>
                </a:lnTo>
                <a:lnTo>
                  <a:pt x="187917" y="320274"/>
                </a:lnTo>
                <a:lnTo>
                  <a:pt x="186218" y="328688"/>
                </a:lnTo>
                <a:lnTo>
                  <a:pt x="187917" y="337102"/>
                </a:lnTo>
                <a:lnTo>
                  <a:pt x="192548" y="343973"/>
                </a:lnTo>
                <a:lnTo>
                  <a:pt x="199418" y="348605"/>
                </a:lnTo>
                <a:lnTo>
                  <a:pt x="207831" y="350304"/>
                </a:lnTo>
                <a:lnTo>
                  <a:pt x="216252" y="348605"/>
                </a:lnTo>
                <a:lnTo>
                  <a:pt x="223122" y="343973"/>
                </a:lnTo>
                <a:lnTo>
                  <a:pt x="227753" y="337102"/>
                </a:lnTo>
                <a:lnTo>
                  <a:pt x="229452" y="328688"/>
                </a:lnTo>
                <a:lnTo>
                  <a:pt x="227753" y="320274"/>
                </a:lnTo>
                <a:lnTo>
                  <a:pt x="223122" y="313404"/>
                </a:lnTo>
                <a:lnTo>
                  <a:pt x="216252" y="308771"/>
                </a:lnTo>
                <a:lnTo>
                  <a:pt x="207839" y="307073"/>
                </a:lnTo>
                <a:close/>
              </a:path>
              <a:path w="3776345" h="351154">
                <a:moveTo>
                  <a:pt x="142975" y="307085"/>
                </a:moveTo>
                <a:lnTo>
                  <a:pt x="134556" y="308784"/>
                </a:lnTo>
                <a:lnTo>
                  <a:pt x="127688" y="313416"/>
                </a:lnTo>
                <a:lnTo>
                  <a:pt x="123058" y="320287"/>
                </a:lnTo>
                <a:lnTo>
                  <a:pt x="121363" y="328701"/>
                </a:lnTo>
                <a:lnTo>
                  <a:pt x="123065" y="337113"/>
                </a:lnTo>
                <a:lnTo>
                  <a:pt x="127700" y="343979"/>
                </a:lnTo>
                <a:lnTo>
                  <a:pt x="134571" y="348607"/>
                </a:lnTo>
                <a:lnTo>
                  <a:pt x="142985" y="350304"/>
                </a:lnTo>
                <a:lnTo>
                  <a:pt x="151404" y="348605"/>
                </a:lnTo>
                <a:lnTo>
                  <a:pt x="158272" y="343973"/>
                </a:lnTo>
                <a:lnTo>
                  <a:pt x="162902" y="337102"/>
                </a:lnTo>
                <a:lnTo>
                  <a:pt x="164597" y="328688"/>
                </a:lnTo>
                <a:lnTo>
                  <a:pt x="162895" y="320275"/>
                </a:lnTo>
                <a:lnTo>
                  <a:pt x="158260" y="313405"/>
                </a:lnTo>
                <a:lnTo>
                  <a:pt x="151388" y="308777"/>
                </a:lnTo>
                <a:lnTo>
                  <a:pt x="142975" y="307085"/>
                </a:lnTo>
                <a:close/>
              </a:path>
              <a:path w="3776345" h="351154">
                <a:moveTo>
                  <a:pt x="78108" y="307136"/>
                </a:moveTo>
                <a:lnTo>
                  <a:pt x="69688" y="308844"/>
                </a:lnTo>
                <a:lnTo>
                  <a:pt x="62825" y="313485"/>
                </a:lnTo>
                <a:lnTo>
                  <a:pt x="58204" y="320361"/>
                </a:lnTo>
                <a:lnTo>
                  <a:pt x="56518" y="328777"/>
                </a:lnTo>
                <a:lnTo>
                  <a:pt x="58230" y="337189"/>
                </a:lnTo>
                <a:lnTo>
                  <a:pt x="62872" y="344054"/>
                </a:lnTo>
                <a:lnTo>
                  <a:pt x="69749" y="348678"/>
                </a:lnTo>
                <a:lnTo>
                  <a:pt x="78164" y="350367"/>
                </a:lnTo>
                <a:lnTo>
                  <a:pt x="86585" y="348652"/>
                </a:lnTo>
                <a:lnTo>
                  <a:pt x="93448" y="344008"/>
                </a:lnTo>
                <a:lnTo>
                  <a:pt x="98069" y="337130"/>
                </a:lnTo>
                <a:lnTo>
                  <a:pt x="99754" y="328714"/>
                </a:lnTo>
                <a:lnTo>
                  <a:pt x="98043" y="320302"/>
                </a:lnTo>
                <a:lnTo>
                  <a:pt x="93400" y="313439"/>
                </a:lnTo>
                <a:lnTo>
                  <a:pt x="86523" y="308818"/>
                </a:lnTo>
                <a:lnTo>
                  <a:pt x="78108" y="307136"/>
                </a:lnTo>
                <a:close/>
              </a:path>
              <a:path w="3776345" h="351154">
                <a:moveTo>
                  <a:pt x="21612" y="299110"/>
                </a:moveTo>
                <a:lnTo>
                  <a:pt x="13200" y="300809"/>
                </a:lnTo>
                <a:lnTo>
                  <a:pt x="6330" y="305441"/>
                </a:lnTo>
                <a:lnTo>
                  <a:pt x="1698" y="312312"/>
                </a:lnTo>
                <a:lnTo>
                  <a:pt x="0" y="320725"/>
                </a:lnTo>
                <a:lnTo>
                  <a:pt x="1698" y="329139"/>
                </a:lnTo>
                <a:lnTo>
                  <a:pt x="6330" y="336010"/>
                </a:lnTo>
                <a:lnTo>
                  <a:pt x="13200" y="340642"/>
                </a:lnTo>
                <a:lnTo>
                  <a:pt x="21612" y="342341"/>
                </a:lnTo>
                <a:lnTo>
                  <a:pt x="30025" y="340642"/>
                </a:lnTo>
                <a:lnTo>
                  <a:pt x="36896" y="336010"/>
                </a:lnTo>
                <a:lnTo>
                  <a:pt x="41528" y="329139"/>
                </a:lnTo>
                <a:lnTo>
                  <a:pt x="43226" y="320725"/>
                </a:lnTo>
                <a:lnTo>
                  <a:pt x="41528" y="312312"/>
                </a:lnTo>
                <a:lnTo>
                  <a:pt x="36896" y="305441"/>
                </a:lnTo>
                <a:lnTo>
                  <a:pt x="30025" y="300809"/>
                </a:lnTo>
                <a:lnTo>
                  <a:pt x="21612" y="299110"/>
                </a:lnTo>
                <a:close/>
              </a:path>
              <a:path w="3776345" h="351154">
                <a:moveTo>
                  <a:pt x="21612" y="234264"/>
                </a:moveTo>
                <a:lnTo>
                  <a:pt x="13200" y="235962"/>
                </a:lnTo>
                <a:lnTo>
                  <a:pt x="6330" y="240595"/>
                </a:lnTo>
                <a:lnTo>
                  <a:pt x="1698" y="247465"/>
                </a:lnTo>
                <a:lnTo>
                  <a:pt x="0" y="255879"/>
                </a:lnTo>
                <a:lnTo>
                  <a:pt x="1698" y="264293"/>
                </a:lnTo>
                <a:lnTo>
                  <a:pt x="6330" y="271164"/>
                </a:lnTo>
                <a:lnTo>
                  <a:pt x="13200" y="275796"/>
                </a:lnTo>
                <a:lnTo>
                  <a:pt x="21612" y="277494"/>
                </a:lnTo>
                <a:lnTo>
                  <a:pt x="30025" y="275796"/>
                </a:lnTo>
                <a:lnTo>
                  <a:pt x="36896" y="271164"/>
                </a:lnTo>
                <a:lnTo>
                  <a:pt x="41528" y="264293"/>
                </a:lnTo>
                <a:lnTo>
                  <a:pt x="43226" y="255879"/>
                </a:lnTo>
                <a:lnTo>
                  <a:pt x="41528" y="247465"/>
                </a:lnTo>
                <a:lnTo>
                  <a:pt x="36896" y="240595"/>
                </a:lnTo>
                <a:lnTo>
                  <a:pt x="30025" y="235962"/>
                </a:lnTo>
                <a:lnTo>
                  <a:pt x="21612" y="234264"/>
                </a:lnTo>
                <a:close/>
              </a:path>
              <a:path w="3776345" h="351154">
                <a:moveTo>
                  <a:pt x="21612" y="169417"/>
                </a:moveTo>
                <a:lnTo>
                  <a:pt x="13200" y="171116"/>
                </a:lnTo>
                <a:lnTo>
                  <a:pt x="6330" y="175748"/>
                </a:lnTo>
                <a:lnTo>
                  <a:pt x="1698" y="182619"/>
                </a:lnTo>
                <a:lnTo>
                  <a:pt x="0" y="191033"/>
                </a:lnTo>
                <a:lnTo>
                  <a:pt x="1698" y="199447"/>
                </a:lnTo>
                <a:lnTo>
                  <a:pt x="6330" y="206317"/>
                </a:lnTo>
                <a:lnTo>
                  <a:pt x="13200" y="210950"/>
                </a:lnTo>
                <a:lnTo>
                  <a:pt x="21612" y="212648"/>
                </a:lnTo>
                <a:lnTo>
                  <a:pt x="30025" y="210950"/>
                </a:lnTo>
                <a:lnTo>
                  <a:pt x="36896" y="206317"/>
                </a:lnTo>
                <a:lnTo>
                  <a:pt x="41528" y="199447"/>
                </a:lnTo>
                <a:lnTo>
                  <a:pt x="43226" y="191033"/>
                </a:lnTo>
                <a:lnTo>
                  <a:pt x="41528" y="182619"/>
                </a:lnTo>
                <a:lnTo>
                  <a:pt x="36896" y="175748"/>
                </a:lnTo>
                <a:lnTo>
                  <a:pt x="30025" y="171116"/>
                </a:lnTo>
                <a:lnTo>
                  <a:pt x="21612" y="169417"/>
                </a:lnTo>
                <a:close/>
              </a:path>
              <a:path w="3776345" h="351154">
                <a:moveTo>
                  <a:pt x="21612" y="104571"/>
                </a:moveTo>
                <a:lnTo>
                  <a:pt x="13200" y="106270"/>
                </a:lnTo>
                <a:lnTo>
                  <a:pt x="6330" y="110902"/>
                </a:lnTo>
                <a:lnTo>
                  <a:pt x="1698" y="117773"/>
                </a:lnTo>
                <a:lnTo>
                  <a:pt x="0" y="126187"/>
                </a:lnTo>
                <a:lnTo>
                  <a:pt x="1698" y="134600"/>
                </a:lnTo>
                <a:lnTo>
                  <a:pt x="6330" y="141471"/>
                </a:lnTo>
                <a:lnTo>
                  <a:pt x="13200" y="146103"/>
                </a:lnTo>
                <a:lnTo>
                  <a:pt x="21612" y="147802"/>
                </a:lnTo>
                <a:lnTo>
                  <a:pt x="30025" y="146103"/>
                </a:lnTo>
                <a:lnTo>
                  <a:pt x="36896" y="141471"/>
                </a:lnTo>
                <a:lnTo>
                  <a:pt x="41528" y="134600"/>
                </a:lnTo>
                <a:lnTo>
                  <a:pt x="43226" y="126187"/>
                </a:lnTo>
                <a:lnTo>
                  <a:pt x="41528" y="117773"/>
                </a:lnTo>
                <a:lnTo>
                  <a:pt x="36896" y="110902"/>
                </a:lnTo>
                <a:lnTo>
                  <a:pt x="30025" y="106270"/>
                </a:lnTo>
                <a:lnTo>
                  <a:pt x="21612" y="104571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2640" y="233756"/>
            <a:ext cx="4329430" cy="640080"/>
          </a:xfrm>
          <a:custGeom>
            <a:avLst/>
            <a:gdLst/>
            <a:ahLst/>
            <a:cxnLst/>
            <a:rect l="l" t="t" r="r" b="b"/>
            <a:pathLst>
              <a:path w="4329430" h="640080">
                <a:moveTo>
                  <a:pt x="0" y="21615"/>
                </a:moveTo>
                <a:lnTo>
                  <a:pt x="0" y="59258"/>
                </a:lnTo>
                <a:lnTo>
                  <a:pt x="1698" y="67671"/>
                </a:lnTo>
                <a:lnTo>
                  <a:pt x="6330" y="74542"/>
                </a:lnTo>
                <a:lnTo>
                  <a:pt x="13201" y="79174"/>
                </a:lnTo>
                <a:lnTo>
                  <a:pt x="21615" y="80873"/>
                </a:lnTo>
                <a:lnTo>
                  <a:pt x="30029" y="79174"/>
                </a:lnTo>
                <a:lnTo>
                  <a:pt x="36899" y="74542"/>
                </a:lnTo>
                <a:lnTo>
                  <a:pt x="41532" y="67671"/>
                </a:lnTo>
                <a:lnTo>
                  <a:pt x="43230" y="59258"/>
                </a:lnTo>
                <a:lnTo>
                  <a:pt x="43230" y="43230"/>
                </a:lnTo>
                <a:lnTo>
                  <a:pt x="21615" y="43230"/>
                </a:lnTo>
                <a:lnTo>
                  <a:pt x="13201" y="41532"/>
                </a:lnTo>
                <a:lnTo>
                  <a:pt x="6330" y="36899"/>
                </a:lnTo>
                <a:lnTo>
                  <a:pt x="1698" y="30029"/>
                </a:lnTo>
                <a:lnTo>
                  <a:pt x="0" y="21615"/>
                </a:lnTo>
                <a:close/>
              </a:path>
              <a:path w="4329430" h="640080">
                <a:moveTo>
                  <a:pt x="21615" y="0"/>
                </a:moveTo>
                <a:lnTo>
                  <a:pt x="13201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1" y="41532"/>
                </a:lnTo>
                <a:lnTo>
                  <a:pt x="21615" y="43230"/>
                </a:lnTo>
                <a:lnTo>
                  <a:pt x="43230" y="43230"/>
                </a:lnTo>
                <a:lnTo>
                  <a:pt x="43230" y="21615"/>
                </a:lnTo>
                <a:lnTo>
                  <a:pt x="41532" y="13201"/>
                </a:lnTo>
                <a:lnTo>
                  <a:pt x="36899" y="6330"/>
                </a:lnTo>
                <a:lnTo>
                  <a:pt x="30029" y="1698"/>
                </a:lnTo>
                <a:lnTo>
                  <a:pt x="21615" y="0"/>
                </a:lnTo>
                <a:close/>
              </a:path>
              <a:path w="4329430" h="640080">
                <a:moveTo>
                  <a:pt x="108089" y="0"/>
                </a:moveTo>
                <a:lnTo>
                  <a:pt x="21615" y="0"/>
                </a:lnTo>
                <a:lnTo>
                  <a:pt x="30029" y="1698"/>
                </a:lnTo>
                <a:lnTo>
                  <a:pt x="36899" y="6330"/>
                </a:lnTo>
                <a:lnTo>
                  <a:pt x="41532" y="13201"/>
                </a:lnTo>
                <a:lnTo>
                  <a:pt x="43230" y="21615"/>
                </a:lnTo>
                <a:lnTo>
                  <a:pt x="43230" y="43230"/>
                </a:lnTo>
                <a:lnTo>
                  <a:pt x="108089" y="43230"/>
                </a:lnTo>
                <a:lnTo>
                  <a:pt x="116503" y="41532"/>
                </a:lnTo>
                <a:lnTo>
                  <a:pt x="123374" y="36899"/>
                </a:lnTo>
                <a:lnTo>
                  <a:pt x="128006" y="30029"/>
                </a:lnTo>
                <a:lnTo>
                  <a:pt x="129705" y="21615"/>
                </a:lnTo>
                <a:lnTo>
                  <a:pt x="128006" y="13201"/>
                </a:lnTo>
                <a:lnTo>
                  <a:pt x="123374" y="6330"/>
                </a:lnTo>
                <a:lnTo>
                  <a:pt x="116503" y="1698"/>
                </a:lnTo>
                <a:lnTo>
                  <a:pt x="108089" y="0"/>
                </a:lnTo>
                <a:close/>
              </a:path>
              <a:path w="4329430" h="640080">
                <a:moveTo>
                  <a:pt x="324205" y="0"/>
                </a:moveTo>
                <a:lnTo>
                  <a:pt x="237744" y="0"/>
                </a:lnTo>
                <a:lnTo>
                  <a:pt x="229330" y="1698"/>
                </a:lnTo>
                <a:lnTo>
                  <a:pt x="222459" y="6330"/>
                </a:lnTo>
                <a:lnTo>
                  <a:pt x="217827" y="13201"/>
                </a:lnTo>
                <a:lnTo>
                  <a:pt x="216128" y="21615"/>
                </a:lnTo>
                <a:lnTo>
                  <a:pt x="217827" y="30029"/>
                </a:lnTo>
                <a:lnTo>
                  <a:pt x="222459" y="36899"/>
                </a:lnTo>
                <a:lnTo>
                  <a:pt x="229330" y="41532"/>
                </a:lnTo>
                <a:lnTo>
                  <a:pt x="237744" y="43230"/>
                </a:lnTo>
                <a:lnTo>
                  <a:pt x="324205" y="43230"/>
                </a:lnTo>
                <a:lnTo>
                  <a:pt x="332619" y="41532"/>
                </a:lnTo>
                <a:lnTo>
                  <a:pt x="339490" y="36899"/>
                </a:lnTo>
                <a:lnTo>
                  <a:pt x="344122" y="30029"/>
                </a:lnTo>
                <a:lnTo>
                  <a:pt x="345821" y="21615"/>
                </a:lnTo>
                <a:lnTo>
                  <a:pt x="344122" y="13201"/>
                </a:lnTo>
                <a:lnTo>
                  <a:pt x="339490" y="6330"/>
                </a:lnTo>
                <a:lnTo>
                  <a:pt x="332619" y="1698"/>
                </a:lnTo>
                <a:lnTo>
                  <a:pt x="324205" y="0"/>
                </a:lnTo>
                <a:close/>
              </a:path>
              <a:path w="4329430" h="640080">
                <a:moveTo>
                  <a:pt x="540334" y="0"/>
                </a:moveTo>
                <a:lnTo>
                  <a:pt x="453885" y="0"/>
                </a:lnTo>
                <a:lnTo>
                  <a:pt x="445471" y="1698"/>
                </a:lnTo>
                <a:lnTo>
                  <a:pt x="438600" y="6330"/>
                </a:lnTo>
                <a:lnTo>
                  <a:pt x="433968" y="13201"/>
                </a:lnTo>
                <a:lnTo>
                  <a:pt x="432269" y="21615"/>
                </a:lnTo>
                <a:lnTo>
                  <a:pt x="433968" y="30029"/>
                </a:lnTo>
                <a:lnTo>
                  <a:pt x="438600" y="36899"/>
                </a:lnTo>
                <a:lnTo>
                  <a:pt x="445471" y="41532"/>
                </a:lnTo>
                <a:lnTo>
                  <a:pt x="453885" y="43230"/>
                </a:lnTo>
                <a:lnTo>
                  <a:pt x="540334" y="43230"/>
                </a:lnTo>
                <a:lnTo>
                  <a:pt x="548747" y="41532"/>
                </a:lnTo>
                <a:lnTo>
                  <a:pt x="555618" y="36899"/>
                </a:lnTo>
                <a:lnTo>
                  <a:pt x="560250" y="30029"/>
                </a:lnTo>
                <a:lnTo>
                  <a:pt x="561949" y="21615"/>
                </a:lnTo>
                <a:lnTo>
                  <a:pt x="560250" y="13201"/>
                </a:lnTo>
                <a:lnTo>
                  <a:pt x="555618" y="6330"/>
                </a:lnTo>
                <a:lnTo>
                  <a:pt x="548747" y="1698"/>
                </a:lnTo>
                <a:lnTo>
                  <a:pt x="540334" y="0"/>
                </a:lnTo>
                <a:close/>
              </a:path>
              <a:path w="4329430" h="640080">
                <a:moveTo>
                  <a:pt x="756462" y="0"/>
                </a:moveTo>
                <a:lnTo>
                  <a:pt x="670013" y="0"/>
                </a:lnTo>
                <a:lnTo>
                  <a:pt x="661602" y="1698"/>
                </a:lnTo>
                <a:lnTo>
                  <a:pt x="654735" y="6330"/>
                </a:lnTo>
                <a:lnTo>
                  <a:pt x="650107" y="13201"/>
                </a:lnTo>
                <a:lnTo>
                  <a:pt x="648411" y="21615"/>
                </a:lnTo>
                <a:lnTo>
                  <a:pt x="650107" y="30029"/>
                </a:lnTo>
                <a:lnTo>
                  <a:pt x="654735" y="36899"/>
                </a:lnTo>
                <a:lnTo>
                  <a:pt x="661602" y="41532"/>
                </a:lnTo>
                <a:lnTo>
                  <a:pt x="670013" y="43230"/>
                </a:lnTo>
                <a:lnTo>
                  <a:pt x="756462" y="43230"/>
                </a:lnTo>
                <a:lnTo>
                  <a:pt x="764876" y="41532"/>
                </a:lnTo>
                <a:lnTo>
                  <a:pt x="771747" y="36899"/>
                </a:lnTo>
                <a:lnTo>
                  <a:pt x="776379" y="30029"/>
                </a:lnTo>
                <a:lnTo>
                  <a:pt x="778078" y="21615"/>
                </a:lnTo>
                <a:lnTo>
                  <a:pt x="776379" y="13201"/>
                </a:lnTo>
                <a:lnTo>
                  <a:pt x="771747" y="6330"/>
                </a:lnTo>
                <a:lnTo>
                  <a:pt x="764876" y="1698"/>
                </a:lnTo>
                <a:lnTo>
                  <a:pt x="756462" y="0"/>
                </a:lnTo>
                <a:close/>
              </a:path>
              <a:path w="4329430" h="640080">
                <a:moveTo>
                  <a:pt x="972591" y="0"/>
                </a:moveTo>
                <a:lnTo>
                  <a:pt x="886129" y="0"/>
                </a:lnTo>
                <a:lnTo>
                  <a:pt x="877716" y="1698"/>
                </a:lnTo>
                <a:lnTo>
                  <a:pt x="870845" y="6330"/>
                </a:lnTo>
                <a:lnTo>
                  <a:pt x="866213" y="13201"/>
                </a:lnTo>
                <a:lnTo>
                  <a:pt x="864514" y="21615"/>
                </a:lnTo>
                <a:lnTo>
                  <a:pt x="866213" y="30029"/>
                </a:lnTo>
                <a:lnTo>
                  <a:pt x="870845" y="36899"/>
                </a:lnTo>
                <a:lnTo>
                  <a:pt x="877716" y="41532"/>
                </a:lnTo>
                <a:lnTo>
                  <a:pt x="886129" y="43230"/>
                </a:lnTo>
                <a:lnTo>
                  <a:pt x="972591" y="43230"/>
                </a:lnTo>
                <a:lnTo>
                  <a:pt x="980997" y="41532"/>
                </a:lnTo>
                <a:lnTo>
                  <a:pt x="987864" y="36899"/>
                </a:lnTo>
                <a:lnTo>
                  <a:pt x="992495" y="30029"/>
                </a:lnTo>
                <a:lnTo>
                  <a:pt x="994194" y="21615"/>
                </a:lnTo>
                <a:lnTo>
                  <a:pt x="992495" y="13201"/>
                </a:lnTo>
                <a:lnTo>
                  <a:pt x="987864" y="6330"/>
                </a:lnTo>
                <a:lnTo>
                  <a:pt x="980997" y="1698"/>
                </a:lnTo>
                <a:lnTo>
                  <a:pt x="972591" y="0"/>
                </a:lnTo>
                <a:close/>
              </a:path>
              <a:path w="4329430" h="640080">
                <a:moveTo>
                  <a:pt x="1188732" y="0"/>
                </a:moveTo>
                <a:lnTo>
                  <a:pt x="1102271" y="0"/>
                </a:lnTo>
                <a:lnTo>
                  <a:pt x="1093857" y="1698"/>
                </a:lnTo>
                <a:lnTo>
                  <a:pt x="1086986" y="6330"/>
                </a:lnTo>
                <a:lnTo>
                  <a:pt x="1082354" y="13201"/>
                </a:lnTo>
                <a:lnTo>
                  <a:pt x="1080655" y="21615"/>
                </a:lnTo>
                <a:lnTo>
                  <a:pt x="1082354" y="30029"/>
                </a:lnTo>
                <a:lnTo>
                  <a:pt x="1086986" y="36899"/>
                </a:lnTo>
                <a:lnTo>
                  <a:pt x="1093857" y="41532"/>
                </a:lnTo>
                <a:lnTo>
                  <a:pt x="1102271" y="43230"/>
                </a:lnTo>
                <a:lnTo>
                  <a:pt x="1188732" y="43230"/>
                </a:lnTo>
                <a:lnTo>
                  <a:pt x="1197139" y="41532"/>
                </a:lnTo>
                <a:lnTo>
                  <a:pt x="1204006" y="36899"/>
                </a:lnTo>
                <a:lnTo>
                  <a:pt x="1208636" y="30029"/>
                </a:lnTo>
                <a:lnTo>
                  <a:pt x="1210335" y="21615"/>
                </a:lnTo>
                <a:lnTo>
                  <a:pt x="1208636" y="13201"/>
                </a:lnTo>
                <a:lnTo>
                  <a:pt x="1204006" y="6330"/>
                </a:lnTo>
                <a:lnTo>
                  <a:pt x="1197139" y="1698"/>
                </a:lnTo>
                <a:lnTo>
                  <a:pt x="1188732" y="0"/>
                </a:lnTo>
                <a:close/>
              </a:path>
              <a:path w="4329430" h="640080">
                <a:moveTo>
                  <a:pt x="1404848" y="0"/>
                </a:moveTo>
                <a:lnTo>
                  <a:pt x="1318399" y="0"/>
                </a:lnTo>
                <a:lnTo>
                  <a:pt x="1309993" y="1698"/>
                </a:lnTo>
                <a:lnTo>
                  <a:pt x="1303126" y="6330"/>
                </a:lnTo>
                <a:lnTo>
                  <a:pt x="1298495" y="13201"/>
                </a:lnTo>
                <a:lnTo>
                  <a:pt x="1296797" y="21615"/>
                </a:lnTo>
                <a:lnTo>
                  <a:pt x="1298495" y="30029"/>
                </a:lnTo>
                <a:lnTo>
                  <a:pt x="1303126" y="36899"/>
                </a:lnTo>
                <a:lnTo>
                  <a:pt x="1309993" y="41532"/>
                </a:lnTo>
                <a:lnTo>
                  <a:pt x="1318399" y="43230"/>
                </a:lnTo>
                <a:lnTo>
                  <a:pt x="1404848" y="43230"/>
                </a:lnTo>
                <a:lnTo>
                  <a:pt x="1413262" y="41532"/>
                </a:lnTo>
                <a:lnTo>
                  <a:pt x="1420133" y="36899"/>
                </a:lnTo>
                <a:lnTo>
                  <a:pt x="1424765" y="30029"/>
                </a:lnTo>
                <a:lnTo>
                  <a:pt x="1426464" y="21615"/>
                </a:lnTo>
                <a:lnTo>
                  <a:pt x="1424765" y="13201"/>
                </a:lnTo>
                <a:lnTo>
                  <a:pt x="1420133" y="6330"/>
                </a:lnTo>
                <a:lnTo>
                  <a:pt x="1413262" y="1698"/>
                </a:lnTo>
                <a:lnTo>
                  <a:pt x="1404848" y="0"/>
                </a:lnTo>
                <a:close/>
              </a:path>
              <a:path w="4329430" h="640080">
                <a:moveTo>
                  <a:pt x="1620989" y="0"/>
                </a:moveTo>
                <a:lnTo>
                  <a:pt x="1534541" y="0"/>
                </a:lnTo>
                <a:lnTo>
                  <a:pt x="1526127" y="1698"/>
                </a:lnTo>
                <a:lnTo>
                  <a:pt x="1519256" y="6330"/>
                </a:lnTo>
                <a:lnTo>
                  <a:pt x="1514624" y="13201"/>
                </a:lnTo>
                <a:lnTo>
                  <a:pt x="1512925" y="21615"/>
                </a:lnTo>
                <a:lnTo>
                  <a:pt x="1514624" y="30029"/>
                </a:lnTo>
                <a:lnTo>
                  <a:pt x="1519256" y="36899"/>
                </a:lnTo>
                <a:lnTo>
                  <a:pt x="1526127" y="41532"/>
                </a:lnTo>
                <a:lnTo>
                  <a:pt x="1534541" y="43230"/>
                </a:lnTo>
                <a:lnTo>
                  <a:pt x="1620989" y="43230"/>
                </a:lnTo>
                <a:lnTo>
                  <a:pt x="1629403" y="41532"/>
                </a:lnTo>
                <a:lnTo>
                  <a:pt x="1636274" y="36899"/>
                </a:lnTo>
                <a:lnTo>
                  <a:pt x="1640906" y="30029"/>
                </a:lnTo>
                <a:lnTo>
                  <a:pt x="1642605" y="21615"/>
                </a:lnTo>
                <a:lnTo>
                  <a:pt x="1640906" y="13201"/>
                </a:lnTo>
                <a:lnTo>
                  <a:pt x="1636274" y="6330"/>
                </a:lnTo>
                <a:lnTo>
                  <a:pt x="1629403" y="1698"/>
                </a:lnTo>
                <a:lnTo>
                  <a:pt x="1620989" y="0"/>
                </a:lnTo>
                <a:close/>
              </a:path>
              <a:path w="4329430" h="640080">
                <a:moveTo>
                  <a:pt x="1837118" y="0"/>
                </a:moveTo>
                <a:lnTo>
                  <a:pt x="1750656" y="0"/>
                </a:lnTo>
                <a:lnTo>
                  <a:pt x="1742243" y="1698"/>
                </a:lnTo>
                <a:lnTo>
                  <a:pt x="1735372" y="6330"/>
                </a:lnTo>
                <a:lnTo>
                  <a:pt x="1730740" y="13201"/>
                </a:lnTo>
                <a:lnTo>
                  <a:pt x="1729041" y="21615"/>
                </a:lnTo>
                <a:lnTo>
                  <a:pt x="1730740" y="30029"/>
                </a:lnTo>
                <a:lnTo>
                  <a:pt x="1735372" y="36899"/>
                </a:lnTo>
                <a:lnTo>
                  <a:pt x="1742243" y="41532"/>
                </a:lnTo>
                <a:lnTo>
                  <a:pt x="1750656" y="43230"/>
                </a:lnTo>
                <a:lnTo>
                  <a:pt x="1837118" y="43230"/>
                </a:lnTo>
                <a:lnTo>
                  <a:pt x="1845532" y="41532"/>
                </a:lnTo>
                <a:lnTo>
                  <a:pt x="1852402" y="36899"/>
                </a:lnTo>
                <a:lnTo>
                  <a:pt x="1857035" y="30029"/>
                </a:lnTo>
                <a:lnTo>
                  <a:pt x="1858733" y="21615"/>
                </a:lnTo>
                <a:lnTo>
                  <a:pt x="1857035" y="13201"/>
                </a:lnTo>
                <a:lnTo>
                  <a:pt x="1852402" y="6330"/>
                </a:lnTo>
                <a:lnTo>
                  <a:pt x="1845532" y="1698"/>
                </a:lnTo>
                <a:lnTo>
                  <a:pt x="1837118" y="0"/>
                </a:lnTo>
                <a:close/>
              </a:path>
              <a:path w="4329430" h="640080">
                <a:moveTo>
                  <a:pt x="2053247" y="0"/>
                </a:moveTo>
                <a:lnTo>
                  <a:pt x="1966798" y="0"/>
                </a:lnTo>
                <a:lnTo>
                  <a:pt x="1958384" y="1698"/>
                </a:lnTo>
                <a:lnTo>
                  <a:pt x="1951513" y="6330"/>
                </a:lnTo>
                <a:lnTo>
                  <a:pt x="1946881" y="13201"/>
                </a:lnTo>
                <a:lnTo>
                  <a:pt x="1945182" y="21615"/>
                </a:lnTo>
                <a:lnTo>
                  <a:pt x="1946881" y="30029"/>
                </a:lnTo>
                <a:lnTo>
                  <a:pt x="1951513" y="36899"/>
                </a:lnTo>
                <a:lnTo>
                  <a:pt x="1958384" y="41532"/>
                </a:lnTo>
                <a:lnTo>
                  <a:pt x="1966798" y="43230"/>
                </a:lnTo>
                <a:lnTo>
                  <a:pt x="2053247" y="43230"/>
                </a:lnTo>
                <a:lnTo>
                  <a:pt x="2061660" y="41532"/>
                </a:lnTo>
                <a:lnTo>
                  <a:pt x="2068531" y="36899"/>
                </a:lnTo>
                <a:lnTo>
                  <a:pt x="2073163" y="30029"/>
                </a:lnTo>
                <a:lnTo>
                  <a:pt x="2074862" y="21615"/>
                </a:lnTo>
                <a:lnTo>
                  <a:pt x="2073163" y="13201"/>
                </a:lnTo>
                <a:lnTo>
                  <a:pt x="2068531" y="6330"/>
                </a:lnTo>
                <a:lnTo>
                  <a:pt x="2061660" y="1698"/>
                </a:lnTo>
                <a:lnTo>
                  <a:pt x="2053247" y="0"/>
                </a:lnTo>
                <a:close/>
              </a:path>
              <a:path w="4329430" h="640080">
                <a:moveTo>
                  <a:pt x="2269388" y="0"/>
                </a:moveTo>
                <a:lnTo>
                  <a:pt x="2182926" y="0"/>
                </a:lnTo>
                <a:lnTo>
                  <a:pt x="2174513" y="1698"/>
                </a:lnTo>
                <a:lnTo>
                  <a:pt x="2167642" y="6330"/>
                </a:lnTo>
                <a:lnTo>
                  <a:pt x="2163010" y="13201"/>
                </a:lnTo>
                <a:lnTo>
                  <a:pt x="2161311" y="21615"/>
                </a:lnTo>
                <a:lnTo>
                  <a:pt x="2163010" y="30029"/>
                </a:lnTo>
                <a:lnTo>
                  <a:pt x="2167642" y="36899"/>
                </a:lnTo>
                <a:lnTo>
                  <a:pt x="2174513" y="41532"/>
                </a:lnTo>
                <a:lnTo>
                  <a:pt x="2182926" y="43230"/>
                </a:lnTo>
                <a:lnTo>
                  <a:pt x="2269388" y="43230"/>
                </a:lnTo>
                <a:lnTo>
                  <a:pt x="2277802" y="41532"/>
                </a:lnTo>
                <a:lnTo>
                  <a:pt x="2284672" y="36899"/>
                </a:lnTo>
                <a:lnTo>
                  <a:pt x="2289305" y="30029"/>
                </a:lnTo>
                <a:lnTo>
                  <a:pt x="2291003" y="21615"/>
                </a:lnTo>
                <a:lnTo>
                  <a:pt x="2289305" y="13201"/>
                </a:lnTo>
                <a:lnTo>
                  <a:pt x="2284672" y="6330"/>
                </a:lnTo>
                <a:lnTo>
                  <a:pt x="2277802" y="1698"/>
                </a:lnTo>
                <a:lnTo>
                  <a:pt x="2269388" y="0"/>
                </a:lnTo>
                <a:close/>
              </a:path>
              <a:path w="4329430" h="640080">
                <a:moveTo>
                  <a:pt x="2485517" y="0"/>
                </a:moveTo>
                <a:lnTo>
                  <a:pt x="2399068" y="0"/>
                </a:lnTo>
                <a:lnTo>
                  <a:pt x="2390654" y="1698"/>
                </a:lnTo>
                <a:lnTo>
                  <a:pt x="2383783" y="6330"/>
                </a:lnTo>
                <a:lnTo>
                  <a:pt x="2379151" y="13201"/>
                </a:lnTo>
                <a:lnTo>
                  <a:pt x="2377452" y="21615"/>
                </a:lnTo>
                <a:lnTo>
                  <a:pt x="2379151" y="30029"/>
                </a:lnTo>
                <a:lnTo>
                  <a:pt x="2383783" y="36899"/>
                </a:lnTo>
                <a:lnTo>
                  <a:pt x="2390654" y="41532"/>
                </a:lnTo>
                <a:lnTo>
                  <a:pt x="2399068" y="43230"/>
                </a:lnTo>
                <a:lnTo>
                  <a:pt x="2485517" y="43230"/>
                </a:lnTo>
                <a:lnTo>
                  <a:pt x="2493930" y="41532"/>
                </a:lnTo>
                <a:lnTo>
                  <a:pt x="2500801" y="36899"/>
                </a:lnTo>
                <a:lnTo>
                  <a:pt x="2505433" y="30029"/>
                </a:lnTo>
                <a:lnTo>
                  <a:pt x="2507132" y="21615"/>
                </a:lnTo>
                <a:lnTo>
                  <a:pt x="2505433" y="13201"/>
                </a:lnTo>
                <a:lnTo>
                  <a:pt x="2500801" y="6330"/>
                </a:lnTo>
                <a:lnTo>
                  <a:pt x="2493930" y="1698"/>
                </a:lnTo>
                <a:lnTo>
                  <a:pt x="2485517" y="0"/>
                </a:lnTo>
                <a:close/>
              </a:path>
              <a:path w="4329430" h="640080">
                <a:moveTo>
                  <a:pt x="2701632" y="0"/>
                </a:moveTo>
                <a:lnTo>
                  <a:pt x="2615184" y="0"/>
                </a:lnTo>
                <a:lnTo>
                  <a:pt x="2606770" y="1698"/>
                </a:lnTo>
                <a:lnTo>
                  <a:pt x="2599899" y="6330"/>
                </a:lnTo>
                <a:lnTo>
                  <a:pt x="2595267" y="13201"/>
                </a:lnTo>
                <a:lnTo>
                  <a:pt x="2593568" y="21615"/>
                </a:lnTo>
                <a:lnTo>
                  <a:pt x="2595267" y="30029"/>
                </a:lnTo>
                <a:lnTo>
                  <a:pt x="2599899" y="36899"/>
                </a:lnTo>
                <a:lnTo>
                  <a:pt x="2606770" y="41532"/>
                </a:lnTo>
                <a:lnTo>
                  <a:pt x="2615184" y="43230"/>
                </a:lnTo>
                <a:lnTo>
                  <a:pt x="2701632" y="43230"/>
                </a:lnTo>
                <a:lnTo>
                  <a:pt x="2710046" y="41532"/>
                </a:lnTo>
                <a:lnTo>
                  <a:pt x="2716917" y="36899"/>
                </a:lnTo>
                <a:lnTo>
                  <a:pt x="2721549" y="30029"/>
                </a:lnTo>
                <a:lnTo>
                  <a:pt x="2723248" y="21615"/>
                </a:lnTo>
                <a:lnTo>
                  <a:pt x="2721549" y="13201"/>
                </a:lnTo>
                <a:lnTo>
                  <a:pt x="2716917" y="6330"/>
                </a:lnTo>
                <a:lnTo>
                  <a:pt x="2710046" y="1698"/>
                </a:lnTo>
                <a:lnTo>
                  <a:pt x="2701632" y="0"/>
                </a:lnTo>
                <a:close/>
              </a:path>
              <a:path w="4329430" h="640080">
                <a:moveTo>
                  <a:pt x="2917774" y="0"/>
                </a:moveTo>
                <a:lnTo>
                  <a:pt x="2831312" y="0"/>
                </a:lnTo>
                <a:lnTo>
                  <a:pt x="2822906" y="1698"/>
                </a:lnTo>
                <a:lnTo>
                  <a:pt x="2816039" y="6330"/>
                </a:lnTo>
                <a:lnTo>
                  <a:pt x="2811408" y="13201"/>
                </a:lnTo>
                <a:lnTo>
                  <a:pt x="2809709" y="21615"/>
                </a:lnTo>
                <a:lnTo>
                  <a:pt x="2811408" y="30029"/>
                </a:lnTo>
                <a:lnTo>
                  <a:pt x="2816039" y="36899"/>
                </a:lnTo>
                <a:lnTo>
                  <a:pt x="2822906" y="41532"/>
                </a:lnTo>
                <a:lnTo>
                  <a:pt x="2831312" y="43230"/>
                </a:lnTo>
                <a:lnTo>
                  <a:pt x="2917774" y="43230"/>
                </a:lnTo>
                <a:lnTo>
                  <a:pt x="2926187" y="41532"/>
                </a:lnTo>
                <a:lnTo>
                  <a:pt x="2933058" y="36899"/>
                </a:lnTo>
                <a:lnTo>
                  <a:pt x="2937690" y="30029"/>
                </a:lnTo>
                <a:lnTo>
                  <a:pt x="2939389" y="21615"/>
                </a:lnTo>
                <a:lnTo>
                  <a:pt x="2937690" y="13201"/>
                </a:lnTo>
                <a:lnTo>
                  <a:pt x="2933058" y="6330"/>
                </a:lnTo>
                <a:lnTo>
                  <a:pt x="2926187" y="1698"/>
                </a:lnTo>
                <a:lnTo>
                  <a:pt x="2917774" y="0"/>
                </a:lnTo>
                <a:close/>
              </a:path>
              <a:path w="4329430" h="640080">
                <a:moveTo>
                  <a:pt x="3133902" y="0"/>
                </a:moveTo>
                <a:lnTo>
                  <a:pt x="3047453" y="0"/>
                </a:lnTo>
                <a:lnTo>
                  <a:pt x="3039040" y="1698"/>
                </a:lnTo>
                <a:lnTo>
                  <a:pt x="3032169" y="6330"/>
                </a:lnTo>
                <a:lnTo>
                  <a:pt x="3027537" y="13201"/>
                </a:lnTo>
                <a:lnTo>
                  <a:pt x="3025838" y="21615"/>
                </a:lnTo>
                <a:lnTo>
                  <a:pt x="3027537" y="30029"/>
                </a:lnTo>
                <a:lnTo>
                  <a:pt x="3032169" y="36899"/>
                </a:lnTo>
                <a:lnTo>
                  <a:pt x="3039040" y="41532"/>
                </a:lnTo>
                <a:lnTo>
                  <a:pt x="3047453" y="43230"/>
                </a:lnTo>
                <a:lnTo>
                  <a:pt x="3133902" y="43230"/>
                </a:lnTo>
                <a:lnTo>
                  <a:pt x="3142316" y="41532"/>
                </a:lnTo>
                <a:lnTo>
                  <a:pt x="3149187" y="36899"/>
                </a:lnTo>
                <a:lnTo>
                  <a:pt x="3153819" y="30029"/>
                </a:lnTo>
                <a:lnTo>
                  <a:pt x="3155518" y="21615"/>
                </a:lnTo>
                <a:lnTo>
                  <a:pt x="3153819" y="13201"/>
                </a:lnTo>
                <a:lnTo>
                  <a:pt x="3149187" y="6330"/>
                </a:lnTo>
                <a:lnTo>
                  <a:pt x="3142316" y="1698"/>
                </a:lnTo>
                <a:lnTo>
                  <a:pt x="3133902" y="0"/>
                </a:lnTo>
                <a:close/>
              </a:path>
              <a:path w="4329430" h="640080">
                <a:moveTo>
                  <a:pt x="3350031" y="0"/>
                </a:moveTo>
                <a:lnTo>
                  <a:pt x="3263595" y="0"/>
                </a:lnTo>
                <a:lnTo>
                  <a:pt x="3255181" y="1698"/>
                </a:lnTo>
                <a:lnTo>
                  <a:pt x="3248310" y="6330"/>
                </a:lnTo>
                <a:lnTo>
                  <a:pt x="3243678" y="13201"/>
                </a:lnTo>
                <a:lnTo>
                  <a:pt x="3241979" y="21615"/>
                </a:lnTo>
                <a:lnTo>
                  <a:pt x="3243678" y="30029"/>
                </a:lnTo>
                <a:lnTo>
                  <a:pt x="3248310" y="36899"/>
                </a:lnTo>
                <a:lnTo>
                  <a:pt x="3255181" y="41532"/>
                </a:lnTo>
                <a:lnTo>
                  <a:pt x="3263595" y="43230"/>
                </a:lnTo>
                <a:lnTo>
                  <a:pt x="3350031" y="43230"/>
                </a:lnTo>
                <a:lnTo>
                  <a:pt x="3358445" y="41532"/>
                </a:lnTo>
                <a:lnTo>
                  <a:pt x="3365315" y="36899"/>
                </a:lnTo>
                <a:lnTo>
                  <a:pt x="3369948" y="30029"/>
                </a:lnTo>
                <a:lnTo>
                  <a:pt x="3371646" y="21615"/>
                </a:lnTo>
                <a:lnTo>
                  <a:pt x="3369948" y="13201"/>
                </a:lnTo>
                <a:lnTo>
                  <a:pt x="3365315" y="6330"/>
                </a:lnTo>
                <a:lnTo>
                  <a:pt x="3358445" y="1698"/>
                </a:lnTo>
                <a:lnTo>
                  <a:pt x="3350031" y="0"/>
                </a:lnTo>
                <a:close/>
              </a:path>
              <a:path w="4329430" h="640080">
                <a:moveTo>
                  <a:pt x="3566160" y="0"/>
                </a:moveTo>
                <a:lnTo>
                  <a:pt x="3479711" y="0"/>
                </a:lnTo>
                <a:lnTo>
                  <a:pt x="3471297" y="1698"/>
                </a:lnTo>
                <a:lnTo>
                  <a:pt x="3464426" y="6330"/>
                </a:lnTo>
                <a:lnTo>
                  <a:pt x="3459794" y="13201"/>
                </a:lnTo>
                <a:lnTo>
                  <a:pt x="3458095" y="21615"/>
                </a:lnTo>
                <a:lnTo>
                  <a:pt x="3459794" y="30029"/>
                </a:lnTo>
                <a:lnTo>
                  <a:pt x="3464426" y="36899"/>
                </a:lnTo>
                <a:lnTo>
                  <a:pt x="3471297" y="41532"/>
                </a:lnTo>
                <a:lnTo>
                  <a:pt x="3479711" y="43230"/>
                </a:lnTo>
                <a:lnTo>
                  <a:pt x="3566160" y="43230"/>
                </a:lnTo>
                <a:lnTo>
                  <a:pt x="3574573" y="41532"/>
                </a:lnTo>
                <a:lnTo>
                  <a:pt x="3581444" y="36899"/>
                </a:lnTo>
                <a:lnTo>
                  <a:pt x="3586076" y="30029"/>
                </a:lnTo>
                <a:lnTo>
                  <a:pt x="3587775" y="21615"/>
                </a:lnTo>
                <a:lnTo>
                  <a:pt x="3586076" y="13201"/>
                </a:lnTo>
                <a:lnTo>
                  <a:pt x="3581444" y="6330"/>
                </a:lnTo>
                <a:lnTo>
                  <a:pt x="3574573" y="1698"/>
                </a:lnTo>
                <a:lnTo>
                  <a:pt x="3566160" y="0"/>
                </a:lnTo>
                <a:close/>
              </a:path>
              <a:path w="4329430" h="640080">
                <a:moveTo>
                  <a:pt x="3782301" y="0"/>
                </a:moveTo>
                <a:lnTo>
                  <a:pt x="3695839" y="0"/>
                </a:lnTo>
                <a:lnTo>
                  <a:pt x="3687425" y="1698"/>
                </a:lnTo>
                <a:lnTo>
                  <a:pt x="3680555" y="6330"/>
                </a:lnTo>
                <a:lnTo>
                  <a:pt x="3675922" y="13201"/>
                </a:lnTo>
                <a:lnTo>
                  <a:pt x="3674224" y="21615"/>
                </a:lnTo>
                <a:lnTo>
                  <a:pt x="3675922" y="30029"/>
                </a:lnTo>
                <a:lnTo>
                  <a:pt x="3680555" y="36899"/>
                </a:lnTo>
                <a:lnTo>
                  <a:pt x="3687425" y="41532"/>
                </a:lnTo>
                <a:lnTo>
                  <a:pt x="3695839" y="43230"/>
                </a:lnTo>
                <a:lnTo>
                  <a:pt x="3782301" y="43230"/>
                </a:lnTo>
                <a:lnTo>
                  <a:pt x="3790715" y="41532"/>
                </a:lnTo>
                <a:lnTo>
                  <a:pt x="3797585" y="36899"/>
                </a:lnTo>
                <a:lnTo>
                  <a:pt x="3802218" y="30029"/>
                </a:lnTo>
                <a:lnTo>
                  <a:pt x="3803916" y="21615"/>
                </a:lnTo>
                <a:lnTo>
                  <a:pt x="3802218" y="13201"/>
                </a:lnTo>
                <a:lnTo>
                  <a:pt x="3797585" y="6330"/>
                </a:lnTo>
                <a:lnTo>
                  <a:pt x="3790715" y="1698"/>
                </a:lnTo>
                <a:lnTo>
                  <a:pt x="3782301" y="0"/>
                </a:lnTo>
                <a:close/>
              </a:path>
              <a:path w="4329430" h="640080">
                <a:moveTo>
                  <a:pt x="3998429" y="0"/>
                </a:moveTo>
                <a:lnTo>
                  <a:pt x="3911980" y="0"/>
                </a:lnTo>
                <a:lnTo>
                  <a:pt x="3903567" y="1698"/>
                </a:lnTo>
                <a:lnTo>
                  <a:pt x="3896696" y="6330"/>
                </a:lnTo>
                <a:lnTo>
                  <a:pt x="3892064" y="13201"/>
                </a:lnTo>
                <a:lnTo>
                  <a:pt x="3890365" y="21615"/>
                </a:lnTo>
                <a:lnTo>
                  <a:pt x="3892064" y="30029"/>
                </a:lnTo>
                <a:lnTo>
                  <a:pt x="3896696" y="36899"/>
                </a:lnTo>
                <a:lnTo>
                  <a:pt x="3903567" y="41532"/>
                </a:lnTo>
                <a:lnTo>
                  <a:pt x="3911980" y="43230"/>
                </a:lnTo>
                <a:lnTo>
                  <a:pt x="3998429" y="43230"/>
                </a:lnTo>
                <a:lnTo>
                  <a:pt x="4006843" y="41532"/>
                </a:lnTo>
                <a:lnTo>
                  <a:pt x="4013714" y="36899"/>
                </a:lnTo>
                <a:lnTo>
                  <a:pt x="4018346" y="30029"/>
                </a:lnTo>
                <a:lnTo>
                  <a:pt x="4020045" y="21615"/>
                </a:lnTo>
                <a:lnTo>
                  <a:pt x="4018346" y="13201"/>
                </a:lnTo>
                <a:lnTo>
                  <a:pt x="4013714" y="6330"/>
                </a:lnTo>
                <a:lnTo>
                  <a:pt x="4006843" y="1698"/>
                </a:lnTo>
                <a:lnTo>
                  <a:pt x="3998429" y="0"/>
                </a:lnTo>
                <a:close/>
              </a:path>
              <a:path w="4329430" h="640080">
                <a:moveTo>
                  <a:pt x="4128109" y="0"/>
                </a:moveTo>
                <a:lnTo>
                  <a:pt x="4119695" y="1698"/>
                </a:lnTo>
                <a:lnTo>
                  <a:pt x="4112825" y="6330"/>
                </a:lnTo>
                <a:lnTo>
                  <a:pt x="4108192" y="13201"/>
                </a:lnTo>
                <a:lnTo>
                  <a:pt x="4106494" y="21615"/>
                </a:lnTo>
                <a:lnTo>
                  <a:pt x="4108190" y="30029"/>
                </a:lnTo>
                <a:lnTo>
                  <a:pt x="4112818" y="36899"/>
                </a:lnTo>
                <a:lnTo>
                  <a:pt x="4119685" y="41532"/>
                </a:lnTo>
                <a:lnTo>
                  <a:pt x="4128096" y="43230"/>
                </a:lnTo>
                <a:lnTo>
                  <a:pt x="4214545" y="43256"/>
                </a:lnTo>
                <a:lnTo>
                  <a:pt x="4222959" y="41566"/>
                </a:lnTo>
                <a:lnTo>
                  <a:pt x="4229831" y="36942"/>
                </a:lnTo>
                <a:lnTo>
                  <a:pt x="4234467" y="30077"/>
                </a:lnTo>
                <a:lnTo>
                  <a:pt x="4236173" y="21666"/>
                </a:lnTo>
                <a:lnTo>
                  <a:pt x="4234482" y="13252"/>
                </a:lnTo>
                <a:lnTo>
                  <a:pt x="4229854" y="6380"/>
                </a:lnTo>
                <a:lnTo>
                  <a:pt x="4222984" y="1744"/>
                </a:lnTo>
                <a:lnTo>
                  <a:pt x="4214571" y="38"/>
                </a:lnTo>
                <a:lnTo>
                  <a:pt x="4128109" y="0"/>
                </a:lnTo>
                <a:close/>
              </a:path>
              <a:path w="4329430" h="640080">
                <a:moveTo>
                  <a:pt x="4307357" y="37236"/>
                </a:moveTo>
                <a:lnTo>
                  <a:pt x="4298943" y="38935"/>
                </a:lnTo>
                <a:lnTo>
                  <a:pt x="4292072" y="43567"/>
                </a:lnTo>
                <a:lnTo>
                  <a:pt x="4287440" y="50438"/>
                </a:lnTo>
                <a:lnTo>
                  <a:pt x="4285742" y="58851"/>
                </a:lnTo>
                <a:lnTo>
                  <a:pt x="4285742" y="145300"/>
                </a:lnTo>
                <a:lnTo>
                  <a:pt x="4287440" y="153714"/>
                </a:lnTo>
                <a:lnTo>
                  <a:pt x="4292072" y="160585"/>
                </a:lnTo>
                <a:lnTo>
                  <a:pt x="4298943" y="165217"/>
                </a:lnTo>
                <a:lnTo>
                  <a:pt x="4307357" y="166916"/>
                </a:lnTo>
                <a:lnTo>
                  <a:pt x="4315771" y="165217"/>
                </a:lnTo>
                <a:lnTo>
                  <a:pt x="4322641" y="160585"/>
                </a:lnTo>
                <a:lnTo>
                  <a:pt x="4327274" y="153714"/>
                </a:lnTo>
                <a:lnTo>
                  <a:pt x="4328972" y="145300"/>
                </a:lnTo>
                <a:lnTo>
                  <a:pt x="4328972" y="58851"/>
                </a:lnTo>
                <a:lnTo>
                  <a:pt x="4327274" y="50438"/>
                </a:lnTo>
                <a:lnTo>
                  <a:pt x="4322641" y="43567"/>
                </a:lnTo>
                <a:lnTo>
                  <a:pt x="4315771" y="38935"/>
                </a:lnTo>
                <a:lnTo>
                  <a:pt x="4307357" y="37236"/>
                </a:lnTo>
                <a:close/>
              </a:path>
              <a:path w="4329430" h="640080">
                <a:moveTo>
                  <a:pt x="4307357" y="253365"/>
                </a:moveTo>
                <a:lnTo>
                  <a:pt x="4298943" y="255063"/>
                </a:lnTo>
                <a:lnTo>
                  <a:pt x="4292072" y="259695"/>
                </a:lnTo>
                <a:lnTo>
                  <a:pt x="4287440" y="266566"/>
                </a:lnTo>
                <a:lnTo>
                  <a:pt x="4285742" y="274980"/>
                </a:lnTo>
                <a:lnTo>
                  <a:pt x="4285742" y="361429"/>
                </a:lnTo>
                <a:lnTo>
                  <a:pt x="4287440" y="369843"/>
                </a:lnTo>
                <a:lnTo>
                  <a:pt x="4292072" y="376713"/>
                </a:lnTo>
                <a:lnTo>
                  <a:pt x="4298943" y="381346"/>
                </a:lnTo>
                <a:lnTo>
                  <a:pt x="4307357" y="383044"/>
                </a:lnTo>
                <a:lnTo>
                  <a:pt x="4315771" y="381346"/>
                </a:lnTo>
                <a:lnTo>
                  <a:pt x="4322641" y="376713"/>
                </a:lnTo>
                <a:lnTo>
                  <a:pt x="4327274" y="369843"/>
                </a:lnTo>
                <a:lnTo>
                  <a:pt x="4328972" y="361429"/>
                </a:lnTo>
                <a:lnTo>
                  <a:pt x="4328972" y="274980"/>
                </a:lnTo>
                <a:lnTo>
                  <a:pt x="4327274" y="266566"/>
                </a:lnTo>
                <a:lnTo>
                  <a:pt x="4322641" y="259695"/>
                </a:lnTo>
                <a:lnTo>
                  <a:pt x="4315771" y="255063"/>
                </a:lnTo>
                <a:lnTo>
                  <a:pt x="4307357" y="253365"/>
                </a:lnTo>
                <a:close/>
              </a:path>
              <a:path w="4329430" h="640080">
                <a:moveTo>
                  <a:pt x="4307357" y="469493"/>
                </a:moveTo>
                <a:lnTo>
                  <a:pt x="4298943" y="471192"/>
                </a:lnTo>
                <a:lnTo>
                  <a:pt x="4292072" y="475824"/>
                </a:lnTo>
                <a:lnTo>
                  <a:pt x="4287440" y="482695"/>
                </a:lnTo>
                <a:lnTo>
                  <a:pt x="4285742" y="491109"/>
                </a:lnTo>
                <a:lnTo>
                  <a:pt x="4285742" y="577557"/>
                </a:lnTo>
                <a:lnTo>
                  <a:pt x="4287440" y="585971"/>
                </a:lnTo>
                <a:lnTo>
                  <a:pt x="4292072" y="592842"/>
                </a:lnTo>
                <a:lnTo>
                  <a:pt x="4298943" y="597474"/>
                </a:lnTo>
                <a:lnTo>
                  <a:pt x="4307357" y="599173"/>
                </a:lnTo>
                <a:lnTo>
                  <a:pt x="4315771" y="597474"/>
                </a:lnTo>
                <a:lnTo>
                  <a:pt x="4322641" y="592842"/>
                </a:lnTo>
                <a:lnTo>
                  <a:pt x="4327274" y="585971"/>
                </a:lnTo>
                <a:lnTo>
                  <a:pt x="4328972" y="577557"/>
                </a:lnTo>
                <a:lnTo>
                  <a:pt x="4328972" y="491109"/>
                </a:lnTo>
                <a:lnTo>
                  <a:pt x="4327274" y="482695"/>
                </a:lnTo>
                <a:lnTo>
                  <a:pt x="4322641" y="475824"/>
                </a:lnTo>
                <a:lnTo>
                  <a:pt x="4315771" y="471192"/>
                </a:lnTo>
                <a:lnTo>
                  <a:pt x="4307357" y="469493"/>
                </a:lnTo>
                <a:close/>
              </a:path>
              <a:path w="4329430" h="640080">
                <a:moveTo>
                  <a:pt x="4131525" y="596239"/>
                </a:moveTo>
                <a:lnTo>
                  <a:pt x="4123107" y="597926"/>
                </a:lnTo>
                <a:lnTo>
                  <a:pt x="4116227" y="602546"/>
                </a:lnTo>
                <a:lnTo>
                  <a:pt x="4111582" y="609407"/>
                </a:lnTo>
                <a:lnTo>
                  <a:pt x="4109872" y="617816"/>
                </a:lnTo>
                <a:lnTo>
                  <a:pt x="4111554" y="626233"/>
                </a:lnTo>
                <a:lnTo>
                  <a:pt x="4116174" y="633110"/>
                </a:lnTo>
                <a:lnTo>
                  <a:pt x="4123038" y="637755"/>
                </a:lnTo>
                <a:lnTo>
                  <a:pt x="4131449" y="639470"/>
                </a:lnTo>
                <a:lnTo>
                  <a:pt x="4217911" y="639597"/>
                </a:lnTo>
                <a:lnTo>
                  <a:pt x="4226327" y="637900"/>
                </a:lnTo>
                <a:lnTo>
                  <a:pt x="4233203" y="633272"/>
                </a:lnTo>
                <a:lnTo>
                  <a:pt x="4237844" y="626406"/>
                </a:lnTo>
                <a:lnTo>
                  <a:pt x="4239552" y="617994"/>
                </a:lnTo>
                <a:lnTo>
                  <a:pt x="4237862" y="609580"/>
                </a:lnTo>
                <a:lnTo>
                  <a:pt x="4233238" y="602708"/>
                </a:lnTo>
                <a:lnTo>
                  <a:pt x="4226373" y="598072"/>
                </a:lnTo>
                <a:lnTo>
                  <a:pt x="4217962" y="596366"/>
                </a:lnTo>
                <a:lnTo>
                  <a:pt x="4131525" y="596239"/>
                </a:lnTo>
                <a:close/>
              </a:path>
              <a:path w="4329430" h="640080">
                <a:moveTo>
                  <a:pt x="3915359" y="595934"/>
                </a:moveTo>
                <a:lnTo>
                  <a:pt x="3906945" y="597624"/>
                </a:lnTo>
                <a:lnTo>
                  <a:pt x="3900073" y="602248"/>
                </a:lnTo>
                <a:lnTo>
                  <a:pt x="3895437" y="609113"/>
                </a:lnTo>
                <a:lnTo>
                  <a:pt x="3893731" y="617524"/>
                </a:lnTo>
                <a:lnTo>
                  <a:pt x="3895420" y="625940"/>
                </a:lnTo>
                <a:lnTo>
                  <a:pt x="3900044" y="632817"/>
                </a:lnTo>
                <a:lnTo>
                  <a:pt x="3906909" y="637457"/>
                </a:lnTo>
                <a:lnTo>
                  <a:pt x="3915321" y="639165"/>
                </a:lnTo>
                <a:lnTo>
                  <a:pt x="4001770" y="639254"/>
                </a:lnTo>
                <a:lnTo>
                  <a:pt x="4010185" y="637567"/>
                </a:lnTo>
                <a:lnTo>
                  <a:pt x="4017062" y="632947"/>
                </a:lnTo>
                <a:lnTo>
                  <a:pt x="4021702" y="626086"/>
                </a:lnTo>
                <a:lnTo>
                  <a:pt x="4023410" y="617677"/>
                </a:lnTo>
                <a:lnTo>
                  <a:pt x="4021721" y="609261"/>
                </a:lnTo>
                <a:lnTo>
                  <a:pt x="4017097" y="602384"/>
                </a:lnTo>
                <a:lnTo>
                  <a:pt x="4010232" y="597744"/>
                </a:lnTo>
                <a:lnTo>
                  <a:pt x="4001820" y="596036"/>
                </a:lnTo>
                <a:lnTo>
                  <a:pt x="3915359" y="595934"/>
                </a:lnTo>
                <a:close/>
              </a:path>
              <a:path w="4329430" h="640080">
                <a:moveTo>
                  <a:pt x="3722941" y="595845"/>
                </a:moveTo>
                <a:lnTo>
                  <a:pt x="3683924" y="602189"/>
                </a:lnTo>
                <a:lnTo>
                  <a:pt x="3677605" y="617474"/>
                </a:lnTo>
                <a:lnTo>
                  <a:pt x="3679309" y="625887"/>
                </a:lnTo>
                <a:lnTo>
                  <a:pt x="3683949" y="632756"/>
                </a:lnTo>
                <a:lnTo>
                  <a:pt x="3690804" y="637378"/>
                </a:lnTo>
                <a:lnTo>
                  <a:pt x="3699217" y="639076"/>
                </a:lnTo>
                <a:lnTo>
                  <a:pt x="3785679" y="639076"/>
                </a:lnTo>
                <a:lnTo>
                  <a:pt x="3794104" y="637378"/>
                </a:lnTo>
                <a:lnTo>
                  <a:pt x="3800971" y="632745"/>
                </a:lnTo>
                <a:lnTo>
                  <a:pt x="3805598" y="625875"/>
                </a:lnTo>
                <a:lnTo>
                  <a:pt x="3807292" y="617461"/>
                </a:lnTo>
                <a:lnTo>
                  <a:pt x="3805589" y="609047"/>
                </a:lnTo>
                <a:lnTo>
                  <a:pt x="3800951" y="602176"/>
                </a:lnTo>
                <a:lnTo>
                  <a:pt x="3794103" y="597557"/>
                </a:lnTo>
                <a:lnTo>
                  <a:pt x="3785692" y="595858"/>
                </a:lnTo>
                <a:lnTo>
                  <a:pt x="3722941" y="595845"/>
                </a:lnTo>
                <a:close/>
              </a:path>
              <a:path w="4329430" h="640080">
                <a:moveTo>
                  <a:pt x="3569550" y="595845"/>
                </a:moveTo>
                <a:lnTo>
                  <a:pt x="3483089" y="595845"/>
                </a:lnTo>
                <a:lnTo>
                  <a:pt x="3474675" y="597544"/>
                </a:lnTo>
                <a:lnTo>
                  <a:pt x="3467804" y="602176"/>
                </a:lnTo>
                <a:lnTo>
                  <a:pt x="3463172" y="609047"/>
                </a:lnTo>
                <a:lnTo>
                  <a:pt x="3461473" y="617461"/>
                </a:lnTo>
                <a:lnTo>
                  <a:pt x="3463172" y="625875"/>
                </a:lnTo>
                <a:lnTo>
                  <a:pt x="3467804" y="632745"/>
                </a:lnTo>
                <a:lnTo>
                  <a:pt x="3474675" y="637378"/>
                </a:lnTo>
                <a:lnTo>
                  <a:pt x="3483089" y="639076"/>
                </a:lnTo>
                <a:lnTo>
                  <a:pt x="3569550" y="639076"/>
                </a:lnTo>
                <a:lnTo>
                  <a:pt x="3577964" y="637378"/>
                </a:lnTo>
                <a:lnTo>
                  <a:pt x="3584835" y="632745"/>
                </a:lnTo>
                <a:lnTo>
                  <a:pt x="3589467" y="625875"/>
                </a:lnTo>
                <a:lnTo>
                  <a:pt x="3591166" y="617461"/>
                </a:lnTo>
                <a:lnTo>
                  <a:pt x="3589467" y="609047"/>
                </a:lnTo>
                <a:lnTo>
                  <a:pt x="3584835" y="602176"/>
                </a:lnTo>
                <a:lnTo>
                  <a:pt x="3577964" y="597544"/>
                </a:lnTo>
                <a:lnTo>
                  <a:pt x="3569550" y="595845"/>
                </a:lnTo>
                <a:close/>
              </a:path>
              <a:path w="4329430" h="640080">
                <a:moveTo>
                  <a:pt x="3353409" y="595845"/>
                </a:moveTo>
                <a:lnTo>
                  <a:pt x="3266973" y="595845"/>
                </a:lnTo>
                <a:lnTo>
                  <a:pt x="3258559" y="597544"/>
                </a:lnTo>
                <a:lnTo>
                  <a:pt x="3251688" y="602176"/>
                </a:lnTo>
                <a:lnTo>
                  <a:pt x="3247056" y="609047"/>
                </a:lnTo>
                <a:lnTo>
                  <a:pt x="3245358" y="617461"/>
                </a:lnTo>
                <a:lnTo>
                  <a:pt x="3247056" y="625875"/>
                </a:lnTo>
                <a:lnTo>
                  <a:pt x="3251688" y="632745"/>
                </a:lnTo>
                <a:lnTo>
                  <a:pt x="3258559" y="637378"/>
                </a:lnTo>
                <a:lnTo>
                  <a:pt x="3266973" y="639076"/>
                </a:lnTo>
                <a:lnTo>
                  <a:pt x="3353409" y="639076"/>
                </a:lnTo>
                <a:lnTo>
                  <a:pt x="3361823" y="637378"/>
                </a:lnTo>
                <a:lnTo>
                  <a:pt x="3368694" y="632745"/>
                </a:lnTo>
                <a:lnTo>
                  <a:pt x="3373326" y="625875"/>
                </a:lnTo>
                <a:lnTo>
                  <a:pt x="3375025" y="617461"/>
                </a:lnTo>
                <a:lnTo>
                  <a:pt x="3373326" y="609047"/>
                </a:lnTo>
                <a:lnTo>
                  <a:pt x="3368694" y="602176"/>
                </a:lnTo>
                <a:lnTo>
                  <a:pt x="3361823" y="597544"/>
                </a:lnTo>
                <a:lnTo>
                  <a:pt x="3353409" y="595845"/>
                </a:lnTo>
                <a:close/>
              </a:path>
              <a:path w="4329430" h="640080">
                <a:moveTo>
                  <a:pt x="3137268" y="595845"/>
                </a:moveTo>
                <a:lnTo>
                  <a:pt x="3050819" y="595845"/>
                </a:lnTo>
                <a:lnTo>
                  <a:pt x="3042412" y="597544"/>
                </a:lnTo>
                <a:lnTo>
                  <a:pt x="3035546" y="602176"/>
                </a:lnTo>
                <a:lnTo>
                  <a:pt x="3030915" y="609047"/>
                </a:lnTo>
                <a:lnTo>
                  <a:pt x="3029216" y="617461"/>
                </a:lnTo>
                <a:lnTo>
                  <a:pt x="3030915" y="625875"/>
                </a:lnTo>
                <a:lnTo>
                  <a:pt x="3035546" y="632745"/>
                </a:lnTo>
                <a:lnTo>
                  <a:pt x="3042412" y="637378"/>
                </a:lnTo>
                <a:lnTo>
                  <a:pt x="3050819" y="639076"/>
                </a:lnTo>
                <a:lnTo>
                  <a:pt x="3137268" y="639076"/>
                </a:lnTo>
                <a:lnTo>
                  <a:pt x="3145682" y="637378"/>
                </a:lnTo>
                <a:lnTo>
                  <a:pt x="3152552" y="632745"/>
                </a:lnTo>
                <a:lnTo>
                  <a:pt x="3157185" y="625875"/>
                </a:lnTo>
                <a:lnTo>
                  <a:pt x="3158883" y="617461"/>
                </a:lnTo>
                <a:lnTo>
                  <a:pt x="3157185" y="609047"/>
                </a:lnTo>
                <a:lnTo>
                  <a:pt x="3152552" y="602176"/>
                </a:lnTo>
                <a:lnTo>
                  <a:pt x="3145682" y="597544"/>
                </a:lnTo>
                <a:lnTo>
                  <a:pt x="3137268" y="595845"/>
                </a:lnTo>
                <a:close/>
              </a:path>
              <a:path w="4329430" h="640080">
                <a:moveTo>
                  <a:pt x="2921165" y="595845"/>
                </a:moveTo>
                <a:lnTo>
                  <a:pt x="2834716" y="595845"/>
                </a:lnTo>
                <a:lnTo>
                  <a:pt x="2826302" y="597544"/>
                </a:lnTo>
                <a:lnTo>
                  <a:pt x="2819431" y="602176"/>
                </a:lnTo>
                <a:lnTo>
                  <a:pt x="2814799" y="609047"/>
                </a:lnTo>
                <a:lnTo>
                  <a:pt x="2813100" y="617461"/>
                </a:lnTo>
                <a:lnTo>
                  <a:pt x="2814799" y="625875"/>
                </a:lnTo>
                <a:lnTo>
                  <a:pt x="2819431" y="632745"/>
                </a:lnTo>
                <a:lnTo>
                  <a:pt x="2826302" y="637378"/>
                </a:lnTo>
                <a:lnTo>
                  <a:pt x="2834716" y="639076"/>
                </a:lnTo>
                <a:lnTo>
                  <a:pt x="2921165" y="639076"/>
                </a:lnTo>
                <a:lnTo>
                  <a:pt x="2929571" y="637378"/>
                </a:lnTo>
                <a:lnTo>
                  <a:pt x="2936438" y="632745"/>
                </a:lnTo>
                <a:lnTo>
                  <a:pt x="2941069" y="625875"/>
                </a:lnTo>
                <a:lnTo>
                  <a:pt x="2942767" y="617461"/>
                </a:lnTo>
                <a:lnTo>
                  <a:pt x="2941069" y="609047"/>
                </a:lnTo>
                <a:lnTo>
                  <a:pt x="2936438" y="602176"/>
                </a:lnTo>
                <a:lnTo>
                  <a:pt x="2929571" y="597544"/>
                </a:lnTo>
                <a:lnTo>
                  <a:pt x="2921165" y="595845"/>
                </a:lnTo>
                <a:close/>
              </a:path>
              <a:path w="4329430" h="640080">
                <a:moveTo>
                  <a:pt x="2705023" y="595845"/>
                </a:moveTo>
                <a:lnTo>
                  <a:pt x="2618574" y="595845"/>
                </a:lnTo>
                <a:lnTo>
                  <a:pt x="2610161" y="597544"/>
                </a:lnTo>
                <a:lnTo>
                  <a:pt x="2603290" y="602176"/>
                </a:lnTo>
                <a:lnTo>
                  <a:pt x="2598658" y="609047"/>
                </a:lnTo>
                <a:lnTo>
                  <a:pt x="2596959" y="617461"/>
                </a:lnTo>
                <a:lnTo>
                  <a:pt x="2598658" y="625875"/>
                </a:lnTo>
                <a:lnTo>
                  <a:pt x="2603290" y="632745"/>
                </a:lnTo>
                <a:lnTo>
                  <a:pt x="2610161" y="637378"/>
                </a:lnTo>
                <a:lnTo>
                  <a:pt x="2618574" y="639076"/>
                </a:lnTo>
                <a:lnTo>
                  <a:pt x="2705023" y="639076"/>
                </a:lnTo>
                <a:lnTo>
                  <a:pt x="2713437" y="637378"/>
                </a:lnTo>
                <a:lnTo>
                  <a:pt x="2720308" y="632745"/>
                </a:lnTo>
                <a:lnTo>
                  <a:pt x="2724940" y="625875"/>
                </a:lnTo>
                <a:lnTo>
                  <a:pt x="2726639" y="617461"/>
                </a:lnTo>
                <a:lnTo>
                  <a:pt x="2724940" y="609047"/>
                </a:lnTo>
                <a:lnTo>
                  <a:pt x="2720308" y="602176"/>
                </a:lnTo>
                <a:lnTo>
                  <a:pt x="2713437" y="597544"/>
                </a:lnTo>
                <a:lnTo>
                  <a:pt x="2705023" y="595845"/>
                </a:lnTo>
                <a:close/>
              </a:path>
              <a:path w="4329430" h="640080">
                <a:moveTo>
                  <a:pt x="2488882" y="595845"/>
                </a:moveTo>
                <a:lnTo>
                  <a:pt x="2402433" y="595845"/>
                </a:lnTo>
                <a:lnTo>
                  <a:pt x="2394019" y="597544"/>
                </a:lnTo>
                <a:lnTo>
                  <a:pt x="2387149" y="602176"/>
                </a:lnTo>
                <a:lnTo>
                  <a:pt x="2382516" y="609047"/>
                </a:lnTo>
                <a:lnTo>
                  <a:pt x="2380818" y="617461"/>
                </a:lnTo>
                <a:lnTo>
                  <a:pt x="2382516" y="625875"/>
                </a:lnTo>
                <a:lnTo>
                  <a:pt x="2387149" y="632745"/>
                </a:lnTo>
                <a:lnTo>
                  <a:pt x="2394019" y="637378"/>
                </a:lnTo>
                <a:lnTo>
                  <a:pt x="2402433" y="639076"/>
                </a:lnTo>
                <a:lnTo>
                  <a:pt x="2488882" y="639076"/>
                </a:lnTo>
                <a:lnTo>
                  <a:pt x="2497296" y="637378"/>
                </a:lnTo>
                <a:lnTo>
                  <a:pt x="2504166" y="632745"/>
                </a:lnTo>
                <a:lnTo>
                  <a:pt x="2508799" y="625875"/>
                </a:lnTo>
                <a:lnTo>
                  <a:pt x="2510497" y="617461"/>
                </a:lnTo>
                <a:lnTo>
                  <a:pt x="2508799" y="609047"/>
                </a:lnTo>
                <a:lnTo>
                  <a:pt x="2504166" y="602176"/>
                </a:lnTo>
                <a:lnTo>
                  <a:pt x="2497296" y="597544"/>
                </a:lnTo>
                <a:lnTo>
                  <a:pt x="2488882" y="595845"/>
                </a:lnTo>
                <a:close/>
              </a:path>
              <a:path w="4329430" h="640080">
                <a:moveTo>
                  <a:pt x="2272766" y="595845"/>
                </a:moveTo>
                <a:lnTo>
                  <a:pt x="2186317" y="595845"/>
                </a:lnTo>
                <a:lnTo>
                  <a:pt x="2177905" y="597544"/>
                </a:lnTo>
                <a:lnTo>
                  <a:pt x="2171039" y="602176"/>
                </a:lnTo>
                <a:lnTo>
                  <a:pt x="2166411" y="609047"/>
                </a:lnTo>
                <a:lnTo>
                  <a:pt x="2164715" y="617461"/>
                </a:lnTo>
                <a:lnTo>
                  <a:pt x="2166411" y="625875"/>
                </a:lnTo>
                <a:lnTo>
                  <a:pt x="2171039" y="632745"/>
                </a:lnTo>
                <a:lnTo>
                  <a:pt x="2177905" y="637378"/>
                </a:lnTo>
                <a:lnTo>
                  <a:pt x="2186317" y="639076"/>
                </a:lnTo>
                <a:lnTo>
                  <a:pt x="2272766" y="639076"/>
                </a:lnTo>
                <a:lnTo>
                  <a:pt x="2281180" y="637378"/>
                </a:lnTo>
                <a:lnTo>
                  <a:pt x="2288051" y="632745"/>
                </a:lnTo>
                <a:lnTo>
                  <a:pt x="2292683" y="625875"/>
                </a:lnTo>
                <a:lnTo>
                  <a:pt x="2294382" y="617461"/>
                </a:lnTo>
                <a:lnTo>
                  <a:pt x="2292683" y="609047"/>
                </a:lnTo>
                <a:lnTo>
                  <a:pt x="2288051" y="602176"/>
                </a:lnTo>
                <a:lnTo>
                  <a:pt x="2281180" y="597544"/>
                </a:lnTo>
                <a:lnTo>
                  <a:pt x="2272766" y="595845"/>
                </a:lnTo>
                <a:close/>
              </a:path>
              <a:path w="4329430" h="640080">
                <a:moveTo>
                  <a:pt x="2056638" y="595845"/>
                </a:moveTo>
                <a:lnTo>
                  <a:pt x="1970176" y="595845"/>
                </a:lnTo>
                <a:lnTo>
                  <a:pt x="1961762" y="597544"/>
                </a:lnTo>
                <a:lnTo>
                  <a:pt x="1954891" y="602176"/>
                </a:lnTo>
                <a:lnTo>
                  <a:pt x="1950259" y="609047"/>
                </a:lnTo>
                <a:lnTo>
                  <a:pt x="1948561" y="617461"/>
                </a:lnTo>
                <a:lnTo>
                  <a:pt x="1950259" y="625875"/>
                </a:lnTo>
                <a:lnTo>
                  <a:pt x="1954891" y="632745"/>
                </a:lnTo>
                <a:lnTo>
                  <a:pt x="1961762" y="637378"/>
                </a:lnTo>
                <a:lnTo>
                  <a:pt x="1970176" y="639076"/>
                </a:lnTo>
                <a:lnTo>
                  <a:pt x="2056638" y="639076"/>
                </a:lnTo>
                <a:lnTo>
                  <a:pt x="2065051" y="637378"/>
                </a:lnTo>
                <a:lnTo>
                  <a:pt x="2071922" y="632745"/>
                </a:lnTo>
                <a:lnTo>
                  <a:pt x="2076554" y="625875"/>
                </a:lnTo>
                <a:lnTo>
                  <a:pt x="2078253" y="617461"/>
                </a:lnTo>
                <a:lnTo>
                  <a:pt x="2076554" y="609047"/>
                </a:lnTo>
                <a:lnTo>
                  <a:pt x="2071922" y="602176"/>
                </a:lnTo>
                <a:lnTo>
                  <a:pt x="2065051" y="597544"/>
                </a:lnTo>
                <a:lnTo>
                  <a:pt x="2056638" y="595845"/>
                </a:lnTo>
                <a:close/>
              </a:path>
              <a:path w="4329430" h="640080">
                <a:moveTo>
                  <a:pt x="1840496" y="595845"/>
                </a:moveTo>
                <a:lnTo>
                  <a:pt x="1754060" y="595845"/>
                </a:lnTo>
                <a:lnTo>
                  <a:pt x="1745646" y="597544"/>
                </a:lnTo>
                <a:lnTo>
                  <a:pt x="1738776" y="602176"/>
                </a:lnTo>
                <a:lnTo>
                  <a:pt x="1734143" y="609047"/>
                </a:lnTo>
                <a:lnTo>
                  <a:pt x="1732445" y="617461"/>
                </a:lnTo>
                <a:lnTo>
                  <a:pt x="1734143" y="625875"/>
                </a:lnTo>
                <a:lnTo>
                  <a:pt x="1738776" y="632745"/>
                </a:lnTo>
                <a:lnTo>
                  <a:pt x="1745646" y="637378"/>
                </a:lnTo>
                <a:lnTo>
                  <a:pt x="1754060" y="639076"/>
                </a:lnTo>
                <a:lnTo>
                  <a:pt x="1840496" y="639076"/>
                </a:lnTo>
                <a:lnTo>
                  <a:pt x="1848910" y="637378"/>
                </a:lnTo>
                <a:lnTo>
                  <a:pt x="1855781" y="632745"/>
                </a:lnTo>
                <a:lnTo>
                  <a:pt x="1860413" y="625875"/>
                </a:lnTo>
                <a:lnTo>
                  <a:pt x="1862112" y="617461"/>
                </a:lnTo>
                <a:lnTo>
                  <a:pt x="1860413" y="609047"/>
                </a:lnTo>
                <a:lnTo>
                  <a:pt x="1855781" y="602176"/>
                </a:lnTo>
                <a:lnTo>
                  <a:pt x="1848910" y="597544"/>
                </a:lnTo>
                <a:lnTo>
                  <a:pt x="1840496" y="595845"/>
                </a:lnTo>
                <a:close/>
              </a:path>
              <a:path w="4329430" h="640080">
                <a:moveTo>
                  <a:pt x="1624355" y="595845"/>
                </a:moveTo>
                <a:lnTo>
                  <a:pt x="1537906" y="595845"/>
                </a:lnTo>
                <a:lnTo>
                  <a:pt x="1529492" y="597544"/>
                </a:lnTo>
                <a:lnTo>
                  <a:pt x="1522622" y="602176"/>
                </a:lnTo>
                <a:lnTo>
                  <a:pt x="1517989" y="609047"/>
                </a:lnTo>
                <a:lnTo>
                  <a:pt x="1516291" y="617461"/>
                </a:lnTo>
                <a:lnTo>
                  <a:pt x="1517989" y="625875"/>
                </a:lnTo>
                <a:lnTo>
                  <a:pt x="1522622" y="632745"/>
                </a:lnTo>
                <a:lnTo>
                  <a:pt x="1529492" y="637378"/>
                </a:lnTo>
                <a:lnTo>
                  <a:pt x="1537906" y="639076"/>
                </a:lnTo>
                <a:lnTo>
                  <a:pt x="1624355" y="639076"/>
                </a:lnTo>
                <a:lnTo>
                  <a:pt x="1632769" y="637378"/>
                </a:lnTo>
                <a:lnTo>
                  <a:pt x="1639639" y="632745"/>
                </a:lnTo>
                <a:lnTo>
                  <a:pt x="1644272" y="625875"/>
                </a:lnTo>
                <a:lnTo>
                  <a:pt x="1645970" y="617461"/>
                </a:lnTo>
                <a:lnTo>
                  <a:pt x="1644272" y="609047"/>
                </a:lnTo>
                <a:lnTo>
                  <a:pt x="1639639" y="602176"/>
                </a:lnTo>
                <a:lnTo>
                  <a:pt x="1632769" y="597544"/>
                </a:lnTo>
                <a:lnTo>
                  <a:pt x="1624355" y="595845"/>
                </a:lnTo>
                <a:close/>
              </a:path>
              <a:path w="4329430" h="640080">
                <a:moveTo>
                  <a:pt x="1408252" y="595845"/>
                </a:moveTo>
                <a:lnTo>
                  <a:pt x="1321777" y="595845"/>
                </a:lnTo>
                <a:lnTo>
                  <a:pt x="1313371" y="597544"/>
                </a:lnTo>
                <a:lnTo>
                  <a:pt x="1306504" y="602176"/>
                </a:lnTo>
                <a:lnTo>
                  <a:pt x="1301873" y="609047"/>
                </a:lnTo>
                <a:lnTo>
                  <a:pt x="1300175" y="617461"/>
                </a:lnTo>
                <a:lnTo>
                  <a:pt x="1301873" y="625875"/>
                </a:lnTo>
                <a:lnTo>
                  <a:pt x="1306504" y="632745"/>
                </a:lnTo>
                <a:lnTo>
                  <a:pt x="1313371" y="637378"/>
                </a:lnTo>
                <a:lnTo>
                  <a:pt x="1321777" y="639076"/>
                </a:lnTo>
                <a:lnTo>
                  <a:pt x="1408252" y="639076"/>
                </a:lnTo>
                <a:lnTo>
                  <a:pt x="1416660" y="637378"/>
                </a:lnTo>
                <a:lnTo>
                  <a:pt x="1423531" y="632745"/>
                </a:lnTo>
                <a:lnTo>
                  <a:pt x="1428167" y="625875"/>
                </a:lnTo>
                <a:lnTo>
                  <a:pt x="1429867" y="617461"/>
                </a:lnTo>
                <a:lnTo>
                  <a:pt x="1428167" y="609047"/>
                </a:lnTo>
                <a:lnTo>
                  <a:pt x="1423531" y="602176"/>
                </a:lnTo>
                <a:lnTo>
                  <a:pt x="1416660" y="597544"/>
                </a:lnTo>
                <a:lnTo>
                  <a:pt x="1408252" y="595845"/>
                </a:lnTo>
                <a:close/>
              </a:path>
              <a:path w="4329430" h="640080">
                <a:moveTo>
                  <a:pt x="1192110" y="595845"/>
                </a:moveTo>
                <a:lnTo>
                  <a:pt x="1105662" y="595845"/>
                </a:lnTo>
                <a:lnTo>
                  <a:pt x="1097248" y="597544"/>
                </a:lnTo>
                <a:lnTo>
                  <a:pt x="1090377" y="602176"/>
                </a:lnTo>
                <a:lnTo>
                  <a:pt x="1085745" y="609047"/>
                </a:lnTo>
                <a:lnTo>
                  <a:pt x="1084046" y="617461"/>
                </a:lnTo>
                <a:lnTo>
                  <a:pt x="1085745" y="625875"/>
                </a:lnTo>
                <a:lnTo>
                  <a:pt x="1090377" y="632745"/>
                </a:lnTo>
                <a:lnTo>
                  <a:pt x="1097248" y="637378"/>
                </a:lnTo>
                <a:lnTo>
                  <a:pt x="1105662" y="639076"/>
                </a:lnTo>
                <a:lnTo>
                  <a:pt x="1192110" y="639076"/>
                </a:lnTo>
                <a:lnTo>
                  <a:pt x="1200524" y="637378"/>
                </a:lnTo>
                <a:lnTo>
                  <a:pt x="1207395" y="632745"/>
                </a:lnTo>
                <a:lnTo>
                  <a:pt x="1212027" y="625875"/>
                </a:lnTo>
                <a:lnTo>
                  <a:pt x="1213726" y="617461"/>
                </a:lnTo>
                <a:lnTo>
                  <a:pt x="1212027" y="609047"/>
                </a:lnTo>
                <a:lnTo>
                  <a:pt x="1207395" y="602176"/>
                </a:lnTo>
                <a:lnTo>
                  <a:pt x="1200524" y="597544"/>
                </a:lnTo>
                <a:lnTo>
                  <a:pt x="1192110" y="595845"/>
                </a:lnTo>
                <a:close/>
              </a:path>
              <a:path w="4329430" h="640080">
                <a:moveTo>
                  <a:pt x="975969" y="595845"/>
                </a:moveTo>
                <a:lnTo>
                  <a:pt x="889533" y="595845"/>
                </a:lnTo>
                <a:lnTo>
                  <a:pt x="881119" y="597544"/>
                </a:lnTo>
                <a:lnTo>
                  <a:pt x="874248" y="602176"/>
                </a:lnTo>
                <a:lnTo>
                  <a:pt x="869616" y="609047"/>
                </a:lnTo>
                <a:lnTo>
                  <a:pt x="867918" y="617461"/>
                </a:lnTo>
                <a:lnTo>
                  <a:pt x="869616" y="625875"/>
                </a:lnTo>
                <a:lnTo>
                  <a:pt x="874248" y="632745"/>
                </a:lnTo>
                <a:lnTo>
                  <a:pt x="881119" y="637378"/>
                </a:lnTo>
                <a:lnTo>
                  <a:pt x="889533" y="639076"/>
                </a:lnTo>
                <a:lnTo>
                  <a:pt x="975969" y="639076"/>
                </a:lnTo>
                <a:lnTo>
                  <a:pt x="984383" y="637378"/>
                </a:lnTo>
                <a:lnTo>
                  <a:pt x="991254" y="632745"/>
                </a:lnTo>
                <a:lnTo>
                  <a:pt x="995886" y="625875"/>
                </a:lnTo>
                <a:lnTo>
                  <a:pt x="997585" y="617461"/>
                </a:lnTo>
                <a:lnTo>
                  <a:pt x="995886" y="609047"/>
                </a:lnTo>
                <a:lnTo>
                  <a:pt x="991254" y="602176"/>
                </a:lnTo>
                <a:lnTo>
                  <a:pt x="984383" y="597544"/>
                </a:lnTo>
                <a:lnTo>
                  <a:pt x="975969" y="595845"/>
                </a:lnTo>
                <a:close/>
              </a:path>
              <a:path w="4329430" h="640080">
                <a:moveTo>
                  <a:pt x="759841" y="595845"/>
                </a:moveTo>
                <a:lnTo>
                  <a:pt x="673379" y="595845"/>
                </a:lnTo>
                <a:lnTo>
                  <a:pt x="664972" y="597544"/>
                </a:lnTo>
                <a:lnTo>
                  <a:pt x="658106" y="602176"/>
                </a:lnTo>
                <a:lnTo>
                  <a:pt x="653475" y="609047"/>
                </a:lnTo>
                <a:lnTo>
                  <a:pt x="651776" y="617461"/>
                </a:lnTo>
                <a:lnTo>
                  <a:pt x="653475" y="625875"/>
                </a:lnTo>
                <a:lnTo>
                  <a:pt x="658106" y="632745"/>
                </a:lnTo>
                <a:lnTo>
                  <a:pt x="664972" y="637378"/>
                </a:lnTo>
                <a:lnTo>
                  <a:pt x="673379" y="639076"/>
                </a:lnTo>
                <a:lnTo>
                  <a:pt x="759841" y="639076"/>
                </a:lnTo>
                <a:lnTo>
                  <a:pt x="768247" y="637378"/>
                </a:lnTo>
                <a:lnTo>
                  <a:pt x="775114" y="632745"/>
                </a:lnTo>
                <a:lnTo>
                  <a:pt x="779745" y="625875"/>
                </a:lnTo>
                <a:lnTo>
                  <a:pt x="781443" y="617461"/>
                </a:lnTo>
                <a:lnTo>
                  <a:pt x="779745" y="609047"/>
                </a:lnTo>
                <a:lnTo>
                  <a:pt x="775114" y="602176"/>
                </a:lnTo>
                <a:lnTo>
                  <a:pt x="768247" y="597544"/>
                </a:lnTo>
                <a:lnTo>
                  <a:pt x="759841" y="595845"/>
                </a:lnTo>
                <a:close/>
              </a:path>
              <a:path w="4329430" h="640080">
                <a:moveTo>
                  <a:pt x="543725" y="595845"/>
                </a:moveTo>
                <a:lnTo>
                  <a:pt x="457276" y="595845"/>
                </a:lnTo>
                <a:lnTo>
                  <a:pt x="448862" y="597544"/>
                </a:lnTo>
                <a:lnTo>
                  <a:pt x="441991" y="602176"/>
                </a:lnTo>
                <a:lnTo>
                  <a:pt x="437359" y="609047"/>
                </a:lnTo>
                <a:lnTo>
                  <a:pt x="435660" y="617461"/>
                </a:lnTo>
                <a:lnTo>
                  <a:pt x="437359" y="625875"/>
                </a:lnTo>
                <a:lnTo>
                  <a:pt x="441991" y="632745"/>
                </a:lnTo>
                <a:lnTo>
                  <a:pt x="448862" y="637378"/>
                </a:lnTo>
                <a:lnTo>
                  <a:pt x="457276" y="639076"/>
                </a:lnTo>
                <a:lnTo>
                  <a:pt x="543725" y="639076"/>
                </a:lnTo>
                <a:lnTo>
                  <a:pt x="552138" y="637378"/>
                </a:lnTo>
                <a:lnTo>
                  <a:pt x="559009" y="632745"/>
                </a:lnTo>
                <a:lnTo>
                  <a:pt x="563641" y="625875"/>
                </a:lnTo>
                <a:lnTo>
                  <a:pt x="565340" y="617461"/>
                </a:lnTo>
                <a:lnTo>
                  <a:pt x="563641" y="609047"/>
                </a:lnTo>
                <a:lnTo>
                  <a:pt x="559009" y="602176"/>
                </a:lnTo>
                <a:lnTo>
                  <a:pt x="552138" y="597544"/>
                </a:lnTo>
                <a:lnTo>
                  <a:pt x="543725" y="595845"/>
                </a:lnTo>
                <a:close/>
              </a:path>
              <a:path w="4329430" h="640080">
                <a:moveTo>
                  <a:pt x="327583" y="595845"/>
                </a:moveTo>
                <a:lnTo>
                  <a:pt x="241134" y="595845"/>
                </a:lnTo>
                <a:lnTo>
                  <a:pt x="232721" y="597544"/>
                </a:lnTo>
                <a:lnTo>
                  <a:pt x="225850" y="602176"/>
                </a:lnTo>
                <a:lnTo>
                  <a:pt x="221218" y="609047"/>
                </a:lnTo>
                <a:lnTo>
                  <a:pt x="219519" y="617461"/>
                </a:lnTo>
                <a:lnTo>
                  <a:pt x="221218" y="625875"/>
                </a:lnTo>
                <a:lnTo>
                  <a:pt x="225850" y="632745"/>
                </a:lnTo>
                <a:lnTo>
                  <a:pt x="232721" y="637378"/>
                </a:lnTo>
                <a:lnTo>
                  <a:pt x="241134" y="639076"/>
                </a:lnTo>
                <a:lnTo>
                  <a:pt x="327583" y="639076"/>
                </a:lnTo>
                <a:lnTo>
                  <a:pt x="335997" y="637378"/>
                </a:lnTo>
                <a:lnTo>
                  <a:pt x="342868" y="632745"/>
                </a:lnTo>
                <a:lnTo>
                  <a:pt x="347500" y="625875"/>
                </a:lnTo>
                <a:lnTo>
                  <a:pt x="349199" y="617461"/>
                </a:lnTo>
                <a:lnTo>
                  <a:pt x="347500" y="609047"/>
                </a:lnTo>
                <a:lnTo>
                  <a:pt x="342868" y="602176"/>
                </a:lnTo>
                <a:lnTo>
                  <a:pt x="335997" y="597544"/>
                </a:lnTo>
                <a:lnTo>
                  <a:pt x="327583" y="595845"/>
                </a:lnTo>
                <a:close/>
              </a:path>
              <a:path w="4329430" h="640080">
                <a:moveTo>
                  <a:pt x="111429" y="595884"/>
                </a:moveTo>
                <a:lnTo>
                  <a:pt x="24726" y="596125"/>
                </a:lnTo>
                <a:lnTo>
                  <a:pt x="3378" y="617994"/>
                </a:lnTo>
                <a:lnTo>
                  <a:pt x="5182" y="626386"/>
                </a:lnTo>
                <a:lnTo>
                  <a:pt x="9899" y="633198"/>
                </a:lnTo>
                <a:lnTo>
                  <a:pt x="16826" y="637745"/>
                </a:lnTo>
                <a:lnTo>
                  <a:pt x="25260" y="639343"/>
                </a:lnTo>
                <a:lnTo>
                  <a:pt x="111467" y="639114"/>
                </a:lnTo>
                <a:lnTo>
                  <a:pt x="119879" y="637406"/>
                </a:lnTo>
                <a:lnTo>
                  <a:pt x="126744" y="632766"/>
                </a:lnTo>
                <a:lnTo>
                  <a:pt x="131368" y="625889"/>
                </a:lnTo>
                <a:lnTo>
                  <a:pt x="133057" y="617474"/>
                </a:lnTo>
                <a:lnTo>
                  <a:pt x="131351" y="609062"/>
                </a:lnTo>
                <a:lnTo>
                  <a:pt x="126715" y="602197"/>
                </a:lnTo>
                <a:lnTo>
                  <a:pt x="119843" y="597573"/>
                </a:lnTo>
                <a:lnTo>
                  <a:pt x="111429" y="595884"/>
                </a:lnTo>
                <a:close/>
              </a:path>
              <a:path w="4329430" h="640080">
                <a:moveTo>
                  <a:pt x="21615" y="383463"/>
                </a:moveTo>
                <a:lnTo>
                  <a:pt x="13201" y="385162"/>
                </a:lnTo>
                <a:lnTo>
                  <a:pt x="6330" y="389793"/>
                </a:lnTo>
                <a:lnTo>
                  <a:pt x="1698" y="396660"/>
                </a:lnTo>
                <a:lnTo>
                  <a:pt x="0" y="405066"/>
                </a:lnTo>
                <a:lnTo>
                  <a:pt x="0" y="491528"/>
                </a:lnTo>
                <a:lnTo>
                  <a:pt x="1698" y="499941"/>
                </a:lnTo>
                <a:lnTo>
                  <a:pt x="6330" y="506812"/>
                </a:lnTo>
                <a:lnTo>
                  <a:pt x="13201" y="511444"/>
                </a:lnTo>
                <a:lnTo>
                  <a:pt x="21615" y="513143"/>
                </a:lnTo>
                <a:lnTo>
                  <a:pt x="30029" y="511444"/>
                </a:lnTo>
                <a:lnTo>
                  <a:pt x="36899" y="506812"/>
                </a:lnTo>
                <a:lnTo>
                  <a:pt x="41532" y="499941"/>
                </a:lnTo>
                <a:lnTo>
                  <a:pt x="43230" y="491528"/>
                </a:lnTo>
                <a:lnTo>
                  <a:pt x="43230" y="405066"/>
                </a:lnTo>
                <a:lnTo>
                  <a:pt x="41532" y="396660"/>
                </a:lnTo>
                <a:lnTo>
                  <a:pt x="36899" y="389793"/>
                </a:lnTo>
                <a:lnTo>
                  <a:pt x="30029" y="385162"/>
                </a:lnTo>
                <a:lnTo>
                  <a:pt x="21615" y="383463"/>
                </a:lnTo>
                <a:close/>
              </a:path>
              <a:path w="4329430" h="640080">
                <a:moveTo>
                  <a:pt x="21615" y="167322"/>
                </a:moveTo>
                <a:lnTo>
                  <a:pt x="13201" y="169021"/>
                </a:lnTo>
                <a:lnTo>
                  <a:pt x="6330" y="173653"/>
                </a:lnTo>
                <a:lnTo>
                  <a:pt x="1698" y="180524"/>
                </a:lnTo>
                <a:lnTo>
                  <a:pt x="0" y="188937"/>
                </a:lnTo>
                <a:lnTo>
                  <a:pt x="0" y="275386"/>
                </a:lnTo>
                <a:lnTo>
                  <a:pt x="1698" y="283800"/>
                </a:lnTo>
                <a:lnTo>
                  <a:pt x="6330" y="290671"/>
                </a:lnTo>
                <a:lnTo>
                  <a:pt x="13201" y="295303"/>
                </a:lnTo>
                <a:lnTo>
                  <a:pt x="21615" y="297002"/>
                </a:lnTo>
                <a:lnTo>
                  <a:pt x="30029" y="295303"/>
                </a:lnTo>
                <a:lnTo>
                  <a:pt x="36899" y="290671"/>
                </a:lnTo>
                <a:lnTo>
                  <a:pt x="41532" y="283800"/>
                </a:lnTo>
                <a:lnTo>
                  <a:pt x="43230" y="275386"/>
                </a:lnTo>
                <a:lnTo>
                  <a:pt x="43230" y="188937"/>
                </a:lnTo>
                <a:lnTo>
                  <a:pt x="41532" y="180524"/>
                </a:lnTo>
                <a:lnTo>
                  <a:pt x="36899" y="173653"/>
                </a:lnTo>
                <a:lnTo>
                  <a:pt x="30029" y="169021"/>
                </a:lnTo>
                <a:lnTo>
                  <a:pt x="21615" y="167322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07" y="1114970"/>
            <a:ext cx="9451340" cy="50133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37185" algn="l"/>
              </a:tabLst>
            </a:pPr>
            <a:r>
              <a:rPr sz="2100" spc="-10" dirty="0">
                <a:latin typeface="Trebuchet MS"/>
                <a:cs typeface="Trebuchet MS"/>
              </a:rPr>
              <a:t>Glasses:</a:t>
            </a:r>
            <a:endParaRPr sz="2100">
              <a:latin typeface="Trebuchet MS"/>
              <a:cs typeface="Trebuchet MS"/>
            </a:endParaRPr>
          </a:p>
          <a:p>
            <a:pPr marL="245110" lvl="1" indent="-232410">
              <a:lnSpc>
                <a:spcPct val="100000"/>
              </a:lnSpc>
              <a:spcBef>
                <a:spcPts val="505"/>
              </a:spcBef>
              <a:buChar char="-"/>
              <a:tabLst>
                <a:tab pos="245110" algn="l"/>
              </a:tabLst>
            </a:pP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improves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visual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acuity.</a:t>
            </a:r>
            <a:endParaRPr sz="2100">
              <a:latin typeface="Trebuchet MS"/>
              <a:cs typeface="Trebuchet MS"/>
            </a:endParaRPr>
          </a:p>
          <a:p>
            <a:pPr marL="12700" marR="5080" lvl="1" indent="232410">
              <a:lnSpc>
                <a:spcPct val="119900"/>
              </a:lnSpc>
              <a:buChar char="-"/>
              <a:tabLst>
                <a:tab pos="245110" algn="l"/>
              </a:tabLst>
            </a:pP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treats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squint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by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adjusting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relation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between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accommodation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and </a:t>
            </a:r>
            <a:r>
              <a:rPr sz="2100" spc="-10" dirty="0">
                <a:latin typeface="Trebuchet MS"/>
                <a:cs typeface="Trebuchet MS"/>
              </a:rPr>
              <a:t>convergence.</a:t>
            </a:r>
            <a:endParaRPr sz="2100">
              <a:latin typeface="Trebuchet MS"/>
              <a:cs typeface="Trebuchet MS"/>
            </a:endParaRPr>
          </a:p>
          <a:p>
            <a:pPr marL="341630" indent="-328930">
              <a:lnSpc>
                <a:spcPct val="100000"/>
              </a:lnSpc>
              <a:spcBef>
                <a:spcPts val="500"/>
              </a:spcBef>
              <a:buAutoNum type="arabicPeriod" startAt="2"/>
              <a:tabLst>
                <a:tab pos="341630" algn="l"/>
              </a:tabLst>
            </a:pPr>
            <a:r>
              <a:rPr sz="2100" spc="55" dirty="0">
                <a:latin typeface="Trebuchet MS"/>
                <a:cs typeface="Trebuchet MS"/>
              </a:rPr>
              <a:t>Surgery:</a:t>
            </a:r>
            <a:endParaRPr sz="2100">
              <a:latin typeface="Trebuchet MS"/>
              <a:cs typeface="Trebuchet MS"/>
            </a:endParaRPr>
          </a:p>
          <a:p>
            <a:pPr marL="237490" lvl="1" indent="-224790">
              <a:lnSpc>
                <a:spcPct val="100000"/>
              </a:lnSpc>
              <a:spcBef>
                <a:spcPts val="500"/>
              </a:spcBef>
              <a:buChar char="•"/>
              <a:tabLst>
                <a:tab pos="237490" algn="l"/>
              </a:tabLst>
            </a:pPr>
            <a:r>
              <a:rPr sz="2100" dirty="0">
                <a:latin typeface="Trebuchet MS"/>
                <a:cs typeface="Trebuchet MS"/>
              </a:rPr>
              <a:t>Indications:</a:t>
            </a:r>
            <a:r>
              <a:rPr sz="2100" spc="-50" dirty="0">
                <a:latin typeface="Trebuchet MS"/>
                <a:cs typeface="Trebuchet MS"/>
              </a:rPr>
              <a:t> </a:t>
            </a:r>
            <a:r>
              <a:rPr sz="2100" spc="-625" dirty="0">
                <a:latin typeface="Trebuchet MS"/>
                <a:cs typeface="Trebuchet MS"/>
              </a:rPr>
              <a:t>|</a:t>
            </a:r>
            <a:endParaRPr sz="210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500"/>
              </a:spcBef>
              <a:buAutoNum type="alphaLcParenR"/>
              <a:tabLst>
                <a:tab pos="346710" algn="l"/>
              </a:tabLst>
            </a:pPr>
            <a:r>
              <a:rPr sz="2100" dirty="0">
                <a:latin typeface="Trebuchet MS"/>
                <a:cs typeface="Trebuchet MS"/>
              </a:rPr>
              <a:t>Non-</a:t>
            </a:r>
            <a:r>
              <a:rPr sz="2100" spc="-35" dirty="0">
                <a:latin typeface="Trebuchet MS"/>
                <a:cs typeface="Trebuchet MS"/>
              </a:rPr>
              <a:t>accommodative</a:t>
            </a:r>
            <a:r>
              <a:rPr sz="2100" spc="3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concomitant</a:t>
            </a:r>
            <a:r>
              <a:rPr sz="2100" spc="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squint.</a:t>
            </a:r>
            <a:endParaRPr sz="2100">
              <a:latin typeface="Trebuchet MS"/>
              <a:cs typeface="Trebuchet MS"/>
            </a:endParaRPr>
          </a:p>
          <a:p>
            <a:pPr marL="337185" indent="-324485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37185" algn="l"/>
              </a:tabLst>
            </a:pPr>
            <a:r>
              <a:rPr sz="2100" dirty="0">
                <a:latin typeface="Trebuchet MS"/>
                <a:cs typeface="Trebuchet MS"/>
              </a:rPr>
              <a:t>Residual</a:t>
            </a:r>
            <a:r>
              <a:rPr sz="2100" spc="2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2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2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squint</a:t>
            </a:r>
            <a:r>
              <a:rPr sz="2100" spc="21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after</a:t>
            </a:r>
            <a:r>
              <a:rPr sz="2100" spc="21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correction</a:t>
            </a:r>
            <a:r>
              <a:rPr sz="2100" spc="2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21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errors.</a:t>
            </a:r>
            <a:endParaRPr sz="2100">
              <a:latin typeface="Trebuchet MS"/>
              <a:cs typeface="Trebuchet MS"/>
            </a:endParaRPr>
          </a:p>
          <a:p>
            <a:pPr marL="214629" lvl="1" indent="-201930">
              <a:lnSpc>
                <a:spcPct val="100000"/>
              </a:lnSpc>
              <a:spcBef>
                <a:spcPts val="500"/>
              </a:spcBef>
              <a:buChar char="•"/>
              <a:tabLst>
                <a:tab pos="214629" algn="l"/>
              </a:tabLst>
            </a:pP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aim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surgical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treatment:</a:t>
            </a:r>
            <a:endParaRPr sz="2100">
              <a:latin typeface="Trebuchet MS"/>
              <a:cs typeface="Trebuchet MS"/>
            </a:endParaRPr>
          </a:p>
          <a:p>
            <a:pPr marL="245110" indent="-232410">
              <a:lnSpc>
                <a:spcPct val="100000"/>
              </a:lnSpc>
              <a:spcBef>
                <a:spcPts val="500"/>
              </a:spcBef>
              <a:buChar char="-"/>
              <a:tabLst>
                <a:tab pos="245110" algn="l"/>
              </a:tabLst>
            </a:pP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get</a:t>
            </a:r>
            <a:r>
              <a:rPr sz="2100" spc="9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anatomical</a:t>
            </a:r>
            <a:r>
              <a:rPr sz="2100" spc="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alignment</a:t>
            </a:r>
            <a:r>
              <a:rPr sz="2100" spc="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and</a:t>
            </a:r>
            <a:r>
              <a:rPr sz="2100" spc="9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balance,</a:t>
            </a:r>
            <a:endParaRPr sz="2100">
              <a:latin typeface="Trebuchet MS"/>
              <a:cs typeface="Trebuchet MS"/>
            </a:endParaRPr>
          </a:p>
          <a:p>
            <a:pPr marL="245110" indent="-232410">
              <a:lnSpc>
                <a:spcPct val="100000"/>
              </a:lnSpc>
              <a:spcBef>
                <a:spcPts val="500"/>
              </a:spcBef>
              <a:buChar char="-"/>
              <a:tabLst>
                <a:tab pos="245110" algn="l"/>
              </a:tabLst>
            </a:pPr>
            <a:r>
              <a:rPr sz="2100" dirty="0">
                <a:latin typeface="Trebuchet MS"/>
                <a:cs typeface="Trebuchet MS"/>
              </a:rPr>
              <a:t>so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rules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surgical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treatment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spc="-40" dirty="0">
                <a:latin typeface="Trebuchet MS"/>
                <a:cs typeface="Trebuchet MS"/>
              </a:rPr>
              <a:t>concomitant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squint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to:</a:t>
            </a:r>
            <a:endParaRPr sz="210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500"/>
              </a:spcBef>
              <a:buAutoNum type="alphaLcParenR"/>
              <a:tabLst>
                <a:tab pos="346710" algn="l"/>
              </a:tabLst>
            </a:pPr>
            <a:r>
              <a:rPr sz="2100" dirty="0">
                <a:latin typeface="Trebuchet MS"/>
                <a:cs typeface="Trebuchet MS"/>
              </a:rPr>
              <a:t>strengthen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(shortening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)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weak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muscle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and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spc="55" dirty="0">
                <a:latin typeface="Trebuchet MS"/>
                <a:cs typeface="Trebuchet MS"/>
              </a:rPr>
              <a:t>/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or</a:t>
            </a:r>
            <a:endParaRPr sz="2100">
              <a:latin typeface="Trebuchet MS"/>
              <a:cs typeface="Trebuchet MS"/>
            </a:endParaRPr>
          </a:p>
          <a:p>
            <a:pPr marL="337185" indent="-324485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37185" algn="l"/>
              </a:tabLst>
            </a:pPr>
            <a:r>
              <a:rPr sz="2100" dirty="0">
                <a:latin typeface="Trebuchet MS"/>
                <a:cs typeface="Trebuchet MS"/>
              </a:rPr>
              <a:t>weaken</a:t>
            </a:r>
            <a:r>
              <a:rPr sz="2100" spc="14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(lengthening</a:t>
            </a:r>
            <a:r>
              <a:rPr sz="2100" spc="1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)</a:t>
            </a:r>
            <a:r>
              <a:rPr sz="2100" spc="1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4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strong</a:t>
            </a:r>
            <a:r>
              <a:rPr sz="2100" spc="14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muscle.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31759" y="243879"/>
            <a:ext cx="3939540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Lines</a:t>
            </a:r>
            <a:r>
              <a:rPr spc="204" dirty="0"/>
              <a:t> </a:t>
            </a:r>
            <a:r>
              <a:rPr dirty="0"/>
              <a:t>of</a:t>
            </a:r>
            <a:r>
              <a:rPr spc="200" dirty="0"/>
              <a:t> </a:t>
            </a:r>
            <a:r>
              <a:rPr spc="-10" dirty="0"/>
              <a:t>treatments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163" y="1048689"/>
            <a:ext cx="6420485" cy="406400"/>
          </a:xfrm>
          <a:custGeom>
            <a:avLst/>
            <a:gdLst/>
            <a:ahLst/>
            <a:cxnLst/>
            <a:rect l="l" t="t" r="r" b="b"/>
            <a:pathLst>
              <a:path w="6420484" h="406400">
                <a:moveTo>
                  <a:pt x="6420282" y="340093"/>
                </a:moveTo>
                <a:lnTo>
                  <a:pt x="6418669" y="15900"/>
                </a:lnTo>
                <a:lnTo>
                  <a:pt x="6328245" y="16357"/>
                </a:lnTo>
                <a:lnTo>
                  <a:pt x="6328067" y="0"/>
                </a:lnTo>
                <a:lnTo>
                  <a:pt x="3669893" y="29641"/>
                </a:lnTo>
                <a:lnTo>
                  <a:pt x="0" y="47955"/>
                </a:lnTo>
                <a:lnTo>
                  <a:pt x="1625" y="372148"/>
                </a:lnTo>
                <a:lnTo>
                  <a:pt x="47891" y="371919"/>
                </a:lnTo>
                <a:lnTo>
                  <a:pt x="48145" y="394220"/>
                </a:lnTo>
                <a:lnTo>
                  <a:pt x="74688" y="393928"/>
                </a:lnTo>
                <a:lnTo>
                  <a:pt x="74764" y="406107"/>
                </a:lnTo>
                <a:lnTo>
                  <a:pt x="6301067" y="369392"/>
                </a:lnTo>
                <a:lnTo>
                  <a:pt x="6300889" y="340690"/>
                </a:lnTo>
                <a:lnTo>
                  <a:pt x="6420282" y="340093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309" y="3594468"/>
            <a:ext cx="2880360" cy="412115"/>
          </a:xfrm>
          <a:custGeom>
            <a:avLst/>
            <a:gdLst/>
            <a:ahLst/>
            <a:cxnLst/>
            <a:rect l="l" t="t" r="r" b="b"/>
            <a:pathLst>
              <a:path w="2880360" h="412114">
                <a:moveTo>
                  <a:pt x="2880156" y="324040"/>
                </a:moveTo>
                <a:lnTo>
                  <a:pt x="2870136" y="0"/>
                </a:lnTo>
                <a:lnTo>
                  <a:pt x="2174417" y="21501"/>
                </a:lnTo>
                <a:lnTo>
                  <a:pt x="1065441" y="34556"/>
                </a:lnTo>
                <a:lnTo>
                  <a:pt x="1065441" y="34099"/>
                </a:lnTo>
                <a:lnTo>
                  <a:pt x="63" y="34099"/>
                </a:lnTo>
                <a:lnTo>
                  <a:pt x="63" y="35369"/>
                </a:lnTo>
                <a:lnTo>
                  <a:pt x="0" y="357949"/>
                </a:lnTo>
                <a:lnTo>
                  <a:pt x="26085" y="357949"/>
                </a:lnTo>
                <a:lnTo>
                  <a:pt x="26250" y="371005"/>
                </a:lnTo>
                <a:lnTo>
                  <a:pt x="31280" y="370954"/>
                </a:lnTo>
                <a:lnTo>
                  <a:pt x="32562" y="412026"/>
                </a:lnTo>
                <a:lnTo>
                  <a:pt x="194576" y="407022"/>
                </a:lnTo>
                <a:lnTo>
                  <a:pt x="1507451" y="366458"/>
                </a:lnTo>
                <a:lnTo>
                  <a:pt x="2867126" y="364731"/>
                </a:lnTo>
                <a:lnTo>
                  <a:pt x="2867075" y="324459"/>
                </a:lnTo>
                <a:lnTo>
                  <a:pt x="2880156" y="324040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417" y="1576565"/>
            <a:ext cx="330200" cy="356235"/>
          </a:xfrm>
          <a:custGeom>
            <a:avLst/>
            <a:gdLst/>
            <a:ahLst/>
            <a:cxnLst/>
            <a:rect l="l" t="t" r="r" b="b"/>
            <a:pathLst>
              <a:path w="330200" h="356235">
                <a:moveTo>
                  <a:pt x="329996" y="127673"/>
                </a:moveTo>
                <a:lnTo>
                  <a:pt x="317169" y="87363"/>
                </a:lnTo>
                <a:lnTo>
                  <a:pt x="291515" y="51828"/>
                </a:lnTo>
                <a:lnTo>
                  <a:pt x="255981" y="26174"/>
                </a:lnTo>
                <a:lnTo>
                  <a:pt x="215671" y="13347"/>
                </a:lnTo>
                <a:lnTo>
                  <a:pt x="200279" y="13347"/>
                </a:lnTo>
                <a:lnTo>
                  <a:pt x="186182" y="6286"/>
                </a:lnTo>
                <a:lnTo>
                  <a:pt x="142811" y="0"/>
                </a:lnTo>
                <a:lnTo>
                  <a:pt x="101142" y="7289"/>
                </a:lnTo>
                <a:lnTo>
                  <a:pt x="63995" y="26682"/>
                </a:lnTo>
                <a:lnTo>
                  <a:pt x="34213" y="56718"/>
                </a:lnTo>
                <a:lnTo>
                  <a:pt x="14592" y="95910"/>
                </a:lnTo>
                <a:lnTo>
                  <a:pt x="0" y="165735"/>
                </a:lnTo>
                <a:lnTo>
                  <a:pt x="7289" y="207403"/>
                </a:lnTo>
                <a:lnTo>
                  <a:pt x="8318" y="209384"/>
                </a:lnTo>
                <a:lnTo>
                  <a:pt x="8318" y="219240"/>
                </a:lnTo>
                <a:lnTo>
                  <a:pt x="15290" y="262509"/>
                </a:lnTo>
                <a:lnTo>
                  <a:pt x="34734" y="300088"/>
                </a:lnTo>
                <a:lnTo>
                  <a:pt x="64363" y="329717"/>
                </a:lnTo>
                <a:lnTo>
                  <a:pt x="101930" y="349148"/>
                </a:lnTo>
                <a:lnTo>
                  <a:pt x="145199" y="356120"/>
                </a:lnTo>
                <a:lnTo>
                  <a:pt x="188468" y="349148"/>
                </a:lnTo>
                <a:lnTo>
                  <a:pt x="226047" y="329717"/>
                </a:lnTo>
                <a:lnTo>
                  <a:pt x="255676" y="300088"/>
                </a:lnTo>
                <a:lnTo>
                  <a:pt x="275107" y="262509"/>
                </a:lnTo>
                <a:lnTo>
                  <a:pt x="275653" y="259105"/>
                </a:lnTo>
                <a:lnTo>
                  <a:pt x="278409" y="256387"/>
                </a:lnTo>
                <a:lnTo>
                  <a:pt x="279641" y="254000"/>
                </a:lnTo>
                <a:lnTo>
                  <a:pt x="291515" y="245414"/>
                </a:lnTo>
                <a:lnTo>
                  <a:pt x="317169" y="209892"/>
                </a:lnTo>
                <a:lnTo>
                  <a:pt x="329996" y="169583"/>
                </a:lnTo>
                <a:lnTo>
                  <a:pt x="329996" y="127673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496" y="2525966"/>
            <a:ext cx="340360" cy="406400"/>
          </a:xfrm>
          <a:custGeom>
            <a:avLst/>
            <a:gdLst/>
            <a:ahLst/>
            <a:cxnLst/>
            <a:rect l="l" t="t" r="r" b="b"/>
            <a:pathLst>
              <a:path w="340359" h="406400">
                <a:moveTo>
                  <a:pt x="340321" y="215684"/>
                </a:moveTo>
                <a:lnTo>
                  <a:pt x="327647" y="149898"/>
                </a:lnTo>
                <a:lnTo>
                  <a:pt x="305066" y="114134"/>
                </a:lnTo>
                <a:lnTo>
                  <a:pt x="272999" y="87160"/>
                </a:lnTo>
                <a:lnTo>
                  <a:pt x="259842" y="81737"/>
                </a:lnTo>
                <a:lnTo>
                  <a:pt x="255663" y="69850"/>
                </a:lnTo>
                <a:lnTo>
                  <a:pt x="229857" y="36322"/>
                </a:lnTo>
                <a:lnTo>
                  <a:pt x="195427" y="12433"/>
                </a:lnTo>
                <a:lnTo>
                  <a:pt x="155003" y="0"/>
                </a:lnTo>
                <a:lnTo>
                  <a:pt x="111175" y="825"/>
                </a:lnTo>
                <a:lnTo>
                  <a:pt x="69850" y="15392"/>
                </a:lnTo>
                <a:lnTo>
                  <a:pt x="36322" y="41198"/>
                </a:lnTo>
                <a:lnTo>
                  <a:pt x="12433" y="75615"/>
                </a:lnTo>
                <a:lnTo>
                  <a:pt x="0" y="116052"/>
                </a:lnTo>
                <a:lnTo>
                  <a:pt x="825" y="159867"/>
                </a:lnTo>
                <a:lnTo>
                  <a:pt x="8267" y="201041"/>
                </a:lnTo>
                <a:lnTo>
                  <a:pt x="14884" y="219824"/>
                </a:lnTo>
                <a:lnTo>
                  <a:pt x="5397" y="249643"/>
                </a:lnTo>
                <a:lnTo>
                  <a:pt x="5397" y="291541"/>
                </a:lnTo>
                <a:lnTo>
                  <a:pt x="18224" y="331851"/>
                </a:lnTo>
                <a:lnTo>
                  <a:pt x="43891" y="367372"/>
                </a:lnTo>
                <a:lnTo>
                  <a:pt x="79413" y="393039"/>
                </a:lnTo>
                <a:lnTo>
                  <a:pt x="119722" y="405866"/>
                </a:lnTo>
                <a:lnTo>
                  <a:pt x="161632" y="405866"/>
                </a:lnTo>
                <a:lnTo>
                  <a:pt x="201942" y="393039"/>
                </a:lnTo>
                <a:lnTo>
                  <a:pt x="237477" y="367372"/>
                </a:lnTo>
                <a:lnTo>
                  <a:pt x="245427" y="356362"/>
                </a:lnTo>
                <a:lnTo>
                  <a:pt x="258191" y="353148"/>
                </a:lnTo>
                <a:lnTo>
                  <a:pt x="293954" y="330555"/>
                </a:lnTo>
                <a:lnTo>
                  <a:pt x="320941" y="298488"/>
                </a:lnTo>
                <a:lnTo>
                  <a:pt x="337083" y="259397"/>
                </a:lnTo>
                <a:lnTo>
                  <a:pt x="340321" y="215684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327" y="4153280"/>
            <a:ext cx="318770" cy="339090"/>
          </a:xfrm>
          <a:custGeom>
            <a:avLst/>
            <a:gdLst/>
            <a:ahLst/>
            <a:cxnLst/>
            <a:rect l="l" t="t" r="r" b="b"/>
            <a:pathLst>
              <a:path w="318770" h="339089">
                <a:moveTo>
                  <a:pt x="318655" y="155359"/>
                </a:moveTo>
                <a:lnTo>
                  <a:pt x="306654" y="84264"/>
                </a:lnTo>
                <a:lnTo>
                  <a:pt x="284619" y="48145"/>
                </a:lnTo>
                <a:lnTo>
                  <a:pt x="252984" y="20662"/>
                </a:lnTo>
                <a:lnTo>
                  <a:pt x="214134" y="3924"/>
                </a:lnTo>
                <a:lnTo>
                  <a:pt x="170484" y="0"/>
                </a:lnTo>
                <a:lnTo>
                  <a:pt x="127812" y="10007"/>
                </a:lnTo>
                <a:lnTo>
                  <a:pt x="96164" y="29311"/>
                </a:lnTo>
                <a:lnTo>
                  <a:pt x="93611" y="29718"/>
                </a:lnTo>
                <a:lnTo>
                  <a:pt x="56045" y="49149"/>
                </a:lnTo>
                <a:lnTo>
                  <a:pt x="26416" y="78778"/>
                </a:lnTo>
                <a:lnTo>
                  <a:pt x="6972" y="116357"/>
                </a:lnTo>
                <a:lnTo>
                  <a:pt x="0" y="159613"/>
                </a:lnTo>
                <a:lnTo>
                  <a:pt x="0" y="178714"/>
                </a:lnTo>
                <a:lnTo>
                  <a:pt x="6972" y="221983"/>
                </a:lnTo>
                <a:lnTo>
                  <a:pt x="26416" y="259562"/>
                </a:lnTo>
                <a:lnTo>
                  <a:pt x="56045" y="289191"/>
                </a:lnTo>
                <a:lnTo>
                  <a:pt x="56273" y="289318"/>
                </a:lnTo>
                <a:lnTo>
                  <a:pt x="79222" y="312267"/>
                </a:lnTo>
                <a:lnTo>
                  <a:pt x="116801" y="331698"/>
                </a:lnTo>
                <a:lnTo>
                  <a:pt x="160070" y="338670"/>
                </a:lnTo>
                <a:lnTo>
                  <a:pt x="163220" y="338670"/>
                </a:lnTo>
                <a:lnTo>
                  <a:pt x="206476" y="331698"/>
                </a:lnTo>
                <a:lnTo>
                  <a:pt x="244055" y="312267"/>
                </a:lnTo>
                <a:lnTo>
                  <a:pt x="273685" y="282625"/>
                </a:lnTo>
                <a:lnTo>
                  <a:pt x="293116" y="245046"/>
                </a:lnTo>
                <a:lnTo>
                  <a:pt x="293420" y="243128"/>
                </a:lnTo>
                <a:lnTo>
                  <a:pt x="297992" y="237858"/>
                </a:lnTo>
                <a:lnTo>
                  <a:pt x="314731" y="199009"/>
                </a:lnTo>
                <a:lnTo>
                  <a:pt x="318655" y="155359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145" y="5134114"/>
            <a:ext cx="320040" cy="386715"/>
          </a:xfrm>
          <a:custGeom>
            <a:avLst/>
            <a:gdLst/>
            <a:ahLst/>
            <a:cxnLst/>
            <a:rect l="l" t="t" r="r" b="b"/>
            <a:pathLst>
              <a:path w="320040" h="386714">
                <a:moveTo>
                  <a:pt x="320027" y="148259"/>
                </a:moveTo>
                <a:lnTo>
                  <a:pt x="316826" y="104559"/>
                </a:lnTo>
                <a:lnTo>
                  <a:pt x="300736" y="65430"/>
                </a:lnTo>
                <a:lnTo>
                  <a:pt x="273786" y="33337"/>
                </a:lnTo>
                <a:lnTo>
                  <a:pt x="238048" y="10718"/>
                </a:lnTo>
                <a:lnTo>
                  <a:pt x="195554" y="0"/>
                </a:lnTo>
                <a:lnTo>
                  <a:pt x="151841" y="3200"/>
                </a:lnTo>
                <a:lnTo>
                  <a:pt x="112712" y="19291"/>
                </a:lnTo>
                <a:lnTo>
                  <a:pt x="111620" y="20205"/>
                </a:lnTo>
                <a:lnTo>
                  <a:pt x="107505" y="20408"/>
                </a:lnTo>
                <a:lnTo>
                  <a:pt x="66662" y="36283"/>
                </a:lnTo>
                <a:lnTo>
                  <a:pt x="33972" y="63157"/>
                </a:lnTo>
                <a:lnTo>
                  <a:pt x="11201" y="98336"/>
                </a:lnTo>
                <a:lnTo>
                  <a:pt x="63" y="139141"/>
                </a:lnTo>
                <a:lnTo>
                  <a:pt x="2286" y="182905"/>
                </a:lnTo>
                <a:lnTo>
                  <a:pt x="3073" y="186639"/>
                </a:lnTo>
                <a:lnTo>
                  <a:pt x="2400" y="188379"/>
                </a:lnTo>
                <a:lnTo>
                  <a:pt x="0" y="232143"/>
                </a:lnTo>
                <a:lnTo>
                  <a:pt x="10985" y="272999"/>
                </a:lnTo>
                <a:lnTo>
                  <a:pt x="33629" y="308254"/>
                </a:lnTo>
                <a:lnTo>
                  <a:pt x="58585" y="328942"/>
                </a:lnTo>
                <a:lnTo>
                  <a:pt x="76263" y="351091"/>
                </a:lnTo>
                <a:lnTo>
                  <a:pt x="112915" y="375107"/>
                </a:lnTo>
                <a:lnTo>
                  <a:pt x="155257" y="386397"/>
                </a:lnTo>
                <a:lnTo>
                  <a:pt x="197497" y="383997"/>
                </a:lnTo>
                <a:lnTo>
                  <a:pt x="236639" y="369036"/>
                </a:lnTo>
                <a:lnTo>
                  <a:pt x="269709" y="342658"/>
                </a:lnTo>
                <a:lnTo>
                  <a:pt x="293738" y="306006"/>
                </a:lnTo>
                <a:lnTo>
                  <a:pt x="316763" y="237401"/>
                </a:lnTo>
                <a:lnTo>
                  <a:pt x="314350" y="195173"/>
                </a:lnTo>
                <a:lnTo>
                  <a:pt x="313245" y="192303"/>
                </a:lnTo>
                <a:lnTo>
                  <a:pt x="317728" y="174510"/>
                </a:lnTo>
                <a:lnTo>
                  <a:pt x="320027" y="148259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4029" y="881533"/>
            <a:ext cx="10079990" cy="51327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1785" indent="-299085">
              <a:lnSpc>
                <a:spcPct val="100000"/>
              </a:lnSpc>
              <a:spcBef>
                <a:spcPts val="700"/>
              </a:spcBef>
              <a:buChar char="•"/>
              <a:tabLst>
                <a:tab pos="311785" algn="l"/>
              </a:tabLst>
            </a:pPr>
            <a:r>
              <a:rPr sz="2850" dirty="0">
                <a:latin typeface="Trebuchet MS"/>
                <a:cs typeface="Trebuchet MS"/>
              </a:rPr>
              <a:t>Operations</a:t>
            </a:r>
            <a:r>
              <a:rPr sz="2850" spc="14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to</a:t>
            </a:r>
            <a:r>
              <a:rPr sz="2850" spc="1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strengthen</a:t>
            </a:r>
            <a:r>
              <a:rPr sz="2850" spc="1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1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muscles:</a:t>
            </a:r>
            <a:endParaRPr sz="2850">
              <a:latin typeface="Trebuchet MS"/>
              <a:cs typeface="Trebuchet MS"/>
            </a:endParaRPr>
          </a:p>
          <a:p>
            <a:pPr marL="12700" marR="1586865" indent="445134">
              <a:lnSpc>
                <a:spcPct val="117600"/>
              </a:lnSpc>
              <a:buAutoNum type="alphaLcParenR"/>
              <a:tabLst>
                <a:tab pos="457834" algn="l"/>
              </a:tabLst>
            </a:pPr>
            <a:r>
              <a:rPr sz="2850" spc="-25" dirty="0">
                <a:latin typeface="Trebuchet MS"/>
                <a:cs typeface="Trebuchet MS"/>
              </a:rPr>
              <a:t>Resection: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This</a:t>
            </a:r>
            <a:r>
              <a:rPr sz="2850" spc="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shortens</a:t>
            </a:r>
            <a:r>
              <a:rPr sz="2850" spc="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100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muscle</a:t>
            </a:r>
            <a:r>
              <a:rPr sz="2850" spc="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and</a:t>
            </a:r>
            <a:r>
              <a:rPr sz="2850" spc="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makes</a:t>
            </a:r>
            <a:r>
              <a:rPr sz="2850" spc="100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it </a:t>
            </a:r>
            <a:r>
              <a:rPr sz="2850" spc="-10" dirty="0">
                <a:latin typeface="Trebuchet MS"/>
                <a:cs typeface="Trebuchet MS"/>
              </a:rPr>
              <a:t>stronger.</a:t>
            </a:r>
            <a:endParaRPr sz="2850">
              <a:latin typeface="Trebuchet MS"/>
              <a:cs typeface="Trebuchet MS"/>
            </a:endParaRPr>
          </a:p>
          <a:p>
            <a:pPr marL="12700" marR="333375" indent="431800">
              <a:lnSpc>
                <a:spcPct val="117600"/>
              </a:lnSpc>
              <a:buAutoNum type="alphaLcParenR"/>
              <a:tabLst>
                <a:tab pos="444500" algn="l"/>
              </a:tabLst>
            </a:pPr>
            <a:r>
              <a:rPr sz="2850" spc="-10" dirty="0">
                <a:latin typeface="Trebuchet MS"/>
                <a:cs typeface="Trebuchet MS"/>
              </a:rPr>
              <a:t>Recession:</a:t>
            </a:r>
            <a:r>
              <a:rPr sz="2850" spc="50" dirty="0">
                <a:latin typeface="Trebuchet MS"/>
                <a:cs typeface="Trebuchet MS"/>
              </a:rPr>
              <a:t> </a:t>
            </a:r>
            <a:r>
              <a:rPr sz="2850" spc="310" dirty="0">
                <a:latin typeface="Trebuchet MS"/>
                <a:cs typeface="Trebuchet MS"/>
              </a:rPr>
              <a:t>It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means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receding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insertion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backwards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to </a:t>
            </a:r>
            <a:r>
              <a:rPr sz="2850" spc="-10" dirty="0">
                <a:latin typeface="Trebuchet MS"/>
                <a:cs typeface="Trebuchet MS"/>
              </a:rPr>
              <a:t>weaken</a:t>
            </a:r>
            <a:r>
              <a:rPr sz="2850" spc="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8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muscle.</a:t>
            </a:r>
            <a:endParaRPr sz="2850">
              <a:latin typeface="Trebuchet MS"/>
              <a:cs typeface="Trebuchet MS"/>
            </a:endParaRPr>
          </a:p>
          <a:p>
            <a:pPr marL="311785" lvl="1" indent="-299085">
              <a:lnSpc>
                <a:spcPct val="100000"/>
              </a:lnSpc>
              <a:spcBef>
                <a:spcPts val="600"/>
              </a:spcBef>
              <a:buChar char="•"/>
              <a:tabLst>
                <a:tab pos="311785" algn="l"/>
              </a:tabLst>
            </a:pPr>
            <a:r>
              <a:rPr sz="2850" dirty="0">
                <a:latin typeface="Trebuchet MS"/>
                <a:cs typeface="Trebuchet MS"/>
              </a:rPr>
              <a:t>Rules</a:t>
            </a:r>
            <a:r>
              <a:rPr sz="2850" spc="2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for</a:t>
            </a:r>
            <a:r>
              <a:rPr sz="2850" spc="29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surgery:</a:t>
            </a:r>
            <a:endParaRPr sz="2850">
              <a:latin typeface="Trebuchet MS"/>
              <a:cs typeface="Trebuchet MS"/>
            </a:endParaRPr>
          </a:p>
          <a:p>
            <a:pPr marL="12700" marR="350520" indent="445134">
              <a:lnSpc>
                <a:spcPct val="117600"/>
              </a:lnSpc>
              <a:buAutoNum type="alphaLcParenR"/>
              <a:tabLst>
                <a:tab pos="457834" algn="l"/>
              </a:tabLst>
            </a:pPr>
            <a:r>
              <a:rPr sz="2850" spc="105" dirty="0">
                <a:latin typeface="Trebuchet MS"/>
                <a:cs typeface="Trebuchet MS"/>
              </a:rPr>
              <a:t>1</a:t>
            </a:r>
            <a:r>
              <a:rPr sz="2850" spc="195" dirty="0">
                <a:latin typeface="Trebuchet MS"/>
                <a:cs typeface="Trebuchet MS"/>
              </a:rPr>
              <a:t> </a:t>
            </a:r>
            <a:r>
              <a:rPr sz="2850" spc="-235" dirty="0">
                <a:latin typeface="Trebuchet MS"/>
                <a:cs typeface="Trebuchet MS"/>
              </a:rPr>
              <a:t>mm.</a:t>
            </a:r>
            <a:r>
              <a:rPr sz="2850" spc="4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recession</a:t>
            </a:r>
            <a:r>
              <a:rPr sz="2850" spc="2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or</a:t>
            </a:r>
            <a:r>
              <a:rPr sz="2850" spc="1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resection</a:t>
            </a:r>
            <a:r>
              <a:rPr sz="2850" spc="2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of</a:t>
            </a:r>
            <a:r>
              <a:rPr sz="2850" spc="1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M.R.</a:t>
            </a:r>
            <a:r>
              <a:rPr sz="2850" spc="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corrects</a:t>
            </a:r>
            <a:r>
              <a:rPr sz="2850" spc="190" dirty="0">
                <a:latin typeface="Trebuchet MS"/>
                <a:cs typeface="Trebuchet MS"/>
              </a:rPr>
              <a:t> </a:t>
            </a:r>
            <a:r>
              <a:rPr sz="2850" spc="105" dirty="0">
                <a:latin typeface="Trebuchet MS"/>
                <a:cs typeface="Trebuchet MS"/>
              </a:rPr>
              <a:t>3</a:t>
            </a:r>
            <a:r>
              <a:rPr sz="2850" spc="19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degrees </a:t>
            </a:r>
            <a:r>
              <a:rPr sz="2850" dirty="0">
                <a:latin typeface="Trebuchet MS"/>
                <a:cs typeface="Trebuchet MS"/>
              </a:rPr>
              <a:t>of</a:t>
            </a:r>
            <a:r>
              <a:rPr sz="2850" spc="25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deviation.</a:t>
            </a:r>
            <a:endParaRPr sz="2850">
              <a:latin typeface="Trebuchet MS"/>
              <a:cs typeface="Trebuchet MS"/>
            </a:endParaRPr>
          </a:p>
          <a:p>
            <a:pPr marL="12700" marR="5080" indent="431800">
              <a:lnSpc>
                <a:spcPct val="117600"/>
              </a:lnSpc>
              <a:buAutoNum type="alphaLcParenR"/>
              <a:tabLst>
                <a:tab pos="444500" algn="l"/>
              </a:tabLst>
            </a:pPr>
            <a:r>
              <a:rPr sz="2850" spc="105" dirty="0">
                <a:latin typeface="Trebuchet MS"/>
                <a:cs typeface="Trebuchet MS"/>
              </a:rPr>
              <a:t>1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spc="-235" dirty="0">
                <a:latin typeface="Trebuchet MS"/>
                <a:cs typeface="Trebuchet MS"/>
              </a:rPr>
              <a:t>mm.</a:t>
            </a:r>
            <a:r>
              <a:rPr sz="2850" spc="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recession</a:t>
            </a:r>
            <a:r>
              <a:rPr sz="2850" spc="1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or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resection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of</a:t>
            </a:r>
            <a:r>
              <a:rPr sz="2850" spc="17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L.R.</a:t>
            </a:r>
            <a:r>
              <a:rPr sz="2850" spc="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corrects</a:t>
            </a:r>
            <a:r>
              <a:rPr sz="2850" spc="170" dirty="0">
                <a:latin typeface="Trebuchet MS"/>
                <a:cs typeface="Trebuchet MS"/>
              </a:rPr>
              <a:t> </a:t>
            </a:r>
            <a:r>
              <a:rPr sz="2850" spc="105" dirty="0">
                <a:latin typeface="Trebuchet MS"/>
                <a:cs typeface="Trebuchet MS"/>
              </a:rPr>
              <a:t>1</a:t>
            </a:r>
            <a:r>
              <a:rPr sz="2850" spc="17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degrees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of </a:t>
            </a:r>
            <a:r>
              <a:rPr sz="2850" spc="-10" dirty="0">
                <a:latin typeface="Trebuchet MS"/>
                <a:cs typeface="Trebuchet MS"/>
              </a:rPr>
              <a:t>deviation.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602" y="2174460"/>
            <a:ext cx="6920081" cy="333407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10927" y="351713"/>
            <a:ext cx="3274695" cy="779780"/>
            <a:chOff x="3610927" y="351713"/>
            <a:chExt cx="3274695" cy="7797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362" y="489801"/>
              <a:ext cx="2895708" cy="5264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0927" y="351713"/>
              <a:ext cx="3274695" cy="779780"/>
            </a:xfrm>
            <a:custGeom>
              <a:avLst/>
              <a:gdLst/>
              <a:ahLst/>
              <a:cxnLst/>
              <a:rect l="l" t="t" r="r" b="b"/>
              <a:pathLst>
                <a:path w="3274695" h="779780">
                  <a:moveTo>
                    <a:pt x="108089" y="0"/>
                  </a:moveTo>
                  <a:lnTo>
                    <a:pt x="21615" y="0"/>
                  </a:lnTo>
                  <a:lnTo>
                    <a:pt x="13201" y="1698"/>
                  </a:lnTo>
                  <a:lnTo>
                    <a:pt x="6330" y="6330"/>
                  </a:lnTo>
                  <a:lnTo>
                    <a:pt x="1698" y="13201"/>
                  </a:lnTo>
                  <a:lnTo>
                    <a:pt x="0" y="21615"/>
                  </a:lnTo>
                  <a:lnTo>
                    <a:pt x="1698" y="30029"/>
                  </a:lnTo>
                  <a:lnTo>
                    <a:pt x="6330" y="36899"/>
                  </a:lnTo>
                  <a:lnTo>
                    <a:pt x="13201" y="41532"/>
                  </a:lnTo>
                  <a:lnTo>
                    <a:pt x="21615" y="43230"/>
                  </a:lnTo>
                  <a:lnTo>
                    <a:pt x="108089" y="43230"/>
                  </a:lnTo>
                  <a:lnTo>
                    <a:pt x="116501" y="41532"/>
                  </a:lnTo>
                  <a:lnTo>
                    <a:pt x="123367" y="36899"/>
                  </a:lnTo>
                  <a:lnTo>
                    <a:pt x="127995" y="30029"/>
                  </a:lnTo>
                  <a:lnTo>
                    <a:pt x="129692" y="21615"/>
                  </a:lnTo>
                  <a:lnTo>
                    <a:pt x="127995" y="13201"/>
                  </a:lnTo>
                  <a:lnTo>
                    <a:pt x="123367" y="6330"/>
                  </a:lnTo>
                  <a:lnTo>
                    <a:pt x="116501" y="1698"/>
                  </a:lnTo>
                  <a:lnTo>
                    <a:pt x="108089" y="0"/>
                  </a:lnTo>
                  <a:close/>
                </a:path>
                <a:path w="3274695" h="779780">
                  <a:moveTo>
                    <a:pt x="324205" y="0"/>
                  </a:moveTo>
                  <a:lnTo>
                    <a:pt x="237756" y="0"/>
                  </a:lnTo>
                  <a:lnTo>
                    <a:pt x="229342" y="1698"/>
                  </a:lnTo>
                  <a:lnTo>
                    <a:pt x="222472" y="6330"/>
                  </a:lnTo>
                  <a:lnTo>
                    <a:pt x="217839" y="13201"/>
                  </a:lnTo>
                  <a:lnTo>
                    <a:pt x="216141" y="21615"/>
                  </a:lnTo>
                  <a:lnTo>
                    <a:pt x="217839" y="30029"/>
                  </a:lnTo>
                  <a:lnTo>
                    <a:pt x="222472" y="36899"/>
                  </a:lnTo>
                  <a:lnTo>
                    <a:pt x="229342" y="41532"/>
                  </a:lnTo>
                  <a:lnTo>
                    <a:pt x="237756" y="43230"/>
                  </a:lnTo>
                  <a:lnTo>
                    <a:pt x="324205" y="43230"/>
                  </a:lnTo>
                  <a:lnTo>
                    <a:pt x="332619" y="41532"/>
                  </a:lnTo>
                  <a:lnTo>
                    <a:pt x="339490" y="36899"/>
                  </a:lnTo>
                  <a:lnTo>
                    <a:pt x="344122" y="30029"/>
                  </a:lnTo>
                  <a:lnTo>
                    <a:pt x="345821" y="21615"/>
                  </a:lnTo>
                  <a:lnTo>
                    <a:pt x="344122" y="13201"/>
                  </a:lnTo>
                  <a:lnTo>
                    <a:pt x="339490" y="6330"/>
                  </a:lnTo>
                  <a:lnTo>
                    <a:pt x="332619" y="1698"/>
                  </a:lnTo>
                  <a:lnTo>
                    <a:pt x="324205" y="0"/>
                  </a:lnTo>
                  <a:close/>
                </a:path>
                <a:path w="3274695" h="779780">
                  <a:moveTo>
                    <a:pt x="540346" y="0"/>
                  </a:moveTo>
                  <a:lnTo>
                    <a:pt x="453885" y="0"/>
                  </a:lnTo>
                  <a:lnTo>
                    <a:pt x="445471" y="1698"/>
                  </a:lnTo>
                  <a:lnTo>
                    <a:pt x="438600" y="6330"/>
                  </a:lnTo>
                  <a:lnTo>
                    <a:pt x="433968" y="13201"/>
                  </a:lnTo>
                  <a:lnTo>
                    <a:pt x="432269" y="21615"/>
                  </a:lnTo>
                  <a:lnTo>
                    <a:pt x="433968" y="30029"/>
                  </a:lnTo>
                  <a:lnTo>
                    <a:pt x="438600" y="36899"/>
                  </a:lnTo>
                  <a:lnTo>
                    <a:pt x="445471" y="41532"/>
                  </a:lnTo>
                  <a:lnTo>
                    <a:pt x="453885" y="43230"/>
                  </a:lnTo>
                  <a:lnTo>
                    <a:pt x="540346" y="43230"/>
                  </a:lnTo>
                  <a:lnTo>
                    <a:pt x="548753" y="41532"/>
                  </a:lnTo>
                  <a:lnTo>
                    <a:pt x="555620" y="36899"/>
                  </a:lnTo>
                  <a:lnTo>
                    <a:pt x="560251" y="30029"/>
                  </a:lnTo>
                  <a:lnTo>
                    <a:pt x="561949" y="21615"/>
                  </a:lnTo>
                  <a:lnTo>
                    <a:pt x="560251" y="13201"/>
                  </a:lnTo>
                  <a:lnTo>
                    <a:pt x="555620" y="6330"/>
                  </a:lnTo>
                  <a:lnTo>
                    <a:pt x="548753" y="1698"/>
                  </a:lnTo>
                  <a:lnTo>
                    <a:pt x="540346" y="0"/>
                  </a:lnTo>
                  <a:close/>
                </a:path>
                <a:path w="3274695" h="779780">
                  <a:moveTo>
                    <a:pt x="756462" y="0"/>
                  </a:moveTo>
                  <a:lnTo>
                    <a:pt x="670013" y="0"/>
                  </a:lnTo>
                  <a:lnTo>
                    <a:pt x="661600" y="1698"/>
                  </a:lnTo>
                  <a:lnTo>
                    <a:pt x="654729" y="6330"/>
                  </a:lnTo>
                  <a:lnTo>
                    <a:pt x="650097" y="13201"/>
                  </a:lnTo>
                  <a:lnTo>
                    <a:pt x="648398" y="21615"/>
                  </a:lnTo>
                  <a:lnTo>
                    <a:pt x="650097" y="30029"/>
                  </a:lnTo>
                  <a:lnTo>
                    <a:pt x="654729" y="36899"/>
                  </a:lnTo>
                  <a:lnTo>
                    <a:pt x="661600" y="41532"/>
                  </a:lnTo>
                  <a:lnTo>
                    <a:pt x="670013" y="43230"/>
                  </a:lnTo>
                  <a:lnTo>
                    <a:pt x="756462" y="43230"/>
                  </a:lnTo>
                  <a:lnTo>
                    <a:pt x="764869" y="41532"/>
                  </a:lnTo>
                  <a:lnTo>
                    <a:pt x="771736" y="36899"/>
                  </a:lnTo>
                  <a:lnTo>
                    <a:pt x="776367" y="30029"/>
                  </a:lnTo>
                  <a:lnTo>
                    <a:pt x="778065" y="21615"/>
                  </a:lnTo>
                  <a:lnTo>
                    <a:pt x="776367" y="13201"/>
                  </a:lnTo>
                  <a:lnTo>
                    <a:pt x="771736" y="6330"/>
                  </a:lnTo>
                  <a:lnTo>
                    <a:pt x="764869" y="1698"/>
                  </a:lnTo>
                  <a:lnTo>
                    <a:pt x="756462" y="0"/>
                  </a:lnTo>
                  <a:close/>
                </a:path>
                <a:path w="3274695" h="779780">
                  <a:moveTo>
                    <a:pt x="972591" y="0"/>
                  </a:moveTo>
                  <a:lnTo>
                    <a:pt x="886142" y="0"/>
                  </a:lnTo>
                  <a:lnTo>
                    <a:pt x="877728" y="1698"/>
                  </a:lnTo>
                  <a:lnTo>
                    <a:pt x="870858" y="6330"/>
                  </a:lnTo>
                  <a:lnTo>
                    <a:pt x="866225" y="13201"/>
                  </a:lnTo>
                  <a:lnTo>
                    <a:pt x="864527" y="21615"/>
                  </a:lnTo>
                  <a:lnTo>
                    <a:pt x="866225" y="30029"/>
                  </a:lnTo>
                  <a:lnTo>
                    <a:pt x="870858" y="36899"/>
                  </a:lnTo>
                  <a:lnTo>
                    <a:pt x="877728" y="41532"/>
                  </a:lnTo>
                  <a:lnTo>
                    <a:pt x="886142" y="43230"/>
                  </a:lnTo>
                  <a:lnTo>
                    <a:pt x="972591" y="43230"/>
                  </a:lnTo>
                  <a:lnTo>
                    <a:pt x="981005" y="41532"/>
                  </a:lnTo>
                  <a:lnTo>
                    <a:pt x="987875" y="36899"/>
                  </a:lnTo>
                  <a:lnTo>
                    <a:pt x="992508" y="30029"/>
                  </a:lnTo>
                  <a:lnTo>
                    <a:pt x="994206" y="21615"/>
                  </a:lnTo>
                  <a:lnTo>
                    <a:pt x="992508" y="13201"/>
                  </a:lnTo>
                  <a:lnTo>
                    <a:pt x="987875" y="6330"/>
                  </a:lnTo>
                  <a:lnTo>
                    <a:pt x="981005" y="1698"/>
                  </a:lnTo>
                  <a:lnTo>
                    <a:pt x="972591" y="0"/>
                  </a:lnTo>
                  <a:close/>
                </a:path>
                <a:path w="3274695" h="779780">
                  <a:moveTo>
                    <a:pt x="1188720" y="0"/>
                  </a:moveTo>
                  <a:lnTo>
                    <a:pt x="1102283" y="0"/>
                  </a:lnTo>
                  <a:lnTo>
                    <a:pt x="1093870" y="1698"/>
                  </a:lnTo>
                  <a:lnTo>
                    <a:pt x="1086999" y="6330"/>
                  </a:lnTo>
                  <a:lnTo>
                    <a:pt x="1082367" y="13201"/>
                  </a:lnTo>
                  <a:lnTo>
                    <a:pt x="1080668" y="21615"/>
                  </a:lnTo>
                  <a:lnTo>
                    <a:pt x="1082367" y="30029"/>
                  </a:lnTo>
                  <a:lnTo>
                    <a:pt x="1086999" y="36899"/>
                  </a:lnTo>
                  <a:lnTo>
                    <a:pt x="1093870" y="41532"/>
                  </a:lnTo>
                  <a:lnTo>
                    <a:pt x="1102283" y="43230"/>
                  </a:lnTo>
                  <a:lnTo>
                    <a:pt x="1188720" y="43230"/>
                  </a:lnTo>
                  <a:lnTo>
                    <a:pt x="1197133" y="41532"/>
                  </a:lnTo>
                  <a:lnTo>
                    <a:pt x="1204004" y="36899"/>
                  </a:lnTo>
                  <a:lnTo>
                    <a:pt x="1208636" y="30029"/>
                  </a:lnTo>
                  <a:lnTo>
                    <a:pt x="1210335" y="21615"/>
                  </a:lnTo>
                  <a:lnTo>
                    <a:pt x="1208636" y="13201"/>
                  </a:lnTo>
                  <a:lnTo>
                    <a:pt x="1204004" y="6330"/>
                  </a:lnTo>
                  <a:lnTo>
                    <a:pt x="1197133" y="1698"/>
                  </a:lnTo>
                  <a:lnTo>
                    <a:pt x="1188720" y="0"/>
                  </a:lnTo>
                  <a:close/>
                </a:path>
                <a:path w="3274695" h="779780">
                  <a:moveTo>
                    <a:pt x="1404861" y="0"/>
                  </a:moveTo>
                  <a:lnTo>
                    <a:pt x="1318412" y="0"/>
                  </a:lnTo>
                  <a:lnTo>
                    <a:pt x="1309998" y="1698"/>
                  </a:lnTo>
                  <a:lnTo>
                    <a:pt x="1303127" y="6330"/>
                  </a:lnTo>
                  <a:lnTo>
                    <a:pt x="1298495" y="13201"/>
                  </a:lnTo>
                  <a:lnTo>
                    <a:pt x="1296797" y="21615"/>
                  </a:lnTo>
                  <a:lnTo>
                    <a:pt x="1298495" y="30029"/>
                  </a:lnTo>
                  <a:lnTo>
                    <a:pt x="1303127" y="36899"/>
                  </a:lnTo>
                  <a:lnTo>
                    <a:pt x="1309998" y="41532"/>
                  </a:lnTo>
                  <a:lnTo>
                    <a:pt x="1318412" y="43230"/>
                  </a:lnTo>
                  <a:lnTo>
                    <a:pt x="1404861" y="43230"/>
                  </a:lnTo>
                  <a:lnTo>
                    <a:pt x="1413275" y="41532"/>
                  </a:lnTo>
                  <a:lnTo>
                    <a:pt x="1420145" y="36899"/>
                  </a:lnTo>
                  <a:lnTo>
                    <a:pt x="1424778" y="30029"/>
                  </a:lnTo>
                  <a:lnTo>
                    <a:pt x="1426476" y="21615"/>
                  </a:lnTo>
                  <a:lnTo>
                    <a:pt x="1424778" y="13201"/>
                  </a:lnTo>
                  <a:lnTo>
                    <a:pt x="1420145" y="6330"/>
                  </a:lnTo>
                  <a:lnTo>
                    <a:pt x="1413275" y="1698"/>
                  </a:lnTo>
                  <a:lnTo>
                    <a:pt x="1404861" y="0"/>
                  </a:lnTo>
                  <a:close/>
                </a:path>
                <a:path w="3274695" h="779780">
                  <a:moveTo>
                    <a:pt x="1620977" y="0"/>
                  </a:moveTo>
                  <a:lnTo>
                    <a:pt x="1534528" y="0"/>
                  </a:lnTo>
                  <a:lnTo>
                    <a:pt x="1526114" y="1698"/>
                  </a:lnTo>
                  <a:lnTo>
                    <a:pt x="1519243" y="6330"/>
                  </a:lnTo>
                  <a:lnTo>
                    <a:pt x="1514611" y="13201"/>
                  </a:lnTo>
                  <a:lnTo>
                    <a:pt x="1512912" y="21615"/>
                  </a:lnTo>
                  <a:lnTo>
                    <a:pt x="1514611" y="30029"/>
                  </a:lnTo>
                  <a:lnTo>
                    <a:pt x="1519243" y="36899"/>
                  </a:lnTo>
                  <a:lnTo>
                    <a:pt x="1526114" y="41532"/>
                  </a:lnTo>
                  <a:lnTo>
                    <a:pt x="1534528" y="43230"/>
                  </a:lnTo>
                  <a:lnTo>
                    <a:pt x="1620977" y="43230"/>
                  </a:lnTo>
                  <a:lnTo>
                    <a:pt x="1629390" y="41532"/>
                  </a:lnTo>
                  <a:lnTo>
                    <a:pt x="1636261" y="36899"/>
                  </a:lnTo>
                  <a:lnTo>
                    <a:pt x="1640893" y="30029"/>
                  </a:lnTo>
                  <a:lnTo>
                    <a:pt x="1642592" y="21615"/>
                  </a:lnTo>
                  <a:lnTo>
                    <a:pt x="1640893" y="13201"/>
                  </a:lnTo>
                  <a:lnTo>
                    <a:pt x="1636261" y="6330"/>
                  </a:lnTo>
                  <a:lnTo>
                    <a:pt x="1629390" y="1698"/>
                  </a:lnTo>
                  <a:lnTo>
                    <a:pt x="1620977" y="0"/>
                  </a:lnTo>
                  <a:close/>
                </a:path>
                <a:path w="3274695" h="779780">
                  <a:moveTo>
                    <a:pt x="1837118" y="0"/>
                  </a:moveTo>
                  <a:lnTo>
                    <a:pt x="1750656" y="0"/>
                  </a:lnTo>
                  <a:lnTo>
                    <a:pt x="1742245" y="1698"/>
                  </a:lnTo>
                  <a:lnTo>
                    <a:pt x="1735378" y="6330"/>
                  </a:lnTo>
                  <a:lnTo>
                    <a:pt x="1730750" y="13201"/>
                  </a:lnTo>
                  <a:lnTo>
                    <a:pt x="1729054" y="21615"/>
                  </a:lnTo>
                  <a:lnTo>
                    <a:pt x="1730750" y="30029"/>
                  </a:lnTo>
                  <a:lnTo>
                    <a:pt x="1735378" y="36899"/>
                  </a:lnTo>
                  <a:lnTo>
                    <a:pt x="1742245" y="41532"/>
                  </a:lnTo>
                  <a:lnTo>
                    <a:pt x="1750656" y="43230"/>
                  </a:lnTo>
                  <a:lnTo>
                    <a:pt x="1837118" y="43230"/>
                  </a:lnTo>
                  <a:lnTo>
                    <a:pt x="1845532" y="41532"/>
                  </a:lnTo>
                  <a:lnTo>
                    <a:pt x="1852402" y="36899"/>
                  </a:lnTo>
                  <a:lnTo>
                    <a:pt x="1857035" y="30029"/>
                  </a:lnTo>
                  <a:lnTo>
                    <a:pt x="1858733" y="21615"/>
                  </a:lnTo>
                  <a:lnTo>
                    <a:pt x="1857035" y="13201"/>
                  </a:lnTo>
                  <a:lnTo>
                    <a:pt x="1852402" y="6330"/>
                  </a:lnTo>
                  <a:lnTo>
                    <a:pt x="1845532" y="1698"/>
                  </a:lnTo>
                  <a:lnTo>
                    <a:pt x="1837118" y="0"/>
                  </a:lnTo>
                  <a:close/>
                </a:path>
                <a:path w="3274695" h="779780">
                  <a:moveTo>
                    <a:pt x="2053247" y="0"/>
                  </a:moveTo>
                  <a:lnTo>
                    <a:pt x="1966798" y="0"/>
                  </a:lnTo>
                  <a:lnTo>
                    <a:pt x="1958384" y="1698"/>
                  </a:lnTo>
                  <a:lnTo>
                    <a:pt x="1951513" y="6330"/>
                  </a:lnTo>
                  <a:lnTo>
                    <a:pt x="1946881" y="13201"/>
                  </a:lnTo>
                  <a:lnTo>
                    <a:pt x="1945182" y="21615"/>
                  </a:lnTo>
                  <a:lnTo>
                    <a:pt x="1946881" y="30029"/>
                  </a:lnTo>
                  <a:lnTo>
                    <a:pt x="1951513" y="36899"/>
                  </a:lnTo>
                  <a:lnTo>
                    <a:pt x="1958384" y="41532"/>
                  </a:lnTo>
                  <a:lnTo>
                    <a:pt x="1966798" y="43230"/>
                  </a:lnTo>
                  <a:lnTo>
                    <a:pt x="2053247" y="43230"/>
                  </a:lnTo>
                  <a:lnTo>
                    <a:pt x="2061660" y="41532"/>
                  </a:lnTo>
                  <a:lnTo>
                    <a:pt x="2068531" y="36899"/>
                  </a:lnTo>
                  <a:lnTo>
                    <a:pt x="2073163" y="30029"/>
                  </a:lnTo>
                  <a:lnTo>
                    <a:pt x="2074862" y="21615"/>
                  </a:lnTo>
                  <a:lnTo>
                    <a:pt x="2073163" y="13201"/>
                  </a:lnTo>
                  <a:lnTo>
                    <a:pt x="2068531" y="6330"/>
                  </a:lnTo>
                  <a:lnTo>
                    <a:pt x="2061660" y="1698"/>
                  </a:lnTo>
                  <a:lnTo>
                    <a:pt x="2053247" y="0"/>
                  </a:lnTo>
                  <a:close/>
                </a:path>
                <a:path w="3274695" h="779780">
                  <a:moveTo>
                    <a:pt x="2269375" y="0"/>
                  </a:moveTo>
                  <a:lnTo>
                    <a:pt x="2182926" y="0"/>
                  </a:lnTo>
                  <a:lnTo>
                    <a:pt x="2174513" y="1698"/>
                  </a:lnTo>
                  <a:lnTo>
                    <a:pt x="2167642" y="6330"/>
                  </a:lnTo>
                  <a:lnTo>
                    <a:pt x="2163010" y="13201"/>
                  </a:lnTo>
                  <a:lnTo>
                    <a:pt x="2161311" y="21615"/>
                  </a:lnTo>
                  <a:lnTo>
                    <a:pt x="2163010" y="30029"/>
                  </a:lnTo>
                  <a:lnTo>
                    <a:pt x="2167642" y="36899"/>
                  </a:lnTo>
                  <a:lnTo>
                    <a:pt x="2174513" y="41532"/>
                  </a:lnTo>
                  <a:lnTo>
                    <a:pt x="2182926" y="43230"/>
                  </a:lnTo>
                  <a:lnTo>
                    <a:pt x="2269375" y="43230"/>
                  </a:lnTo>
                  <a:lnTo>
                    <a:pt x="2277789" y="41532"/>
                  </a:lnTo>
                  <a:lnTo>
                    <a:pt x="2284660" y="36899"/>
                  </a:lnTo>
                  <a:lnTo>
                    <a:pt x="2289292" y="30029"/>
                  </a:lnTo>
                  <a:lnTo>
                    <a:pt x="2290991" y="21615"/>
                  </a:lnTo>
                  <a:lnTo>
                    <a:pt x="2289292" y="13201"/>
                  </a:lnTo>
                  <a:lnTo>
                    <a:pt x="2284660" y="6330"/>
                  </a:lnTo>
                  <a:lnTo>
                    <a:pt x="2277789" y="1698"/>
                  </a:lnTo>
                  <a:lnTo>
                    <a:pt x="2269375" y="0"/>
                  </a:lnTo>
                  <a:close/>
                </a:path>
                <a:path w="3274695" h="779780">
                  <a:moveTo>
                    <a:pt x="2485517" y="0"/>
                  </a:moveTo>
                  <a:lnTo>
                    <a:pt x="2399068" y="0"/>
                  </a:lnTo>
                  <a:lnTo>
                    <a:pt x="2390654" y="1698"/>
                  </a:lnTo>
                  <a:lnTo>
                    <a:pt x="2383783" y="6330"/>
                  </a:lnTo>
                  <a:lnTo>
                    <a:pt x="2379151" y="13201"/>
                  </a:lnTo>
                  <a:lnTo>
                    <a:pt x="2377452" y="21615"/>
                  </a:lnTo>
                  <a:lnTo>
                    <a:pt x="2379151" y="30029"/>
                  </a:lnTo>
                  <a:lnTo>
                    <a:pt x="2383783" y="36899"/>
                  </a:lnTo>
                  <a:lnTo>
                    <a:pt x="2390654" y="41532"/>
                  </a:lnTo>
                  <a:lnTo>
                    <a:pt x="2399068" y="43230"/>
                  </a:lnTo>
                  <a:lnTo>
                    <a:pt x="2485517" y="43230"/>
                  </a:lnTo>
                  <a:lnTo>
                    <a:pt x="2493923" y="41532"/>
                  </a:lnTo>
                  <a:lnTo>
                    <a:pt x="2500790" y="36899"/>
                  </a:lnTo>
                  <a:lnTo>
                    <a:pt x="2505421" y="30029"/>
                  </a:lnTo>
                  <a:lnTo>
                    <a:pt x="2507119" y="21615"/>
                  </a:lnTo>
                  <a:lnTo>
                    <a:pt x="2505421" y="13201"/>
                  </a:lnTo>
                  <a:lnTo>
                    <a:pt x="2500790" y="6330"/>
                  </a:lnTo>
                  <a:lnTo>
                    <a:pt x="2493923" y="1698"/>
                  </a:lnTo>
                  <a:lnTo>
                    <a:pt x="2485517" y="0"/>
                  </a:lnTo>
                  <a:close/>
                </a:path>
                <a:path w="3274695" h="779780">
                  <a:moveTo>
                    <a:pt x="2701645" y="0"/>
                  </a:moveTo>
                  <a:lnTo>
                    <a:pt x="2615196" y="0"/>
                  </a:lnTo>
                  <a:lnTo>
                    <a:pt x="2606782" y="1698"/>
                  </a:lnTo>
                  <a:lnTo>
                    <a:pt x="2599912" y="6330"/>
                  </a:lnTo>
                  <a:lnTo>
                    <a:pt x="2595279" y="13201"/>
                  </a:lnTo>
                  <a:lnTo>
                    <a:pt x="2593581" y="21615"/>
                  </a:lnTo>
                  <a:lnTo>
                    <a:pt x="2595279" y="30029"/>
                  </a:lnTo>
                  <a:lnTo>
                    <a:pt x="2599912" y="36899"/>
                  </a:lnTo>
                  <a:lnTo>
                    <a:pt x="2606782" y="41532"/>
                  </a:lnTo>
                  <a:lnTo>
                    <a:pt x="2615196" y="43230"/>
                  </a:lnTo>
                  <a:lnTo>
                    <a:pt x="2701645" y="43230"/>
                  </a:lnTo>
                  <a:lnTo>
                    <a:pt x="2710059" y="41532"/>
                  </a:lnTo>
                  <a:lnTo>
                    <a:pt x="2716930" y="36899"/>
                  </a:lnTo>
                  <a:lnTo>
                    <a:pt x="2721562" y="30029"/>
                  </a:lnTo>
                  <a:lnTo>
                    <a:pt x="2723261" y="21615"/>
                  </a:lnTo>
                  <a:lnTo>
                    <a:pt x="2721562" y="13201"/>
                  </a:lnTo>
                  <a:lnTo>
                    <a:pt x="2716930" y="6330"/>
                  </a:lnTo>
                  <a:lnTo>
                    <a:pt x="2710059" y="1698"/>
                  </a:lnTo>
                  <a:lnTo>
                    <a:pt x="2701645" y="0"/>
                  </a:lnTo>
                  <a:close/>
                </a:path>
                <a:path w="3274695" h="779780">
                  <a:moveTo>
                    <a:pt x="2917761" y="0"/>
                  </a:moveTo>
                  <a:lnTo>
                    <a:pt x="2831312" y="0"/>
                  </a:lnTo>
                  <a:lnTo>
                    <a:pt x="2822898" y="1698"/>
                  </a:lnTo>
                  <a:lnTo>
                    <a:pt x="2816028" y="6330"/>
                  </a:lnTo>
                  <a:lnTo>
                    <a:pt x="2811395" y="13201"/>
                  </a:lnTo>
                  <a:lnTo>
                    <a:pt x="2809697" y="21615"/>
                  </a:lnTo>
                  <a:lnTo>
                    <a:pt x="2811395" y="30029"/>
                  </a:lnTo>
                  <a:lnTo>
                    <a:pt x="2816028" y="36899"/>
                  </a:lnTo>
                  <a:lnTo>
                    <a:pt x="2822898" y="41532"/>
                  </a:lnTo>
                  <a:lnTo>
                    <a:pt x="2831312" y="43230"/>
                  </a:lnTo>
                  <a:lnTo>
                    <a:pt x="2917761" y="43230"/>
                  </a:lnTo>
                  <a:lnTo>
                    <a:pt x="2926175" y="41532"/>
                  </a:lnTo>
                  <a:lnTo>
                    <a:pt x="2933045" y="36899"/>
                  </a:lnTo>
                  <a:lnTo>
                    <a:pt x="2937678" y="30029"/>
                  </a:lnTo>
                  <a:lnTo>
                    <a:pt x="2939376" y="21615"/>
                  </a:lnTo>
                  <a:lnTo>
                    <a:pt x="2937678" y="13201"/>
                  </a:lnTo>
                  <a:lnTo>
                    <a:pt x="2933045" y="6330"/>
                  </a:lnTo>
                  <a:lnTo>
                    <a:pt x="2926175" y="1698"/>
                  </a:lnTo>
                  <a:lnTo>
                    <a:pt x="2917761" y="0"/>
                  </a:lnTo>
                  <a:close/>
                </a:path>
                <a:path w="3274695" h="779780">
                  <a:moveTo>
                    <a:pt x="3133902" y="0"/>
                  </a:moveTo>
                  <a:lnTo>
                    <a:pt x="3047441" y="0"/>
                  </a:lnTo>
                  <a:lnTo>
                    <a:pt x="3039018" y="1705"/>
                  </a:lnTo>
                  <a:lnTo>
                    <a:pt x="3032155" y="6342"/>
                  </a:lnTo>
                  <a:lnTo>
                    <a:pt x="3027532" y="13214"/>
                  </a:lnTo>
                  <a:lnTo>
                    <a:pt x="3025841" y="21628"/>
                  </a:lnTo>
                  <a:lnTo>
                    <a:pt x="3027542" y="30039"/>
                  </a:lnTo>
                  <a:lnTo>
                    <a:pt x="3032172" y="36906"/>
                  </a:lnTo>
                  <a:lnTo>
                    <a:pt x="3039039" y="41534"/>
                  </a:lnTo>
                  <a:lnTo>
                    <a:pt x="3047441" y="43230"/>
                  </a:lnTo>
                  <a:lnTo>
                    <a:pt x="3133890" y="43230"/>
                  </a:lnTo>
                  <a:lnTo>
                    <a:pt x="3142306" y="41532"/>
                  </a:lnTo>
                  <a:lnTo>
                    <a:pt x="3149180" y="36899"/>
                  </a:lnTo>
                  <a:lnTo>
                    <a:pt x="3153814" y="30029"/>
                  </a:lnTo>
                  <a:lnTo>
                    <a:pt x="3155515" y="21615"/>
                  </a:lnTo>
                  <a:lnTo>
                    <a:pt x="3153811" y="13201"/>
                  </a:lnTo>
                  <a:lnTo>
                    <a:pt x="3149170" y="6330"/>
                  </a:lnTo>
                  <a:lnTo>
                    <a:pt x="3142316" y="1705"/>
                  </a:lnTo>
                  <a:lnTo>
                    <a:pt x="3133902" y="0"/>
                  </a:lnTo>
                  <a:close/>
                </a:path>
                <a:path w="3274695" h="779780">
                  <a:moveTo>
                    <a:pt x="3252584" y="11366"/>
                  </a:moveTo>
                  <a:lnTo>
                    <a:pt x="3244170" y="13064"/>
                  </a:lnTo>
                  <a:lnTo>
                    <a:pt x="3237299" y="17695"/>
                  </a:lnTo>
                  <a:lnTo>
                    <a:pt x="3232667" y="24562"/>
                  </a:lnTo>
                  <a:lnTo>
                    <a:pt x="3230968" y="32969"/>
                  </a:lnTo>
                  <a:lnTo>
                    <a:pt x="3230968" y="119430"/>
                  </a:lnTo>
                  <a:lnTo>
                    <a:pt x="3232667" y="127844"/>
                  </a:lnTo>
                  <a:lnTo>
                    <a:pt x="3237299" y="134715"/>
                  </a:lnTo>
                  <a:lnTo>
                    <a:pt x="3244170" y="139347"/>
                  </a:lnTo>
                  <a:lnTo>
                    <a:pt x="3252584" y="141046"/>
                  </a:lnTo>
                  <a:lnTo>
                    <a:pt x="3260998" y="139347"/>
                  </a:lnTo>
                  <a:lnTo>
                    <a:pt x="3267868" y="134715"/>
                  </a:lnTo>
                  <a:lnTo>
                    <a:pt x="3272501" y="127844"/>
                  </a:lnTo>
                  <a:lnTo>
                    <a:pt x="3274199" y="119430"/>
                  </a:lnTo>
                  <a:lnTo>
                    <a:pt x="3274199" y="32969"/>
                  </a:lnTo>
                  <a:lnTo>
                    <a:pt x="3272501" y="24562"/>
                  </a:lnTo>
                  <a:lnTo>
                    <a:pt x="3267868" y="17695"/>
                  </a:lnTo>
                  <a:lnTo>
                    <a:pt x="3260998" y="13064"/>
                  </a:lnTo>
                  <a:lnTo>
                    <a:pt x="3252584" y="11366"/>
                  </a:lnTo>
                  <a:close/>
                </a:path>
                <a:path w="3274695" h="779780">
                  <a:moveTo>
                    <a:pt x="3252584" y="227495"/>
                  </a:moveTo>
                  <a:lnTo>
                    <a:pt x="3244170" y="229193"/>
                  </a:lnTo>
                  <a:lnTo>
                    <a:pt x="3237299" y="233826"/>
                  </a:lnTo>
                  <a:lnTo>
                    <a:pt x="3232667" y="240696"/>
                  </a:lnTo>
                  <a:lnTo>
                    <a:pt x="3230968" y="249110"/>
                  </a:lnTo>
                  <a:lnTo>
                    <a:pt x="3230968" y="335559"/>
                  </a:lnTo>
                  <a:lnTo>
                    <a:pt x="3232667" y="343973"/>
                  </a:lnTo>
                  <a:lnTo>
                    <a:pt x="3237299" y="350843"/>
                  </a:lnTo>
                  <a:lnTo>
                    <a:pt x="3244170" y="355476"/>
                  </a:lnTo>
                  <a:lnTo>
                    <a:pt x="3252584" y="357174"/>
                  </a:lnTo>
                  <a:lnTo>
                    <a:pt x="3260998" y="355476"/>
                  </a:lnTo>
                  <a:lnTo>
                    <a:pt x="3267868" y="350843"/>
                  </a:lnTo>
                  <a:lnTo>
                    <a:pt x="3272501" y="343973"/>
                  </a:lnTo>
                  <a:lnTo>
                    <a:pt x="3274199" y="335559"/>
                  </a:lnTo>
                  <a:lnTo>
                    <a:pt x="3274199" y="249110"/>
                  </a:lnTo>
                  <a:lnTo>
                    <a:pt x="3272501" y="240696"/>
                  </a:lnTo>
                  <a:lnTo>
                    <a:pt x="3267868" y="233826"/>
                  </a:lnTo>
                  <a:lnTo>
                    <a:pt x="3260998" y="229193"/>
                  </a:lnTo>
                  <a:lnTo>
                    <a:pt x="3252584" y="227495"/>
                  </a:lnTo>
                  <a:close/>
                </a:path>
                <a:path w="3274695" h="779780">
                  <a:moveTo>
                    <a:pt x="3252584" y="443623"/>
                  </a:moveTo>
                  <a:lnTo>
                    <a:pt x="3244170" y="445322"/>
                  </a:lnTo>
                  <a:lnTo>
                    <a:pt x="3237299" y="449954"/>
                  </a:lnTo>
                  <a:lnTo>
                    <a:pt x="3232667" y="456825"/>
                  </a:lnTo>
                  <a:lnTo>
                    <a:pt x="3230968" y="465239"/>
                  </a:lnTo>
                  <a:lnTo>
                    <a:pt x="3230968" y="551688"/>
                  </a:lnTo>
                  <a:lnTo>
                    <a:pt x="3232667" y="560101"/>
                  </a:lnTo>
                  <a:lnTo>
                    <a:pt x="3237299" y="566972"/>
                  </a:lnTo>
                  <a:lnTo>
                    <a:pt x="3244170" y="571604"/>
                  </a:lnTo>
                  <a:lnTo>
                    <a:pt x="3252584" y="573303"/>
                  </a:lnTo>
                  <a:lnTo>
                    <a:pt x="3260998" y="571604"/>
                  </a:lnTo>
                  <a:lnTo>
                    <a:pt x="3267868" y="566972"/>
                  </a:lnTo>
                  <a:lnTo>
                    <a:pt x="3272501" y="560101"/>
                  </a:lnTo>
                  <a:lnTo>
                    <a:pt x="3274199" y="551688"/>
                  </a:lnTo>
                  <a:lnTo>
                    <a:pt x="3274199" y="465239"/>
                  </a:lnTo>
                  <a:lnTo>
                    <a:pt x="3272501" y="456825"/>
                  </a:lnTo>
                  <a:lnTo>
                    <a:pt x="3267868" y="449954"/>
                  </a:lnTo>
                  <a:lnTo>
                    <a:pt x="3260998" y="445322"/>
                  </a:lnTo>
                  <a:lnTo>
                    <a:pt x="3252584" y="443623"/>
                  </a:lnTo>
                  <a:close/>
                </a:path>
                <a:path w="3274695" h="779780">
                  <a:moveTo>
                    <a:pt x="3257596" y="777722"/>
                  </a:moveTo>
                  <a:lnTo>
                    <a:pt x="3255429" y="777722"/>
                  </a:lnTo>
                  <a:lnTo>
                    <a:pt x="3256122" y="778952"/>
                  </a:lnTo>
                  <a:lnTo>
                    <a:pt x="3257596" y="777722"/>
                  </a:lnTo>
                  <a:close/>
                </a:path>
                <a:path w="3274695" h="779780">
                  <a:moveTo>
                    <a:pt x="3230968" y="737627"/>
                  </a:moveTo>
                  <a:lnTo>
                    <a:pt x="3225704" y="741205"/>
                  </a:lnTo>
                  <a:lnTo>
                    <a:pt x="3221100" y="748093"/>
                  </a:lnTo>
                  <a:lnTo>
                    <a:pt x="3219437" y="756513"/>
                  </a:lnTo>
                  <a:lnTo>
                    <a:pt x="3221163" y="764920"/>
                  </a:lnTo>
                  <a:lnTo>
                    <a:pt x="3225820" y="771772"/>
                  </a:lnTo>
                  <a:lnTo>
                    <a:pt x="3232708" y="776376"/>
                  </a:lnTo>
                  <a:lnTo>
                    <a:pt x="3241128" y="778040"/>
                  </a:lnTo>
                  <a:lnTo>
                    <a:pt x="3247974" y="778014"/>
                  </a:lnTo>
                  <a:lnTo>
                    <a:pt x="3253054" y="777925"/>
                  </a:lnTo>
                  <a:lnTo>
                    <a:pt x="3254311" y="777849"/>
                  </a:lnTo>
                  <a:lnTo>
                    <a:pt x="3255429" y="777722"/>
                  </a:lnTo>
                  <a:lnTo>
                    <a:pt x="3257596" y="777722"/>
                  </a:lnTo>
                  <a:lnTo>
                    <a:pt x="3258308" y="777128"/>
                  </a:lnTo>
                  <a:lnTo>
                    <a:pt x="3263747" y="770243"/>
                  </a:lnTo>
                  <a:lnTo>
                    <a:pt x="3274199" y="756285"/>
                  </a:lnTo>
                  <a:lnTo>
                    <a:pt x="3230968" y="756285"/>
                  </a:lnTo>
                  <a:lnTo>
                    <a:pt x="3230968" y="737627"/>
                  </a:lnTo>
                  <a:close/>
                </a:path>
                <a:path w="3274695" h="779780">
                  <a:moveTo>
                    <a:pt x="3247637" y="734782"/>
                  </a:moveTo>
                  <a:lnTo>
                    <a:pt x="3240963" y="734822"/>
                  </a:lnTo>
                  <a:lnTo>
                    <a:pt x="3232556" y="736548"/>
                  </a:lnTo>
                  <a:lnTo>
                    <a:pt x="3230968" y="737627"/>
                  </a:lnTo>
                  <a:lnTo>
                    <a:pt x="3230968" y="756285"/>
                  </a:lnTo>
                  <a:lnTo>
                    <a:pt x="3241411" y="742334"/>
                  </a:lnTo>
                  <a:lnTo>
                    <a:pt x="3246837" y="735455"/>
                  </a:lnTo>
                  <a:lnTo>
                    <a:pt x="3247637" y="734782"/>
                  </a:lnTo>
                  <a:close/>
                </a:path>
                <a:path w="3274695" h="779780">
                  <a:moveTo>
                    <a:pt x="3249575" y="734764"/>
                  </a:moveTo>
                  <a:lnTo>
                    <a:pt x="3247637" y="734782"/>
                  </a:lnTo>
                  <a:lnTo>
                    <a:pt x="3246837" y="735455"/>
                  </a:lnTo>
                  <a:lnTo>
                    <a:pt x="3241411" y="742334"/>
                  </a:lnTo>
                  <a:lnTo>
                    <a:pt x="3230968" y="756285"/>
                  </a:lnTo>
                  <a:lnTo>
                    <a:pt x="3274199" y="756285"/>
                  </a:lnTo>
                  <a:lnTo>
                    <a:pt x="3274199" y="734885"/>
                  </a:lnTo>
                  <a:lnTo>
                    <a:pt x="3249637" y="734885"/>
                  </a:lnTo>
                  <a:close/>
                </a:path>
                <a:path w="3274695" h="779780">
                  <a:moveTo>
                    <a:pt x="3252584" y="659752"/>
                  </a:moveTo>
                  <a:lnTo>
                    <a:pt x="3244170" y="661450"/>
                  </a:lnTo>
                  <a:lnTo>
                    <a:pt x="3237299" y="666083"/>
                  </a:lnTo>
                  <a:lnTo>
                    <a:pt x="3232667" y="672953"/>
                  </a:lnTo>
                  <a:lnTo>
                    <a:pt x="3230968" y="681367"/>
                  </a:lnTo>
                  <a:lnTo>
                    <a:pt x="3230968" y="737627"/>
                  </a:lnTo>
                  <a:lnTo>
                    <a:pt x="3232556" y="736548"/>
                  </a:lnTo>
                  <a:lnTo>
                    <a:pt x="3240963" y="734822"/>
                  </a:lnTo>
                  <a:lnTo>
                    <a:pt x="3247637" y="734782"/>
                  </a:lnTo>
                  <a:lnTo>
                    <a:pt x="3248996" y="733641"/>
                  </a:lnTo>
                  <a:lnTo>
                    <a:pt x="3274199" y="733641"/>
                  </a:lnTo>
                  <a:lnTo>
                    <a:pt x="3274199" y="681367"/>
                  </a:lnTo>
                  <a:lnTo>
                    <a:pt x="3272501" y="672953"/>
                  </a:lnTo>
                  <a:lnTo>
                    <a:pt x="3267868" y="666083"/>
                  </a:lnTo>
                  <a:lnTo>
                    <a:pt x="3260998" y="661450"/>
                  </a:lnTo>
                  <a:lnTo>
                    <a:pt x="3252584" y="659752"/>
                  </a:lnTo>
                  <a:close/>
                </a:path>
                <a:path w="3274695" h="779780">
                  <a:moveTo>
                    <a:pt x="3251327" y="734720"/>
                  </a:moveTo>
                  <a:lnTo>
                    <a:pt x="3249575" y="734764"/>
                  </a:lnTo>
                  <a:lnTo>
                    <a:pt x="3250653" y="734758"/>
                  </a:lnTo>
                  <a:lnTo>
                    <a:pt x="3251327" y="734720"/>
                  </a:lnTo>
                  <a:close/>
                </a:path>
                <a:path w="3274695" h="779780">
                  <a:moveTo>
                    <a:pt x="3274199" y="734720"/>
                  </a:moveTo>
                  <a:lnTo>
                    <a:pt x="3251327" y="734720"/>
                  </a:lnTo>
                  <a:lnTo>
                    <a:pt x="3250602" y="734764"/>
                  </a:lnTo>
                  <a:lnTo>
                    <a:pt x="3249637" y="734885"/>
                  </a:lnTo>
                  <a:lnTo>
                    <a:pt x="3274199" y="734885"/>
                  </a:lnTo>
                  <a:lnTo>
                    <a:pt x="3274199" y="734720"/>
                  </a:lnTo>
                  <a:close/>
                </a:path>
                <a:path w="3274695" h="779780">
                  <a:moveTo>
                    <a:pt x="3274199" y="733641"/>
                  </a:moveTo>
                  <a:lnTo>
                    <a:pt x="3248996" y="733641"/>
                  </a:lnTo>
                  <a:lnTo>
                    <a:pt x="3249575" y="734764"/>
                  </a:lnTo>
                  <a:lnTo>
                    <a:pt x="3251327" y="734720"/>
                  </a:lnTo>
                  <a:lnTo>
                    <a:pt x="3274199" y="734720"/>
                  </a:lnTo>
                  <a:lnTo>
                    <a:pt x="3274199" y="733641"/>
                  </a:lnTo>
                  <a:close/>
                </a:path>
                <a:path w="3274695" h="779780">
                  <a:moveTo>
                    <a:pt x="3024949" y="734504"/>
                  </a:moveTo>
                  <a:lnTo>
                    <a:pt x="3016533" y="736186"/>
                  </a:lnTo>
                  <a:lnTo>
                    <a:pt x="3009655" y="740806"/>
                  </a:lnTo>
                  <a:lnTo>
                    <a:pt x="3005011" y="747670"/>
                  </a:lnTo>
                  <a:lnTo>
                    <a:pt x="3003295" y="756081"/>
                  </a:lnTo>
                  <a:lnTo>
                    <a:pt x="3004977" y="764497"/>
                  </a:lnTo>
                  <a:lnTo>
                    <a:pt x="3009598" y="771375"/>
                  </a:lnTo>
                  <a:lnTo>
                    <a:pt x="3016461" y="776020"/>
                  </a:lnTo>
                  <a:lnTo>
                    <a:pt x="3024873" y="777735"/>
                  </a:lnTo>
                  <a:lnTo>
                    <a:pt x="3108515" y="777913"/>
                  </a:lnTo>
                  <a:lnTo>
                    <a:pt x="3111322" y="777913"/>
                  </a:lnTo>
                  <a:lnTo>
                    <a:pt x="3119740" y="776233"/>
                  </a:lnTo>
                  <a:lnTo>
                    <a:pt x="3126622" y="771617"/>
                  </a:lnTo>
                  <a:lnTo>
                    <a:pt x="3131271" y="764757"/>
                  </a:lnTo>
                  <a:lnTo>
                    <a:pt x="3132988" y="756348"/>
                  </a:lnTo>
                  <a:lnTo>
                    <a:pt x="3131308" y="747932"/>
                  </a:lnTo>
                  <a:lnTo>
                    <a:pt x="3126692" y="741052"/>
                  </a:lnTo>
                  <a:lnTo>
                    <a:pt x="3119833" y="736404"/>
                  </a:lnTo>
                  <a:lnTo>
                    <a:pt x="3111423" y="734682"/>
                  </a:lnTo>
                  <a:lnTo>
                    <a:pt x="3024949" y="734504"/>
                  </a:lnTo>
                  <a:close/>
                </a:path>
                <a:path w="3274695" h="779780">
                  <a:moveTo>
                    <a:pt x="2811995" y="734314"/>
                  </a:moveTo>
                  <a:lnTo>
                    <a:pt x="2808782" y="734314"/>
                  </a:lnTo>
                  <a:lnTo>
                    <a:pt x="2800369" y="736012"/>
                  </a:lnTo>
                  <a:lnTo>
                    <a:pt x="2793498" y="740644"/>
                  </a:lnTo>
                  <a:lnTo>
                    <a:pt x="2788866" y="747515"/>
                  </a:lnTo>
                  <a:lnTo>
                    <a:pt x="2787167" y="755929"/>
                  </a:lnTo>
                  <a:lnTo>
                    <a:pt x="2788866" y="764343"/>
                  </a:lnTo>
                  <a:lnTo>
                    <a:pt x="2793498" y="771213"/>
                  </a:lnTo>
                  <a:lnTo>
                    <a:pt x="2800369" y="775846"/>
                  </a:lnTo>
                  <a:lnTo>
                    <a:pt x="2808782" y="777544"/>
                  </a:lnTo>
                  <a:lnTo>
                    <a:pt x="2895231" y="777570"/>
                  </a:lnTo>
                  <a:lnTo>
                    <a:pt x="2903645" y="775878"/>
                  </a:lnTo>
                  <a:lnTo>
                    <a:pt x="2910517" y="771250"/>
                  </a:lnTo>
                  <a:lnTo>
                    <a:pt x="2915153" y="764381"/>
                  </a:lnTo>
                  <a:lnTo>
                    <a:pt x="2916859" y="755967"/>
                  </a:lnTo>
                  <a:lnTo>
                    <a:pt x="2915163" y="747553"/>
                  </a:lnTo>
                  <a:lnTo>
                    <a:pt x="2910535" y="740681"/>
                  </a:lnTo>
                  <a:lnTo>
                    <a:pt x="2903668" y="736045"/>
                  </a:lnTo>
                  <a:lnTo>
                    <a:pt x="2895257" y="734339"/>
                  </a:lnTo>
                  <a:lnTo>
                    <a:pt x="2811995" y="734314"/>
                  </a:lnTo>
                  <a:close/>
                </a:path>
                <a:path w="3274695" h="779780">
                  <a:moveTo>
                    <a:pt x="2679103" y="734314"/>
                  </a:moveTo>
                  <a:lnTo>
                    <a:pt x="2592654" y="734314"/>
                  </a:lnTo>
                  <a:lnTo>
                    <a:pt x="2584240" y="736012"/>
                  </a:lnTo>
                  <a:lnTo>
                    <a:pt x="2577369" y="740644"/>
                  </a:lnTo>
                  <a:lnTo>
                    <a:pt x="2572737" y="747515"/>
                  </a:lnTo>
                  <a:lnTo>
                    <a:pt x="2571038" y="755929"/>
                  </a:lnTo>
                  <a:lnTo>
                    <a:pt x="2572737" y="764343"/>
                  </a:lnTo>
                  <a:lnTo>
                    <a:pt x="2577369" y="771213"/>
                  </a:lnTo>
                  <a:lnTo>
                    <a:pt x="2584240" y="775846"/>
                  </a:lnTo>
                  <a:lnTo>
                    <a:pt x="2592654" y="777544"/>
                  </a:lnTo>
                  <a:lnTo>
                    <a:pt x="2679103" y="777544"/>
                  </a:lnTo>
                  <a:lnTo>
                    <a:pt x="2687516" y="775846"/>
                  </a:lnTo>
                  <a:lnTo>
                    <a:pt x="2694387" y="771213"/>
                  </a:lnTo>
                  <a:lnTo>
                    <a:pt x="2699019" y="764343"/>
                  </a:lnTo>
                  <a:lnTo>
                    <a:pt x="2700718" y="755929"/>
                  </a:lnTo>
                  <a:lnTo>
                    <a:pt x="2699019" y="747515"/>
                  </a:lnTo>
                  <a:lnTo>
                    <a:pt x="2694387" y="740644"/>
                  </a:lnTo>
                  <a:lnTo>
                    <a:pt x="2687516" y="736012"/>
                  </a:lnTo>
                  <a:lnTo>
                    <a:pt x="2679103" y="734314"/>
                  </a:lnTo>
                  <a:close/>
                </a:path>
                <a:path w="3274695" h="779780">
                  <a:moveTo>
                    <a:pt x="2462974" y="734314"/>
                  </a:moveTo>
                  <a:lnTo>
                    <a:pt x="2376525" y="734314"/>
                  </a:lnTo>
                  <a:lnTo>
                    <a:pt x="2368111" y="736012"/>
                  </a:lnTo>
                  <a:lnTo>
                    <a:pt x="2361241" y="740644"/>
                  </a:lnTo>
                  <a:lnTo>
                    <a:pt x="2356608" y="747515"/>
                  </a:lnTo>
                  <a:lnTo>
                    <a:pt x="2354910" y="755929"/>
                  </a:lnTo>
                  <a:lnTo>
                    <a:pt x="2356608" y="764343"/>
                  </a:lnTo>
                  <a:lnTo>
                    <a:pt x="2361241" y="771213"/>
                  </a:lnTo>
                  <a:lnTo>
                    <a:pt x="2368111" y="775846"/>
                  </a:lnTo>
                  <a:lnTo>
                    <a:pt x="2376525" y="777544"/>
                  </a:lnTo>
                  <a:lnTo>
                    <a:pt x="2462974" y="777544"/>
                  </a:lnTo>
                  <a:lnTo>
                    <a:pt x="2471388" y="775846"/>
                  </a:lnTo>
                  <a:lnTo>
                    <a:pt x="2478258" y="771213"/>
                  </a:lnTo>
                  <a:lnTo>
                    <a:pt x="2482891" y="764343"/>
                  </a:lnTo>
                  <a:lnTo>
                    <a:pt x="2484589" y="755929"/>
                  </a:lnTo>
                  <a:lnTo>
                    <a:pt x="2482891" y="747515"/>
                  </a:lnTo>
                  <a:lnTo>
                    <a:pt x="2478258" y="740644"/>
                  </a:lnTo>
                  <a:lnTo>
                    <a:pt x="2471388" y="736012"/>
                  </a:lnTo>
                  <a:lnTo>
                    <a:pt x="2462974" y="734314"/>
                  </a:lnTo>
                  <a:close/>
                </a:path>
                <a:path w="3274695" h="779780">
                  <a:moveTo>
                    <a:pt x="2246845" y="734314"/>
                  </a:moveTo>
                  <a:lnTo>
                    <a:pt x="2160397" y="734314"/>
                  </a:lnTo>
                  <a:lnTo>
                    <a:pt x="2151983" y="736012"/>
                  </a:lnTo>
                  <a:lnTo>
                    <a:pt x="2145112" y="740644"/>
                  </a:lnTo>
                  <a:lnTo>
                    <a:pt x="2140480" y="747515"/>
                  </a:lnTo>
                  <a:lnTo>
                    <a:pt x="2138781" y="755929"/>
                  </a:lnTo>
                  <a:lnTo>
                    <a:pt x="2140480" y="764343"/>
                  </a:lnTo>
                  <a:lnTo>
                    <a:pt x="2145112" y="771213"/>
                  </a:lnTo>
                  <a:lnTo>
                    <a:pt x="2151983" y="775846"/>
                  </a:lnTo>
                  <a:lnTo>
                    <a:pt x="2160397" y="777544"/>
                  </a:lnTo>
                  <a:lnTo>
                    <a:pt x="2246845" y="777544"/>
                  </a:lnTo>
                  <a:lnTo>
                    <a:pt x="2255252" y="775846"/>
                  </a:lnTo>
                  <a:lnTo>
                    <a:pt x="2262119" y="771213"/>
                  </a:lnTo>
                  <a:lnTo>
                    <a:pt x="2266750" y="764343"/>
                  </a:lnTo>
                  <a:lnTo>
                    <a:pt x="2268448" y="755929"/>
                  </a:lnTo>
                  <a:lnTo>
                    <a:pt x="2266750" y="747515"/>
                  </a:lnTo>
                  <a:lnTo>
                    <a:pt x="2262119" y="740644"/>
                  </a:lnTo>
                  <a:lnTo>
                    <a:pt x="2255252" y="736012"/>
                  </a:lnTo>
                  <a:lnTo>
                    <a:pt x="2246845" y="734314"/>
                  </a:lnTo>
                  <a:close/>
                </a:path>
                <a:path w="3274695" h="779780">
                  <a:moveTo>
                    <a:pt x="2030704" y="734314"/>
                  </a:moveTo>
                  <a:lnTo>
                    <a:pt x="1944255" y="734314"/>
                  </a:lnTo>
                  <a:lnTo>
                    <a:pt x="1935841" y="736012"/>
                  </a:lnTo>
                  <a:lnTo>
                    <a:pt x="1928971" y="740644"/>
                  </a:lnTo>
                  <a:lnTo>
                    <a:pt x="1924338" y="747515"/>
                  </a:lnTo>
                  <a:lnTo>
                    <a:pt x="1922640" y="755929"/>
                  </a:lnTo>
                  <a:lnTo>
                    <a:pt x="1924338" y="764343"/>
                  </a:lnTo>
                  <a:lnTo>
                    <a:pt x="1928971" y="771213"/>
                  </a:lnTo>
                  <a:lnTo>
                    <a:pt x="1935841" y="775846"/>
                  </a:lnTo>
                  <a:lnTo>
                    <a:pt x="1944255" y="777544"/>
                  </a:lnTo>
                  <a:lnTo>
                    <a:pt x="2030704" y="777544"/>
                  </a:lnTo>
                  <a:lnTo>
                    <a:pt x="2039118" y="775846"/>
                  </a:lnTo>
                  <a:lnTo>
                    <a:pt x="2045989" y="771213"/>
                  </a:lnTo>
                  <a:lnTo>
                    <a:pt x="2050621" y="764343"/>
                  </a:lnTo>
                  <a:lnTo>
                    <a:pt x="2052320" y="755929"/>
                  </a:lnTo>
                  <a:lnTo>
                    <a:pt x="2050621" y="747515"/>
                  </a:lnTo>
                  <a:lnTo>
                    <a:pt x="2045989" y="740644"/>
                  </a:lnTo>
                  <a:lnTo>
                    <a:pt x="2039118" y="736012"/>
                  </a:lnTo>
                  <a:lnTo>
                    <a:pt x="2030704" y="734314"/>
                  </a:lnTo>
                  <a:close/>
                </a:path>
                <a:path w="3274695" h="779780">
                  <a:moveTo>
                    <a:pt x="1814588" y="734314"/>
                  </a:moveTo>
                  <a:lnTo>
                    <a:pt x="1728139" y="734314"/>
                  </a:lnTo>
                  <a:lnTo>
                    <a:pt x="1719726" y="736012"/>
                  </a:lnTo>
                  <a:lnTo>
                    <a:pt x="1712855" y="740644"/>
                  </a:lnTo>
                  <a:lnTo>
                    <a:pt x="1708223" y="747515"/>
                  </a:lnTo>
                  <a:lnTo>
                    <a:pt x="1706524" y="755929"/>
                  </a:lnTo>
                  <a:lnTo>
                    <a:pt x="1708223" y="764343"/>
                  </a:lnTo>
                  <a:lnTo>
                    <a:pt x="1712855" y="771213"/>
                  </a:lnTo>
                  <a:lnTo>
                    <a:pt x="1719726" y="775846"/>
                  </a:lnTo>
                  <a:lnTo>
                    <a:pt x="1728139" y="777544"/>
                  </a:lnTo>
                  <a:lnTo>
                    <a:pt x="1814588" y="777544"/>
                  </a:lnTo>
                  <a:lnTo>
                    <a:pt x="1823002" y="775846"/>
                  </a:lnTo>
                  <a:lnTo>
                    <a:pt x="1829873" y="771213"/>
                  </a:lnTo>
                  <a:lnTo>
                    <a:pt x="1834505" y="764343"/>
                  </a:lnTo>
                  <a:lnTo>
                    <a:pt x="1836204" y="755929"/>
                  </a:lnTo>
                  <a:lnTo>
                    <a:pt x="1834505" y="747515"/>
                  </a:lnTo>
                  <a:lnTo>
                    <a:pt x="1829873" y="740644"/>
                  </a:lnTo>
                  <a:lnTo>
                    <a:pt x="1823002" y="736012"/>
                  </a:lnTo>
                  <a:lnTo>
                    <a:pt x="1814588" y="734314"/>
                  </a:lnTo>
                  <a:close/>
                </a:path>
                <a:path w="3274695" h="779780">
                  <a:moveTo>
                    <a:pt x="1598460" y="734314"/>
                  </a:moveTo>
                  <a:lnTo>
                    <a:pt x="1512011" y="734314"/>
                  </a:lnTo>
                  <a:lnTo>
                    <a:pt x="1503597" y="736012"/>
                  </a:lnTo>
                  <a:lnTo>
                    <a:pt x="1496726" y="740644"/>
                  </a:lnTo>
                  <a:lnTo>
                    <a:pt x="1492094" y="747515"/>
                  </a:lnTo>
                  <a:lnTo>
                    <a:pt x="1490395" y="755929"/>
                  </a:lnTo>
                  <a:lnTo>
                    <a:pt x="1492094" y="764343"/>
                  </a:lnTo>
                  <a:lnTo>
                    <a:pt x="1496726" y="771213"/>
                  </a:lnTo>
                  <a:lnTo>
                    <a:pt x="1503597" y="775846"/>
                  </a:lnTo>
                  <a:lnTo>
                    <a:pt x="1512011" y="777544"/>
                  </a:lnTo>
                  <a:lnTo>
                    <a:pt x="1598460" y="777544"/>
                  </a:lnTo>
                  <a:lnTo>
                    <a:pt x="1606873" y="775846"/>
                  </a:lnTo>
                  <a:lnTo>
                    <a:pt x="1613744" y="771213"/>
                  </a:lnTo>
                  <a:lnTo>
                    <a:pt x="1618376" y="764343"/>
                  </a:lnTo>
                  <a:lnTo>
                    <a:pt x="1620075" y="755929"/>
                  </a:lnTo>
                  <a:lnTo>
                    <a:pt x="1618376" y="747515"/>
                  </a:lnTo>
                  <a:lnTo>
                    <a:pt x="1613744" y="740644"/>
                  </a:lnTo>
                  <a:lnTo>
                    <a:pt x="1606873" y="736012"/>
                  </a:lnTo>
                  <a:lnTo>
                    <a:pt x="1598460" y="734314"/>
                  </a:lnTo>
                  <a:close/>
                </a:path>
                <a:path w="3274695" h="779780">
                  <a:moveTo>
                    <a:pt x="1382318" y="734314"/>
                  </a:moveTo>
                  <a:lnTo>
                    <a:pt x="1295882" y="734314"/>
                  </a:lnTo>
                  <a:lnTo>
                    <a:pt x="1287468" y="736012"/>
                  </a:lnTo>
                  <a:lnTo>
                    <a:pt x="1280598" y="740644"/>
                  </a:lnTo>
                  <a:lnTo>
                    <a:pt x="1275965" y="747515"/>
                  </a:lnTo>
                  <a:lnTo>
                    <a:pt x="1274267" y="755929"/>
                  </a:lnTo>
                  <a:lnTo>
                    <a:pt x="1275965" y="764343"/>
                  </a:lnTo>
                  <a:lnTo>
                    <a:pt x="1280598" y="771213"/>
                  </a:lnTo>
                  <a:lnTo>
                    <a:pt x="1287468" y="775846"/>
                  </a:lnTo>
                  <a:lnTo>
                    <a:pt x="1295882" y="777544"/>
                  </a:lnTo>
                  <a:lnTo>
                    <a:pt x="1382318" y="777544"/>
                  </a:lnTo>
                  <a:lnTo>
                    <a:pt x="1390732" y="775846"/>
                  </a:lnTo>
                  <a:lnTo>
                    <a:pt x="1397603" y="771213"/>
                  </a:lnTo>
                  <a:lnTo>
                    <a:pt x="1402235" y="764343"/>
                  </a:lnTo>
                  <a:lnTo>
                    <a:pt x="1403934" y="755929"/>
                  </a:lnTo>
                  <a:lnTo>
                    <a:pt x="1402235" y="747515"/>
                  </a:lnTo>
                  <a:lnTo>
                    <a:pt x="1397603" y="740644"/>
                  </a:lnTo>
                  <a:lnTo>
                    <a:pt x="1390732" y="736012"/>
                  </a:lnTo>
                  <a:lnTo>
                    <a:pt x="1382318" y="734314"/>
                  </a:lnTo>
                  <a:close/>
                </a:path>
                <a:path w="3274695" h="779780">
                  <a:moveTo>
                    <a:pt x="1166190" y="734314"/>
                  </a:moveTo>
                  <a:lnTo>
                    <a:pt x="1079741" y="734314"/>
                  </a:lnTo>
                  <a:lnTo>
                    <a:pt x="1071327" y="736012"/>
                  </a:lnTo>
                  <a:lnTo>
                    <a:pt x="1064456" y="740644"/>
                  </a:lnTo>
                  <a:lnTo>
                    <a:pt x="1059824" y="747515"/>
                  </a:lnTo>
                  <a:lnTo>
                    <a:pt x="1058125" y="755929"/>
                  </a:lnTo>
                  <a:lnTo>
                    <a:pt x="1059824" y="764343"/>
                  </a:lnTo>
                  <a:lnTo>
                    <a:pt x="1064456" y="771213"/>
                  </a:lnTo>
                  <a:lnTo>
                    <a:pt x="1071327" y="775846"/>
                  </a:lnTo>
                  <a:lnTo>
                    <a:pt x="1079741" y="777544"/>
                  </a:lnTo>
                  <a:lnTo>
                    <a:pt x="1166190" y="777544"/>
                  </a:lnTo>
                  <a:lnTo>
                    <a:pt x="1174603" y="775846"/>
                  </a:lnTo>
                  <a:lnTo>
                    <a:pt x="1181474" y="771213"/>
                  </a:lnTo>
                  <a:lnTo>
                    <a:pt x="1186106" y="764343"/>
                  </a:lnTo>
                  <a:lnTo>
                    <a:pt x="1187805" y="755929"/>
                  </a:lnTo>
                  <a:lnTo>
                    <a:pt x="1186106" y="747515"/>
                  </a:lnTo>
                  <a:lnTo>
                    <a:pt x="1181474" y="740644"/>
                  </a:lnTo>
                  <a:lnTo>
                    <a:pt x="1174603" y="736012"/>
                  </a:lnTo>
                  <a:lnTo>
                    <a:pt x="1166190" y="734314"/>
                  </a:lnTo>
                  <a:close/>
                </a:path>
                <a:path w="3274695" h="779780">
                  <a:moveTo>
                    <a:pt x="950061" y="734314"/>
                  </a:moveTo>
                  <a:lnTo>
                    <a:pt x="863600" y="734314"/>
                  </a:lnTo>
                  <a:lnTo>
                    <a:pt x="855186" y="736012"/>
                  </a:lnTo>
                  <a:lnTo>
                    <a:pt x="848315" y="740644"/>
                  </a:lnTo>
                  <a:lnTo>
                    <a:pt x="843683" y="747515"/>
                  </a:lnTo>
                  <a:lnTo>
                    <a:pt x="841984" y="755929"/>
                  </a:lnTo>
                  <a:lnTo>
                    <a:pt x="843683" y="764343"/>
                  </a:lnTo>
                  <a:lnTo>
                    <a:pt x="848315" y="771213"/>
                  </a:lnTo>
                  <a:lnTo>
                    <a:pt x="855186" y="775846"/>
                  </a:lnTo>
                  <a:lnTo>
                    <a:pt x="863600" y="777544"/>
                  </a:lnTo>
                  <a:lnTo>
                    <a:pt x="950061" y="777544"/>
                  </a:lnTo>
                  <a:lnTo>
                    <a:pt x="958468" y="775846"/>
                  </a:lnTo>
                  <a:lnTo>
                    <a:pt x="965334" y="771213"/>
                  </a:lnTo>
                  <a:lnTo>
                    <a:pt x="969965" y="764343"/>
                  </a:lnTo>
                  <a:lnTo>
                    <a:pt x="971664" y="755929"/>
                  </a:lnTo>
                  <a:lnTo>
                    <a:pt x="969965" y="747515"/>
                  </a:lnTo>
                  <a:lnTo>
                    <a:pt x="965334" y="740644"/>
                  </a:lnTo>
                  <a:lnTo>
                    <a:pt x="958468" y="736012"/>
                  </a:lnTo>
                  <a:lnTo>
                    <a:pt x="950061" y="734314"/>
                  </a:lnTo>
                  <a:close/>
                </a:path>
                <a:path w="3274695" h="779780">
                  <a:moveTo>
                    <a:pt x="733920" y="734314"/>
                  </a:moveTo>
                  <a:lnTo>
                    <a:pt x="647471" y="734314"/>
                  </a:lnTo>
                  <a:lnTo>
                    <a:pt x="639059" y="736012"/>
                  </a:lnTo>
                  <a:lnTo>
                    <a:pt x="632193" y="740644"/>
                  </a:lnTo>
                  <a:lnTo>
                    <a:pt x="627565" y="747515"/>
                  </a:lnTo>
                  <a:lnTo>
                    <a:pt x="625868" y="755929"/>
                  </a:lnTo>
                  <a:lnTo>
                    <a:pt x="627565" y="764343"/>
                  </a:lnTo>
                  <a:lnTo>
                    <a:pt x="632193" y="771213"/>
                  </a:lnTo>
                  <a:lnTo>
                    <a:pt x="639059" y="775846"/>
                  </a:lnTo>
                  <a:lnTo>
                    <a:pt x="647471" y="777544"/>
                  </a:lnTo>
                  <a:lnTo>
                    <a:pt x="733920" y="777544"/>
                  </a:lnTo>
                  <a:lnTo>
                    <a:pt x="742334" y="775846"/>
                  </a:lnTo>
                  <a:lnTo>
                    <a:pt x="749204" y="771213"/>
                  </a:lnTo>
                  <a:lnTo>
                    <a:pt x="753837" y="764343"/>
                  </a:lnTo>
                  <a:lnTo>
                    <a:pt x="755535" y="755929"/>
                  </a:lnTo>
                  <a:lnTo>
                    <a:pt x="753837" y="747515"/>
                  </a:lnTo>
                  <a:lnTo>
                    <a:pt x="749204" y="740644"/>
                  </a:lnTo>
                  <a:lnTo>
                    <a:pt x="742334" y="736012"/>
                  </a:lnTo>
                  <a:lnTo>
                    <a:pt x="733920" y="734314"/>
                  </a:lnTo>
                  <a:close/>
                </a:path>
                <a:path w="3274695" h="779780">
                  <a:moveTo>
                    <a:pt x="517804" y="734314"/>
                  </a:moveTo>
                  <a:lnTo>
                    <a:pt x="431342" y="734314"/>
                  </a:lnTo>
                  <a:lnTo>
                    <a:pt x="422929" y="736012"/>
                  </a:lnTo>
                  <a:lnTo>
                    <a:pt x="416058" y="740644"/>
                  </a:lnTo>
                  <a:lnTo>
                    <a:pt x="411426" y="747515"/>
                  </a:lnTo>
                  <a:lnTo>
                    <a:pt x="409727" y="755929"/>
                  </a:lnTo>
                  <a:lnTo>
                    <a:pt x="411426" y="764343"/>
                  </a:lnTo>
                  <a:lnTo>
                    <a:pt x="416058" y="771213"/>
                  </a:lnTo>
                  <a:lnTo>
                    <a:pt x="422929" y="775846"/>
                  </a:lnTo>
                  <a:lnTo>
                    <a:pt x="431342" y="777544"/>
                  </a:lnTo>
                  <a:lnTo>
                    <a:pt x="517804" y="777544"/>
                  </a:lnTo>
                  <a:lnTo>
                    <a:pt x="526218" y="775846"/>
                  </a:lnTo>
                  <a:lnTo>
                    <a:pt x="533088" y="771213"/>
                  </a:lnTo>
                  <a:lnTo>
                    <a:pt x="537721" y="764343"/>
                  </a:lnTo>
                  <a:lnTo>
                    <a:pt x="539419" y="755929"/>
                  </a:lnTo>
                  <a:lnTo>
                    <a:pt x="537721" y="747515"/>
                  </a:lnTo>
                  <a:lnTo>
                    <a:pt x="533088" y="740644"/>
                  </a:lnTo>
                  <a:lnTo>
                    <a:pt x="526218" y="736012"/>
                  </a:lnTo>
                  <a:lnTo>
                    <a:pt x="517804" y="734314"/>
                  </a:lnTo>
                  <a:close/>
                </a:path>
                <a:path w="3274695" h="779780">
                  <a:moveTo>
                    <a:pt x="301675" y="734314"/>
                  </a:moveTo>
                  <a:lnTo>
                    <a:pt x="215214" y="734314"/>
                  </a:lnTo>
                  <a:lnTo>
                    <a:pt x="206807" y="736012"/>
                  </a:lnTo>
                  <a:lnTo>
                    <a:pt x="199940" y="740644"/>
                  </a:lnTo>
                  <a:lnTo>
                    <a:pt x="195309" y="747515"/>
                  </a:lnTo>
                  <a:lnTo>
                    <a:pt x="193611" y="755929"/>
                  </a:lnTo>
                  <a:lnTo>
                    <a:pt x="195309" y="764343"/>
                  </a:lnTo>
                  <a:lnTo>
                    <a:pt x="199940" y="771213"/>
                  </a:lnTo>
                  <a:lnTo>
                    <a:pt x="206807" y="775846"/>
                  </a:lnTo>
                  <a:lnTo>
                    <a:pt x="215214" y="777544"/>
                  </a:lnTo>
                  <a:lnTo>
                    <a:pt x="301675" y="777544"/>
                  </a:lnTo>
                  <a:lnTo>
                    <a:pt x="310089" y="775846"/>
                  </a:lnTo>
                  <a:lnTo>
                    <a:pt x="316960" y="771213"/>
                  </a:lnTo>
                  <a:lnTo>
                    <a:pt x="321592" y="764343"/>
                  </a:lnTo>
                  <a:lnTo>
                    <a:pt x="323291" y="755929"/>
                  </a:lnTo>
                  <a:lnTo>
                    <a:pt x="321592" y="747515"/>
                  </a:lnTo>
                  <a:lnTo>
                    <a:pt x="316960" y="740644"/>
                  </a:lnTo>
                  <a:lnTo>
                    <a:pt x="310089" y="736012"/>
                  </a:lnTo>
                  <a:lnTo>
                    <a:pt x="301675" y="734314"/>
                  </a:lnTo>
                  <a:close/>
                </a:path>
                <a:path w="3274695" h="779780">
                  <a:moveTo>
                    <a:pt x="24091" y="777824"/>
                  </a:moveTo>
                  <a:lnTo>
                    <a:pt x="23095" y="777849"/>
                  </a:lnTo>
                  <a:lnTo>
                    <a:pt x="22337" y="779450"/>
                  </a:lnTo>
                  <a:lnTo>
                    <a:pt x="24091" y="777824"/>
                  </a:lnTo>
                  <a:close/>
                </a:path>
                <a:path w="3274695" h="779780">
                  <a:moveTo>
                    <a:pt x="85509" y="734352"/>
                  </a:moveTo>
                  <a:lnTo>
                    <a:pt x="43230" y="734457"/>
                  </a:lnTo>
                  <a:lnTo>
                    <a:pt x="43230" y="756285"/>
                  </a:lnTo>
                  <a:lnTo>
                    <a:pt x="30514" y="770694"/>
                  </a:lnTo>
                  <a:lnTo>
                    <a:pt x="24091" y="777824"/>
                  </a:lnTo>
                  <a:lnTo>
                    <a:pt x="25882" y="777786"/>
                  </a:lnTo>
                  <a:lnTo>
                    <a:pt x="85559" y="777582"/>
                  </a:lnTo>
                  <a:lnTo>
                    <a:pt x="93971" y="775874"/>
                  </a:lnTo>
                  <a:lnTo>
                    <a:pt x="100836" y="771234"/>
                  </a:lnTo>
                  <a:lnTo>
                    <a:pt x="105460" y="764358"/>
                  </a:lnTo>
                  <a:lnTo>
                    <a:pt x="107149" y="755942"/>
                  </a:lnTo>
                  <a:lnTo>
                    <a:pt x="105441" y="747530"/>
                  </a:lnTo>
                  <a:lnTo>
                    <a:pt x="100801" y="740665"/>
                  </a:lnTo>
                  <a:lnTo>
                    <a:pt x="93925" y="736041"/>
                  </a:lnTo>
                  <a:lnTo>
                    <a:pt x="85509" y="734352"/>
                  </a:lnTo>
                  <a:close/>
                </a:path>
                <a:path w="3274695" h="779780">
                  <a:moveTo>
                    <a:pt x="21615" y="712139"/>
                  </a:moveTo>
                  <a:lnTo>
                    <a:pt x="13201" y="713838"/>
                  </a:lnTo>
                  <a:lnTo>
                    <a:pt x="6330" y="718470"/>
                  </a:lnTo>
                  <a:lnTo>
                    <a:pt x="1698" y="725341"/>
                  </a:lnTo>
                  <a:lnTo>
                    <a:pt x="0" y="733755"/>
                  </a:lnTo>
                  <a:lnTo>
                    <a:pt x="0" y="756285"/>
                  </a:lnTo>
                  <a:lnTo>
                    <a:pt x="12774" y="741859"/>
                  </a:lnTo>
                  <a:lnTo>
                    <a:pt x="19181" y="734801"/>
                  </a:lnTo>
                  <a:lnTo>
                    <a:pt x="21158" y="733083"/>
                  </a:lnTo>
                  <a:lnTo>
                    <a:pt x="43095" y="733083"/>
                  </a:lnTo>
                  <a:lnTo>
                    <a:pt x="41532" y="725341"/>
                  </a:lnTo>
                  <a:lnTo>
                    <a:pt x="36899" y="718470"/>
                  </a:lnTo>
                  <a:lnTo>
                    <a:pt x="30029" y="713838"/>
                  </a:lnTo>
                  <a:lnTo>
                    <a:pt x="21615" y="712139"/>
                  </a:lnTo>
                  <a:close/>
                </a:path>
                <a:path w="3274695" h="779780">
                  <a:moveTo>
                    <a:pt x="21158" y="733083"/>
                  </a:moveTo>
                  <a:lnTo>
                    <a:pt x="19181" y="734801"/>
                  </a:lnTo>
                  <a:lnTo>
                    <a:pt x="12774" y="741859"/>
                  </a:lnTo>
                  <a:lnTo>
                    <a:pt x="0" y="756285"/>
                  </a:lnTo>
                  <a:lnTo>
                    <a:pt x="43230" y="756285"/>
                  </a:lnTo>
                  <a:lnTo>
                    <a:pt x="43230" y="734682"/>
                  </a:lnTo>
                  <a:lnTo>
                    <a:pt x="20637" y="734682"/>
                  </a:lnTo>
                  <a:lnTo>
                    <a:pt x="21158" y="733083"/>
                  </a:lnTo>
                  <a:close/>
                </a:path>
                <a:path w="3274695" h="779780">
                  <a:moveTo>
                    <a:pt x="43095" y="733083"/>
                  </a:moveTo>
                  <a:lnTo>
                    <a:pt x="21158" y="733083"/>
                  </a:lnTo>
                  <a:lnTo>
                    <a:pt x="20637" y="734682"/>
                  </a:lnTo>
                  <a:lnTo>
                    <a:pt x="21386" y="734644"/>
                  </a:lnTo>
                  <a:lnTo>
                    <a:pt x="28067" y="734529"/>
                  </a:lnTo>
                  <a:lnTo>
                    <a:pt x="43230" y="734457"/>
                  </a:lnTo>
                  <a:lnTo>
                    <a:pt x="43230" y="733755"/>
                  </a:lnTo>
                  <a:lnTo>
                    <a:pt x="43095" y="733083"/>
                  </a:lnTo>
                  <a:close/>
                </a:path>
                <a:path w="3274695" h="779780">
                  <a:moveTo>
                    <a:pt x="43230" y="734457"/>
                  </a:moveTo>
                  <a:lnTo>
                    <a:pt x="28067" y="734529"/>
                  </a:lnTo>
                  <a:lnTo>
                    <a:pt x="21386" y="734644"/>
                  </a:lnTo>
                  <a:lnTo>
                    <a:pt x="20637" y="734682"/>
                  </a:lnTo>
                  <a:lnTo>
                    <a:pt x="43230" y="734682"/>
                  </a:lnTo>
                  <a:lnTo>
                    <a:pt x="43230" y="734457"/>
                  </a:lnTo>
                  <a:close/>
                </a:path>
                <a:path w="3274695" h="779780">
                  <a:moveTo>
                    <a:pt x="21615" y="496011"/>
                  </a:moveTo>
                  <a:lnTo>
                    <a:pt x="13201" y="497709"/>
                  </a:lnTo>
                  <a:lnTo>
                    <a:pt x="6330" y="502342"/>
                  </a:lnTo>
                  <a:lnTo>
                    <a:pt x="1698" y="509212"/>
                  </a:lnTo>
                  <a:lnTo>
                    <a:pt x="0" y="517626"/>
                  </a:lnTo>
                  <a:lnTo>
                    <a:pt x="0" y="604075"/>
                  </a:lnTo>
                  <a:lnTo>
                    <a:pt x="1698" y="612489"/>
                  </a:lnTo>
                  <a:lnTo>
                    <a:pt x="6330" y="619359"/>
                  </a:lnTo>
                  <a:lnTo>
                    <a:pt x="13201" y="623992"/>
                  </a:lnTo>
                  <a:lnTo>
                    <a:pt x="21615" y="625690"/>
                  </a:lnTo>
                  <a:lnTo>
                    <a:pt x="30029" y="623992"/>
                  </a:lnTo>
                  <a:lnTo>
                    <a:pt x="36899" y="619359"/>
                  </a:lnTo>
                  <a:lnTo>
                    <a:pt x="41532" y="612489"/>
                  </a:lnTo>
                  <a:lnTo>
                    <a:pt x="43230" y="604075"/>
                  </a:lnTo>
                  <a:lnTo>
                    <a:pt x="43230" y="517626"/>
                  </a:lnTo>
                  <a:lnTo>
                    <a:pt x="41532" y="509212"/>
                  </a:lnTo>
                  <a:lnTo>
                    <a:pt x="36899" y="502342"/>
                  </a:lnTo>
                  <a:lnTo>
                    <a:pt x="30029" y="497709"/>
                  </a:lnTo>
                  <a:lnTo>
                    <a:pt x="21615" y="496011"/>
                  </a:lnTo>
                  <a:close/>
                </a:path>
                <a:path w="3274695" h="779780">
                  <a:moveTo>
                    <a:pt x="21615" y="279882"/>
                  </a:moveTo>
                  <a:lnTo>
                    <a:pt x="13201" y="281581"/>
                  </a:lnTo>
                  <a:lnTo>
                    <a:pt x="6330" y="286213"/>
                  </a:lnTo>
                  <a:lnTo>
                    <a:pt x="1698" y="293084"/>
                  </a:lnTo>
                  <a:lnTo>
                    <a:pt x="0" y="301498"/>
                  </a:lnTo>
                  <a:lnTo>
                    <a:pt x="0" y="387946"/>
                  </a:lnTo>
                  <a:lnTo>
                    <a:pt x="1698" y="396355"/>
                  </a:lnTo>
                  <a:lnTo>
                    <a:pt x="6330" y="403226"/>
                  </a:lnTo>
                  <a:lnTo>
                    <a:pt x="13201" y="407861"/>
                  </a:lnTo>
                  <a:lnTo>
                    <a:pt x="21615" y="409562"/>
                  </a:lnTo>
                  <a:lnTo>
                    <a:pt x="30029" y="407861"/>
                  </a:lnTo>
                  <a:lnTo>
                    <a:pt x="36899" y="403226"/>
                  </a:lnTo>
                  <a:lnTo>
                    <a:pt x="41532" y="396355"/>
                  </a:lnTo>
                  <a:lnTo>
                    <a:pt x="43230" y="387946"/>
                  </a:lnTo>
                  <a:lnTo>
                    <a:pt x="43230" y="301498"/>
                  </a:lnTo>
                  <a:lnTo>
                    <a:pt x="41532" y="293084"/>
                  </a:lnTo>
                  <a:lnTo>
                    <a:pt x="36899" y="286213"/>
                  </a:lnTo>
                  <a:lnTo>
                    <a:pt x="30029" y="281581"/>
                  </a:lnTo>
                  <a:lnTo>
                    <a:pt x="21615" y="279882"/>
                  </a:lnTo>
                  <a:close/>
                </a:path>
                <a:path w="3274695" h="779780">
                  <a:moveTo>
                    <a:pt x="21615" y="63741"/>
                  </a:moveTo>
                  <a:lnTo>
                    <a:pt x="13201" y="65439"/>
                  </a:lnTo>
                  <a:lnTo>
                    <a:pt x="6330" y="70072"/>
                  </a:lnTo>
                  <a:lnTo>
                    <a:pt x="1698" y="76942"/>
                  </a:lnTo>
                  <a:lnTo>
                    <a:pt x="0" y="85356"/>
                  </a:lnTo>
                  <a:lnTo>
                    <a:pt x="0" y="171818"/>
                  </a:lnTo>
                  <a:lnTo>
                    <a:pt x="1698" y="180232"/>
                  </a:lnTo>
                  <a:lnTo>
                    <a:pt x="6330" y="187102"/>
                  </a:lnTo>
                  <a:lnTo>
                    <a:pt x="13201" y="191735"/>
                  </a:lnTo>
                  <a:lnTo>
                    <a:pt x="21615" y="193433"/>
                  </a:lnTo>
                  <a:lnTo>
                    <a:pt x="30029" y="191735"/>
                  </a:lnTo>
                  <a:lnTo>
                    <a:pt x="36899" y="187102"/>
                  </a:lnTo>
                  <a:lnTo>
                    <a:pt x="41532" y="180232"/>
                  </a:lnTo>
                  <a:lnTo>
                    <a:pt x="43230" y="171818"/>
                  </a:lnTo>
                  <a:lnTo>
                    <a:pt x="43230" y="85356"/>
                  </a:lnTo>
                  <a:lnTo>
                    <a:pt x="41532" y="76942"/>
                  </a:lnTo>
                  <a:lnTo>
                    <a:pt x="36899" y="70072"/>
                  </a:lnTo>
                  <a:lnTo>
                    <a:pt x="30029" y="65439"/>
                  </a:lnTo>
                  <a:lnTo>
                    <a:pt x="21615" y="63741"/>
                  </a:lnTo>
                  <a:close/>
                </a:path>
              </a:pathLst>
            </a:custGeom>
            <a:solidFill>
              <a:srgbClr val="FF9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8553" y="5709801"/>
            <a:ext cx="741870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1600" spc="-25" dirty="0">
                <a:latin typeface="Trebuchet MS"/>
                <a:cs typeface="Trebuchet MS"/>
              </a:rPr>
              <a:t>Following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exposure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muscle,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anterior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tendon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muscle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are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resected, </a:t>
            </a:r>
            <a:r>
              <a:rPr sz="1600" dirty="0">
                <a:latin typeface="Trebuchet MS"/>
                <a:cs typeface="Trebuchet MS"/>
              </a:rPr>
              <a:t>thus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shortening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them;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8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muscle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is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then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reattached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its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original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position.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1767" y="505093"/>
            <a:ext cx="2989773" cy="5276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4160" y="2322263"/>
            <a:ext cx="7777073" cy="373862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21430" y="340286"/>
            <a:ext cx="3446779" cy="892175"/>
          </a:xfrm>
          <a:custGeom>
            <a:avLst/>
            <a:gdLst/>
            <a:ahLst/>
            <a:cxnLst/>
            <a:rect l="l" t="t" r="r" b="b"/>
            <a:pathLst>
              <a:path w="3446779" h="892175">
                <a:moveTo>
                  <a:pt x="1" y="21609"/>
                </a:moveTo>
                <a:lnTo>
                  <a:pt x="0" y="96761"/>
                </a:lnTo>
                <a:lnTo>
                  <a:pt x="21615" y="118376"/>
                </a:lnTo>
                <a:lnTo>
                  <a:pt x="30029" y="116678"/>
                </a:lnTo>
                <a:lnTo>
                  <a:pt x="36899" y="112045"/>
                </a:lnTo>
                <a:lnTo>
                  <a:pt x="41532" y="105175"/>
                </a:lnTo>
                <a:lnTo>
                  <a:pt x="43230" y="96761"/>
                </a:lnTo>
                <a:lnTo>
                  <a:pt x="43230" y="43218"/>
                </a:lnTo>
                <a:lnTo>
                  <a:pt x="21615" y="43218"/>
                </a:lnTo>
                <a:lnTo>
                  <a:pt x="13201" y="41519"/>
                </a:lnTo>
                <a:lnTo>
                  <a:pt x="6330" y="36887"/>
                </a:lnTo>
                <a:lnTo>
                  <a:pt x="1698" y="30016"/>
                </a:lnTo>
                <a:lnTo>
                  <a:pt x="1" y="21609"/>
                </a:lnTo>
                <a:close/>
              </a:path>
              <a:path w="3446779" h="892175">
                <a:moveTo>
                  <a:pt x="21615" y="0"/>
                </a:moveTo>
                <a:lnTo>
                  <a:pt x="13201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2" y="21602"/>
                </a:lnTo>
                <a:lnTo>
                  <a:pt x="1698" y="30016"/>
                </a:lnTo>
                <a:lnTo>
                  <a:pt x="6330" y="36887"/>
                </a:lnTo>
                <a:lnTo>
                  <a:pt x="13201" y="41519"/>
                </a:lnTo>
                <a:lnTo>
                  <a:pt x="21615" y="43218"/>
                </a:lnTo>
                <a:lnTo>
                  <a:pt x="43230" y="43218"/>
                </a:lnTo>
                <a:lnTo>
                  <a:pt x="30028" y="1698"/>
                </a:lnTo>
                <a:lnTo>
                  <a:pt x="21615" y="0"/>
                </a:lnTo>
                <a:close/>
              </a:path>
              <a:path w="3446779" h="892175">
                <a:moveTo>
                  <a:pt x="108076" y="0"/>
                </a:moveTo>
                <a:lnTo>
                  <a:pt x="21615" y="0"/>
                </a:lnTo>
                <a:lnTo>
                  <a:pt x="30029" y="1698"/>
                </a:lnTo>
                <a:lnTo>
                  <a:pt x="36899" y="6330"/>
                </a:lnTo>
                <a:lnTo>
                  <a:pt x="41532" y="13201"/>
                </a:lnTo>
                <a:lnTo>
                  <a:pt x="43228" y="21602"/>
                </a:lnTo>
                <a:lnTo>
                  <a:pt x="43230" y="43218"/>
                </a:lnTo>
                <a:lnTo>
                  <a:pt x="108076" y="43218"/>
                </a:lnTo>
                <a:lnTo>
                  <a:pt x="116490" y="41519"/>
                </a:lnTo>
                <a:lnTo>
                  <a:pt x="123361" y="36887"/>
                </a:lnTo>
                <a:lnTo>
                  <a:pt x="127993" y="30016"/>
                </a:lnTo>
                <a:lnTo>
                  <a:pt x="129692" y="21602"/>
                </a:lnTo>
                <a:lnTo>
                  <a:pt x="127993" y="13196"/>
                </a:lnTo>
                <a:lnTo>
                  <a:pt x="123361" y="6329"/>
                </a:lnTo>
                <a:lnTo>
                  <a:pt x="116490" y="1698"/>
                </a:lnTo>
                <a:lnTo>
                  <a:pt x="108076" y="0"/>
                </a:lnTo>
                <a:close/>
              </a:path>
              <a:path w="3446779" h="892175">
                <a:moveTo>
                  <a:pt x="21615" y="0"/>
                </a:moveTo>
                <a:lnTo>
                  <a:pt x="13201" y="1698"/>
                </a:lnTo>
                <a:lnTo>
                  <a:pt x="6329" y="6330"/>
                </a:lnTo>
                <a:lnTo>
                  <a:pt x="1697" y="13201"/>
                </a:lnTo>
                <a:lnTo>
                  <a:pt x="1" y="21609"/>
                </a:lnTo>
                <a:lnTo>
                  <a:pt x="1702" y="13196"/>
                </a:lnTo>
                <a:lnTo>
                  <a:pt x="6333" y="6329"/>
                </a:lnTo>
                <a:lnTo>
                  <a:pt x="13202" y="1698"/>
                </a:lnTo>
                <a:lnTo>
                  <a:pt x="21615" y="0"/>
                </a:lnTo>
                <a:close/>
              </a:path>
              <a:path w="3446779" h="892175">
                <a:moveTo>
                  <a:pt x="324192" y="0"/>
                </a:moveTo>
                <a:lnTo>
                  <a:pt x="237743" y="0"/>
                </a:lnTo>
                <a:lnTo>
                  <a:pt x="229330" y="1698"/>
                </a:lnTo>
                <a:lnTo>
                  <a:pt x="222459" y="6329"/>
                </a:lnTo>
                <a:lnTo>
                  <a:pt x="217827" y="13196"/>
                </a:lnTo>
                <a:lnTo>
                  <a:pt x="216128" y="21602"/>
                </a:lnTo>
                <a:lnTo>
                  <a:pt x="217827" y="30016"/>
                </a:lnTo>
                <a:lnTo>
                  <a:pt x="222459" y="36887"/>
                </a:lnTo>
                <a:lnTo>
                  <a:pt x="229330" y="41519"/>
                </a:lnTo>
                <a:lnTo>
                  <a:pt x="237743" y="43218"/>
                </a:lnTo>
                <a:lnTo>
                  <a:pt x="324192" y="43218"/>
                </a:lnTo>
                <a:lnTo>
                  <a:pt x="332606" y="41519"/>
                </a:lnTo>
                <a:lnTo>
                  <a:pt x="339477" y="36887"/>
                </a:lnTo>
                <a:lnTo>
                  <a:pt x="344109" y="30016"/>
                </a:lnTo>
                <a:lnTo>
                  <a:pt x="345808" y="21602"/>
                </a:lnTo>
                <a:lnTo>
                  <a:pt x="344109" y="13196"/>
                </a:lnTo>
                <a:lnTo>
                  <a:pt x="339477" y="6329"/>
                </a:lnTo>
                <a:lnTo>
                  <a:pt x="332606" y="1698"/>
                </a:lnTo>
                <a:lnTo>
                  <a:pt x="324192" y="0"/>
                </a:lnTo>
                <a:close/>
              </a:path>
              <a:path w="3446779" h="892175">
                <a:moveTo>
                  <a:pt x="540334" y="0"/>
                </a:moveTo>
                <a:lnTo>
                  <a:pt x="453885" y="0"/>
                </a:lnTo>
                <a:lnTo>
                  <a:pt x="445471" y="1698"/>
                </a:lnTo>
                <a:lnTo>
                  <a:pt x="438600" y="6329"/>
                </a:lnTo>
                <a:lnTo>
                  <a:pt x="433968" y="13196"/>
                </a:lnTo>
                <a:lnTo>
                  <a:pt x="432269" y="21602"/>
                </a:lnTo>
                <a:lnTo>
                  <a:pt x="433968" y="30016"/>
                </a:lnTo>
                <a:lnTo>
                  <a:pt x="438600" y="36887"/>
                </a:lnTo>
                <a:lnTo>
                  <a:pt x="445471" y="41519"/>
                </a:lnTo>
                <a:lnTo>
                  <a:pt x="453885" y="43218"/>
                </a:lnTo>
                <a:lnTo>
                  <a:pt x="540334" y="43218"/>
                </a:lnTo>
                <a:lnTo>
                  <a:pt x="548747" y="41519"/>
                </a:lnTo>
                <a:lnTo>
                  <a:pt x="555618" y="36887"/>
                </a:lnTo>
                <a:lnTo>
                  <a:pt x="560250" y="30016"/>
                </a:lnTo>
                <a:lnTo>
                  <a:pt x="561949" y="21602"/>
                </a:lnTo>
                <a:lnTo>
                  <a:pt x="560250" y="13196"/>
                </a:lnTo>
                <a:lnTo>
                  <a:pt x="555618" y="6329"/>
                </a:lnTo>
                <a:lnTo>
                  <a:pt x="548747" y="1698"/>
                </a:lnTo>
                <a:lnTo>
                  <a:pt x="540334" y="0"/>
                </a:lnTo>
                <a:close/>
              </a:path>
              <a:path w="3446779" h="892175">
                <a:moveTo>
                  <a:pt x="756450" y="0"/>
                </a:moveTo>
                <a:lnTo>
                  <a:pt x="670001" y="0"/>
                </a:lnTo>
                <a:lnTo>
                  <a:pt x="661587" y="1698"/>
                </a:lnTo>
                <a:lnTo>
                  <a:pt x="654716" y="6329"/>
                </a:lnTo>
                <a:lnTo>
                  <a:pt x="650084" y="13196"/>
                </a:lnTo>
                <a:lnTo>
                  <a:pt x="648385" y="21602"/>
                </a:lnTo>
                <a:lnTo>
                  <a:pt x="650084" y="30016"/>
                </a:lnTo>
                <a:lnTo>
                  <a:pt x="654716" y="36887"/>
                </a:lnTo>
                <a:lnTo>
                  <a:pt x="661587" y="41519"/>
                </a:lnTo>
                <a:lnTo>
                  <a:pt x="670001" y="43218"/>
                </a:lnTo>
                <a:lnTo>
                  <a:pt x="756450" y="43218"/>
                </a:lnTo>
                <a:lnTo>
                  <a:pt x="764863" y="41519"/>
                </a:lnTo>
                <a:lnTo>
                  <a:pt x="771734" y="36887"/>
                </a:lnTo>
                <a:lnTo>
                  <a:pt x="776366" y="30016"/>
                </a:lnTo>
                <a:lnTo>
                  <a:pt x="778065" y="21602"/>
                </a:lnTo>
                <a:lnTo>
                  <a:pt x="776366" y="13196"/>
                </a:lnTo>
                <a:lnTo>
                  <a:pt x="771734" y="6329"/>
                </a:lnTo>
                <a:lnTo>
                  <a:pt x="764863" y="1698"/>
                </a:lnTo>
                <a:lnTo>
                  <a:pt x="756450" y="0"/>
                </a:lnTo>
                <a:close/>
              </a:path>
              <a:path w="3446779" h="892175">
                <a:moveTo>
                  <a:pt x="972591" y="0"/>
                </a:moveTo>
                <a:lnTo>
                  <a:pt x="886129" y="0"/>
                </a:lnTo>
                <a:lnTo>
                  <a:pt x="877718" y="1698"/>
                </a:lnTo>
                <a:lnTo>
                  <a:pt x="870851" y="6329"/>
                </a:lnTo>
                <a:lnTo>
                  <a:pt x="866223" y="13196"/>
                </a:lnTo>
                <a:lnTo>
                  <a:pt x="864527" y="21602"/>
                </a:lnTo>
                <a:lnTo>
                  <a:pt x="866223" y="30016"/>
                </a:lnTo>
                <a:lnTo>
                  <a:pt x="870851" y="36887"/>
                </a:lnTo>
                <a:lnTo>
                  <a:pt x="877718" y="41519"/>
                </a:lnTo>
                <a:lnTo>
                  <a:pt x="886129" y="43218"/>
                </a:lnTo>
                <a:lnTo>
                  <a:pt x="972591" y="43218"/>
                </a:lnTo>
                <a:lnTo>
                  <a:pt x="981005" y="41519"/>
                </a:lnTo>
                <a:lnTo>
                  <a:pt x="987875" y="36887"/>
                </a:lnTo>
                <a:lnTo>
                  <a:pt x="992508" y="30016"/>
                </a:lnTo>
                <a:lnTo>
                  <a:pt x="994206" y="21602"/>
                </a:lnTo>
                <a:lnTo>
                  <a:pt x="992508" y="13196"/>
                </a:lnTo>
                <a:lnTo>
                  <a:pt x="987875" y="6329"/>
                </a:lnTo>
                <a:lnTo>
                  <a:pt x="981005" y="1698"/>
                </a:lnTo>
                <a:lnTo>
                  <a:pt x="972591" y="0"/>
                </a:lnTo>
                <a:close/>
              </a:path>
              <a:path w="3446779" h="892175">
                <a:moveTo>
                  <a:pt x="1188719" y="0"/>
                </a:moveTo>
                <a:lnTo>
                  <a:pt x="1102271" y="0"/>
                </a:lnTo>
                <a:lnTo>
                  <a:pt x="1093857" y="1698"/>
                </a:lnTo>
                <a:lnTo>
                  <a:pt x="1086986" y="6329"/>
                </a:lnTo>
                <a:lnTo>
                  <a:pt x="1082354" y="13196"/>
                </a:lnTo>
                <a:lnTo>
                  <a:pt x="1080655" y="21602"/>
                </a:lnTo>
                <a:lnTo>
                  <a:pt x="1082354" y="30016"/>
                </a:lnTo>
                <a:lnTo>
                  <a:pt x="1086986" y="36887"/>
                </a:lnTo>
                <a:lnTo>
                  <a:pt x="1093857" y="41519"/>
                </a:lnTo>
                <a:lnTo>
                  <a:pt x="1102271" y="43218"/>
                </a:lnTo>
                <a:lnTo>
                  <a:pt x="1188719" y="43218"/>
                </a:lnTo>
                <a:lnTo>
                  <a:pt x="1197133" y="41519"/>
                </a:lnTo>
                <a:lnTo>
                  <a:pt x="1204004" y="36887"/>
                </a:lnTo>
                <a:lnTo>
                  <a:pt x="1208636" y="30016"/>
                </a:lnTo>
                <a:lnTo>
                  <a:pt x="1210335" y="21602"/>
                </a:lnTo>
                <a:lnTo>
                  <a:pt x="1208636" y="13196"/>
                </a:lnTo>
                <a:lnTo>
                  <a:pt x="1204004" y="6329"/>
                </a:lnTo>
                <a:lnTo>
                  <a:pt x="1197133" y="1698"/>
                </a:lnTo>
                <a:lnTo>
                  <a:pt x="1188719" y="0"/>
                </a:lnTo>
                <a:close/>
              </a:path>
              <a:path w="3446779" h="892175">
                <a:moveTo>
                  <a:pt x="1404835" y="0"/>
                </a:moveTo>
                <a:lnTo>
                  <a:pt x="1318387" y="0"/>
                </a:lnTo>
                <a:lnTo>
                  <a:pt x="1309973" y="1698"/>
                </a:lnTo>
                <a:lnTo>
                  <a:pt x="1303102" y="6329"/>
                </a:lnTo>
                <a:lnTo>
                  <a:pt x="1298470" y="13196"/>
                </a:lnTo>
                <a:lnTo>
                  <a:pt x="1296771" y="21602"/>
                </a:lnTo>
                <a:lnTo>
                  <a:pt x="1298470" y="30016"/>
                </a:lnTo>
                <a:lnTo>
                  <a:pt x="1303102" y="36887"/>
                </a:lnTo>
                <a:lnTo>
                  <a:pt x="1309973" y="41519"/>
                </a:lnTo>
                <a:lnTo>
                  <a:pt x="1318387" y="43218"/>
                </a:lnTo>
                <a:lnTo>
                  <a:pt x="1404835" y="43218"/>
                </a:lnTo>
                <a:lnTo>
                  <a:pt x="1413249" y="41519"/>
                </a:lnTo>
                <a:lnTo>
                  <a:pt x="1420120" y="36887"/>
                </a:lnTo>
                <a:lnTo>
                  <a:pt x="1424752" y="30016"/>
                </a:lnTo>
                <a:lnTo>
                  <a:pt x="1426451" y="21602"/>
                </a:lnTo>
                <a:lnTo>
                  <a:pt x="1424752" y="13196"/>
                </a:lnTo>
                <a:lnTo>
                  <a:pt x="1420120" y="6329"/>
                </a:lnTo>
                <a:lnTo>
                  <a:pt x="1413249" y="1698"/>
                </a:lnTo>
                <a:lnTo>
                  <a:pt x="1404835" y="0"/>
                </a:lnTo>
                <a:close/>
              </a:path>
              <a:path w="3446779" h="892175">
                <a:moveTo>
                  <a:pt x="1620977" y="0"/>
                </a:moveTo>
                <a:lnTo>
                  <a:pt x="1534528" y="0"/>
                </a:lnTo>
                <a:lnTo>
                  <a:pt x="1526114" y="1698"/>
                </a:lnTo>
                <a:lnTo>
                  <a:pt x="1519243" y="6329"/>
                </a:lnTo>
                <a:lnTo>
                  <a:pt x="1514611" y="13196"/>
                </a:lnTo>
                <a:lnTo>
                  <a:pt x="1512912" y="21602"/>
                </a:lnTo>
                <a:lnTo>
                  <a:pt x="1514611" y="30016"/>
                </a:lnTo>
                <a:lnTo>
                  <a:pt x="1519243" y="36887"/>
                </a:lnTo>
                <a:lnTo>
                  <a:pt x="1526114" y="41519"/>
                </a:lnTo>
                <a:lnTo>
                  <a:pt x="1534528" y="43218"/>
                </a:lnTo>
                <a:lnTo>
                  <a:pt x="1620977" y="43218"/>
                </a:lnTo>
                <a:lnTo>
                  <a:pt x="1629390" y="41519"/>
                </a:lnTo>
                <a:lnTo>
                  <a:pt x="1636261" y="36887"/>
                </a:lnTo>
                <a:lnTo>
                  <a:pt x="1640893" y="30016"/>
                </a:lnTo>
                <a:lnTo>
                  <a:pt x="1642592" y="21602"/>
                </a:lnTo>
                <a:lnTo>
                  <a:pt x="1640893" y="13196"/>
                </a:lnTo>
                <a:lnTo>
                  <a:pt x="1636261" y="6329"/>
                </a:lnTo>
                <a:lnTo>
                  <a:pt x="1629390" y="1698"/>
                </a:lnTo>
                <a:lnTo>
                  <a:pt x="1620977" y="0"/>
                </a:lnTo>
                <a:close/>
              </a:path>
              <a:path w="3446779" h="892175">
                <a:moveTo>
                  <a:pt x="1837105" y="0"/>
                </a:moveTo>
                <a:lnTo>
                  <a:pt x="1750669" y="0"/>
                </a:lnTo>
                <a:lnTo>
                  <a:pt x="1742255" y="1698"/>
                </a:lnTo>
                <a:lnTo>
                  <a:pt x="1735385" y="6329"/>
                </a:lnTo>
                <a:lnTo>
                  <a:pt x="1730752" y="13196"/>
                </a:lnTo>
                <a:lnTo>
                  <a:pt x="1729054" y="21602"/>
                </a:lnTo>
                <a:lnTo>
                  <a:pt x="1730752" y="30016"/>
                </a:lnTo>
                <a:lnTo>
                  <a:pt x="1735385" y="36887"/>
                </a:lnTo>
                <a:lnTo>
                  <a:pt x="1742255" y="41519"/>
                </a:lnTo>
                <a:lnTo>
                  <a:pt x="1750669" y="43218"/>
                </a:lnTo>
                <a:lnTo>
                  <a:pt x="1837105" y="43218"/>
                </a:lnTo>
                <a:lnTo>
                  <a:pt x="1845519" y="41519"/>
                </a:lnTo>
                <a:lnTo>
                  <a:pt x="1852390" y="36887"/>
                </a:lnTo>
                <a:lnTo>
                  <a:pt x="1857022" y="30016"/>
                </a:lnTo>
                <a:lnTo>
                  <a:pt x="1858721" y="21602"/>
                </a:lnTo>
                <a:lnTo>
                  <a:pt x="1857022" y="13196"/>
                </a:lnTo>
                <a:lnTo>
                  <a:pt x="1852390" y="6329"/>
                </a:lnTo>
                <a:lnTo>
                  <a:pt x="1845519" y="1698"/>
                </a:lnTo>
                <a:lnTo>
                  <a:pt x="1837105" y="0"/>
                </a:lnTo>
                <a:close/>
              </a:path>
              <a:path w="3446779" h="892175">
                <a:moveTo>
                  <a:pt x="2053234" y="0"/>
                </a:moveTo>
                <a:lnTo>
                  <a:pt x="1966785" y="0"/>
                </a:lnTo>
                <a:lnTo>
                  <a:pt x="1958371" y="1698"/>
                </a:lnTo>
                <a:lnTo>
                  <a:pt x="1951501" y="6329"/>
                </a:lnTo>
                <a:lnTo>
                  <a:pt x="1946868" y="13196"/>
                </a:lnTo>
                <a:lnTo>
                  <a:pt x="1945170" y="21602"/>
                </a:lnTo>
                <a:lnTo>
                  <a:pt x="1946868" y="30016"/>
                </a:lnTo>
                <a:lnTo>
                  <a:pt x="1951501" y="36887"/>
                </a:lnTo>
                <a:lnTo>
                  <a:pt x="1958371" y="41519"/>
                </a:lnTo>
                <a:lnTo>
                  <a:pt x="1966785" y="43218"/>
                </a:lnTo>
                <a:lnTo>
                  <a:pt x="2053234" y="43218"/>
                </a:lnTo>
                <a:lnTo>
                  <a:pt x="2061648" y="41519"/>
                </a:lnTo>
                <a:lnTo>
                  <a:pt x="2068518" y="36887"/>
                </a:lnTo>
                <a:lnTo>
                  <a:pt x="2073151" y="30016"/>
                </a:lnTo>
                <a:lnTo>
                  <a:pt x="2074849" y="21602"/>
                </a:lnTo>
                <a:lnTo>
                  <a:pt x="2073151" y="13196"/>
                </a:lnTo>
                <a:lnTo>
                  <a:pt x="2068518" y="6329"/>
                </a:lnTo>
                <a:lnTo>
                  <a:pt x="2061648" y="1698"/>
                </a:lnTo>
                <a:lnTo>
                  <a:pt x="2053234" y="0"/>
                </a:lnTo>
                <a:close/>
              </a:path>
              <a:path w="3446779" h="892175">
                <a:moveTo>
                  <a:pt x="2269375" y="0"/>
                </a:moveTo>
                <a:lnTo>
                  <a:pt x="2182914" y="0"/>
                </a:lnTo>
                <a:lnTo>
                  <a:pt x="2174507" y="1698"/>
                </a:lnTo>
                <a:lnTo>
                  <a:pt x="2167640" y="6329"/>
                </a:lnTo>
                <a:lnTo>
                  <a:pt x="2163009" y="13196"/>
                </a:lnTo>
                <a:lnTo>
                  <a:pt x="2161311" y="21602"/>
                </a:lnTo>
                <a:lnTo>
                  <a:pt x="2163009" y="30016"/>
                </a:lnTo>
                <a:lnTo>
                  <a:pt x="2167640" y="36887"/>
                </a:lnTo>
                <a:lnTo>
                  <a:pt x="2174507" y="41519"/>
                </a:lnTo>
                <a:lnTo>
                  <a:pt x="2182914" y="43218"/>
                </a:lnTo>
                <a:lnTo>
                  <a:pt x="2269375" y="43218"/>
                </a:lnTo>
                <a:lnTo>
                  <a:pt x="2277789" y="41519"/>
                </a:lnTo>
                <a:lnTo>
                  <a:pt x="2284660" y="36887"/>
                </a:lnTo>
                <a:lnTo>
                  <a:pt x="2289292" y="30016"/>
                </a:lnTo>
                <a:lnTo>
                  <a:pt x="2290991" y="21602"/>
                </a:lnTo>
                <a:lnTo>
                  <a:pt x="2289292" y="13196"/>
                </a:lnTo>
                <a:lnTo>
                  <a:pt x="2284660" y="6329"/>
                </a:lnTo>
                <a:lnTo>
                  <a:pt x="2277789" y="1698"/>
                </a:lnTo>
                <a:lnTo>
                  <a:pt x="2269375" y="0"/>
                </a:lnTo>
                <a:close/>
              </a:path>
              <a:path w="3446779" h="892175">
                <a:moveTo>
                  <a:pt x="2485504" y="0"/>
                </a:moveTo>
                <a:lnTo>
                  <a:pt x="2399055" y="0"/>
                </a:lnTo>
                <a:lnTo>
                  <a:pt x="2390641" y="1698"/>
                </a:lnTo>
                <a:lnTo>
                  <a:pt x="2383770" y="6329"/>
                </a:lnTo>
                <a:lnTo>
                  <a:pt x="2379138" y="13196"/>
                </a:lnTo>
                <a:lnTo>
                  <a:pt x="2377440" y="21602"/>
                </a:lnTo>
                <a:lnTo>
                  <a:pt x="2379138" y="30016"/>
                </a:lnTo>
                <a:lnTo>
                  <a:pt x="2383770" y="36887"/>
                </a:lnTo>
                <a:lnTo>
                  <a:pt x="2390641" y="41519"/>
                </a:lnTo>
                <a:lnTo>
                  <a:pt x="2399055" y="43218"/>
                </a:lnTo>
                <a:lnTo>
                  <a:pt x="2485504" y="43218"/>
                </a:lnTo>
                <a:lnTo>
                  <a:pt x="2493918" y="41519"/>
                </a:lnTo>
                <a:lnTo>
                  <a:pt x="2500788" y="36887"/>
                </a:lnTo>
                <a:lnTo>
                  <a:pt x="2505421" y="30016"/>
                </a:lnTo>
                <a:lnTo>
                  <a:pt x="2507119" y="21602"/>
                </a:lnTo>
                <a:lnTo>
                  <a:pt x="2505421" y="13196"/>
                </a:lnTo>
                <a:lnTo>
                  <a:pt x="2500788" y="6329"/>
                </a:lnTo>
                <a:lnTo>
                  <a:pt x="2493918" y="1698"/>
                </a:lnTo>
                <a:lnTo>
                  <a:pt x="2485504" y="0"/>
                </a:lnTo>
                <a:close/>
              </a:path>
              <a:path w="3446779" h="892175">
                <a:moveTo>
                  <a:pt x="2701632" y="0"/>
                </a:moveTo>
                <a:lnTo>
                  <a:pt x="2615171" y="0"/>
                </a:lnTo>
                <a:lnTo>
                  <a:pt x="2606757" y="1698"/>
                </a:lnTo>
                <a:lnTo>
                  <a:pt x="2599886" y="6329"/>
                </a:lnTo>
                <a:lnTo>
                  <a:pt x="2595254" y="13196"/>
                </a:lnTo>
                <a:lnTo>
                  <a:pt x="2593555" y="21602"/>
                </a:lnTo>
                <a:lnTo>
                  <a:pt x="2595254" y="30016"/>
                </a:lnTo>
                <a:lnTo>
                  <a:pt x="2599886" y="36887"/>
                </a:lnTo>
                <a:lnTo>
                  <a:pt x="2606757" y="41519"/>
                </a:lnTo>
                <a:lnTo>
                  <a:pt x="2615171" y="43218"/>
                </a:lnTo>
                <a:lnTo>
                  <a:pt x="2701632" y="43218"/>
                </a:lnTo>
                <a:lnTo>
                  <a:pt x="2710046" y="41519"/>
                </a:lnTo>
                <a:lnTo>
                  <a:pt x="2716917" y="36887"/>
                </a:lnTo>
                <a:lnTo>
                  <a:pt x="2721549" y="30016"/>
                </a:lnTo>
                <a:lnTo>
                  <a:pt x="2723248" y="21602"/>
                </a:lnTo>
                <a:lnTo>
                  <a:pt x="2721549" y="13196"/>
                </a:lnTo>
                <a:lnTo>
                  <a:pt x="2716917" y="6329"/>
                </a:lnTo>
                <a:lnTo>
                  <a:pt x="2710046" y="1698"/>
                </a:lnTo>
                <a:lnTo>
                  <a:pt x="2701632" y="0"/>
                </a:lnTo>
                <a:close/>
              </a:path>
              <a:path w="3446779" h="892175">
                <a:moveTo>
                  <a:pt x="2917761" y="0"/>
                </a:moveTo>
                <a:lnTo>
                  <a:pt x="2831312" y="0"/>
                </a:lnTo>
                <a:lnTo>
                  <a:pt x="2822898" y="1698"/>
                </a:lnTo>
                <a:lnTo>
                  <a:pt x="2816028" y="6329"/>
                </a:lnTo>
                <a:lnTo>
                  <a:pt x="2811395" y="13196"/>
                </a:lnTo>
                <a:lnTo>
                  <a:pt x="2809697" y="21602"/>
                </a:lnTo>
                <a:lnTo>
                  <a:pt x="2811395" y="30016"/>
                </a:lnTo>
                <a:lnTo>
                  <a:pt x="2816028" y="36887"/>
                </a:lnTo>
                <a:lnTo>
                  <a:pt x="2822898" y="41519"/>
                </a:lnTo>
                <a:lnTo>
                  <a:pt x="2831312" y="43218"/>
                </a:lnTo>
                <a:lnTo>
                  <a:pt x="2917761" y="43218"/>
                </a:lnTo>
                <a:lnTo>
                  <a:pt x="2926175" y="41519"/>
                </a:lnTo>
                <a:lnTo>
                  <a:pt x="2933045" y="36887"/>
                </a:lnTo>
                <a:lnTo>
                  <a:pt x="2937678" y="30016"/>
                </a:lnTo>
                <a:lnTo>
                  <a:pt x="2939376" y="21602"/>
                </a:lnTo>
                <a:lnTo>
                  <a:pt x="2937678" y="13196"/>
                </a:lnTo>
                <a:lnTo>
                  <a:pt x="2933045" y="6329"/>
                </a:lnTo>
                <a:lnTo>
                  <a:pt x="2926175" y="1698"/>
                </a:lnTo>
                <a:lnTo>
                  <a:pt x="2917761" y="0"/>
                </a:lnTo>
                <a:close/>
              </a:path>
              <a:path w="3446779" h="892175">
                <a:moveTo>
                  <a:pt x="3133902" y="0"/>
                </a:moveTo>
                <a:lnTo>
                  <a:pt x="3047453" y="0"/>
                </a:lnTo>
                <a:lnTo>
                  <a:pt x="3039040" y="1698"/>
                </a:lnTo>
                <a:lnTo>
                  <a:pt x="3032169" y="6329"/>
                </a:lnTo>
                <a:lnTo>
                  <a:pt x="3027537" y="13196"/>
                </a:lnTo>
                <a:lnTo>
                  <a:pt x="3025838" y="21602"/>
                </a:lnTo>
                <a:lnTo>
                  <a:pt x="3027537" y="30016"/>
                </a:lnTo>
                <a:lnTo>
                  <a:pt x="3032169" y="36887"/>
                </a:lnTo>
                <a:lnTo>
                  <a:pt x="3039040" y="41519"/>
                </a:lnTo>
                <a:lnTo>
                  <a:pt x="3047453" y="43218"/>
                </a:lnTo>
                <a:lnTo>
                  <a:pt x="3133902" y="43218"/>
                </a:lnTo>
                <a:lnTo>
                  <a:pt x="3142316" y="41519"/>
                </a:lnTo>
                <a:lnTo>
                  <a:pt x="3149187" y="36887"/>
                </a:lnTo>
                <a:lnTo>
                  <a:pt x="3153819" y="30016"/>
                </a:lnTo>
                <a:lnTo>
                  <a:pt x="3155518" y="21602"/>
                </a:lnTo>
                <a:lnTo>
                  <a:pt x="3153819" y="13196"/>
                </a:lnTo>
                <a:lnTo>
                  <a:pt x="3149187" y="6329"/>
                </a:lnTo>
                <a:lnTo>
                  <a:pt x="3142316" y="1698"/>
                </a:lnTo>
                <a:lnTo>
                  <a:pt x="3133902" y="0"/>
                </a:lnTo>
                <a:close/>
              </a:path>
              <a:path w="3446779" h="892175">
                <a:moveTo>
                  <a:pt x="3270402" y="0"/>
                </a:moveTo>
                <a:lnTo>
                  <a:pt x="3263569" y="0"/>
                </a:lnTo>
                <a:lnTo>
                  <a:pt x="3255156" y="1698"/>
                </a:lnTo>
                <a:lnTo>
                  <a:pt x="3248285" y="6329"/>
                </a:lnTo>
                <a:lnTo>
                  <a:pt x="3243653" y="13196"/>
                </a:lnTo>
                <a:lnTo>
                  <a:pt x="3241954" y="21602"/>
                </a:lnTo>
                <a:lnTo>
                  <a:pt x="3243653" y="30016"/>
                </a:lnTo>
                <a:lnTo>
                  <a:pt x="3248285" y="36887"/>
                </a:lnTo>
                <a:lnTo>
                  <a:pt x="3255156" y="41519"/>
                </a:lnTo>
                <a:lnTo>
                  <a:pt x="3263569" y="43218"/>
                </a:lnTo>
                <a:lnTo>
                  <a:pt x="3350005" y="43256"/>
                </a:lnTo>
                <a:lnTo>
                  <a:pt x="3358421" y="41566"/>
                </a:lnTo>
                <a:lnTo>
                  <a:pt x="3365298" y="36942"/>
                </a:lnTo>
                <a:lnTo>
                  <a:pt x="3369938" y="30077"/>
                </a:lnTo>
                <a:lnTo>
                  <a:pt x="3371646" y="21666"/>
                </a:lnTo>
                <a:lnTo>
                  <a:pt x="3369955" y="13250"/>
                </a:lnTo>
                <a:lnTo>
                  <a:pt x="3365328" y="6373"/>
                </a:lnTo>
                <a:lnTo>
                  <a:pt x="3358463" y="1733"/>
                </a:lnTo>
                <a:lnTo>
                  <a:pt x="3350056" y="25"/>
                </a:lnTo>
                <a:lnTo>
                  <a:pt x="3270402" y="0"/>
                </a:lnTo>
                <a:close/>
              </a:path>
              <a:path w="3446779" h="892175">
                <a:moveTo>
                  <a:pt x="3425113" y="54940"/>
                </a:moveTo>
                <a:lnTo>
                  <a:pt x="3416707" y="56638"/>
                </a:lnTo>
                <a:lnTo>
                  <a:pt x="3409840" y="61271"/>
                </a:lnTo>
                <a:lnTo>
                  <a:pt x="3405209" y="68141"/>
                </a:lnTo>
                <a:lnTo>
                  <a:pt x="3403511" y="76555"/>
                </a:lnTo>
                <a:lnTo>
                  <a:pt x="3403511" y="163004"/>
                </a:lnTo>
                <a:lnTo>
                  <a:pt x="3405209" y="171418"/>
                </a:lnTo>
                <a:lnTo>
                  <a:pt x="3409840" y="178288"/>
                </a:lnTo>
                <a:lnTo>
                  <a:pt x="3416707" y="182921"/>
                </a:lnTo>
                <a:lnTo>
                  <a:pt x="3425113" y="184619"/>
                </a:lnTo>
                <a:lnTo>
                  <a:pt x="3433527" y="182921"/>
                </a:lnTo>
                <a:lnTo>
                  <a:pt x="3440398" y="178288"/>
                </a:lnTo>
                <a:lnTo>
                  <a:pt x="3445030" y="171418"/>
                </a:lnTo>
                <a:lnTo>
                  <a:pt x="3446729" y="163004"/>
                </a:lnTo>
                <a:lnTo>
                  <a:pt x="3446729" y="76555"/>
                </a:lnTo>
                <a:lnTo>
                  <a:pt x="3445030" y="68141"/>
                </a:lnTo>
                <a:lnTo>
                  <a:pt x="3440398" y="61271"/>
                </a:lnTo>
                <a:lnTo>
                  <a:pt x="3433527" y="56638"/>
                </a:lnTo>
                <a:lnTo>
                  <a:pt x="3425113" y="54940"/>
                </a:lnTo>
                <a:close/>
              </a:path>
              <a:path w="3446779" h="892175">
                <a:moveTo>
                  <a:pt x="3425113" y="271068"/>
                </a:moveTo>
                <a:lnTo>
                  <a:pt x="3416707" y="272767"/>
                </a:lnTo>
                <a:lnTo>
                  <a:pt x="3409840" y="277399"/>
                </a:lnTo>
                <a:lnTo>
                  <a:pt x="3405209" y="284270"/>
                </a:lnTo>
                <a:lnTo>
                  <a:pt x="3403511" y="292684"/>
                </a:lnTo>
                <a:lnTo>
                  <a:pt x="3403511" y="379145"/>
                </a:lnTo>
                <a:lnTo>
                  <a:pt x="3405209" y="387557"/>
                </a:lnTo>
                <a:lnTo>
                  <a:pt x="3409840" y="394423"/>
                </a:lnTo>
                <a:lnTo>
                  <a:pt x="3416707" y="399051"/>
                </a:lnTo>
                <a:lnTo>
                  <a:pt x="3425113" y="400748"/>
                </a:lnTo>
                <a:lnTo>
                  <a:pt x="3433527" y="399051"/>
                </a:lnTo>
                <a:lnTo>
                  <a:pt x="3440398" y="394423"/>
                </a:lnTo>
                <a:lnTo>
                  <a:pt x="3445030" y="387557"/>
                </a:lnTo>
                <a:lnTo>
                  <a:pt x="3446729" y="379145"/>
                </a:lnTo>
                <a:lnTo>
                  <a:pt x="3446729" y="292684"/>
                </a:lnTo>
                <a:lnTo>
                  <a:pt x="3445030" y="284270"/>
                </a:lnTo>
                <a:lnTo>
                  <a:pt x="3440398" y="277399"/>
                </a:lnTo>
                <a:lnTo>
                  <a:pt x="3433527" y="272767"/>
                </a:lnTo>
                <a:lnTo>
                  <a:pt x="3425113" y="271068"/>
                </a:lnTo>
                <a:close/>
              </a:path>
              <a:path w="3446779" h="892175">
                <a:moveTo>
                  <a:pt x="3425113" y="487210"/>
                </a:moveTo>
                <a:lnTo>
                  <a:pt x="3416707" y="488908"/>
                </a:lnTo>
                <a:lnTo>
                  <a:pt x="3409840" y="493539"/>
                </a:lnTo>
                <a:lnTo>
                  <a:pt x="3405209" y="500406"/>
                </a:lnTo>
                <a:lnTo>
                  <a:pt x="3403511" y="508812"/>
                </a:lnTo>
                <a:lnTo>
                  <a:pt x="3403511" y="595274"/>
                </a:lnTo>
                <a:lnTo>
                  <a:pt x="3405209" y="603682"/>
                </a:lnTo>
                <a:lnTo>
                  <a:pt x="3409840" y="610554"/>
                </a:lnTo>
                <a:lnTo>
                  <a:pt x="3416707" y="615189"/>
                </a:lnTo>
                <a:lnTo>
                  <a:pt x="3425113" y="616889"/>
                </a:lnTo>
                <a:lnTo>
                  <a:pt x="3433527" y="615189"/>
                </a:lnTo>
                <a:lnTo>
                  <a:pt x="3440398" y="610554"/>
                </a:lnTo>
                <a:lnTo>
                  <a:pt x="3445030" y="603682"/>
                </a:lnTo>
                <a:lnTo>
                  <a:pt x="3446729" y="595274"/>
                </a:lnTo>
                <a:lnTo>
                  <a:pt x="3446729" y="508812"/>
                </a:lnTo>
                <a:lnTo>
                  <a:pt x="3445030" y="500406"/>
                </a:lnTo>
                <a:lnTo>
                  <a:pt x="3440398" y="493539"/>
                </a:lnTo>
                <a:lnTo>
                  <a:pt x="3433527" y="488908"/>
                </a:lnTo>
                <a:lnTo>
                  <a:pt x="3425113" y="487210"/>
                </a:lnTo>
                <a:close/>
              </a:path>
              <a:path w="3446779" h="892175">
                <a:moveTo>
                  <a:pt x="3425113" y="703338"/>
                </a:moveTo>
                <a:lnTo>
                  <a:pt x="3416707" y="705037"/>
                </a:lnTo>
                <a:lnTo>
                  <a:pt x="3409840" y="709669"/>
                </a:lnTo>
                <a:lnTo>
                  <a:pt x="3405209" y="716540"/>
                </a:lnTo>
                <a:lnTo>
                  <a:pt x="3403511" y="724954"/>
                </a:lnTo>
                <a:lnTo>
                  <a:pt x="3403511" y="811402"/>
                </a:lnTo>
                <a:lnTo>
                  <a:pt x="3405209" y="819814"/>
                </a:lnTo>
                <a:lnTo>
                  <a:pt x="3409840" y="826681"/>
                </a:lnTo>
                <a:lnTo>
                  <a:pt x="3416707" y="831309"/>
                </a:lnTo>
                <a:lnTo>
                  <a:pt x="3425113" y="833005"/>
                </a:lnTo>
                <a:lnTo>
                  <a:pt x="3433527" y="831309"/>
                </a:lnTo>
                <a:lnTo>
                  <a:pt x="3440398" y="826681"/>
                </a:lnTo>
                <a:lnTo>
                  <a:pt x="3445030" y="819814"/>
                </a:lnTo>
                <a:lnTo>
                  <a:pt x="3446729" y="811402"/>
                </a:lnTo>
                <a:lnTo>
                  <a:pt x="3446729" y="724954"/>
                </a:lnTo>
                <a:lnTo>
                  <a:pt x="3445030" y="716540"/>
                </a:lnTo>
                <a:lnTo>
                  <a:pt x="3440398" y="709669"/>
                </a:lnTo>
                <a:lnTo>
                  <a:pt x="3433527" y="705037"/>
                </a:lnTo>
                <a:lnTo>
                  <a:pt x="3425113" y="703338"/>
                </a:lnTo>
                <a:close/>
              </a:path>
              <a:path w="3446779" h="892175">
                <a:moveTo>
                  <a:pt x="3270465" y="848791"/>
                </a:moveTo>
                <a:lnTo>
                  <a:pt x="3268040" y="848791"/>
                </a:lnTo>
                <a:lnTo>
                  <a:pt x="3259622" y="850466"/>
                </a:lnTo>
                <a:lnTo>
                  <a:pt x="3252739" y="855081"/>
                </a:lnTo>
                <a:lnTo>
                  <a:pt x="3248091" y="861939"/>
                </a:lnTo>
                <a:lnTo>
                  <a:pt x="3246374" y="870343"/>
                </a:lnTo>
                <a:lnTo>
                  <a:pt x="3248053" y="878761"/>
                </a:lnTo>
                <a:lnTo>
                  <a:pt x="3252670" y="885644"/>
                </a:lnTo>
                <a:lnTo>
                  <a:pt x="3259529" y="890292"/>
                </a:lnTo>
                <a:lnTo>
                  <a:pt x="3267938" y="892009"/>
                </a:lnTo>
                <a:lnTo>
                  <a:pt x="3354425" y="892175"/>
                </a:lnTo>
                <a:lnTo>
                  <a:pt x="3362841" y="890485"/>
                </a:lnTo>
                <a:lnTo>
                  <a:pt x="3369717" y="885861"/>
                </a:lnTo>
                <a:lnTo>
                  <a:pt x="3374358" y="878996"/>
                </a:lnTo>
                <a:lnTo>
                  <a:pt x="3376066" y="870584"/>
                </a:lnTo>
                <a:lnTo>
                  <a:pt x="3374377" y="862171"/>
                </a:lnTo>
                <a:lnTo>
                  <a:pt x="3369752" y="855298"/>
                </a:lnTo>
                <a:lnTo>
                  <a:pt x="3362887" y="850662"/>
                </a:lnTo>
                <a:lnTo>
                  <a:pt x="3354476" y="848956"/>
                </a:lnTo>
                <a:lnTo>
                  <a:pt x="3270465" y="848791"/>
                </a:lnTo>
                <a:close/>
              </a:path>
              <a:path w="3446779" h="892175">
                <a:moveTo>
                  <a:pt x="3051886" y="848461"/>
                </a:moveTo>
                <a:lnTo>
                  <a:pt x="3043470" y="850158"/>
                </a:lnTo>
                <a:lnTo>
                  <a:pt x="3036595" y="854786"/>
                </a:lnTo>
                <a:lnTo>
                  <a:pt x="3031958" y="861652"/>
                </a:lnTo>
                <a:lnTo>
                  <a:pt x="3030258" y="870064"/>
                </a:lnTo>
                <a:lnTo>
                  <a:pt x="3031947" y="878478"/>
                </a:lnTo>
                <a:lnTo>
                  <a:pt x="3036571" y="885350"/>
                </a:lnTo>
                <a:lnTo>
                  <a:pt x="3043436" y="889986"/>
                </a:lnTo>
                <a:lnTo>
                  <a:pt x="3051848" y="891692"/>
                </a:lnTo>
                <a:lnTo>
                  <a:pt x="3138297" y="891781"/>
                </a:lnTo>
                <a:lnTo>
                  <a:pt x="3146712" y="890092"/>
                </a:lnTo>
                <a:lnTo>
                  <a:pt x="3153589" y="885467"/>
                </a:lnTo>
                <a:lnTo>
                  <a:pt x="3158229" y="878602"/>
                </a:lnTo>
                <a:lnTo>
                  <a:pt x="3159937" y="870191"/>
                </a:lnTo>
                <a:lnTo>
                  <a:pt x="3158248" y="861775"/>
                </a:lnTo>
                <a:lnTo>
                  <a:pt x="3153624" y="854898"/>
                </a:lnTo>
                <a:lnTo>
                  <a:pt x="3146759" y="850258"/>
                </a:lnTo>
                <a:lnTo>
                  <a:pt x="3138347" y="848550"/>
                </a:lnTo>
                <a:lnTo>
                  <a:pt x="3051886" y="848461"/>
                </a:lnTo>
                <a:close/>
              </a:path>
              <a:path w="3446779" h="892175">
                <a:moveTo>
                  <a:pt x="2922181" y="848436"/>
                </a:moveTo>
                <a:lnTo>
                  <a:pt x="2835732" y="848436"/>
                </a:lnTo>
                <a:lnTo>
                  <a:pt x="2827318" y="850134"/>
                </a:lnTo>
                <a:lnTo>
                  <a:pt x="2820447" y="854765"/>
                </a:lnTo>
                <a:lnTo>
                  <a:pt x="2815815" y="861632"/>
                </a:lnTo>
                <a:lnTo>
                  <a:pt x="2814116" y="870038"/>
                </a:lnTo>
                <a:lnTo>
                  <a:pt x="2815815" y="878452"/>
                </a:lnTo>
                <a:lnTo>
                  <a:pt x="2820447" y="885323"/>
                </a:lnTo>
                <a:lnTo>
                  <a:pt x="2827318" y="889955"/>
                </a:lnTo>
                <a:lnTo>
                  <a:pt x="2835732" y="891654"/>
                </a:lnTo>
                <a:lnTo>
                  <a:pt x="2922181" y="891654"/>
                </a:lnTo>
                <a:lnTo>
                  <a:pt x="2930594" y="889955"/>
                </a:lnTo>
                <a:lnTo>
                  <a:pt x="2937465" y="885323"/>
                </a:lnTo>
                <a:lnTo>
                  <a:pt x="2942097" y="878452"/>
                </a:lnTo>
                <a:lnTo>
                  <a:pt x="2943796" y="870038"/>
                </a:lnTo>
                <a:lnTo>
                  <a:pt x="2942097" y="861632"/>
                </a:lnTo>
                <a:lnTo>
                  <a:pt x="2937465" y="854765"/>
                </a:lnTo>
                <a:lnTo>
                  <a:pt x="2930594" y="850134"/>
                </a:lnTo>
                <a:lnTo>
                  <a:pt x="2922181" y="848436"/>
                </a:lnTo>
                <a:close/>
              </a:path>
              <a:path w="3446779" h="892175">
                <a:moveTo>
                  <a:pt x="2706052" y="848436"/>
                </a:moveTo>
                <a:lnTo>
                  <a:pt x="2619590" y="848436"/>
                </a:lnTo>
                <a:lnTo>
                  <a:pt x="2611177" y="850134"/>
                </a:lnTo>
                <a:lnTo>
                  <a:pt x="2604306" y="854765"/>
                </a:lnTo>
                <a:lnTo>
                  <a:pt x="2599674" y="861632"/>
                </a:lnTo>
                <a:lnTo>
                  <a:pt x="2597975" y="870038"/>
                </a:lnTo>
                <a:lnTo>
                  <a:pt x="2599674" y="878452"/>
                </a:lnTo>
                <a:lnTo>
                  <a:pt x="2604306" y="885323"/>
                </a:lnTo>
                <a:lnTo>
                  <a:pt x="2611177" y="889955"/>
                </a:lnTo>
                <a:lnTo>
                  <a:pt x="2619590" y="891654"/>
                </a:lnTo>
                <a:lnTo>
                  <a:pt x="2706052" y="891654"/>
                </a:lnTo>
                <a:lnTo>
                  <a:pt x="2714466" y="889955"/>
                </a:lnTo>
                <a:lnTo>
                  <a:pt x="2721336" y="885323"/>
                </a:lnTo>
                <a:lnTo>
                  <a:pt x="2725969" y="878452"/>
                </a:lnTo>
                <a:lnTo>
                  <a:pt x="2727667" y="870038"/>
                </a:lnTo>
                <a:lnTo>
                  <a:pt x="2725969" y="861632"/>
                </a:lnTo>
                <a:lnTo>
                  <a:pt x="2721336" y="854765"/>
                </a:lnTo>
                <a:lnTo>
                  <a:pt x="2714466" y="850134"/>
                </a:lnTo>
                <a:lnTo>
                  <a:pt x="2706052" y="848436"/>
                </a:lnTo>
                <a:close/>
              </a:path>
              <a:path w="3446779" h="892175">
                <a:moveTo>
                  <a:pt x="2489936" y="848436"/>
                </a:moveTo>
                <a:lnTo>
                  <a:pt x="2403487" y="848436"/>
                </a:lnTo>
                <a:lnTo>
                  <a:pt x="2395073" y="850134"/>
                </a:lnTo>
                <a:lnTo>
                  <a:pt x="2388203" y="854765"/>
                </a:lnTo>
                <a:lnTo>
                  <a:pt x="2383570" y="861632"/>
                </a:lnTo>
                <a:lnTo>
                  <a:pt x="2381872" y="870038"/>
                </a:lnTo>
                <a:lnTo>
                  <a:pt x="2383570" y="878452"/>
                </a:lnTo>
                <a:lnTo>
                  <a:pt x="2388203" y="885323"/>
                </a:lnTo>
                <a:lnTo>
                  <a:pt x="2395073" y="889955"/>
                </a:lnTo>
                <a:lnTo>
                  <a:pt x="2403487" y="891654"/>
                </a:lnTo>
                <a:lnTo>
                  <a:pt x="2489936" y="891654"/>
                </a:lnTo>
                <a:lnTo>
                  <a:pt x="2498343" y="889955"/>
                </a:lnTo>
                <a:lnTo>
                  <a:pt x="2505209" y="885323"/>
                </a:lnTo>
                <a:lnTo>
                  <a:pt x="2509840" y="878452"/>
                </a:lnTo>
                <a:lnTo>
                  <a:pt x="2511539" y="870038"/>
                </a:lnTo>
                <a:lnTo>
                  <a:pt x="2509840" y="861632"/>
                </a:lnTo>
                <a:lnTo>
                  <a:pt x="2505209" y="854765"/>
                </a:lnTo>
                <a:lnTo>
                  <a:pt x="2498343" y="850134"/>
                </a:lnTo>
                <a:lnTo>
                  <a:pt x="2489936" y="848436"/>
                </a:lnTo>
                <a:close/>
              </a:path>
              <a:path w="3446779" h="892175">
                <a:moveTo>
                  <a:pt x="2273795" y="848436"/>
                </a:moveTo>
                <a:lnTo>
                  <a:pt x="2187346" y="848436"/>
                </a:lnTo>
                <a:lnTo>
                  <a:pt x="2178932" y="850134"/>
                </a:lnTo>
                <a:lnTo>
                  <a:pt x="2172061" y="854765"/>
                </a:lnTo>
                <a:lnTo>
                  <a:pt x="2167429" y="861632"/>
                </a:lnTo>
                <a:lnTo>
                  <a:pt x="2165730" y="870038"/>
                </a:lnTo>
                <a:lnTo>
                  <a:pt x="2167429" y="878452"/>
                </a:lnTo>
                <a:lnTo>
                  <a:pt x="2172061" y="885323"/>
                </a:lnTo>
                <a:lnTo>
                  <a:pt x="2178932" y="889955"/>
                </a:lnTo>
                <a:lnTo>
                  <a:pt x="2187346" y="891654"/>
                </a:lnTo>
                <a:lnTo>
                  <a:pt x="2273795" y="891654"/>
                </a:lnTo>
                <a:lnTo>
                  <a:pt x="2282209" y="889955"/>
                </a:lnTo>
                <a:lnTo>
                  <a:pt x="2289079" y="885323"/>
                </a:lnTo>
                <a:lnTo>
                  <a:pt x="2293712" y="878452"/>
                </a:lnTo>
                <a:lnTo>
                  <a:pt x="2295410" y="870038"/>
                </a:lnTo>
                <a:lnTo>
                  <a:pt x="2293712" y="861632"/>
                </a:lnTo>
                <a:lnTo>
                  <a:pt x="2289079" y="854765"/>
                </a:lnTo>
                <a:lnTo>
                  <a:pt x="2282209" y="850134"/>
                </a:lnTo>
                <a:lnTo>
                  <a:pt x="2273795" y="848436"/>
                </a:lnTo>
                <a:close/>
              </a:path>
              <a:path w="3446779" h="892175">
                <a:moveTo>
                  <a:pt x="2057653" y="848436"/>
                </a:moveTo>
                <a:lnTo>
                  <a:pt x="1971205" y="848436"/>
                </a:lnTo>
                <a:lnTo>
                  <a:pt x="1962791" y="850134"/>
                </a:lnTo>
                <a:lnTo>
                  <a:pt x="1955920" y="854765"/>
                </a:lnTo>
                <a:lnTo>
                  <a:pt x="1951288" y="861632"/>
                </a:lnTo>
                <a:lnTo>
                  <a:pt x="1949589" y="870038"/>
                </a:lnTo>
                <a:lnTo>
                  <a:pt x="1951288" y="878452"/>
                </a:lnTo>
                <a:lnTo>
                  <a:pt x="1955920" y="885323"/>
                </a:lnTo>
                <a:lnTo>
                  <a:pt x="1962791" y="889955"/>
                </a:lnTo>
                <a:lnTo>
                  <a:pt x="1971205" y="891654"/>
                </a:lnTo>
                <a:lnTo>
                  <a:pt x="2057653" y="891654"/>
                </a:lnTo>
                <a:lnTo>
                  <a:pt x="2066067" y="889955"/>
                </a:lnTo>
                <a:lnTo>
                  <a:pt x="2072938" y="885323"/>
                </a:lnTo>
                <a:lnTo>
                  <a:pt x="2077570" y="878452"/>
                </a:lnTo>
                <a:lnTo>
                  <a:pt x="2079269" y="870038"/>
                </a:lnTo>
                <a:lnTo>
                  <a:pt x="2077570" y="861632"/>
                </a:lnTo>
                <a:lnTo>
                  <a:pt x="2072938" y="854765"/>
                </a:lnTo>
                <a:lnTo>
                  <a:pt x="2066067" y="850134"/>
                </a:lnTo>
                <a:lnTo>
                  <a:pt x="2057653" y="848436"/>
                </a:lnTo>
                <a:close/>
              </a:path>
              <a:path w="3446779" h="892175">
                <a:moveTo>
                  <a:pt x="1841538" y="848436"/>
                </a:moveTo>
                <a:lnTo>
                  <a:pt x="1755089" y="848436"/>
                </a:lnTo>
                <a:lnTo>
                  <a:pt x="1746675" y="850134"/>
                </a:lnTo>
                <a:lnTo>
                  <a:pt x="1739804" y="854765"/>
                </a:lnTo>
                <a:lnTo>
                  <a:pt x="1735172" y="861632"/>
                </a:lnTo>
                <a:lnTo>
                  <a:pt x="1733473" y="870038"/>
                </a:lnTo>
                <a:lnTo>
                  <a:pt x="1735172" y="878452"/>
                </a:lnTo>
                <a:lnTo>
                  <a:pt x="1739804" y="885323"/>
                </a:lnTo>
                <a:lnTo>
                  <a:pt x="1746675" y="889955"/>
                </a:lnTo>
                <a:lnTo>
                  <a:pt x="1755089" y="891654"/>
                </a:lnTo>
                <a:lnTo>
                  <a:pt x="1841538" y="891654"/>
                </a:lnTo>
                <a:lnTo>
                  <a:pt x="1849951" y="889955"/>
                </a:lnTo>
                <a:lnTo>
                  <a:pt x="1856822" y="885323"/>
                </a:lnTo>
                <a:lnTo>
                  <a:pt x="1861454" y="878452"/>
                </a:lnTo>
                <a:lnTo>
                  <a:pt x="1863153" y="870038"/>
                </a:lnTo>
                <a:lnTo>
                  <a:pt x="1861454" y="861632"/>
                </a:lnTo>
                <a:lnTo>
                  <a:pt x="1856822" y="854765"/>
                </a:lnTo>
                <a:lnTo>
                  <a:pt x="1849951" y="850134"/>
                </a:lnTo>
                <a:lnTo>
                  <a:pt x="1841538" y="848436"/>
                </a:lnTo>
                <a:close/>
              </a:path>
              <a:path w="3446779" h="892175">
                <a:moveTo>
                  <a:pt x="1625396" y="848436"/>
                </a:moveTo>
                <a:lnTo>
                  <a:pt x="1538947" y="848436"/>
                </a:lnTo>
                <a:lnTo>
                  <a:pt x="1530536" y="850134"/>
                </a:lnTo>
                <a:lnTo>
                  <a:pt x="1523669" y="854765"/>
                </a:lnTo>
                <a:lnTo>
                  <a:pt x="1519041" y="861632"/>
                </a:lnTo>
                <a:lnTo>
                  <a:pt x="1517345" y="870038"/>
                </a:lnTo>
                <a:lnTo>
                  <a:pt x="1519041" y="878452"/>
                </a:lnTo>
                <a:lnTo>
                  <a:pt x="1523669" y="885323"/>
                </a:lnTo>
                <a:lnTo>
                  <a:pt x="1530536" y="889955"/>
                </a:lnTo>
                <a:lnTo>
                  <a:pt x="1538947" y="891654"/>
                </a:lnTo>
                <a:lnTo>
                  <a:pt x="1625396" y="891654"/>
                </a:lnTo>
                <a:lnTo>
                  <a:pt x="1633810" y="889955"/>
                </a:lnTo>
                <a:lnTo>
                  <a:pt x="1640681" y="885323"/>
                </a:lnTo>
                <a:lnTo>
                  <a:pt x="1645313" y="878452"/>
                </a:lnTo>
                <a:lnTo>
                  <a:pt x="1647012" y="870038"/>
                </a:lnTo>
                <a:lnTo>
                  <a:pt x="1645313" y="861632"/>
                </a:lnTo>
                <a:lnTo>
                  <a:pt x="1640681" y="854765"/>
                </a:lnTo>
                <a:lnTo>
                  <a:pt x="1633810" y="850134"/>
                </a:lnTo>
                <a:lnTo>
                  <a:pt x="1625396" y="848436"/>
                </a:lnTo>
                <a:close/>
              </a:path>
              <a:path w="3446779" h="892175">
                <a:moveTo>
                  <a:pt x="1409268" y="848436"/>
                </a:moveTo>
                <a:lnTo>
                  <a:pt x="1322806" y="848436"/>
                </a:lnTo>
                <a:lnTo>
                  <a:pt x="1314392" y="850134"/>
                </a:lnTo>
                <a:lnTo>
                  <a:pt x="1307522" y="854765"/>
                </a:lnTo>
                <a:lnTo>
                  <a:pt x="1302889" y="861632"/>
                </a:lnTo>
                <a:lnTo>
                  <a:pt x="1301191" y="870038"/>
                </a:lnTo>
                <a:lnTo>
                  <a:pt x="1302889" y="878452"/>
                </a:lnTo>
                <a:lnTo>
                  <a:pt x="1307522" y="885323"/>
                </a:lnTo>
                <a:lnTo>
                  <a:pt x="1314392" y="889955"/>
                </a:lnTo>
                <a:lnTo>
                  <a:pt x="1322806" y="891654"/>
                </a:lnTo>
                <a:lnTo>
                  <a:pt x="1409268" y="891654"/>
                </a:lnTo>
                <a:lnTo>
                  <a:pt x="1417674" y="889955"/>
                </a:lnTo>
                <a:lnTo>
                  <a:pt x="1424541" y="885323"/>
                </a:lnTo>
                <a:lnTo>
                  <a:pt x="1429172" y="878452"/>
                </a:lnTo>
                <a:lnTo>
                  <a:pt x="1430870" y="870038"/>
                </a:lnTo>
                <a:lnTo>
                  <a:pt x="1429172" y="861632"/>
                </a:lnTo>
                <a:lnTo>
                  <a:pt x="1424541" y="854765"/>
                </a:lnTo>
                <a:lnTo>
                  <a:pt x="1417674" y="850134"/>
                </a:lnTo>
                <a:lnTo>
                  <a:pt x="1409268" y="848436"/>
                </a:lnTo>
                <a:close/>
              </a:path>
              <a:path w="3446779" h="892175">
                <a:moveTo>
                  <a:pt x="1193139" y="848436"/>
                </a:moveTo>
                <a:lnTo>
                  <a:pt x="1106690" y="848436"/>
                </a:lnTo>
                <a:lnTo>
                  <a:pt x="1098276" y="850134"/>
                </a:lnTo>
                <a:lnTo>
                  <a:pt x="1091406" y="854765"/>
                </a:lnTo>
                <a:lnTo>
                  <a:pt x="1086773" y="861632"/>
                </a:lnTo>
                <a:lnTo>
                  <a:pt x="1085075" y="870038"/>
                </a:lnTo>
                <a:lnTo>
                  <a:pt x="1086773" y="878452"/>
                </a:lnTo>
                <a:lnTo>
                  <a:pt x="1091406" y="885323"/>
                </a:lnTo>
                <a:lnTo>
                  <a:pt x="1098276" y="889955"/>
                </a:lnTo>
                <a:lnTo>
                  <a:pt x="1106690" y="891654"/>
                </a:lnTo>
                <a:lnTo>
                  <a:pt x="1193139" y="891654"/>
                </a:lnTo>
                <a:lnTo>
                  <a:pt x="1201553" y="889955"/>
                </a:lnTo>
                <a:lnTo>
                  <a:pt x="1208424" y="885323"/>
                </a:lnTo>
                <a:lnTo>
                  <a:pt x="1213056" y="878452"/>
                </a:lnTo>
                <a:lnTo>
                  <a:pt x="1214754" y="870038"/>
                </a:lnTo>
                <a:lnTo>
                  <a:pt x="1213056" y="861632"/>
                </a:lnTo>
                <a:lnTo>
                  <a:pt x="1208424" y="854765"/>
                </a:lnTo>
                <a:lnTo>
                  <a:pt x="1201553" y="850134"/>
                </a:lnTo>
                <a:lnTo>
                  <a:pt x="1193139" y="848436"/>
                </a:lnTo>
                <a:close/>
              </a:path>
              <a:path w="3446779" h="892175">
                <a:moveTo>
                  <a:pt x="977011" y="848436"/>
                </a:moveTo>
                <a:lnTo>
                  <a:pt x="890549" y="848436"/>
                </a:lnTo>
                <a:lnTo>
                  <a:pt x="882135" y="850134"/>
                </a:lnTo>
                <a:lnTo>
                  <a:pt x="875264" y="854765"/>
                </a:lnTo>
                <a:lnTo>
                  <a:pt x="870632" y="861632"/>
                </a:lnTo>
                <a:lnTo>
                  <a:pt x="868933" y="870038"/>
                </a:lnTo>
                <a:lnTo>
                  <a:pt x="870632" y="878452"/>
                </a:lnTo>
                <a:lnTo>
                  <a:pt x="875264" y="885323"/>
                </a:lnTo>
                <a:lnTo>
                  <a:pt x="882135" y="889955"/>
                </a:lnTo>
                <a:lnTo>
                  <a:pt x="890549" y="891654"/>
                </a:lnTo>
                <a:lnTo>
                  <a:pt x="977011" y="891654"/>
                </a:lnTo>
                <a:lnTo>
                  <a:pt x="985424" y="889955"/>
                </a:lnTo>
                <a:lnTo>
                  <a:pt x="992295" y="885323"/>
                </a:lnTo>
                <a:lnTo>
                  <a:pt x="996927" y="878452"/>
                </a:lnTo>
                <a:lnTo>
                  <a:pt x="998626" y="870038"/>
                </a:lnTo>
                <a:lnTo>
                  <a:pt x="996927" y="861632"/>
                </a:lnTo>
                <a:lnTo>
                  <a:pt x="992295" y="854765"/>
                </a:lnTo>
                <a:lnTo>
                  <a:pt x="985424" y="850134"/>
                </a:lnTo>
                <a:lnTo>
                  <a:pt x="977011" y="848436"/>
                </a:lnTo>
                <a:close/>
              </a:path>
              <a:path w="3446779" h="892175">
                <a:moveTo>
                  <a:pt x="760869" y="848436"/>
                </a:moveTo>
                <a:lnTo>
                  <a:pt x="674420" y="848436"/>
                </a:lnTo>
                <a:lnTo>
                  <a:pt x="666014" y="850134"/>
                </a:lnTo>
                <a:lnTo>
                  <a:pt x="659147" y="854765"/>
                </a:lnTo>
                <a:lnTo>
                  <a:pt x="654516" y="861632"/>
                </a:lnTo>
                <a:lnTo>
                  <a:pt x="652818" y="870038"/>
                </a:lnTo>
                <a:lnTo>
                  <a:pt x="654516" y="878452"/>
                </a:lnTo>
                <a:lnTo>
                  <a:pt x="659147" y="885323"/>
                </a:lnTo>
                <a:lnTo>
                  <a:pt x="666014" y="889955"/>
                </a:lnTo>
                <a:lnTo>
                  <a:pt x="674420" y="891654"/>
                </a:lnTo>
                <a:lnTo>
                  <a:pt x="760869" y="891654"/>
                </a:lnTo>
                <a:lnTo>
                  <a:pt x="769283" y="889955"/>
                </a:lnTo>
                <a:lnTo>
                  <a:pt x="776154" y="885323"/>
                </a:lnTo>
                <a:lnTo>
                  <a:pt x="780786" y="878452"/>
                </a:lnTo>
                <a:lnTo>
                  <a:pt x="782485" y="870038"/>
                </a:lnTo>
                <a:lnTo>
                  <a:pt x="780786" y="861632"/>
                </a:lnTo>
                <a:lnTo>
                  <a:pt x="776154" y="854765"/>
                </a:lnTo>
                <a:lnTo>
                  <a:pt x="769283" y="850134"/>
                </a:lnTo>
                <a:lnTo>
                  <a:pt x="760869" y="848436"/>
                </a:lnTo>
                <a:close/>
              </a:path>
              <a:path w="3446779" h="892175">
                <a:moveTo>
                  <a:pt x="544753" y="848436"/>
                </a:moveTo>
                <a:lnTo>
                  <a:pt x="458292" y="848436"/>
                </a:lnTo>
                <a:lnTo>
                  <a:pt x="449880" y="850134"/>
                </a:lnTo>
                <a:lnTo>
                  <a:pt x="443014" y="854765"/>
                </a:lnTo>
                <a:lnTo>
                  <a:pt x="438386" y="861632"/>
                </a:lnTo>
                <a:lnTo>
                  <a:pt x="436689" y="870038"/>
                </a:lnTo>
                <a:lnTo>
                  <a:pt x="438386" y="878452"/>
                </a:lnTo>
                <a:lnTo>
                  <a:pt x="443014" y="885323"/>
                </a:lnTo>
                <a:lnTo>
                  <a:pt x="449880" y="889955"/>
                </a:lnTo>
                <a:lnTo>
                  <a:pt x="458292" y="891654"/>
                </a:lnTo>
                <a:lnTo>
                  <a:pt x="544753" y="891654"/>
                </a:lnTo>
                <a:lnTo>
                  <a:pt x="553167" y="889955"/>
                </a:lnTo>
                <a:lnTo>
                  <a:pt x="560038" y="885323"/>
                </a:lnTo>
                <a:lnTo>
                  <a:pt x="564670" y="878452"/>
                </a:lnTo>
                <a:lnTo>
                  <a:pt x="566369" y="870038"/>
                </a:lnTo>
                <a:lnTo>
                  <a:pt x="564670" y="861632"/>
                </a:lnTo>
                <a:lnTo>
                  <a:pt x="560038" y="854765"/>
                </a:lnTo>
                <a:lnTo>
                  <a:pt x="553167" y="850134"/>
                </a:lnTo>
                <a:lnTo>
                  <a:pt x="544753" y="848436"/>
                </a:lnTo>
                <a:close/>
              </a:path>
              <a:path w="3446779" h="892175">
                <a:moveTo>
                  <a:pt x="328612" y="848436"/>
                </a:moveTo>
                <a:lnTo>
                  <a:pt x="242163" y="848436"/>
                </a:lnTo>
                <a:lnTo>
                  <a:pt x="233749" y="850134"/>
                </a:lnTo>
                <a:lnTo>
                  <a:pt x="226879" y="854765"/>
                </a:lnTo>
                <a:lnTo>
                  <a:pt x="222246" y="861632"/>
                </a:lnTo>
                <a:lnTo>
                  <a:pt x="220548" y="870038"/>
                </a:lnTo>
                <a:lnTo>
                  <a:pt x="222246" y="878452"/>
                </a:lnTo>
                <a:lnTo>
                  <a:pt x="226879" y="885323"/>
                </a:lnTo>
                <a:lnTo>
                  <a:pt x="233749" y="889955"/>
                </a:lnTo>
                <a:lnTo>
                  <a:pt x="242163" y="891654"/>
                </a:lnTo>
                <a:lnTo>
                  <a:pt x="328612" y="891654"/>
                </a:lnTo>
                <a:lnTo>
                  <a:pt x="337026" y="889955"/>
                </a:lnTo>
                <a:lnTo>
                  <a:pt x="343896" y="885323"/>
                </a:lnTo>
                <a:lnTo>
                  <a:pt x="348529" y="878452"/>
                </a:lnTo>
                <a:lnTo>
                  <a:pt x="350227" y="870038"/>
                </a:lnTo>
                <a:lnTo>
                  <a:pt x="348529" y="861632"/>
                </a:lnTo>
                <a:lnTo>
                  <a:pt x="343896" y="854765"/>
                </a:lnTo>
                <a:lnTo>
                  <a:pt x="337026" y="850134"/>
                </a:lnTo>
                <a:lnTo>
                  <a:pt x="328612" y="848436"/>
                </a:lnTo>
                <a:close/>
              </a:path>
              <a:path w="3446779" h="892175">
                <a:moveTo>
                  <a:pt x="112458" y="848448"/>
                </a:moveTo>
                <a:lnTo>
                  <a:pt x="25780" y="848677"/>
                </a:lnTo>
                <a:lnTo>
                  <a:pt x="4419" y="870546"/>
                </a:lnTo>
                <a:lnTo>
                  <a:pt x="6209" y="878935"/>
                </a:lnTo>
                <a:lnTo>
                  <a:pt x="10918" y="885751"/>
                </a:lnTo>
                <a:lnTo>
                  <a:pt x="17842" y="890306"/>
                </a:lnTo>
                <a:lnTo>
                  <a:pt x="26276" y="891908"/>
                </a:lnTo>
                <a:lnTo>
                  <a:pt x="112496" y="891679"/>
                </a:lnTo>
                <a:lnTo>
                  <a:pt x="120908" y="889973"/>
                </a:lnTo>
                <a:lnTo>
                  <a:pt x="127773" y="885337"/>
                </a:lnTo>
                <a:lnTo>
                  <a:pt x="132397" y="878465"/>
                </a:lnTo>
                <a:lnTo>
                  <a:pt x="134086" y="870051"/>
                </a:lnTo>
                <a:lnTo>
                  <a:pt x="132385" y="861638"/>
                </a:lnTo>
                <a:lnTo>
                  <a:pt x="127749" y="854768"/>
                </a:lnTo>
                <a:lnTo>
                  <a:pt x="120874" y="850140"/>
                </a:lnTo>
                <a:lnTo>
                  <a:pt x="112458" y="848448"/>
                </a:lnTo>
                <a:close/>
              </a:path>
              <a:path w="3446779" h="892175">
                <a:moveTo>
                  <a:pt x="21615" y="637082"/>
                </a:moveTo>
                <a:lnTo>
                  <a:pt x="13201" y="638781"/>
                </a:lnTo>
                <a:lnTo>
                  <a:pt x="6330" y="643413"/>
                </a:lnTo>
                <a:lnTo>
                  <a:pt x="1698" y="650284"/>
                </a:lnTo>
                <a:lnTo>
                  <a:pt x="0" y="658698"/>
                </a:lnTo>
                <a:lnTo>
                  <a:pt x="0" y="745147"/>
                </a:lnTo>
                <a:lnTo>
                  <a:pt x="1698" y="753560"/>
                </a:lnTo>
                <a:lnTo>
                  <a:pt x="6330" y="760431"/>
                </a:lnTo>
                <a:lnTo>
                  <a:pt x="13201" y="765063"/>
                </a:lnTo>
                <a:lnTo>
                  <a:pt x="21615" y="766762"/>
                </a:lnTo>
                <a:lnTo>
                  <a:pt x="30029" y="765063"/>
                </a:lnTo>
                <a:lnTo>
                  <a:pt x="36899" y="760431"/>
                </a:lnTo>
                <a:lnTo>
                  <a:pt x="41532" y="753560"/>
                </a:lnTo>
                <a:lnTo>
                  <a:pt x="43230" y="745147"/>
                </a:lnTo>
                <a:lnTo>
                  <a:pt x="43230" y="658698"/>
                </a:lnTo>
                <a:lnTo>
                  <a:pt x="41532" y="650284"/>
                </a:lnTo>
                <a:lnTo>
                  <a:pt x="36899" y="643413"/>
                </a:lnTo>
                <a:lnTo>
                  <a:pt x="30029" y="638781"/>
                </a:lnTo>
                <a:lnTo>
                  <a:pt x="21615" y="637082"/>
                </a:lnTo>
                <a:close/>
              </a:path>
              <a:path w="3446779" h="892175">
                <a:moveTo>
                  <a:pt x="21615" y="420954"/>
                </a:moveTo>
                <a:lnTo>
                  <a:pt x="13201" y="422652"/>
                </a:lnTo>
                <a:lnTo>
                  <a:pt x="6330" y="427283"/>
                </a:lnTo>
                <a:lnTo>
                  <a:pt x="1698" y="434150"/>
                </a:lnTo>
                <a:lnTo>
                  <a:pt x="0" y="442556"/>
                </a:lnTo>
                <a:lnTo>
                  <a:pt x="0" y="529018"/>
                </a:lnTo>
                <a:lnTo>
                  <a:pt x="1698" y="537426"/>
                </a:lnTo>
                <a:lnTo>
                  <a:pt x="6330" y="544298"/>
                </a:lnTo>
                <a:lnTo>
                  <a:pt x="13201" y="548933"/>
                </a:lnTo>
                <a:lnTo>
                  <a:pt x="21615" y="550633"/>
                </a:lnTo>
                <a:lnTo>
                  <a:pt x="30029" y="548933"/>
                </a:lnTo>
                <a:lnTo>
                  <a:pt x="36899" y="544298"/>
                </a:lnTo>
                <a:lnTo>
                  <a:pt x="41532" y="537426"/>
                </a:lnTo>
                <a:lnTo>
                  <a:pt x="43230" y="529018"/>
                </a:lnTo>
                <a:lnTo>
                  <a:pt x="43230" y="442556"/>
                </a:lnTo>
                <a:lnTo>
                  <a:pt x="41532" y="434150"/>
                </a:lnTo>
                <a:lnTo>
                  <a:pt x="36899" y="427283"/>
                </a:lnTo>
                <a:lnTo>
                  <a:pt x="30029" y="422652"/>
                </a:lnTo>
                <a:lnTo>
                  <a:pt x="21615" y="420954"/>
                </a:lnTo>
                <a:close/>
              </a:path>
              <a:path w="3446779" h="892175">
                <a:moveTo>
                  <a:pt x="21615" y="204825"/>
                </a:moveTo>
                <a:lnTo>
                  <a:pt x="13201" y="206524"/>
                </a:lnTo>
                <a:lnTo>
                  <a:pt x="6330" y="211154"/>
                </a:lnTo>
                <a:lnTo>
                  <a:pt x="1698" y="218021"/>
                </a:lnTo>
                <a:lnTo>
                  <a:pt x="0" y="226428"/>
                </a:lnTo>
                <a:lnTo>
                  <a:pt x="0" y="312889"/>
                </a:lnTo>
                <a:lnTo>
                  <a:pt x="1698" y="321296"/>
                </a:lnTo>
                <a:lnTo>
                  <a:pt x="6330" y="328163"/>
                </a:lnTo>
                <a:lnTo>
                  <a:pt x="13201" y="332794"/>
                </a:lnTo>
                <a:lnTo>
                  <a:pt x="21615" y="334492"/>
                </a:lnTo>
                <a:lnTo>
                  <a:pt x="30029" y="332794"/>
                </a:lnTo>
                <a:lnTo>
                  <a:pt x="36899" y="328163"/>
                </a:lnTo>
                <a:lnTo>
                  <a:pt x="41532" y="321296"/>
                </a:lnTo>
                <a:lnTo>
                  <a:pt x="43230" y="312889"/>
                </a:lnTo>
                <a:lnTo>
                  <a:pt x="43230" y="226428"/>
                </a:lnTo>
                <a:lnTo>
                  <a:pt x="41532" y="218021"/>
                </a:lnTo>
                <a:lnTo>
                  <a:pt x="36899" y="211154"/>
                </a:lnTo>
                <a:lnTo>
                  <a:pt x="30029" y="206524"/>
                </a:lnTo>
                <a:lnTo>
                  <a:pt x="21615" y="204825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0377" y="6152155"/>
            <a:ext cx="7569200" cy="6019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conjunctiva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has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been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incised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to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expose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medial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dirty="0">
                <a:latin typeface="Trebuchet MS"/>
                <a:cs typeface="Trebuchet MS"/>
              </a:rPr>
              <a:t>rectus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muscle.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muscle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is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then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disinserted</a:t>
            </a:r>
            <a:r>
              <a:rPr sz="1600" spc="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moved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backwards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on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globe.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028" y="3286785"/>
            <a:ext cx="9446895" cy="4013835"/>
            <a:chOff x="143028" y="3286785"/>
            <a:chExt cx="9446895" cy="4013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540" y="4805612"/>
              <a:ext cx="8132229" cy="2494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028" y="3286785"/>
              <a:ext cx="7628216" cy="153409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678974" y="465010"/>
            <a:ext cx="3403600" cy="760730"/>
          </a:xfrm>
          <a:custGeom>
            <a:avLst/>
            <a:gdLst/>
            <a:ahLst/>
            <a:cxnLst/>
            <a:rect l="l" t="t" r="r" b="b"/>
            <a:pathLst>
              <a:path w="3403600" h="760730">
                <a:moveTo>
                  <a:pt x="108051" y="0"/>
                </a:moveTo>
                <a:lnTo>
                  <a:pt x="21615" y="0"/>
                </a:lnTo>
                <a:lnTo>
                  <a:pt x="13201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1" y="41532"/>
                </a:lnTo>
                <a:lnTo>
                  <a:pt x="21615" y="43230"/>
                </a:lnTo>
                <a:lnTo>
                  <a:pt x="108051" y="43230"/>
                </a:lnTo>
                <a:lnTo>
                  <a:pt x="116465" y="41532"/>
                </a:lnTo>
                <a:lnTo>
                  <a:pt x="123336" y="36899"/>
                </a:lnTo>
                <a:lnTo>
                  <a:pt x="127968" y="30029"/>
                </a:lnTo>
                <a:lnTo>
                  <a:pt x="129666" y="21615"/>
                </a:lnTo>
                <a:lnTo>
                  <a:pt x="127968" y="13201"/>
                </a:lnTo>
                <a:lnTo>
                  <a:pt x="123336" y="6330"/>
                </a:lnTo>
                <a:lnTo>
                  <a:pt x="116465" y="1698"/>
                </a:lnTo>
                <a:lnTo>
                  <a:pt x="108051" y="0"/>
                </a:lnTo>
                <a:close/>
              </a:path>
              <a:path w="3403600" h="760730">
                <a:moveTo>
                  <a:pt x="324205" y="0"/>
                </a:moveTo>
                <a:lnTo>
                  <a:pt x="237744" y="0"/>
                </a:lnTo>
                <a:lnTo>
                  <a:pt x="229330" y="1698"/>
                </a:lnTo>
                <a:lnTo>
                  <a:pt x="222459" y="6330"/>
                </a:lnTo>
                <a:lnTo>
                  <a:pt x="217827" y="13201"/>
                </a:lnTo>
                <a:lnTo>
                  <a:pt x="216128" y="21615"/>
                </a:lnTo>
                <a:lnTo>
                  <a:pt x="217827" y="30029"/>
                </a:lnTo>
                <a:lnTo>
                  <a:pt x="222459" y="36899"/>
                </a:lnTo>
                <a:lnTo>
                  <a:pt x="229330" y="41532"/>
                </a:lnTo>
                <a:lnTo>
                  <a:pt x="237744" y="43230"/>
                </a:lnTo>
                <a:lnTo>
                  <a:pt x="324205" y="43230"/>
                </a:lnTo>
                <a:lnTo>
                  <a:pt x="332617" y="41532"/>
                </a:lnTo>
                <a:lnTo>
                  <a:pt x="339483" y="36899"/>
                </a:lnTo>
                <a:lnTo>
                  <a:pt x="344111" y="30029"/>
                </a:lnTo>
                <a:lnTo>
                  <a:pt x="345808" y="21615"/>
                </a:lnTo>
                <a:lnTo>
                  <a:pt x="344111" y="13201"/>
                </a:lnTo>
                <a:lnTo>
                  <a:pt x="339483" y="6330"/>
                </a:lnTo>
                <a:lnTo>
                  <a:pt x="332617" y="1698"/>
                </a:lnTo>
                <a:lnTo>
                  <a:pt x="324205" y="0"/>
                </a:lnTo>
                <a:close/>
              </a:path>
              <a:path w="3403600" h="760730">
                <a:moveTo>
                  <a:pt x="540321" y="0"/>
                </a:moveTo>
                <a:lnTo>
                  <a:pt x="453872" y="0"/>
                </a:lnTo>
                <a:lnTo>
                  <a:pt x="445460" y="1698"/>
                </a:lnTo>
                <a:lnTo>
                  <a:pt x="438594" y="6330"/>
                </a:lnTo>
                <a:lnTo>
                  <a:pt x="433966" y="13201"/>
                </a:lnTo>
                <a:lnTo>
                  <a:pt x="432269" y="21615"/>
                </a:lnTo>
                <a:lnTo>
                  <a:pt x="433966" y="30029"/>
                </a:lnTo>
                <a:lnTo>
                  <a:pt x="438594" y="36899"/>
                </a:lnTo>
                <a:lnTo>
                  <a:pt x="445460" y="41532"/>
                </a:lnTo>
                <a:lnTo>
                  <a:pt x="453872" y="43230"/>
                </a:lnTo>
                <a:lnTo>
                  <a:pt x="540321" y="43230"/>
                </a:lnTo>
                <a:lnTo>
                  <a:pt x="548735" y="41532"/>
                </a:lnTo>
                <a:lnTo>
                  <a:pt x="555605" y="36899"/>
                </a:lnTo>
                <a:lnTo>
                  <a:pt x="560238" y="30029"/>
                </a:lnTo>
                <a:lnTo>
                  <a:pt x="561936" y="21615"/>
                </a:lnTo>
                <a:lnTo>
                  <a:pt x="560238" y="13201"/>
                </a:lnTo>
                <a:lnTo>
                  <a:pt x="555605" y="6330"/>
                </a:lnTo>
                <a:lnTo>
                  <a:pt x="548735" y="1698"/>
                </a:lnTo>
                <a:lnTo>
                  <a:pt x="540321" y="0"/>
                </a:lnTo>
                <a:close/>
              </a:path>
              <a:path w="3403600" h="760730">
                <a:moveTo>
                  <a:pt x="756462" y="0"/>
                </a:moveTo>
                <a:lnTo>
                  <a:pt x="670013" y="0"/>
                </a:lnTo>
                <a:lnTo>
                  <a:pt x="661600" y="1698"/>
                </a:lnTo>
                <a:lnTo>
                  <a:pt x="654729" y="6330"/>
                </a:lnTo>
                <a:lnTo>
                  <a:pt x="650097" y="13201"/>
                </a:lnTo>
                <a:lnTo>
                  <a:pt x="648398" y="21615"/>
                </a:lnTo>
                <a:lnTo>
                  <a:pt x="650097" y="30029"/>
                </a:lnTo>
                <a:lnTo>
                  <a:pt x="654729" y="36899"/>
                </a:lnTo>
                <a:lnTo>
                  <a:pt x="661600" y="41532"/>
                </a:lnTo>
                <a:lnTo>
                  <a:pt x="670013" y="43230"/>
                </a:lnTo>
                <a:lnTo>
                  <a:pt x="756462" y="43230"/>
                </a:lnTo>
                <a:lnTo>
                  <a:pt x="764876" y="41532"/>
                </a:lnTo>
                <a:lnTo>
                  <a:pt x="771747" y="36899"/>
                </a:lnTo>
                <a:lnTo>
                  <a:pt x="776379" y="30029"/>
                </a:lnTo>
                <a:lnTo>
                  <a:pt x="778078" y="21615"/>
                </a:lnTo>
                <a:lnTo>
                  <a:pt x="776379" y="13201"/>
                </a:lnTo>
                <a:lnTo>
                  <a:pt x="771747" y="6330"/>
                </a:lnTo>
                <a:lnTo>
                  <a:pt x="764876" y="1698"/>
                </a:lnTo>
                <a:lnTo>
                  <a:pt x="756462" y="0"/>
                </a:lnTo>
                <a:close/>
              </a:path>
              <a:path w="3403600" h="760730">
                <a:moveTo>
                  <a:pt x="972591" y="0"/>
                </a:moveTo>
                <a:lnTo>
                  <a:pt x="886129" y="0"/>
                </a:lnTo>
                <a:lnTo>
                  <a:pt x="877723" y="1698"/>
                </a:lnTo>
                <a:lnTo>
                  <a:pt x="870856" y="6330"/>
                </a:lnTo>
                <a:lnTo>
                  <a:pt x="866225" y="13201"/>
                </a:lnTo>
                <a:lnTo>
                  <a:pt x="864527" y="21615"/>
                </a:lnTo>
                <a:lnTo>
                  <a:pt x="866225" y="30029"/>
                </a:lnTo>
                <a:lnTo>
                  <a:pt x="870856" y="36899"/>
                </a:lnTo>
                <a:lnTo>
                  <a:pt x="877723" y="41532"/>
                </a:lnTo>
                <a:lnTo>
                  <a:pt x="886129" y="43230"/>
                </a:lnTo>
                <a:lnTo>
                  <a:pt x="972591" y="43230"/>
                </a:lnTo>
                <a:lnTo>
                  <a:pt x="981003" y="41532"/>
                </a:lnTo>
                <a:lnTo>
                  <a:pt x="987869" y="36899"/>
                </a:lnTo>
                <a:lnTo>
                  <a:pt x="992497" y="30029"/>
                </a:lnTo>
                <a:lnTo>
                  <a:pt x="994194" y="21615"/>
                </a:lnTo>
                <a:lnTo>
                  <a:pt x="992497" y="13201"/>
                </a:lnTo>
                <a:lnTo>
                  <a:pt x="987869" y="6330"/>
                </a:lnTo>
                <a:lnTo>
                  <a:pt x="981003" y="1698"/>
                </a:lnTo>
                <a:lnTo>
                  <a:pt x="972591" y="0"/>
                </a:lnTo>
                <a:close/>
              </a:path>
              <a:path w="3403600" h="760730">
                <a:moveTo>
                  <a:pt x="1188707" y="0"/>
                </a:moveTo>
                <a:lnTo>
                  <a:pt x="1102258" y="0"/>
                </a:lnTo>
                <a:lnTo>
                  <a:pt x="1093844" y="1698"/>
                </a:lnTo>
                <a:lnTo>
                  <a:pt x="1086973" y="6330"/>
                </a:lnTo>
                <a:lnTo>
                  <a:pt x="1082341" y="13201"/>
                </a:lnTo>
                <a:lnTo>
                  <a:pt x="1080643" y="21615"/>
                </a:lnTo>
                <a:lnTo>
                  <a:pt x="1082341" y="30029"/>
                </a:lnTo>
                <a:lnTo>
                  <a:pt x="1086973" y="36899"/>
                </a:lnTo>
                <a:lnTo>
                  <a:pt x="1093844" y="41532"/>
                </a:lnTo>
                <a:lnTo>
                  <a:pt x="1102258" y="43230"/>
                </a:lnTo>
                <a:lnTo>
                  <a:pt x="1188707" y="43230"/>
                </a:lnTo>
                <a:lnTo>
                  <a:pt x="1197121" y="41532"/>
                </a:lnTo>
                <a:lnTo>
                  <a:pt x="1203991" y="36899"/>
                </a:lnTo>
                <a:lnTo>
                  <a:pt x="1208624" y="30029"/>
                </a:lnTo>
                <a:lnTo>
                  <a:pt x="1210322" y="21615"/>
                </a:lnTo>
                <a:lnTo>
                  <a:pt x="1208624" y="13201"/>
                </a:lnTo>
                <a:lnTo>
                  <a:pt x="1203991" y="6330"/>
                </a:lnTo>
                <a:lnTo>
                  <a:pt x="1197121" y="1698"/>
                </a:lnTo>
                <a:lnTo>
                  <a:pt x="1188707" y="0"/>
                </a:lnTo>
                <a:close/>
              </a:path>
              <a:path w="3403600" h="760730">
                <a:moveTo>
                  <a:pt x="1404861" y="0"/>
                </a:moveTo>
                <a:lnTo>
                  <a:pt x="1318399" y="0"/>
                </a:lnTo>
                <a:lnTo>
                  <a:pt x="1309985" y="1698"/>
                </a:lnTo>
                <a:lnTo>
                  <a:pt x="1303115" y="6330"/>
                </a:lnTo>
                <a:lnTo>
                  <a:pt x="1298482" y="13201"/>
                </a:lnTo>
                <a:lnTo>
                  <a:pt x="1296784" y="21615"/>
                </a:lnTo>
                <a:lnTo>
                  <a:pt x="1298482" y="30029"/>
                </a:lnTo>
                <a:lnTo>
                  <a:pt x="1303115" y="36899"/>
                </a:lnTo>
                <a:lnTo>
                  <a:pt x="1309985" y="41532"/>
                </a:lnTo>
                <a:lnTo>
                  <a:pt x="1318399" y="43230"/>
                </a:lnTo>
                <a:lnTo>
                  <a:pt x="1404861" y="43230"/>
                </a:lnTo>
                <a:lnTo>
                  <a:pt x="1413267" y="41532"/>
                </a:lnTo>
                <a:lnTo>
                  <a:pt x="1420134" y="36899"/>
                </a:lnTo>
                <a:lnTo>
                  <a:pt x="1424765" y="30029"/>
                </a:lnTo>
                <a:lnTo>
                  <a:pt x="1426464" y="21615"/>
                </a:lnTo>
                <a:lnTo>
                  <a:pt x="1424765" y="13201"/>
                </a:lnTo>
                <a:lnTo>
                  <a:pt x="1420134" y="6330"/>
                </a:lnTo>
                <a:lnTo>
                  <a:pt x="1413267" y="1698"/>
                </a:lnTo>
                <a:lnTo>
                  <a:pt x="1404861" y="0"/>
                </a:lnTo>
                <a:close/>
              </a:path>
              <a:path w="3403600" h="760730">
                <a:moveTo>
                  <a:pt x="1620977" y="0"/>
                </a:moveTo>
                <a:lnTo>
                  <a:pt x="1534528" y="0"/>
                </a:lnTo>
                <a:lnTo>
                  <a:pt x="1526114" y="1698"/>
                </a:lnTo>
                <a:lnTo>
                  <a:pt x="1519243" y="6330"/>
                </a:lnTo>
                <a:lnTo>
                  <a:pt x="1514611" y="13201"/>
                </a:lnTo>
                <a:lnTo>
                  <a:pt x="1512912" y="21615"/>
                </a:lnTo>
                <a:lnTo>
                  <a:pt x="1514611" y="30029"/>
                </a:lnTo>
                <a:lnTo>
                  <a:pt x="1519243" y="36899"/>
                </a:lnTo>
                <a:lnTo>
                  <a:pt x="1526114" y="41532"/>
                </a:lnTo>
                <a:lnTo>
                  <a:pt x="1534528" y="43230"/>
                </a:lnTo>
                <a:lnTo>
                  <a:pt x="1620977" y="43230"/>
                </a:lnTo>
                <a:lnTo>
                  <a:pt x="1629390" y="41532"/>
                </a:lnTo>
                <a:lnTo>
                  <a:pt x="1636261" y="36899"/>
                </a:lnTo>
                <a:lnTo>
                  <a:pt x="1640893" y="30029"/>
                </a:lnTo>
                <a:lnTo>
                  <a:pt x="1642592" y="21615"/>
                </a:lnTo>
                <a:lnTo>
                  <a:pt x="1640893" y="13201"/>
                </a:lnTo>
                <a:lnTo>
                  <a:pt x="1636261" y="6330"/>
                </a:lnTo>
                <a:lnTo>
                  <a:pt x="1629390" y="1698"/>
                </a:lnTo>
                <a:lnTo>
                  <a:pt x="1620977" y="0"/>
                </a:lnTo>
                <a:close/>
              </a:path>
              <a:path w="3403600" h="760730">
                <a:moveTo>
                  <a:pt x="1837105" y="0"/>
                </a:moveTo>
                <a:lnTo>
                  <a:pt x="1750656" y="0"/>
                </a:lnTo>
                <a:lnTo>
                  <a:pt x="1742243" y="1698"/>
                </a:lnTo>
                <a:lnTo>
                  <a:pt x="1735372" y="6330"/>
                </a:lnTo>
                <a:lnTo>
                  <a:pt x="1730740" y="13201"/>
                </a:lnTo>
                <a:lnTo>
                  <a:pt x="1729041" y="21615"/>
                </a:lnTo>
                <a:lnTo>
                  <a:pt x="1730740" y="30029"/>
                </a:lnTo>
                <a:lnTo>
                  <a:pt x="1735372" y="36899"/>
                </a:lnTo>
                <a:lnTo>
                  <a:pt x="1742243" y="41532"/>
                </a:lnTo>
                <a:lnTo>
                  <a:pt x="1750656" y="43230"/>
                </a:lnTo>
                <a:lnTo>
                  <a:pt x="1837105" y="43230"/>
                </a:lnTo>
                <a:lnTo>
                  <a:pt x="1845519" y="41532"/>
                </a:lnTo>
                <a:lnTo>
                  <a:pt x="1852390" y="36899"/>
                </a:lnTo>
                <a:lnTo>
                  <a:pt x="1857022" y="30029"/>
                </a:lnTo>
                <a:lnTo>
                  <a:pt x="1858721" y="21615"/>
                </a:lnTo>
                <a:lnTo>
                  <a:pt x="1857022" y="13201"/>
                </a:lnTo>
                <a:lnTo>
                  <a:pt x="1852390" y="6330"/>
                </a:lnTo>
                <a:lnTo>
                  <a:pt x="1845519" y="1698"/>
                </a:lnTo>
                <a:lnTo>
                  <a:pt x="1837105" y="0"/>
                </a:lnTo>
                <a:close/>
              </a:path>
              <a:path w="3403600" h="760730">
                <a:moveTo>
                  <a:pt x="2053247" y="0"/>
                </a:moveTo>
                <a:lnTo>
                  <a:pt x="1966798" y="0"/>
                </a:lnTo>
                <a:lnTo>
                  <a:pt x="1958384" y="1698"/>
                </a:lnTo>
                <a:lnTo>
                  <a:pt x="1951513" y="6330"/>
                </a:lnTo>
                <a:lnTo>
                  <a:pt x="1946881" y="13201"/>
                </a:lnTo>
                <a:lnTo>
                  <a:pt x="1945182" y="21615"/>
                </a:lnTo>
                <a:lnTo>
                  <a:pt x="1946881" y="30029"/>
                </a:lnTo>
                <a:lnTo>
                  <a:pt x="1951513" y="36899"/>
                </a:lnTo>
                <a:lnTo>
                  <a:pt x="1958384" y="41532"/>
                </a:lnTo>
                <a:lnTo>
                  <a:pt x="1966798" y="43230"/>
                </a:lnTo>
                <a:lnTo>
                  <a:pt x="2053247" y="43230"/>
                </a:lnTo>
                <a:lnTo>
                  <a:pt x="2061660" y="41532"/>
                </a:lnTo>
                <a:lnTo>
                  <a:pt x="2068531" y="36899"/>
                </a:lnTo>
                <a:lnTo>
                  <a:pt x="2073163" y="30029"/>
                </a:lnTo>
                <a:lnTo>
                  <a:pt x="2074862" y="21615"/>
                </a:lnTo>
                <a:lnTo>
                  <a:pt x="2073163" y="13201"/>
                </a:lnTo>
                <a:lnTo>
                  <a:pt x="2068531" y="6330"/>
                </a:lnTo>
                <a:lnTo>
                  <a:pt x="2061660" y="1698"/>
                </a:lnTo>
                <a:lnTo>
                  <a:pt x="2053247" y="0"/>
                </a:lnTo>
                <a:close/>
              </a:path>
              <a:path w="3403600" h="760730">
                <a:moveTo>
                  <a:pt x="2269363" y="0"/>
                </a:moveTo>
                <a:lnTo>
                  <a:pt x="2182914" y="0"/>
                </a:lnTo>
                <a:lnTo>
                  <a:pt x="2174502" y="1698"/>
                </a:lnTo>
                <a:lnTo>
                  <a:pt x="2167636" y="6330"/>
                </a:lnTo>
                <a:lnTo>
                  <a:pt x="2163008" y="13201"/>
                </a:lnTo>
                <a:lnTo>
                  <a:pt x="2161311" y="21615"/>
                </a:lnTo>
                <a:lnTo>
                  <a:pt x="2163008" y="30029"/>
                </a:lnTo>
                <a:lnTo>
                  <a:pt x="2167636" y="36899"/>
                </a:lnTo>
                <a:lnTo>
                  <a:pt x="2174502" y="41532"/>
                </a:lnTo>
                <a:lnTo>
                  <a:pt x="2182914" y="43230"/>
                </a:lnTo>
                <a:lnTo>
                  <a:pt x="2269363" y="43230"/>
                </a:lnTo>
                <a:lnTo>
                  <a:pt x="2277776" y="41532"/>
                </a:lnTo>
                <a:lnTo>
                  <a:pt x="2284647" y="36899"/>
                </a:lnTo>
                <a:lnTo>
                  <a:pt x="2289279" y="30029"/>
                </a:lnTo>
                <a:lnTo>
                  <a:pt x="2290978" y="21615"/>
                </a:lnTo>
                <a:lnTo>
                  <a:pt x="2289279" y="13201"/>
                </a:lnTo>
                <a:lnTo>
                  <a:pt x="2284647" y="6330"/>
                </a:lnTo>
                <a:lnTo>
                  <a:pt x="2277776" y="1698"/>
                </a:lnTo>
                <a:lnTo>
                  <a:pt x="2269363" y="0"/>
                </a:lnTo>
                <a:close/>
              </a:path>
              <a:path w="3403600" h="760730">
                <a:moveTo>
                  <a:pt x="2485491" y="0"/>
                </a:moveTo>
                <a:lnTo>
                  <a:pt x="2399042" y="0"/>
                </a:lnTo>
                <a:lnTo>
                  <a:pt x="2390628" y="1698"/>
                </a:lnTo>
                <a:lnTo>
                  <a:pt x="2383758" y="6330"/>
                </a:lnTo>
                <a:lnTo>
                  <a:pt x="2379125" y="13201"/>
                </a:lnTo>
                <a:lnTo>
                  <a:pt x="2377427" y="21615"/>
                </a:lnTo>
                <a:lnTo>
                  <a:pt x="2379125" y="30029"/>
                </a:lnTo>
                <a:lnTo>
                  <a:pt x="2383758" y="36899"/>
                </a:lnTo>
                <a:lnTo>
                  <a:pt x="2390628" y="41532"/>
                </a:lnTo>
                <a:lnTo>
                  <a:pt x="2399042" y="43230"/>
                </a:lnTo>
                <a:lnTo>
                  <a:pt x="2485491" y="43230"/>
                </a:lnTo>
                <a:lnTo>
                  <a:pt x="2493905" y="41532"/>
                </a:lnTo>
                <a:lnTo>
                  <a:pt x="2500776" y="36899"/>
                </a:lnTo>
                <a:lnTo>
                  <a:pt x="2505408" y="30029"/>
                </a:lnTo>
                <a:lnTo>
                  <a:pt x="2507107" y="21615"/>
                </a:lnTo>
                <a:lnTo>
                  <a:pt x="2505408" y="13201"/>
                </a:lnTo>
                <a:lnTo>
                  <a:pt x="2500776" y="6330"/>
                </a:lnTo>
                <a:lnTo>
                  <a:pt x="2493905" y="1698"/>
                </a:lnTo>
                <a:lnTo>
                  <a:pt x="2485491" y="0"/>
                </a:lnTo>
                <a:close/>
              </a:path>
              <a:path w="3403600" h="760730">
                <a:moveTo>
                  <a:pt x="2701645" y="0"/>
                </a:moveTo>
                <a:lnTo>
                  <a:pt x="2615184" y="0"/>
                </a:lnTo>
                <a:lnTo>
                  <a:pt x="2606770" y="1698"/>
                </a:lnTo>
                <a:lnTo>
                  <a:pt x="2599899" y="6330"/>
                </a:lnTo>
                <a:lnTo>
                  <a:pt x="2595267" y="13201"/>
                </a:lnTo>
                <a:lnTo>
                  <a:pt x="2593568" y="21615"/>
                </a:lnTo>
                <a:lnTo>
                  <a:pt x="2595267" y="30029"/>
                </a:lnTo>
                <a:lnTo>
                  <a:pt x="2599899" y="36899"/>
                </a:lnTo>
                <a:lnTo>
                  <a:pt x="2606770" y="41532"/>
                </a:lnTo>
                <a:lnTo>
                  <a:pt x="2615184" y="43230"/>
                </a:lnTo>
                <a:lnTo>
                  <a:pt x="2701645" y="43230"/>
                </a:lnTo>
                <a:lnTo>
                  <a:pt x="2710052" y="41532"/>
                </a:lnTo>
                <a:lnTo>
                  <a:pt x="2716918" y="36899"/>
                </a:lnTo>
                <a:lnTo>
                  <a:pt x="2721549" y="30029"/>
                </a:lnTo>
                <a:lnTo>
                  <a:pt x="2723248" y="21615"/>
                </a:lnTo>
                <a:lnTo>
                  <a:pt x="2721549" y="13201"/>
                </a:lnTo>
                <a:lnTo>
                  <a:pt x="2716918" y="6330"/>
                </a:lnTo>
                <a:lnTo>
                  <a:pt x="2710052" y="1698"/>
                </a:lnTo>
                <a:lnTo>
                  <a:pt x="2701645" y="0"/>
                </a:lnTo>
                <a:close/>
              </a:path>
              <a:path w="3403600" h="760730">
                <a:moveTo>
                  <a:pt x="2917761" y="0"/>
                </a:moveTo>
                <a:lnTo>
                  <a:pt x="2831312" y="0"/>
                </a:lnTo>
                <a:lnTo>
                  <a:pt x="2822898" y="1698"/>
                </a:lnTo>
                <a:lnTo>
                  <a:pt x="2816028" y="6330"/>
                </a:lnTo>
                <a:lnTo>
                  <a:pt x="2811395" y="13201"/>
                </a:lnTo>
                <a:lnTo>
                  <a:pt x="2809697" y="21615"/>
                </a:lnTo>
                <a:lnTo>
                  <a:pt x="2811395" y="30029"/>
                </a:lnTo>
                <a:lnTo>
                  <a:pt x="2816028" y="36899"/>
                </a:lnTo>
                <a:lnTo>
                  <a:pt x="2822898" y="41532"/>
                </a:lnTo>
                <a:lnTo>
                  <a:pt x="2831312" y="43230"/>
                </a:lnTo>
                <a:lnTo>
                  <a:pt x="2917761" y="43230"/>
                </a:lnTo>
                <a:lnTo>
                  <a:pt x="2926175" y="41532"/>
                </a:lnTo>
                <a:lnTo>
                  <a:pt x="2933045" y="36899"/>
                </a:lnTo>
                <a:lnTo>
                  <a:pt x="2937678" y="30029"/>
                </a:lnTo>
                <a:lnTo>
                  <a:pt x="2939376" y="21615"/>
                </a:lnTo>
                <a:lnTo>
                  <a:pt x="2937678" y="13201"/>
                </a:lnTo>
                <a:lnTo>
                  <a:pt x="2933045" y="6330"/>
                </a:lnTo>
                <a:lnTo>
                  <a:pt x="2926175" y="1698"/>
                </a:lnTo>
                <a:lnTo>
                  <a:pt x="2917761" y="0"/>
                </a:lnTo>
                <a:close/>
              </a:path>
              <a:path w="3403600" h="760730">
                <a:moveTo>
                  <a:pt x="3133890" y="0"/>
                </a:moveTo>
                <a:lnTo>
                  <a:pt x="3047428" y="0"/>
                </a:lnTo>
                <a:lnTo>
                  <a:pt x="3039022" y="1698"/>
                </a:lnTo>
                <a:lnTo>
                  <a:pt x="3032155" y="6330"/>
                </a:lnTo>
                <a:lnTo>
                  <a:pt x="3027524" y="13201"/>
                </a:lnTo>
                <a:lnTo>
                  <a:pt x="3025825" y="21615"/>
                </a:lnTo>
                <a:lnTo>
                  <a:pt x="3027524" y="30029"/>
                </a:lnTo>
                <a:lnTo>
                  <a:pt x="3032155" y="36899"/>
                </a:lnTo>
                <a:lnTo>
                  <a:pt x="3039022" y="41532"/>
                </a:lnTo>
                <a:lnTo>
                  <a:pt x="3047428" y="43230"/>
                </a:lnTo>
                <a:lnTo>
                  <a:pt x="3133890" y="43230"/>
                </a:lnTo>
                <a:lnTo>
                  <a:pt x="3142303" y="41532"/>
                </a:lnTo>
                <a:lnTo>
                  <a:pt x="3149174" y="36899"/>
                </a:lnTo>
                <a:lnTo>
                  <a:pt x="3153806" y="30029"/>
                </a:lnTo>
                <a:lnTo>
                  <a:pt x="3155505" y="21615"/>
                </a:lnTo>
                <a:lnTo>
                  <a:pt x="3153806" y="13201"/>
                </a:lnTo>
                <a:lnTo>
                  <a:pt x="3149174" y="6330"/>
                </a:lnTo>
                <a:lnTo>
                  <a:pt x="3142303" y="1698"/>
                </a:lnTo>
                <a:lnTo>
                  <a:pt x="3133890" y="0"/>
                </a:lnTo>
                <a:close/>
              </a:path>
              <a:path w="3403600" h="760730">
                <a:moveTo>
                  <a:pt x="3263595" y="12"/>
                </a:moveTo>
                <a:lnTo>
                  <a:pt x="3255179" y="1703"/>
                </a:lnTo>
                <a:lnTo>
                  <a:pt x="3248304" y="6332"/>
                </a:lnTo>
                <a:lnTo>
                  <a:pt x="3243667" y="13201"/>
                </a:lnTo>
                <a:lnTo>
                  <a:pt x="3241967" y="21615"/>
                </a:lnTo>
                <a:lnTo>
                  <a:pt x="3243665" y="30029"/>
                </a:lnTo>
                <a:lnTo>
                  <a:pt x="3248296" y="36899"/>
                </a:lnTo>
                <a:lnTo>
                  <a:pt x="3255163" y="41532"/>
                </a:lnTo>
                <a:lnTo>
                  <a:pt x="3263569" y="43230"/>
                </a:lnTo>
                <a:lnTo>
                  <a:pt x="3349967" y="43332"/>
                </a:lnTo>
                <a:lnTo>
                  <a:pt x="3358386" y="41659"/>
                </a:lnTo>
                <a:lnTo>
                  <a:pt x="3365269" y="37047"/>
                </a:lnTo>
                <a:lnTo>
                  <a:pt x="3369922" y="30189"/>
                </a:lnTo>
                <a:lnTo>
                  <a:pt x="3371646" y="21780"/>
                </a:lnTo>
                <a:lnTo>
                  <a:pt x="3369974" y="13362"/>
                </a:lnTo>
                <a:lnTo>
                  <a:pt x="3365361" y="6480"/>
                </a:lnTo>
                <a:lnTo>
                  <a:pt x="3358504" y="1831"/>
                </a:lnTo>
                <a:lnTo>
                  <a:pt x="3350094" y="114"/>
                </a:lnTo>
                <a:lnTo>
                  <a:pt x="3263595" y="12"/>
                </a:lnTo>
                <a:close/>
              </a:path>
              <a:path w="3403600" h="760730">
                <a:moveTo>
                  <a:pt x="3381755" y="98310"/>
                </a:moveTo>
                <a:lnTo>
                  <a:pt x="3373342" y="100009"/>
                </a:lnTo>
                <a:lnTo>
                  <a:pt x="3366471" y="104641"/>
                </a:lnTo>
                <a:lnTo>
                  <a:pt x="3361839" y="111512"/>
                </a:lnTo>
                <a:lnTo>
                  <a:pt x="3360140" y="119926"/>
                </a:lnTo>
                <a:lnTo>
                  <a:pt x="3360140" y="206375"/>
                </a:lnTo>
                <a:lnTo>
                  <a:pt x="3361839" y="214788"/>
                </a:lnTo>
                <a:lnTo>
                  <a:pt x="3366471" y="221659"/>
                </a:lnTo>
                <a:lnTo>
                  <a:pt x="3373342" y="226291"/>
                </a:lnTo>
                <a:lnTo>
                  <a:pt x="3381755" y="227990"/>
                </a:lnTo>
                <a:lnTo>
                  <a:pt x="3390169" y="226291"/>
                </a:lnTo>
                <a:lnTo>
                  <a:pt x="3397040" y="221659"/>
                </a:lnTo>
                <a:lnTo>
                  <a:pt x="3401672" y="214788"/>
                </a:lnTo>
                <a:lnTo>
                  <a:pt x="3403371" y="206375"/>
                </a:lnTo>
                <a:lnTo>
                  <a:pt x="3403371" y="119926"/>
                </a:lnTo>
                <a:lnTo>
                  <a:pt x="3401672" y="111512"/>
                </a:lnTo>
                <a:lnTo>
                  <a:pt x="3397040" y="104641"/>
                </a:lnTo>
                <a:lnTo>
                  <a:pt x="3390169" y="100009"/>
                </a:lnTo>
                <a:lnTo>
                  <a:pt x="3381755" y="98310"/>
                </a:lnTo>
                <a:close/>
              </a:path>
              <a:path w="3403600" h="760730">
                <a:moveTo>
                  <a:pt x="3381755" y="314439"/>
                </a:moveTo>
                <a:lnTo>
                  <a:pt x="3373342" y="316137"/>
                </a:lnTo>
                <a:lnTo>
                  <a:pt x="3366471" y="320770"/>
                </a:lnTo>
                <a:lnTo>
                  <a:pt x="3361839" y="327640"/>
                </a:lnTo>
                <a:lnTo>
                  <a:pt x="3360140" y="336054"/>
                </a:lnTo>
                <a:lnTo>
                  <a:pt x="3360140" y="422516"/>
                </a:lnTo>
                <a:lnTo>
                  <a:pt x="3361839" y="430922"/>
                </a:lnTo>
                <a:lnTo>
                  <a:pt x="3366471" y="437789"/>
                </a:lnTo>
                <a:lnTo>
                  <a:pt x="3373342" y="442420"/>
                </a:lnTo>
                <a:lnTo>
                  <a:pt x="3381755" y="444119"/>
                </a:lnTo>
                <a:lnTo>
                  <a:pt x="3390169" y="442420"/>
                </a:lnTo>
                <a:lnTo>
                  <a:pt x="3397040" y="437789"/>
                </a:lnTo>
                <a:lnTo>
                  <a:pt x="3401672" y="430922"/>
                </a:lnTo>
                <a:lnTo>
                  <a:pt x="3403371" y="422516"/>
                </a:lnTo>
                <a:lnTo>
                  <a:pt x="3403371" y="336054"/>
                </a:lnTo>
                <a:lnTo>
                  <a:pt x="3401672" y="327640"/>
                </a:lnTo>
                <a:lnTo>
                  <a:pt x="3397040" y="320770"/>
                </a:lnTo>
                <a:lnTo>
                  <a:pt x="3390169" y="316137"/>
                </a:lnTo>
                <a:lnTo>
                  <a:pt x="3381755" y="314439"/>
                </a:lnTo>
                <a:close/>
              </a:path>
              <a:path w="3403600" h="760730">
                <a:moveTo>
                  <a:pt x="3381755" y="530567"/>
                </a:moveTo>
                <a:lnTo>
                  <a:pt x="3373342" y="532266"/>
                </a:lnTo>
                <a:lnTo>
                  <a:pt x="3366471" y="536898"/>
                </a:lnTo>
                <a:lnTo>
                  <a:pt x="3361839" y="543769"/>
                </a:lnTo>
                <a:lnTo>
                  <a:pt x="3360140" y="552183"/>
                </a:lnTo>
                <a:lnTo>
                  <a:pt x="3360140" y="638644"/>
                </a:lnTo>
                <a:lnTo>
                  <a:pt x="3361839" y="647051"/>
                </a:lnTo>
                <a:lnTo>
                  <a:pt x="3366471" y="653918"/>
                </a:lnTo>
                <a:lnTo>
                  <a:pt x="3373342" y="658549"/>
                </a:lnTo>
                <a:lnTo>
                  <a:pt x="3381755" y="660247"/>
                </a:lnTo>
                <a:lnTo>
                  <a:pt x="3390169" y="658549"/>
                </a:lnTo>
                <a:lnTo>
                  <a:pt x="3397040" y="653918"/>
                </a:lnTo>
                <a:lnTo>
                  <a:pt x="3401672" y="647051"/>
                </a:lnTo>
                <a:lnTo>
                  <a:pt x="3403371" y="638644"/>
                </a:lnTo>
                <a:lnTo>
                  <a:pt x="3403371" y="552183"/>
                </a:lnTo>
                <a:lnTo>
                  <a:pt x="3401672" y="543769"/>
                </a:lnTo>
                <a:lnTo>
                  <a:pt x="3397040" y="536898"/>
                </a:lnTo>
                <a:lnTo>
                  <a:pt x="3390169" y="532266"/>
                </a:lnTo>
                <a:lnTo>
                  <a:pt x="3381755" y="530567"/>
                </a:lnTo>
                <a:close/>
              </a:path>
              <a:path w="3403600" h="760730">
                <a:moveTo>
                  <a:pt x="3265525" y="716965"/>
                </a:moveTo>
                <a:lnTo>
                  <a:pt x="3257109" y="718647"/>
                </a:lnTo>
                <a:lnTo>
                  <a:pt x="3250231" y="723268"/>
                </a:lnTo>
                <a:lnTo>
                  <a:pt x="3245587" y="730131"/>
                </a:lnTo>
                <a:lnTo>
                  <a:pt x="3243872" y="738543"/>
                </a:lnTo>
                <a:lnTo>
                  <a:pt x="3245553" y="746959"/>
                </a:lnTo>
                <a:lnTo>
                  <a:pt x="3250172" y="753837"/>
                </a:lnTo>
                <a:lnTo>
                  <a:pt x="3257032" y="758481"/>
                </a:lnTo>
                <a:lnTo>
                  <a:pt x="3265436" y="760196"/>
                </a:lnTo>
                <a:lnTo>
                  <a:pt x="3335634" y="760298"/>
                </a:lnTo>
                <a:lnTo>
                  <a:pt x="3351949" y="760298"/>
                </a:lnTo>
                <a:lnTo>
                  <a:pt x="3360362" y="758592"/>
                </a:lnTo>
                <a:lnTo>
                  <a:pt x="3367231" y="753956"/>
                </a:lnTo>
                <a:lnTo>
                  <a:pt x="3371860" y="747084"/>
                </a:lnTo>
                <a:lnTo>
                  <a:pt x="3373551" y="738670"/>
                </a:lnTo>
                <a:lnTo>
                  <a:pt x="3371851" y="730256"/>
                </a:lnTo>
                <a:lnTo>
                  <a:pt x="3367214" y="723387"/>
                </a:lnTo>
                <a:lnTo>
                  <a:pt x="3360339" y="718758"/>
                </a:lnTo>
                <a:lnTo>
                  <a:pt x="3351923" y="717067"/>
                </a:lnTo>
                <a:lnTo>
                  <a:pt x="3265525" y="716965"/>
                </a:lnTo>
                <a:close/>
              </a:path>
              <a:path w="3403600" h="760730">
                <a:moveTo>
                  <a:pt x="3049371" y="716584"/>
                </a:moveTo>
                <a:lnTo>
                  <a:pt x="3040957" y="718281"/>
                </a:lnTo>
                <a:lnTo>
                  <a:pt x="3034085" y="722909"/>
                </a:lnTo>
                <a:lnTo>
                  <a:pt x="3029449" y="729775"/>
                </a:lnTo>
                <a:lnTo>
                  <a:pt x="3027743" y="738187"/>
                </a:lnTo>
                <a:lnTo>
                  <a:pt x="3029432" y="746601"/>
                </a:lnTo>
                <a:lnTo>
                  <a:pt x="3034056" y="753473"/>
                </a:lnTo>
                <a:lnTo>
                  <a:pt x="3040921" y="758109"/>
                </a:lnTo>
                <a:lnTo>
                  <a:pt x="3049333" y="759815"/>
                </a:lnTo>
                <a:lnTo>
                  <a:pt x="3135769" y="759929"/>
                </a:lnTo>
                <a:lnTo>
                  <a:pt x="3144185" y="758247"/>
                </a:lnTo>
                <a:lnTo>
                  <a:pt x="3151063" y="753627"/>
                </a:lnTo>
                <a:lnTo>
                  <a:pt x="3155707" y="746763"/>
                </a:lnTo>
                <a:lnTo>
                  <a:pt x="3157423" y="738352"/>
                </a:lnTo>
                <a:lnTo>
                  <a:pt x="3155735" y="729936"/>
                </a:lnTo>
                <a:lnTo>
                  <a:pt x="3151116" y="723058"/>
                </a:lnTo>
                <a:lnTo>
                  <a:pt x="3144255" y="718414"/>
                </a:lnTo>
                <a:lnTo>
                  <a:pt x="3135845" y="716699"/>
                </a:lnTo>
                <a:lnTo>
                  <a:pt x="3049371" y="716584"/>
                </a:lnTo>
                <a:close/>
              </a:path>
              <a:path w="3403600" h="760730">
                <a:moveTo>
                  <a:pt x="2919679" y="716533"/>
                </a:moveTo>
                <a:lnTo>
                  <a:pt x="2833230" y="716533"/>
                </a:lnTo>
                <a:lnTo>
                  <a:pt x="2824816" y="718232"/>
                </a:lnTo>
                <a:lnTo>
                  <a:pt x="2817945" y="722863"/>
                </a:lnTo>
                <a:lnTo>
                  <a:pt x="2813313" y="729730"/>
                </a:lnTo>
                <a:lnTo>
                  <a:pt x="2811614" y="738136"/>
                </a:lnTo>
                <a:lnTo>
                  <a:pt x="2813313" y="746550"/>
                </a:lnTo>
                <a:lnTo>
                  <a:pt x="2817945" y="753421"/>
                </a:lnTo>
                <a:lnTo>
                  <a:pt x="2824816" y="758053"/>
                </a:lnTo>
                <a:lnTo>
                  <a:pt x="2833230" y="759752"/>
                </a:lnTo>
                <a:lnTo>
                  <a:pt x="2919679" y="759752"/>
                </a:lnTo>
                <a:lnTo>
                  <a:pt x="2928092" y="758053"/>
                </a:lnTo>
                <a:lnTo>
                  <a:pt x="2934963" y="753421"/>
                </a:lnTo>
                <a:lnTo>
                  <a:pt x="2939595" y="746550"/>
                </a:lnTo>
                <a:lnTo>
                  <a:pt x="2941294" y="738136"/>
                </a:lnTo>
                <a:lnTo>
                  <a:pt x="2939595" y="729730"/>
                </a:lnTo>
                <a:lnTo>
                  <a:pt x="2934963" y="722863"/>
                </a:lnTo>
                <a:lnTo>
                  <a:pt x="2928092" y="718232"/>
                </a:lnTo>
                <a:lnTo>
                  <a:pt x="2919679" y="716533"/>
                </a:lnTo>
                <a:close/>
              </a:path>
              <a:path w="3403600" h="760730">
                <a:moveTo>
                  <a:pt x="2703537" y="716533"/>
                </a:moveTo>
                <a:lnTo>
                  <a:pt x="2617089" y="716533"/>
                </a:lnTo>
                <a:lnTo>
                  <a:pt x="2608675" y="718232"/>
                </a:lnTo>
                <a:lnTo>
                  <a:pt x="2601804" y="722863"/>
                </a:lnTo>
                <a:lnTo>
                  <a:pt x="2597172" y="729730"/>
                </a:lnTo>
                <a:lnTo>
                  <a:pt x="2595473" y="738136"/>
                </a:lnTo>
                <a:lnTo>
                  <a:pt x="2597172" y="746550"/>
                </a:lnTo>
                <a:lnTo>
                  <a:pt x="2601804" y="753421"/>
                </a:lnTo>
                <a:lnTo>
                  <a:pt x="2608675" y="758053"/>
                </a:lnTo>
                <a:lnTo>
                  <a:pt x="2617089" y="759752"/>
                </a:lnTo>
                <a:lnTo>
                  <a:pt x="2703537" y="759752"/>
                </a:lnTo>
                <a:lnTo>
                  <a:pt x="2711951" y="758053"/>
                </a:lnTo>
                <a:lnTo>
                  <a:pt x="2718822" y="753421"/>
                </a:lnTo>
                <a:lnTo>
                  <a:pt x="2723454" y="746550"/>
                </a:lnTo>
                <a:lnTo>
                  <a:pt x="2725153" y="738136"/>
                </a:lnTo>
                <a:lnTo>
                  <a:pt x="2723454" y="729730"/>
                </a:lnTo>
                <a:lnTo>
                  <a:pt x="2718822" y="722863"/>
                </a:lnTo>
                <a:lnTo>
                  <a:pt x="2711951" y="718232"/>
                </a:lnTo>
                <a:lnTo>
                  <a:pt x="2703537" y="716533"/>
                </a:lnTo>
                <a:close/>
              </a:path>
              <a:path w="3403600" h="760730">
                <a:moveTo>
                  <a:pt x="2487422" y="716533"/>
                </a:moveTo>
                <a:lnTo>
                  <a:pt x="2400960" y="716533"/>
                </a:lnTo>
                <a:lnTo>
                  <a:pt x="2392546" y="718232"/>
                </a:lnTo>
                <a:lnTo>
                  <a:pt x="2385675" y="722863"/>
                </a:lnTo>
                <a:lnTo>
                  <a:pt x="2381043" y="729730"/>
                </a:lnTo>
                <a:lnTo>
                  <a:pt x="2379345" y="738136"/>
                </a:lnTo>
                <a:lnTo>
                  <a:pt x="2381043" y="746550"/>
                </a:lnTo>
                <a:lnTo>
                  <a:pt x="2385675" y="753421"/>
                </a:lnTo>
                <a:lnTo>
                  <a:pt x="2392546" y="758053"/>
                </a:lnTo>
                <a:lnTo>
                  <a:pt x="2400960" y="759752"/>
                </a:lnTo>
                <a:lnTo>
                  <a:pt x="2487422" y="759752"/>
                </a:lnTo>
                <a:lnTo>
                  <a:pt x="2495828" y="758053"/>
                </a:lnTo>
                <a:lnTo>
                  <a:pt x="2502695" y="753421"/>
                </a:lnTo>
                <a:lnTo>
                  <a:pt x="2507326" y="746550"/>
                </a:lnTo>
                <a:lnTo>
                  <a:pt x="2509024" y="738136"/>
                </a:lnTo>
                <a:lnTo>
                  <a:pt x="2507326" y="729730"/>
                </a:lnTo>
                <a:lnTo>
                  <a:pt x="2502695" y="722863"/>
                </a:lnTo>
                <a:lnTo>
                  <a:pt x="2495828" y="718232"/>
                </a:lnTo>
                <a:lnTo>
                  <a:pt x="2487422" y="716533"/>
                </a:lnTo>
                <a:close/>
              </a:path>
              <a:path w="3403600" h="760730">
                <a:moveTo>
                  <a:pt x="2271293" y="716533"/>
                </a:moveTo>
                <a:lnTo>
                  <a:pt x="2184844" y="716533"/>
                </a:lnTo>
                <a:lnTo>
                  <a:pt x="2176430" y="718232"/>
                </a:lnTo>
                <a:lnTo>
                  <a:pt x="2169560" y="722863"/>
                </a:lnTo>
                <a:lnTo>
                  <a:pt x="2164927" y="729730"/>
                </a:lnTo>
                <a:lnTo>
                  <a:pt x="2163229" y="738136"/>
                </a:lnTo>
                <a:lnTo>
                  <a:pt x="2164927" y="746550"/>
                </a:lnTo>
                <a:lnTo>
                  <a:pt x="2169560" y="753421"/>
                </a:lnTo>
                <a:lnTo>
                  <a:pt x="2176430" y="758053"/>
                </a:lnTo>
                <a:lnTo>
                  <a:pt x="2184844" y="759752"/>
                </a:lnTo>
                <a:lnTo>
                  <a:pt x="2271293" y="759752"/>
                </a:lnTo>
                <a:lnTo>
                  <a:pt x="2279707" y="758053"/>
                </a:lnTo>
                <a:lnTo>
                  <a:pt x="2286577" y="753421"/>
                </a:lnTo>
                <a:lnTo>
                  <a:pt x="2291210" y="746550"/>
                </a:lnTo>
                <a:lnTo>
                  <a:pt x="2292908" y="738136"/>
                </a:lnTo>
                <a:lnTo>
                  <a:pt x="2291210" y="729730"/>
                </a:lnTo>
                <a:lnTo>
                  <a:pt x="2286577" y="722863"/>
                </a:lnTo>
                <a:lnTo>
                  <a:pt x="2279707" y="718232"/>
                </a:lnTo>
                <a:lnTo>
                  <a:pt x="2271293" y="716533"/>
                </a:lnTo>
                <a:close/>
              </a:path>
              <a:path w="3403600" h="760730">
                <a:moveTo>
                  <a:pt x="2055152" y="716533"/>
                </a:moveTo>
                <a:lnTo>
                  <a:pt x="1968690" y="716533"/>
                </a:lnTo>
                <a:lnTo>
                  <a:pt x="1960284" y="718232"/>
                </a:lnTo>
                <a:lnTo>
                  <a:pt x="1953417" y="722863"/>
                </a:lnTo>
                <a:lnTo>
                  <a:pt x="1948786" y="729730"/>
                </a:lnTo>
                <a:lnTo>
                  <a:pt x="1947087" y="738136"/>
                </a:lnTo>
                <a:lnTo>
                  <a:pt x="1948786" y="746550"/>
                </a:lnTo>
                <a:lnTo>
                  <a:pt x="1953417" y="753421"/>
                </a:lnTo>
                <a:lnTo>
                  <a:pt x="1960284" y="758053"/>
                </a:lnTo>
                <a:lnTo>
                  <a:pt x="1968690" y="759752"/>
                </a:lnTo>
                <a:lnTo>
                  <a:pt x="2055152" y="759752"/>
                </a:lnTo>
                <a:lnTo>
                  <a:pt x="2063565" y="758053"/>
                </a:lnTo>
                <a:lnTo>
                  <a:pt x="2070436" y="753421"/>
                </a:lnTo>
                <a:lnTo>
                  <a:pt x="2075068" y="746550"/>
                </a:lnTo>
                <a:lnTo>
                  <a:pt x="2076767" y="738136"/>
                </a:lnTo>
                <a:lnTo>
                  <a:pt x="2075068" y="729730"/>
                </a:lnTo>
                <a:lnTo>
                  <a:pt x="2070436" y="722863"/>
                </a:lnTo>
                <a:lnTo>
                  <a:pt x="2063565" y="718232"/>
                </a:lnTo>
                <a:lnTo>
                  <a:pt x="2055152" y="716533"/>
                </a:lnTo>
                <a:close/>
              </a:path>
              <a:path w="3403600" h="760730">
                <a:moveTo>
                  <a:pt x="1839023" y="716533"/>
                </a:moveTo>
                <a:lnTo>
                  <a:pt x="1752574" y="716533"/>
                </a:lnTo>
                <a:lnTo>
                  <a:pt x="1744160" y="718232"/>
                </a:lnTo>
                <a:lnTo>
                  <a:pt x="1737290" y="722863"/>
                </a:lnTo>
                <a:lnTo>
                  <a:pt x="1732657" y="729730"/>
                </a:lnTo>
                <a:lnTo>
                  <a:pt x="1730959" y="738136"/>
                </a:lnTo>
                <a:lnTo>
                  <a:pt x="1732657" y="746550"/>
                </a:lnTo>
                <a:lnTo>
                  <a:pt x="1737290" y="753421"/>
                </a:lnTo>
                <a:lnTo>
                  <a:pt x="1744160" y="758053"/>
                </a:lnTo>
                <a:lnTo>
                  <a:pt x="1752574" y="759752"/>
                </a:lnTo>
                <a:lnTo>
                  <a:pt x="1839023" y="759752"/>
                </a:lnTo>
                <a:lnTo>
                  <a:pt x="1847437" y="758053"/>
                </a:lnTo>
                <a:lnTo>
                  <a:pt x="1854307" y="753421"/>
                </a:lnTo>
                <a:lnTo>
                  <a:pt x="1858940" y="746550"/>
                </a:lnTo>
                <a:lnTo>
                  <a:pt x="1860638" y="738136"/>
                </a:lnTo>
                <a:lnTo>
                  <a:pt x="1858940" y="729730"/>
                </a:lnTo>
                <a:lnTo>
                  <a:pt x="1854307" y="722863"/>
                </a:lnTo>
                <a:lnTo>
                  <a:pt x="1847437" y="718232"/>
                </a:lnTo>
                <a:lnTo>
                  <a:pt x="1839023" y="716533"/>
                </a:lnTo>
                <a:close/>
              </a:path>
              <a:path w="3403600" h="760730">
                <a:moveTo>
                  <a:pt x="1622894" y="716533"/>
                </a:moveTo>
                <a:lnTo>
                  <a:pt x="1536446" y="716533"/>
                </a:lnTo>
                <a:lnTo>
                  <a:pt x="1528032" y="718232"/>
                </a:lnTo>
                <a:lnTo>
                  <a:pt x="1521161" y="722863"/>
                </a:lnTo>
                <a:lnTo>
                  <a:pt x="1516529" y="729730"/>
                </a:lnTo>
                <a:lnTo>
                  <a:pt x="1514830" y="738136"/>
                </a:lnTo>
                <a:lnTo>
                  <a:pt x="1516529" y="746550"/>
                </a:lnTo>
                <a:lnTo>
                  <a:pt x="1521161" y="753421"/>
                </a:lnTo>
                <a:lnTo>
                  <a:pt x="1528032" y="758053"/>
                </a:lnTo>
                <a:lnTo>
                  <a:pt x="1536446" y="759752"/>
                </a:lnTo>
                <a:lnTo>
                  <a:pt x="1622894" y="759752"/>
                </a:lnTo>
                <a:lnTo>
                  <a:pt x="1631308" y="758053"/>
                </a:lnTo>
                <a:lnTo>
                  <a:pt x="1638179" y="753421"/>
                </a:lnTo>
                <a:lnTo>
                  <a:pt x="1642811" y="746550"/>
                </a:lnTo>
                <a:lnTo>
                  <a:pt x="1644510" y="738136"/>
                </a:lnTo>
                <a:lnTo>
                  <a:pt x="1642811" y="729730"/>
                </a:lnTo>
                <a:lnTo>
                  <a:pt x="1638179" y="722863"/>
                </a:lnTo>
                <a:lnTo>
                  <a:pt x="1631308" y="718232"/>
                </a:lnTo>
                <a:lnTo>
                  <a:pt x="1622894" y="716533"/>
                </a:lnTo>
                <a:close/>
              </a:path>
              <a:path w="3403600" h="760730">
                <a:moveTo>
                  <a:pt x="1406753" y="716533"/>
                </a:moveTo>
                <a:lnTo>
                  <a:pt x="1320304" y="716533"/>
                </a:lnTo>
                <a:lnTo>
                  <a:pt x="1311890" y="718232"/>
                </a:lnTo>
                <a:lnTo>
                  <a:pt x="1305020" y="722863"/>
                </a:lnTo>
                <a:lnTo>
                  <a:pt x="1300387" y="729730"/>
                </a:lnTo>
                <a:lnTo>
                  <a:pt x="1298689" y="738136"/>
                </a:lnTo>
                <a:lnTo>
                  <a:pt x="1300387" y="746550"/>
                </a:lnTo>
                <a:lnTo>
                  <a:pt x="1305020" y="753421"/>
                </a:lnTo>
                <a:lnTo>
                  <a:pt x="1311890" y="758053"/>
                </a:lnTo>
                <a:lnTo>
                  <a:pt x="1320304" y="759752"/>
                </a:lnTo>
                <a:lnTo>
                  <a:pt x="1406753" y="759752"/>
                </a:lnTo>
                <a:lnTo>
                  <a:pt x="1415167" y="758053"/>
                </a:lnTo>
                <a:lnTo>
                  <a:pt x="1422038" y="753421"/>
                </a:lnTo>
                <a:lnTo>
                  <a:pt x="1426670" y="746550"/>
                </a:lnTo>
                <a:lnTo>
                  <a:pt x="1428369" y="738136"/>
                </a:lnTo>
                <a:lnTo>
                  <a:pt x="1426670" y="729730"/>
                </a:lnTo>
                <a:lnTo>
                  <a:pt x="1422038" y="722863"/>
                </a:lnTo>
                <a:lnTo>
                  <a:pt x="1415167" y="718232"/>
                </a:lnTo>
                <a:lnTo>
                  <a:pt x="1406753" y="716533"/>
                </a:lnTo>
                <a:close/>
              </a:path>
              <a:path w="3403600" h="760730">
                <a:moveTo>
                  <a:pt x="1190637" y="716533"/>
                </a:moveTo>
                <a:lnTo>
                  <a:pt x="1104176" y="716533"/>
                </a:lnTo>
                <a:lnTo>
                  <a:pt x="1095764" y="718232"/>
                </a:lnTo>
                <a:lnTo>
                  <a:pt x="1088898" y="722863"/>
                </a:lnTo>
                <a:lnTo>
                  <a:pt x="1084270" y="729730"/>
                </a:lnTo>
                <a:lnTo>
                  <a:pt x="1082573" y="738136"/>
                </a:lnTo>
                <a:lnTo>
                  <a:pt x="1084270" y="746550"/>
                </a:lnTo>
                <a:lnTo>
                  <a:pt x="1088898" y="753421"/>
                </a:lnTo>
                <a:lnTo>
                  <a:pt x="1095764" y="758053"/>
                </a:lnTo>
                <a:lnTo>
                  <a:pt x="1104176" y="759752"/>
                </a:lnTo>
                <a:lnTo>
                  <a:pt x="1190637" y="759752"/>
                </a:lnTo>
                <a:lnTo>
                  <a:pt x="1199049" y="758053"/>
                </a:lnTo>
                <a:lnTo>
                  <a:pt x="1205915" y="753421"/>
                </a:lnTo>
                <a:lnTo>
                  <a:pt x="1210543" y="746550"/>
                </a:lnTo>
                <a:lnTo>
                  <a:pt x="1212240" y="738136"/>
                </a:lnTo>
                <a:lnTo>
                  <a:pt x="1210543" y="729730"/>
                </a:lnTo>
                <a:lnTo>
                  <a:pt x="1205915" y="722863"/>
                </a:lnTo>
                <a:lnTo>
                  <a:pt x="1199049" y="718232"/>
                </a:lnTo>
                <a:lnTo>
                  <a:pt x="1190637" y="716533"/>
                </a:lnTo>
                <a:close/>
              </a:path>
              <a:path w="3403600" h="760730">
                <a:moveTo>
                  <a:pt x="974496" y="716533"/>
                </a:moveTo>
                <a:lnTo>
                  <a:pt x="888047" y="716533"/>
                </a:lnTo>
                <a:lnTo>
                  <a:pt x="879633" y="718232"/>
                </a:lnTo>
                <a:lnTo>
                  <a:pt x="872763" y="722863"/>
                </a:lnTo>
                <a:lnTo>
                  <a:pt x="868130" y="729730"/>
                </a:lnTo>
                <a:lnTo>
                  <a:pt x="866432" y="738136"/>
                </a:lnTo>
                <a:lnTo>
                  <a:pt x="868130" y="746550"/>
                </a:lnTo>
                <a:lnTo>
                  <a:pt x="872763" y="753421"/>
                </a:lnTo>
                <a:lnTo>
                  <a:pt x="879633" y="758053"/>
                </a:lnTo>
                <a:lnTo>
                  <a:pt x="888047" y="759752"/>
                </a:lnTo>
                <a:lnTo>
                  <a:pt x="974496" y="759752"/>
                </a:lnTo>
                <a:lnTo>
                  <a:pt x="982908" y="758053"/>
                </a:lnTo>
                <a:lnTo>
                  <a:pt x="989774" y="753421"/>
                </a:lnTo>
                <a:lnTo>
                  <a:pt x="994402" y="746550"/>
                </a:lnTo>
                <a:lnTo>
                  <a:pt x="996099" y="738136"/>
                </a:lnTo>
                <a:lnTo>
                  <a:pt x="994402" y="729730"/>
                </a:lnTo>
                <a:lnTo>
                  <a:pt x="989774" y="722863"/>
                </a:lnTo>
                <a:lnTo>
                  <a:pt x="982908" y="718232"/>
                </a:lnTo>
                <a:lnTo>
                  <a:pt x="974496" y="716533"/>
                </a:lnTo>
                <a:close/>
              </a:path>
              <a:path w="3403600" h="760730">
                <a:moveTo>
                  <a:pt x="758367" y="716533"/>
                </a:moveTo>
                <a:lnTo>
                  <a:pt x="671918" y="716533"/>
                </a:lnTo>
                <a:lnTo>
                  <a:pt x="663505" y="718232"/>
                </a:lnTo>
                <a:lnTo>
                  <a:pt x="656634" y="722863"/>
                </a:lnTo>
                <a:lnTo>
                  <a:pt x="652002" y="729730"/>
                </a:lnTo>
                <a:lnTo>
                  <a:pt x="650303" y="738136"/>
                </a:lnTo>
                <a:lnTo>
                  <a:pt x="652002" y="746550"/>
                </a:lnTo>
                <a:lnTo>
                  <a:pt x="656634" y="753421"/>
                </a:lnTo>
                <a:lnTo>
                  <a:pt x="663505" y="758053"/>
                </a:lnTo>
                <a:lnTo>
                  <a:pt x="671918" y="759752"/>
                </a:lnTo>
                <a:lnTo>
                  <a:pt x="758367" y="759752"/>
                </a:lnTo>
                <a:lnTo>
                  <a:pt x="766781" y="758053"/>
                </a:lnTo>
                <a:lnTo>
                  <a:pt x="773652" y="753421"/>
                </a:lnTo>
                <a:lnTo>
                  <a:pt x="778284" y="746550"/>
                </a:lnTo>
                <a:lnTo>
                  <a:pt x="779983" y="738136"/>
                </a:lnTo>
                <a:lnTo>
                  <a:pt x="778284" y="729730"/>
                </a:lnTo>
                <a:lnTo>
                  <a:pt x="773652" y="722863"/>
                </a:lnTo>
                <a:lnTo>
                  <a:pt x="766781" y="718232"/>
                </a:lnTo>
                <a:lnTo>
                  <a:pt x="758367" y="716533"/>
                </a:lnTo>
                <a:close/>
              </a:path>
              <a:path w="3403600" h="760730">
                <a:moveTo>
                  <a:pt x="542239" y="716533"/>
                </a:moveTo>
                <a:lnTo>
                  <a:pt x="455790" y="716533"/>
                </a:lnTo>
                <a:lnTo>
                  <a:pt x="447376" y="718232"/>
                </a:lnTo>
                <a:lnTo>
                  <a:pt x="440505" y="722863"/>
                </a:lnTo>
                <a:lnTo>
                  <a:pt x="435873" y="729730"/>
                </a:lnTo>
                <a:lnTo>
                  <a:pt x="434174" y="738136"/>
                </a:lnTo>
                <a:lnTo>
                  <a:pt x="435873" y="746550"/>
                </a:lnTo>
                <a:lnTo>
                  <a:pt x="440505" y="753421"/>
                </a:lnTo>
                <a:lnTo>
                  <a:pt x="447376" y="758053"/>
                </a:lnTo>
                <a:lnTo>
                  <a:pt x="455790" y="759752"/>
                </a:lnTo>
                <a:lnTo>
                  <a:pt x="542239" y="759752"/>
                </a:lnTo>
                <a:lnTo>
                  <a:pt x="550652" y="758053"/>
                </a:lnTo>
                <a:lnTo>
                  <a:pt x="557523" y="753421"/>
                </a:lnTo>
                <a:lnTo>
                  <a:pt x="562155" y="746550"/>
                </a:lnTo>
                <a:lnTo>
                  <a:pt x="563854" y="738136"/>
                </a:lnTo>
                <a:lnTo>
                  <a:pt x="562155" y="729730"/>
                </a:lnTo>
                <a:lnTo>
                  <a:pt x="557523" y="722863"/>
                </a:lnTo>
                <a:lnTo>
                  <a:pt x="550652" y="718232"/>
                </a:lnTo>
                <a:lnTo>
                  <a:pt x="542239" y="716533"/>
                </a:lnTo>
                <a:close/>
              </a:path>
              <a:path w="3403600" h="760730">
                <a:moveTo>
                  <a:pt x="326097" y="716533"/>
                </a:moveTo>
                <a:lnTo>
                  <a:pt x="239649" y="716533"/>
                </a:lnTo>
                <a:lnTo>
                  <a:pt x="231235" y="718232"/>
                </a:lnTo>
                <a:lnTo>
                  <a:pt x="224364" y="722863"/>
                </a:lnTo>
                <a:lnTo>
                  <a:pt x="219732" y="729730"/>
                </a:lnTo>
                <a:lnTo>
                  <a:pt x="218033" y="738136"/>
                </a:lnTo>
                <a:lnTo>
                  <a:pt x="219732" y="746550"/>
                </a:lnTo>
                <a:lnTo>
                  <a:pt x="224364" y="753421"/>
                </a:lnTo>
                <a:lnTo>
                  <a:pt x="231235" y="758053"/>
                </a:lnTo>
                <a:lnTo>
                  <a:pt x="239649" y="759752"/>
                </a:lnTo>
                <a:lnTo>
                  <a:pt x="326097" y="759752"/>
                </a:lnTo>
                <a:lnTo>
                  <a:pt x="334511" y="758053"/>
                </a:lnTo>
                <a:lnTo>
                  <a:pt x="341382" y="753421"/>
                </a:lnTo>
                <a:lnTo>
                  <a:pt x="346014" y="746550"/>
                </a:lnTo>
                <a:lnTo>
                  <a:pt x="347713" y="738136"/>
                </a:lnTo>
                <a:lnTo>
                  <a:pt x="346014" y="729730"/>
                </a:lnTo>
                <a:lnTo>
                  <a:pt x="341382" y="722863"/>
                </a:lnTo>
                <a:lnTo>
                  <a:pt x="334511" y="718232"/>
                </a:lnTo>
                <a:lnTo>
                  <a:pt x="326097" y="716533"/>
                </a:lnTo>
                <a:close/>
              </a:path>
              <a:path w="3403600" h="760730">
                <a:moveTo>
                  <a:pt x="109969" y="716546"/>
                </a:moveTo>
                <a:lnTo>
                  <a:pt x="23126" y="716813"/>
                </a:lnTo>
                <a:lnTo>
                  <a:pt x="1917" y="738835"/>
                </a:lnTo>
                <a:lnTo>
                  <a:pt x="3776" y="747210"/>
                </a:lnTo>
                <a:lnTo>
                  <a:pt x="8537" y="753991"/>
                </a:lnTo>
                <a:lnTo>
                  <a:pt x="15494" y="758493"/>
                </a:lnTo>
                <a:lnTo>
                  <a:pt x="23939" y="760031"/>
                </a:lnTo>
                <a:lnTo>
                  <a:pt x="109994" y="759777"/>
                </a:lnTo>
                <a:lnTo>
                  <a:pt x="118406" y="758071"/>
                </a:lnTo>
                <a:lnTo>
                  <a:pt x="125272" y="753435"/>
                </a:lnTo>
                <a:lnTo>
                  <a:pt x="129900" y="746563"/>
                </a:lnTo>
                <a:lnTo>
                  <a:pt x="131597" y="738149"/>
                </a:lnTo>
                <a:lnTo>
                  <a:pt x="129891" y="729737"/>
                </a:lnTo>
                <a:lnTo>
                  <a:pt x="125255" y="722871"/>
                </a:lnTo>
                <a:lnTo>
                  <a:pt x="118383" y="718243"/>
                </a:lnTo>
                <a:lnTo>
                  <a:pt x="109969" y="716546"/>
                </a:lnTo>
                <a:close/>
              </a:path>
              <a:path w="3403600" h="760730">
                <a:moveTo>
                  <a:pt x="21615" y="502665"/>
                </a:moveTo>
                <a:lnTo>
                  <a:pt x="13201" y="504364"/>
                </a:lnTo>
                <a:lnTo>
                  <a:pt x="6330" y="508996"/>
                </a:lnTo>
                <a:lnTo>
                  <a:pt x="1698" y="515867"/>
                </a:lnTo>
                <a:lnTo>
                  <a:pt x="0" y="524281"/>
                </a:lnTo>
                <a:lnTo>
                  <a:pt x="0" y="610743"/>
                </a:lnTo>
                <a:lnTo>
                  <a:pt x="1698" y="619154"/>
                </a:lnTo>
                <a:lnTo>
                  <a:pt x="6330" y="626021"/>
                </a:lnTo>
                <a:lnTo>
                  <a:pt x="13201" y="630649"/>
                </a:lnTo>
                <a:lnTo>
                  <a:pt x="21615" y="632345"/>
                </a:lnTo>
                <a:lnTo>
                  <a:pt x="30027" y="630649"/>
                </a:lnTo>
                <a:lnTo>
                  <a:pt x="36893" y="626021"/>
                </a:lnTo>
                <a:lnTo>
                  <a:pt x="41521" y="619154"/>
                </a:lnTo>
                <a:lnTo>
                  <a:pt x="43218" y="610743"/>
                </a:lnTo>
                <a:lnTo>
                  <a:pt x="43218" y="524281"/>
                </a:lnTo>
                <a:lnTo>
                  <a:pt x="41521" y="515867"/>
                </a:lnTo>
                <a:lnTo>
                  <a:pt x="36893" y="508996"/>
                </a:lnTo>
                <a:lnTo>
                  <a:pt x="30027" y="504364"/>
                </a:lnTo>
                <a:lnTo>
                  <a:pt x="21615" y="502665"/>
                </a:lnTo>
                <a:close/>
              </a:path>
              <a:path w="3403600" h="760730">
                <a:moveTo>
                  <a:pt x="21615" y="286537"/>
                </a:moveTo>
                <a:lnTo>
                  <a:pt x="13201" y="288236"/>
                </a:lnTo>
                <a:lnTo>
                  <a:pt x="6330" y="292868"/>
                </a:lnTo>
                <a:lnTo>
                  <a:pt x="1698" y="299739"/>
                </a:lnTo>
                <a:lnTo>
                  <a:pt x="0" y="308152"/>
                </a:lnTo>
                <a:lnTo>
                  <a:pt x="0" y="394614"/>
                </a:lnTo>
                <a:lnTo>
                  <a:pt x="1698" y="403020"/>
                </a:lnTo>
                <a:lnTo>
                  <a:pt x="6330" y="409887"/>
                </a:lnTo>
                <a:lnTo>
                  <a:pt x="13201" y="414518"/>
                </a:lnTo>
                <a:lnTo>
                  <a:pt x="21615" y="416217"/>
                </a:lnTo>
                <a:lnTo>
                  <a:pt x="30027" y="414518"/>
                </a:lnTo>
                <a:lnTo>
                  <a:pt x="36893" y="409887"/>
                </a:lnTo>
                <a:lnTo>
                  <a:pt x="41521" y="403020"/>
                </a:lnTo>
                <a:lnTo>
                  <a:pt x="43218" y="394614"/>
                </a:lnTo>
                <a:lnTo>
                  <a:pt x="43218" y="308152"/>
                </a:lnTo>
                <a:lnTo>
                  <a:pt x="41521" y="299739"/>
                </a:lnTo>
                <a:lnTo>
                  <a:pt x="36893" y="292868"/>
                </a:lnTo>
                <a:lnTo>
                  <a:pt x="30027" y="288236"/>
                </a:lnTo>
                <a:lnTo>
                  <a:pt x="21615" y="286537"/>
                </a:lnTo>
                <a:close/>
              </a:path>
              <a:path w="3403600" h="760730">
                <a:moveTo>
                  <a:pt x="21615" y="70408"/>
                </a:moveTo>
                <a:lnTo>
                  <a:pt x="13201" y="72107"/>
                </a:lnTo>
                <a:lnTo>
                  <a:pt x="6330" y="76739"/>
                </a:lnTo>
                <a:lnTo>
                  <a:pt x="1698" y="83610"/>
                </a:lnTo>
                <a:lnTo>
                  <a:pt x="0" y="92024"/>
                </a:lnTo>
                <a:lnTo>
                  <a:pt x="0" y="178473"/>
                </a:lnTo>
                <a:lnTo>
                  <a:pt x="1698" y="186886"/>
                </a:lnTo>
                <a:lnTo>
                  <a:pt x="6330" y="193757"/>
                </a:lnTo>
                <a:lnTo>
                  <a:pt x="13201" y="198389"/>
                </a:lnTo>
                <a:lnTo>
                  <a:pt x="21615" y="200088"/>
                </a:lnTo>
                <a:lnTo>
                  <a:pt x="30027" y="198389"/>
                </a:lnTo>
                <a:lnTo>
                  <a:pt x="36893" y="193757"/>
                </a:lnTo>
                <a:lnTo>
                  <a:pt x="41521" y="186886"/>
                </a:lnTo>
                <a:lnTo>
                  <a:pt x="43218" y="178473"/>
                </a:lnTo>
                <a:lnTo>
                  <a:pt x="43218" y="92024"/>
                </a:lnTo>
                <a:lnTo>
                  <a:pt x="41521" y="83610"/>
                </a:lnTo>
                <a:lnTo>
                  <a:pt x="36893" y="76739"/>
                </a:lnTo>
                <a:lnTo>
                  <a:pt x="30027" y="72107"/>
                </a:lnTo>
                <a:lnTo>
                  <a:pt x="21615" y="70408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0655">
              <a:lnSpc>
                <a:spcPct val="119500"/>
              </a:lnSpc>
              <a:spcBef>
                <a:spcPts val="90"/>
              </a:spcBef>
            </a:pPr>
            <a:r>
              <a:rPr spc="290" dirty="0"/>
              <a:t>It</a:t>
            </a:r>
            <a:r>
              <a:rPr spc="160" dirty="0"/>
              <a:t> </a:t>
            </a:r>
            <a:r>
              <a:rPr dirty="0"/>
              <a:t>is</a:t>
            </a:r>
            <a:r>
              <a:rPr spc="175" dirty="0"/>
              <a:t> </a:t>
            </a:r>
            <a:r>
              <a:rPr dirty="0"/>
              <a:t>a</a:t>
            </a:r>
            <a:r>
              <a:rPr spc="170" dirty="0"/>
              <a:t> </a:t>
            </a:r>
            <a:r>
              <a:rPr spc="75" dirty="0"/>
              <a:t>true</a:t>
            </a:r>
            <a:r>
              <a:rPr spc="165" dirty="0"/>
              <a:t> </a:t>
            </a:r>
            <a:r>
              <a:rPr dirty="0"/>
              <a:t>manifest</a:t>
            </a:r>
            <a:r>
              <a:rPr spc="170" dirty="0"/>
              <a:t> </a:t>
            </a:r>
            <a:r>
              <a:rPr spc="-30" dirty="0"/>
              <a:t>deviation</a:t>
            </a:r>
            <a:r>
              <a:rPr spc="165" dirty="0"/>
              <a:t> </a:t>
            </a:r>
            <a:r>
              <a:rPr dirty="0"/>
              <a:t>of</a:t>
            </a:r>
            <a:r>
              <a:rPr spc="170" dirty="0"/>
              <a:t> </a:t>
            </a:r>
            <a:r>
              <a:rPr dirty="0"/>
              <a:t>the</a:t>
            </a:r>
            <a:r>
              <a:rPr spc="165" dirty="0"/>
              <a:t> </a:t>
            </a:r>
            <a:r>
              <a:rPr dirty="0"/>
              <a:t>eye</a:t>
            </a:r>
            <a:r>
              <a:rPr spc="170" dirty="0"/>
              <a:t> </a:t>
            </a:r>
            <a:r>
              <a:rPr dirty="0"/>
              <a:t>due</a:t>
            </a:r>
            <a:r>
              <a:rPr spc="175" dirty="0"/>
              <a:t> </a:t>
            </a:r>
            <a:r>
              <a:rPr dirty="0"/>
              <a:t>to</a:t>
            </a:r>
            <a:r>
              <a:rPr spc="165" dirty="0"/>
              <a:t> </a:t>
            </a:r>
            <a:r>
              <a:rPr dirty="0"/>
              <a:t>paralysis</a:t>
            </a:r>
            <a:r>
              <a:rPr spc="170" dirty="0"/>
              <a:t> </a:t>
            </a:r>
            <a:r>
              <a:rPr spc="-25" dirty="0"/>
              <a:t>of </a:t>
            </a:r>
            <a:r>
              <a:rPr dirty="0"/>
              <a:t>one</a:t>
            </a:r>
            <a:r>
              <a:rPr spc="160" dirty="0"/>
              <a:t> </a:t>
            </a:r>
            <a:r>
              <a:rPr dirty="0"/>
              <a:t>or</a:t>
            </a:r>
            <a:r>
              <a:rPr spc="155" dirty="0"/>
              <a:t> </a:t>
            </a:r>
            <a:r>
              <a:rPr dirty="0"/>
              <a:t>more</a:t>
            </a:r>
            <a:r>
              <a:rPr spc="160" dirty="0"/>
              <a:t> </a:t>
            </a:r>
            <a:r>
              <a:rPr dirty="0"/>
              <a:t>of</a:t>
            </a:r>
            <a:r>
              <a:rPr spc="150" dirty="0"/>
              <a:t> </a:t>
            </a:r>
            <a:r>
              <a:rPr spc="-25" dirty="0"/>
              <a:t>the</a:t>
            </a:r>
          </a:p>
          <a:p>
            <a:pPr marL="12700" marR="5080">
              <a:lnSpc>
                <a:spcPts val="3660"/>
              </a:lnSpc>
              <a:spcBef>
                <a:spcPts val="100"/>
              </a:spcBef>
            </a:pPr>
            <a:r>
              <a:rPr dirty="0"/>
              <a:t>extraocular</a:t>
            </a:r>
            <a:r>
              <a:rPr spc="175" dirty="0"/>
              <a:t> </a:t>
            </a:r>
            <a:r>
              <a:rPr dirty="0"/>
              <a:t>muscles</a:t>
            </a:r>
            <a:r>
              <a:rPr spc="170" dirty="0"/>
              <a:t> </a:t>
            </a:r>
            <a:r>
              <a:rPr dirty="0"/>
              <a:t>in</a:t>
            </a:r>
            <a:r>
              <a:rPr spc="175" dirty="0"/>
              <a:t> </a:t>
            </a:r>
            <a:r>
              <a:rPr dirty="0"/>
              <a:t>which</a:t>
            </a:r>
            <a:r>
              <a:rPr spc="170" dirty="0"/>
              <a:t> </a:t>
            </a:r>
            <a:r>
              <a:rPr dirty="0"/>
              <a:t>the</a:t>
            </a:r>
            <a:r>
              <a:rPr spc="165" dirty="0"/>
              <a:t> </a:t>
            </a:r>
            <a:r>
              <a:rPr spc="-30" dirty="0"/>
              <a:t>deviation</a:t>
            </a:r>
            <a:r>
              <a:rPr spc="170" dirty="0"/>
              <a:t> </a:t>
            </a:r>
            <a:r>
              <a:rPr dirty="0"/>
              <a:t>differs</a:t>
            </a:r>
            <a:r>
              <a:rPr spc="175" dirty="0"/>
              <a:t> </a:t>
            </a:r>
            <a:r>
              <a:rPr dirty="0"/>
              <a:t>in</a:t>
            </a:r>
            <a:r>
              <a:rPr spc="175" dirty="0"/>
              <a:t> </a:t>
            </a:r>
            <a:r>
              <a:rPr spc="-10" dirty="0"/>
              <a:t>different </a:t>
            </a:r>
            <a:r>
              <a:rPr dirty="0"/>
              <a:t>directions</a:t>
            </a:r>
            <a:r>
              <a:rPr spc="210" dirty="0"/>
              <a:t> </a:t>
            </a:r>
            <a:r>
              <a:rPr dirty="0"/>
              <a:t>of</a:t>
            </a:r>
            <a:r>
              <a:rPr spc="220" dirty="0"/>
              <a:t> </a:t>
            </a:r>
            <a:r>
              <a:rPr dirty="0"/>
              <a:t>the</a:t>
            </a:r>
            <a:r>
              <a:rPr spc="225" dirty="0"/>
              <a:t> </a:t>
            </a:r>
            <a:r>
              <a:rPr spc="-10" dirty="0"/>
              <a:t>gaze.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55897" y="506180"/>
            <a:ext cx="3062605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Paralytic</a:t>
            </a:r>
            <a:r>
              <a:rPr spc="-25" dirty="0"/>
              <a:t> </a:t>
            </a:r>
            <a:r>
              <a:rPr spc="-35" dirty="0"/>
              <a:t>squint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29471"/>
            <a:ext cx="3162300" cy="400685"/>
          </a:xfrm>
          <a:custGeom>
            <a:avLst/>
            <a:gdLst/>
            <a:ahLst/>
            <a:cxnLst/>
            <a:rect l="l" t="t" r="r" b="b"/>
            <a:pathLst>
              <a:path w="3162300" h="400685">
                <a:moveTo>
                  <a:pt x="3161969" y="14770"/>
                </a:moveTo>
                <a:lnTo>
                  <a:pt x="1074077" y="11417"/>
                </a:lnTo>
                <a:lnTo>
                  <a:pt x="8394" y="0"/>
                </a:lnTo>
                <a:lnTo>
                  <a:pt x="8280" y="9702"/>
                </a:lnTo>
                <a:lnTo>
                  <a:pt x="0" y="9677"/>
                </a:lnTo>
                <a:lnTo>
                  <a:pt x="0" y="23329"/>
                </a:lnTo>
                <a:lnTo>
                  <a:pt x="0" y="76352"/>
                </a:lnTo>
                <a:lnTo>
                  <a:pt x="0" y="333883"/>
                </a:lnTo>
                <a:lnTo>
                  <a:pt x="0" y="347548"/>
                </a:lnTo>
                <a:lnTo>
                  <a:pt x="0" y="400558"/>
                </a:lnTo>
                <a:lnTo>
                  <a:pt x="2326055" y="375361"/>
                </a:lnTo>
                <a:lnTo>
                  <a:pt x="3044240" y="383921"/>
                </a:lnTo>
                <a:lnTo>
                  <a:pt x="3044317" y="376809"/>
                </a:lnTo>
                <a:lnTo>
                  <a:pt x="3124149" y="377063"/>
                </a:lnTo>
                <a:lnTo>
                  <a:pt x="3124263" y="338912"/>
                </a:lnTo>
                <a:lnTo>
                  <a:pt x="3161449" y="338963"/>
                </a:lnTo>
                <a:lnTo>
                  <a:pt x="3161969" y="14770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17654"/>
            <a:ext cx="2861310" cy="399415"/>
          </a:xfrm>
          <a:custGeom>
            <a:avLst/>
            <a:gdLst/>
            <a:ahLst/>
            <a:cxnLst/>
            <a:rect l="l" t="t" r="r" b="b"/>
            <a:pathLst>
              <a:path w="2861310" h="399414">
                <a:moveTo>
                  <a:pt x="2861132" y="13106"/>
                </a:moveTo>
                <a:lnTo>
                  <a:pt x="2699042" y="12992"/>
                </a:lnTo>
                <a:lnTo>
                  <a:pt x="947864" y="11696"/>
                </a:lnTo>
                <a:lnTo>
                  <a:pt x="41376" y="0"/>
                </a:lnTo>
                <a:lnTo>
                  <a:pt x="41224" y="11010"/>
                </a:lnTo>
                <a:lnTo>
                  <a:pt x="25908" y="10998"/>
                </a:lnTo>
                <a:lnTo>
                  <a:pt x="25895" y="23634"/>
                </a:lnTo>
                <a:lnTo>
                  <a:pt x="0" y="23355"/>
                </a:lnTo>
                <a:lnTo>
                  <a:pt x="0" y="56845"/>
                </a:lnTo>
                <a:lnTo>
                  <a:pt x="0" y="347573"/>
                </a:lnTo>
                <a:lnTo>
                  <a:pt x="0" y="381038"/>
                </a:lnTo>
                <a:lnTo>
                  <a:pt x="1443837" y="388213"/>
                </a:lnTo>
                <a:lnTo>
                  <a:pt x="2847022" y="398919"/>
                </a:lnTo>
                <a:lnTo>
                  <a:pt x="2847492" y="337312"/>
                </a:lnTo>
                <a:lnTo>
                  <a:pt x="2860891" y="337312"/>
                </a:lnTo>
                <a:lnTo>
                  <a:pt x="2861132" y="13106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84" y="142392"/>
            <a:ext cx="1497965" cy="629285"/>
          </a:xfrm>
          <a:custGeom>
            <a:avLst/>
            <a:gdLst/>
            <a:ahLst/>
            <a:cxnLst/>
            <a:rect l="l" t="t" r="r" b="b"/>
            <a:pathLst>
              <a:path w="1497965" h="629285">
                <a:moveTo>
                  <a:pt x="108062" y="0"/>
                </a:moveTo>
                <a:lnTo>
                  <a:pt x="21613" y="0"/>
                </a:lnTo>
                <a:lnTo>
                  <a:pt x="13200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0" y="41532"/>
                </a:lnTo>
                <a:lnTo>
                  <a:pt x="21613" y="43230"/>
                </a:lnTo>
                <a:lnTo>
                  <a:pt x="108062" y="43230"/>
                </a:lnTo>
                <a:lnTo>
                  <a:pt x="116474" y="41532"/>
                </a:lnTo>
                <a:lnTo>
                  <a:pt x="123344" y="36899"/>
                </a:lnTo>
                <a:lnTo>
                  <a:pt x="127976" y="30029"/>
                </a:lnTo>
                <a:lnTo>
                  <a:pt x="129674" y="21615"/>
                </a:lnTo>
                <a:lnTo>
                  <a:pt x="127976" y="13201"/>
                </a:lnTo>
                <a:lnTo>
                  <a:pt x="123344" y="6330"/>
                </a:lnTo>
                <a:lnTo>
                  <a:pt x="116474" y="1698"/>
                </a:lnTo>
                <a:lnTo>
                  <a:pt x="108062" y="0"/>
                </a:lnTo>
                <a:close/>
              </a:path>
              <a:path w="1497965" h="629285">
                <a:moveTo>
                  <a:pt x="324198" y="0"/>
                </a:moveTo>
                <a:lnTo>
                  <a:pt x="237742" y="0"/>
                </a:lnTo>
                <a:lnTo>
                  <a:pt x="229330" y="1698"/>
                </a:lnTo>
                <a:lnTo>
                  <a:pt x="222460" y="6330"/>
                </a:lnTo>
                <a:lnTo>
                  <a:pt x="217828" y="13201"/>
                </a:lnTo>
                <a:lnTo>
                  <a:pt x="216130" y="21615"/>
                </a:lnTo>
                <a:lnTo>
                  <a:pt x="217828" y="30029"/>
                </a:lnTo>
                <a:lnTo>
                  <a:pt x="222460" y="36899"/>
                </a:lnTo>
                <a:lnTo>
                  <a:pt x="229330" y="41532"/>
                </a:lnTo>
                <a:lnTo>
                  <a:pt x="237742" y="43230"/>
                </a:lnTo>
                <a:lnTo>
                  <a:pt x="324198" y="43230"/>
                </a:lnTo>
                <a:lnTo>
                  <a:pt x="332611" y="41532"/>
                </a:lnTo>
                <a:lnTo>
                  <a:pt x="339480" y="36899"/>
                </a:lnTo>
                <a:lnTo>
                  <a:pt x="344112" y="30029"/>
                </a:lnTo>
                <a:lnTo>
                  <a:pt x="345811" y="21615"/>
                </a:lnTo>
                <a:lnTo>
                  <a:pt x="344112" y="13201"/>
                </a:lnTo>
                <a:lnTo>
                  <a:pt x="339480" y="6330"/>
                </a:lnTo>
                <a:lnTo>
                  <a:pt x="332611" y="1698"/>
                </a:lnTo>
                <a:lnTo>
                  <a:pt x="324198" y="0"/>
                </a:lnTo>
                <a:close/>
              </a:path>
              <a:path w="1497965" h="629285">
                <a:moveTo>
                  <a:pt x="540323" y="0"/>
                </a:moveTo>
                <a:lnTo>
                  <a:pt x="453876" y="0"/>
                </a:lnTo>
                <a:lnTo>
                  <a:pt x="445463" y="1698"/>
                </a:lnTo>
                <a:lnTo>
                  <a:pt x="438593" y="6330"/>
                </a:lnTo>
                <a:lnTo>
                  <a:pt x="433962" y="13201"/>
                </a:lnTo>
                <a:lnTo>
                  <a:pt x="432263" y="21615"/>
                </a:lnTo>
                <a:lnTo>
                  <a:pt x="433962" y="30029"/>
                </a:lnTo>
                <a:lnTo>
                  <a:pt x="438593" y="36899"/>
                </a:lnTo>
                <a:lnTo>
                  <a:pt x="445463" y="41532"/>
                </a:lnTo>
                <a:lnTo>
                  <a:pt x="453876" y="43230"/>
                </a:lnTo>
                <a:lnTo>
                  <a:pt x="540323" y="43230"/>
                </a:lnTo>
                <a:lnTo>
                  <a:pt x="548735" y="41532"/>
                </a:lnTo>
                <a:lnTo>
                  <a:pt x="555605" y="36899"/>
                </a:lnTo>
                <a:lnTo>
                  <a:pt x="560237" y="30029"/>
                </a:lnTo>
                <a:lnTo>
                  <a:pt x="561935" y="21615"/>
                </a:lnTo>
                <a:lnTo>
                  <a:pt x="560237" y="13201"/>
                </a:lnTo>
                <a:lnTo>
                  <a:pt x="555605" y="6330"/>
                </a:lnTo>
                <a:lnTo>
                  <a:pt x="548735" y="1698"/>
                </a:lnTo>
                <a:lnTo>
                  <a:pt x="540323" y="0"/>
                </a:lnTo>
                <a:close/>
              </a:path>
              <a:path w="1497965" h="629285">
                <a:moveTo>
                  <a:pt x="756456" y="0"/>
                </a:moveTo>
                <a:lnTo>
                  <a:pt x="670001" y="0"/>
                </a:lnTo>
                <a:lnTo>
                  <a:pt x="661588" y="1698"/>
                </a:lnTo>
                <a:lnTo>
                  <a:pt x="654718" y="6330"/>
                </a:lnTo>
                <a:lnTo>
                  <a:pt x="650087" y="13201"/>
                </a:lnTo>
                <a:lnTo>
                  <a:pt x="648388" y="21615"/>
                </a:lnTo>
                <a:lnTo>
                  <a:pt x="650087" y="30029"/>
                </a:lnTo>
                <a:lnTo>
                  <a:pt x="654718" y="36899"/>
                </a:lnTo>
                <a:lnTo>
                  <a:pt x="661588" y="41532"/>
                </a:lnTo>
                <a:lnTo>
                  <a:pt x="670001" y="43230"/>
                </a:lnTo>
                <a:lnTo>
                  <a:pt x="756456" y="43230"/>
                </a:lnTo>
                <a:lnTo>
                  <a:pt x="764869" y="41532"/>
                </a:lnTo>
                <a:lnTo>
                  <a:pt x="771739" y="36899"/>
                </a:lnTo>
                <a:lnTo>
                  <a:pt x="776371" y="30029"/>
                </a:lnTo>
                <a:lnTo>
                  <a:pt x="778069" y="21615"/>
                </a:lnTo>
                <a:lnTo>
                  <a:pt x="776371" y="13201"/>
                </a:lnTo>
                <a:lnTo>
                  <a:pt x="771739" y="6330"/>
                </a:lnTo>
                <a:lnTo>
                  <a:pt x="764869" y="1698"/>
                </a:lnTo>
                <a:lnTo>
                  <a:pt x="756456" y="0"/>
                </a:lnTo>
                <a:close/>
              </a:path>
              <a:path w="1497965" h="629285">
                <a:moveTo>
                  <a:pt x="972587" y="0"/>
                </a:moveTo>
                <a:lnTo>
                  <a:pt x="886135" y="0"/>
                </a:lnTo>
                <a:lnTo>
                  <a:pt x="877722" y="1698"/>
                </a:lnTo>
                <a:lnTo>
                  <a:pt x="870852" y="6330"/>
                </a:lnTo>
                <a:lnTo>
                  <a:pt x="866220" y="13201"/>
                </a:lnTo>
                <a:lnTo>
                  <a:pt x="864522" y="21615"/>
                </a:lnTo>
                <a:lnTo>
                  <a:pt x="866220" y="30029"/>
                </a:lnTo>
                <a:lnTo>
                  <a:pt x="870852" y="36899"/>
                </a:lnTo>
                <a:lnTo>
                  <a:pt x="877722" y="41532"/>
                </a:lnTo>
                <a:lnTo>
                  <a:pt x="886135" y="43230"/>
                </a:lnTo>
                <a:lnTo>
                  <a:pt x="972587" y="43230"/>
                </a:lnTo>
                <a:lnTo>
                  <a:pt x="981000" y="41532"/>
                </a:lnTo>
                <a:lnTo>
                  <a:pt x="987871" y="36899"/>
                </a:lnTo>
                <a:lnTo>
                  <a:pt x="992503" y="30029"/>
                </a:lnTo>
                <a:lnTo>
                  <a:pt x="994201" y="21615"/>
                </a:lnTo>
                <a:lnTo>
                  <a:pt x="992503" y="13201"/>
                </a:lnTo>
                <a:lnTo>
                  <a:pt x="987871" y="6330"/>
                </a:lnTo>
                <a:lnTo>
                  <a:pt x="981000" y="1698"/>
                </a:lnTo>
                <a:lnTo>
                  <a:pt x="972587" y="0"/>
                </a:lnTo>
                <a:close/>
              </a:path>
              <a:path w="1497965" h="629285">
                <a:moveTo>
                  <a:pt x="1188720" y="0"/>
                </a:moveTo>
                <a:lnTo>
                  <a:pt x="1102268" y="0"/>
                </a:lnTo>
                <a:lnTo>
                  <a:pt x="1093855" y="1698"/>
                </a:lnTo>
                <a:lnTo>
                  <a:pt x="1086986" y="6330"/>
                </a:lnTo>
                <a:lnTo>
                  <a:pt x="1082354" y="13201"/>
                </a:lnTo>
                <a:lnTo>
                  <a:pt x="1080655" y="21615"/>
                </a:lnTo>
                <a:lnTo>
                  <a:pt x="1082354" y="30029"/>
                </a:lnTo>
                <a:lnTo>
                  <a:pt x="1086986" y="36899"/>
                </a:lnTo>
                <a:lnTo>
                  <a:pt x="1093855" y="41532"/>
                </a:lnTo>
                <a:lnTo>
                  <a:pt x="1102268" y="43230"/>
                </a:lnTo>
                <a:lnTo>
                  <a:pt x="1188720" y="43230"/>
                </a:lnTo>
                <a:lnTo>
                  <a:pt x="1197134" y="41532"/>
                </a:lnTo>
                <a:lnTo>
                  <a:pt x="1204004" y="36899"/>
                </a:lnTo>
                <a:lnTo>
                  <a:pt x="1208637" y="30029"/>
                </a:lnTo>
                <a:lnTo>
                  <a:pt x="1210335" y="21615"/>
                </a:lnTo>
                <a:lnTo>
                  <a:pt x="1208637" y="13201"/>
                </a:lnTo>
                <a:lnTo>
                  <a:pt x="1204004" y="6330"/>
                </a:lnTo>
                <a:lnTo>
                  <a:pt x="1197134" y="1698"/>
                </a:lnTo>
                <a:lnTo>
                  <a:pt x="1188720" y="0"/>
                </a:lnTo>
                <a:close/>
              </a:path>
              <a:path w="1497965" h="629285">
                <a:moveTo>
                  <a:pt x="1404848" y="0"/>
                </a:moveTo>
                <a:lnTo>
                  <a:pt x="1318399" y="0"/>
                </a:lnTo>
                <a:lnTo>
                  <a:pt x="1309986" y="1698"/>
                </a:lnTo>
                <a:lnTo>
                  <a:pt x="1303115" y="6330"/>
                </a:lnTo>
                <a:lnTo>
                  <a:pt x="1298483" y="13201"/>
                </a:lnTo>
                <a:lnTo>
                  <a:pt x="1296784" y="21615"/>
                </a:lnTo>
                <a:lnTo>
                  <a:pt x="1298483" y="30029"/>
                </a:lnTo>
                <a:lnTo>
                  <a:pt x="1303115" y="36899"/>
                </a:lnTo>
                <a:lnTo>
                  <a:pt x="1309986" y="41532"/>
                </a:lnTo>
                <a:lnTo>
                  <a:pt x="1318399" y="43230"/>
                </a:lnTo>
                <a:lnTo>
                  <a:pt x="1404848" y="43230"/>
                </a:lnTo>
                <a:lnTo>
                  <a:pt x="1413262" y="41532"/>
                </a:lnTo>
                <a:lnTo>
                  <a:pt x="1420133" y="36899"/>
                </a:lnTo>
                <a:lnTo>
                  <a:pt x="1424765" y="30029"/>
                </a:lnTo>
                <a:lnTo>
                  <a:pt x="1426464" y="21615"/>
                </a:lnTo>
                <a:lnTo>
                  <a:pt x="1424765" y="13201"/>
                </a:lnTo>
                <a:lnTo>
                  <a:pt x="1420133" y="6330"/>
                </a:lnTo>
                <a:lnTo>
                  <a:pt x="1413262" y="1698"/>
                </a:lnTo>
                <a:lnTo>
                  <a:pt x="1404848" y="0"/>
                </a:lnTo>
                <a:close/>
              </a:path>
              <a:path w="1497965" h="629285">
                <a:moveTo>
                  <a:pt x="1476045" y="58851"/>
                </a:moveTo>
                <a:lnTo>
                  <a:pt x="1467631" y="60550"/>
                </a:lnTo>
                <a:lnTo>
                  <a:pt x="1460760" y="65182"/>
                </a:lnTo>
                <a:lnTo>
                  <a:pt x="1456128" y="72053"/>
                </a:lnTo>
                <a:lnTo>
                  <a:pt x="1454429" y="80467"/>
                </a:lnTo>
                <a:lnTo>
                  <a:pt x="1454429" y="166916"/>
                </a:lnTo>
                <a:lnTo>
                  <a:pt x="1456128" y="175329"/>
                </a:lnTo>
                <a:lnTo>
                  <a:pt x="1460760" y="182200"/>
                </a:lnTo>
                <a:lnTo>
                  <a:pt x="1467631" y="186832"/>
                </a:lnTo>
                <a:lnTo>
                  <a:pt x="1476045" y="188531"/>
                </a:lnTo>
                <a:lnTo>
                  <a:pt x="1484456" y="186832"/>
                </a:lnTo>
                <a:lnTo>
                  <a:pt x="1491323" y="182200"/>
                </a:lnTo>
                <a:lnTo>
                  <a:pt x="1495951" y="175329"/>
                </a:lnTo>
                <a:lnTo>
                  <a:pt x="1497647" y="166916"/>
                </a:lnTo>
                <a:lnTo>
                  <a:pt x="1497647" y="80467"/>
                </a:lnTo>
                <a:lnTo>
                  <a:pt x="1495951" y="72053"/>
                </a:lnTo>
                <a:lnTo>
                  <a:pt x="1491323" y="65182"/>
                </a:lnTo>
                <a:lnTo>
                  <a:pt x="1484456" y="60550"/>
                </a:lnTo>
                <a:lnTo>
                  <a:pt x="1476045" y="58851"/>
                </a:lnTo>
                <a:close/>
              </a:path>
              <a:path w="1497965" h="629285">
                <a:moveTo>
                  <a:pt x="1476045" y="274980"/>
                </a:moveTo>
                <a:lnTo>
                  <a:pt x="1467631" y="276679"/>
                </a:lnTo>
                <a:lnTo>
                  <a:pt x="1460760" y="281311"/>
                </a:lnTo>
                <a:lnTo>
                  <a:pt x="1456128" y="288182"/>
                </a:lnTo>
                <a:lnTo>
                  <a:pt x="1454429" y="296595"/>
                </a:lnTo>
                <a:lnTo>
                  <a:pt x="1454429" y="383044"/>
                </a:lnTo>
                <a:lnTo>
                  <a:pt x="1456128" y="391458"/>
                </a:lnTo>
                <a:lnTo>
                  <a:pt x="1460760" y="398329"/>
                </a:lnTo>
                <a:lnTo>
                  <a:pt x="1467631" y="402961"/>
                </a:lnTo>
                <a:lnTo>
                  <a:pt x="1476045" y="404660"/>
                </a:lnTo>
                <a:lnTo>
                  <a:pt x="1484456" y="402961"/>
                </a:lnTo>
                <a:lnTo>
                  <a:pt x="1491323" y="398329"/>
                </a:lnTo>
                <a:lnTo>
                  <a:pt x="1495951" y="391458"/>
                </a:lnTo>
                <a:lnTo>
                  <a:pt x="1497647" y="383044"/>
                </a:lnTo>
                <a:lnTo>
                  <a:pt x="1497647" y="296595"/>
                </a:lnTo>
                <a:lnTo>
                  <a:pt x="1495951" y="288182"/>
                </a:lnTo>
                <a:lnTo>
                  <a:pt x="1491323" y="281311"/>
                </a:lnTo>
                <a:lnTo>
                  <a:pt x="1484456" y="276679"/>
                </a:lnTo>
                <a:lnTo>
                  <a:pt x="1476045" y="274980"/>
                </a:lnTo>
                <a:close/>
              </a:path>
              <a:path w="1497965" h="629285">
                <a:moveTo>
                  <a:pt x="1476045" y="491108"/>
                </a:moveTo>
                <a:lnTo>
                  <a:pt x="1467631" y="492807"/>
                </a:lnTo>
                <a:lnTo>
                  <a:pt x="1460760" y="497439"/>
                </a:lnTo>
                <a:lnTo>
                  <a:pt x="1456128" y="504310"/>
                </a:lnTo>
                <a:lnTo>
                  <a:pt x="1454429" y="512724"/>
                </a:lnTo>
                <a:lnTo>
                  <a:pt x="1454429" y="599173"/>
                </a:lnTo>
                <a:lnTo>
                  <a:pt x="1456128" y="607587"/>
                </a:lnTo>
                <a:lnTo>
                  <a:pt x="1460760" y="614457"/>
                </a:lnTo>
                <a:lnTo>
                  <a:pt x="1467631" y="619090"/>
                </a:lnTo>
                <a:lnTo>
                  <a:pt x="1476045" y="620788"/>
                </a:lnTo>
                <a:lnTo>
                  <a:pt x="1484456" y="619090"/>
                </a:lnTo>
                <a:lnTo>
                  <a:pt x="1491323" y="614457"/>
                </a:lnTo>
                <a:lnTo>
                  <a:pt x="1495951" y="607587"/>
                </a:lnTo>
                <a:lnTo>
                  <a:pt x="1497647" y="599173"/>
                </a:lnTo>
                <a:lnTo>
                  <a:pt x="1497647" y="512724"/>
                </a:lnTo>
                <a:lnTo>
                  <a:pt x="1495951" y="504310"/>
                </a:lnTo>
                <a:lnTo>
                  <a:pt x="1491323" y="497439"/>
                </a:lnTo>
                <a:lnTo>
                  <a:pt x="1484456" y="492807"/>
                </a:lnTo>
                <a:lnTo>
                  <a:pt x="1476045" y="491108"/>
                </a:lnTo>
                <a:close/>
              </a:path>
              <a:path w="1497965" h="629285">
                <a:moveTo>
                  <a:pt x="1277709" y="584441"/>
                </a:moveTo>
                <a:lnTo>
                  <a:pt x="1267155" y="584441"/>
                </a:lnTo>
                <a:lnTo>
                  <a:pt x="1258741" y="586139"/>
                </a:lnTo>
                <a:lnTo>
                  <a:pt x="1251871" y="590772"/>
                </a:lnTo>
                <a:lnTo>
                  <a:pt x="1247238" y="597642"/>
                </a:lnTo>
                <a:lnTo>
                  <a:pt x="1245540" y="606056"/>
                </a:lnTo>
                <a:lnTo>
                  <a:pt x="1247238" y="614470"/>
                </a:lnTo>
                <a:lnTo>
                  <a:pt x="1251871" y="621341"/>
                </a:lnTo>
                <a:lnTo>
                  <a:pt x="1258741" y="625973"/>
                </a:lnTo>
                <a:lnTo>
                  <a:pt x="1267155" y="627672"/>
                </a:lnTo>
                <a:lnTo>
                  <a:pt x="1353528" y="627786"/>
                </a:lnTo>
                <a:lnTo>
                  <a:pt x="1361946" y="626113"/>
                </a:lnTo>
                <a:lnTo>
                  <a:pt x="1368830" y="621503"/>
                </a:lnTo>
                <a:lnTo>
                  <a:pt x="1373482" y="614649"/>
                </a:lnTo>
                <a:lnTo>
                  <a:pt x="1375207" y="606247"/>
                </a:lnTo>
                <a:lnTo>
                  <a:pt x="1373536" y="597826"/>
                </a:lnTo>
                <a:lnTo>
                  <a:pt x="1368928" y="590938"/>
                </a:lnTo>
                <a:lnTo>
                  <a:pt x="1362075" y="586282"/>
                </a:lnTo>
                <a:lnTo>
                  <a:pt x="1353667" y="584555"/>
                </a:lnTo>
                <a:lnTo>
                  <a:pt x="1277709" y="584441"/>
                </a:lnTo>
                <a:close/>
              </a:path>
              <a:path w="1497965" h="629285">
                <a:moveTo>
                  <a:pt x="1137470" y="584441"/>
                </a:moveTo>
                <a:lnTo>
                  <a:pt x="1051016" y="584441"/>
                </a:lnTo>
                <a:lnTo>
                  <a:pt x="1042603" y="586139"/>
                </a:lnTo>
                <a:lnTo>
                  <a:pt x="1035733" y="590772"/>
                </a:lnTo>
                <a:lnTo>
                  <a:pt x="1031102" y="597642"/>
                </a:lnTo>
                <a:lnTo>
                  <a:pt x="1029403" y="606056"/>
                </a:lnTo>
                <a:lnTo>
                  <a:pt x="1031102" y="614470"/>
                </a:lnTo>
                <a:lnTo>
                  <a:pt x="1035733" y="621341"/>
                </a:lnTo>
                <a:lnTo>
                  <a:pt x="1042603" y="625973"/>
                </a:lnTo>
                <a:lnTo>
                  <a:pt x="1051016" y="627672"/>
                </a:lnTo>
                <a:lnTo>
                  <a:pt x="1137470" y="627672"/>
                </a:lnTo>
                <a:lnTo>
                  <a:pt x="1145882" y="625973"/>
                </a:lnTo>
                <a:lnTo>
                  <a:pt x="1152750" y="621341"/>
                </a:lnTo>
                <a:lnTo>
                  <a:pt x="1157380" y="614470"/>
                </a:lnTo>
                <a:lnTo>
                  <a:pt x="1159078" y="606056"/>
                </a:lnTo>
                <a:lnTo>
                  <a:pt x="1157380" y="597642"/>
                </a:lnTo>
                <a:lnTo>
                  <a:pt x="1152750" y="590772"/>
                </a:lnTo>
                <a:lnTo>
                  <a:pt x="1145882" y="586139"/>
                </a:lnTo>
                <a:lnTo>
                  <a:pt x="1137470" y="584441"/>
                </a:lnTo>
                <a:close/>
              </a:path>
              <a:path w="1497965" h="629285">
                <a:moveTo>
                  <a:pt x="921336" y="584441"/>
                </a:moveTo>
                <a:lnTo>
                  <a:pt x="834890" y="584441"/>
                </a:lnTo>
                <a:lnTo>
                  <a:pt x="826477" y="586139"/>
                </a:lnTo>
                <a:lnTo>
                  <a:pt x="819607" y="590772"/>
                </a:lnTo>
                <a:lnTo>
                  <a:pt x="814976" y="597642"/>
                </a:lnTo>
                <a:lnTo>
                  <a:pt x="813277" y="606056"/>
                </a:lnTo>
                <a:lnTo>
                  <a:pt x="814976" y="614470"/>
                </a:lnTo>
                <a:lnTo>
                  <a:pt x="819607" y="621341"/>
                </a:lnTo>
                <a:lnTo>
                  <a:pt x="826477" y="625973"/>
                </a:lnTo>
                <a:lnTo>
                  <a:pt x="834890" y="627672"/>
                </a:lnTo>
                <a:lnTo>
                  <a:pt x="921336" y="627672"/>
                </a:lnTo>
                <a:lnTo>
                  <a:pt x="929749" y="625973"/>
                </a:lnTo>
                <a:lnTo>
                  <a:pt x="936619" y="621341"/>
                </a:lnTo>
                <a:lnTo>
                  <a:pt x="941251" y="614470"/>
                </a:lnTo>
                <a:lnTo>
                  <a:pt x="942949" y="606056"/>
                </a:lnTo>
                <a:lnTo>
                  <a:pt x="941251" y="597642"/>
                </a:lnTo>
                <a:lnTo>
                  <a:pt x="936619" y="590772"/>
                </a:lnTo>
                <a:lnTo>
                  <a:pt x="929749" y="586139"/>
                </a:lnTo>
                <a:lnTo>
                  <a:pt x="921336" y="584441"/>
                </a:lnTo>
                <a:close/>
              </a:path>
              <a:path w="1497965" h="629285">
                <a:moveTo>
                  <a:pt x="705212" y="584441"/>
                </a:moveTo>
                <a:lnTo>
                  <a:pt x="618760" y="584441"/>
                </a:lnTo>
                <a:lnTo>
                  <a:pt x="610347" y="586139"/>
                </a:lnTo>
                <a:lnTo>
                  <a:pt x="603478" y="590772"/>
                </a:lnTo>
                <a:lnTo>
                  <a:pt x="598846" y="597642"/>
                </a:lnTo>
                <a:lnTo>
                  <a:pt x="597147" y="606056"/>
                </a:lnTo>
                <a:lnTo>
                  <a:pt x="598846" y="614470"/>
                </a:lnTo>
                <a:lnTo>
                  <a:pt x="603478" y="621341"/>
                </a:lnTo>
                <a:lnTo>
                  <a:pt x="610347" y="625973"/>
                </a:lnTo>
                <a:lnTo>
                  <a:pt x="618760" y="627672"/>
                </a:lnTo>
                <a:lnTo>
                  <a:pt x="705212" y="627672"/>
                </a:lnTo>
                <a:lnTo>
                  <a:pt x="713624" y="625973"/>
                </a:lnTo>
                <a:lnTo>
                  <a:pt x="720494" y="621341"/>
                </a:lnTo>
                <a:lnTo>
                  <a:pt x="725126" y="614470"/>
                </a:lnTo>
                <a:lnTo>
                  <a:pt x="726825" y="606056"/>
                </a:lnTo>
                <a:lnTo>
                  <a:pt x="725126" y="597642"/>
                </a:lnTo>
                <a:lnTo>
                  <a:pt x="720494" y="590772"/>
                </a:lnTo>
                <a:lnTo>
                  <a:pt x="713624" y="586139"/>
                </a:lnTo>
                <a:lnTo>
                  <a:pt x="705212" y="584441"/>
                </a:lnTo>
                <a:close/>
              </a:path>
              <a:path w="1497965" h="629285">
                <a:moveTo>
                  <a:pt x="489078" y="584441"/>
                </a:moveTo>
                <a:lnTo>
                  <a:pt x="402623" y="584441"/>
                </a:lnTo>
                <a:lnTo>
                  <a:pt x="394210" y="586139"/>
                </a:lnTo>
                <a:lnTo>
                  <a:pt x="387340" y="590772"/>
                </a:lnTo>
                <a:lnTo>
                  <a:pt x="382708" y="597642"/>
                </a:lnTo>
                <a:lnTo>
                  <a:pt x="381010" y="606056"/>
                </a:lnTo>
                <a:lnTo>
                  <a:pt x="382708" y="614470"/>
                </a:lnTo>
                <a:lnTo>
                  <a:pt x="387340" y="621341"/>
                </a:lnTo>
                <a:lnTo>
                  <a:pt x="394210" y="625973"/>
                </a:lnTo>
                <a:lnTo>
                  <a:pt x="402623" y="627672"/>
                </a:lnTo>
                <a:lnTo>
                  <a:pt x="489078" y="627672"/>
                </a:lnTo>
                <a:lnTo>
                  <a:pt x="497491" y="625973"/>
                </a:lnTo>
                <a:lnTo>
                  <a:pt x="504361" y="621341"/>
                </a:lnTo>
                <a:lnTo>
                  <a:pt x="508992" y="614470"/>
                </a:lnTo>
                <a:lnTo>
                  <a:pt x="510691" y="606056"/>
                </a:lnTo>
                <a:lnTo>
                  <a:pt x="508992" y="597642"/>
                </a:lnTo>
                <a:lnTo>
                  <a:pt x="504361" y="590772"/>
                </a:lnTo>
                <a:lnTo>
                  <a:pt x="497491" y="586139"/>
                </a:lnTo>
                <a:lnTo>
                  <a:pt x="489078" y="584441"/>
                </a:lnTo>
                <a:close/>
              </a:path>
              <a:path w="1497965" h="629285">
                <a:moveTo>
                  <a:pt x="272944" y="584441"/>
                </a:moveTo>
                <a:lnTo>
                  <a:pt x="186497" y="584441"/>
                </a:lnTo>
                <a:lnTo>
                  <a:pt x="178084" y="586139"/>
                </a:lnTo>
                <a:lnTo>
                  <a:pt x="171214" y="590772"/>
                </a:lnTo>
                <a:lnTo>
                  <a:pt x="166582" y="597642"/>
                </a:lnTo>
                <a:lnTo>
                  <a:pt x="164884" y="606056"/>
                </a:lnTo>
                <a:lnTo>
                  <a:pt x="166582" y="614470"/>
                </a:lnTo>
                <a:lnTo>
                  <a:pt x="171214" y="621341"/>
                </a:lnTo>
                <a:lnTo>
                  <a:pt x="178084" y="625973"/>
                </a:lnTo>
                <a:lnTo>
                  <a:pt x="186497" y="627672"/>
                </a:lnTo>
                <a:lnTo>
                  <a:pt x="272944" y="627672"/>
                </a:lnTo>
                <a:lnTo>
                  <a:pt x="281357" y="625973"/>
                </a:lnTo>
                <a:lnTo>
                  <a:pt x="288227" y="621341"/>
                </a:lnTo>
                <a:lnTo>
                  <a:pt x="292859" y="614470"/>
                </a:lnTo>
                <a:lnTo>
                  <a:pt x="294557" y="606056"/>
                </a:lnTo>
                <a:lnTo>
                  <a:pt x="292859" y="597642"/>
                </a:lnTo>
                <a:lnTo>
                  <a:pt x="288227" y="590772"/>
                </a:lnTo>
                <a:lnTo>
                  <a:pt x="281357" y="586139"/>
                </a:lnTo>
                <a:lnTo>
                  <a:pt x="272944" y="584441"/>
                </a:lnTo>
                <a:close/>
              </a:path>
              <a:path w="1497965" h="629285">
                <a:moveTo>
                  <a:pt x="26081" y="627859"/>
                </a:moveTo>
                <a:lnTo>
                  <a:pt x="24207" y="627902"/>
                </a:lnTo>
                <a:lnTo>
                  <a:pt x="24484" y="629227"/>
                </a:lnTo>
                <a:lnTo>
                  <a:pt x="26081" y="627859"/>
                </a:lnTo>
                <a:close/>
              </a:path>
              <a:path w="1497965" h="629285">
                <a:moveTo>
                  <a:pt x="24198" y="627862"/>
                </a:moveTo>
                <a:lnTo>
                  <a:pt x="23489" y="627921"/>
                </a:lnTo>
                <a:lnTo>
                  <a:pt x="24207" y="627902"/>
                </a:lnTo>
                <a:close/>
              </a:path>
              <a:path w="1497965" h="629285">
                <a:moveTo>
                  <a:pt x="56771" y="584466"/>
                </a:moveTo>
                <a:lnTo>
                  <a:pt x="43225" y="584516"/>
                </a:lnTo>
                <a:lnTo>
                  <a:pt x="43225" y="606425"/>
                </a:lnTo>
                <a:lnTo>
                  <a:pt x="32214" y="620513"/>
                </a:lnTo>
                <a:lnTo>
                  <a:pt x="26561" y="627448"/>
                </a:lnTo>
                <a:lnTo>
                  <a:pt x="26081" y="627859"/>
                </a:lnTo>
                <a:lnTo>
                  <a:pt x="56858" y="627697"/>
                </a:lnTo>
                <a:lnTo>
                  <a:pt x="65267" y="625980"/>
                </a:lnTo>
                <a:lnTo>
                  <a:pt x="72128" y="621331"/>
                </a:lnTo>
                <a:lnTo>
                  <a:pt x="76746" y="614449"/>
                </a:lnTo>
                <a:lnTo>
                  <a:pt x="78427" y="606031"/>
                </a:lnTo>
                <a:lnTo>
                  <a:pt x="76712" y="597627"/>
                </a:lnTo>
                <a:lnTo>
                  <a:pt x="72066" y="590767"/>
                </a:lnTo>
                <a:lnTo>
                  <a:pt x="65187" y="586148"/>
                </a:lnTo>
                <a:lnTo>
                  <a:pt x="56771" y="584466"/>
                </a:lnTo>
                <a:close/>
              </a:path>
              <a:path w="1497965" h="629285">
                <a:moveTo>
                  <a:pt x="18882" y="583561"/>
                </a:moveTo>
                <a:lnTo>
                  <a:pt x="16732" y="585350"/>
                </a:lnTo>
                <a:lnTo>
                  <a:pt x="11041" y="592296"/>
                </a:lnTo>
                <a:lnTo>
                  <a:pt x="0" y="606412"/>
                </a:lnTo>
                <a:lnTo>
                  <a:pt x="43216" y="606425"/>
                </a:lnTo>
                <a:lnTo>
                  <a:pt x="43225" y="584911"/>
                </a:lnTo>
                <a:lnTo>
                  <a:pt x="19301" y="584911"/>
                </a:lnTo>
                <a:lnTo>
                  <a:pt x="18882" y="583561"/>
                </a:lnTo>
                <a:close/>
              </a:path>
              <a:path w="1497965" h="629285">
                <a:moveTo>
                  <a:pt x="43225" y="606412"/>
                </a:moveTo>
                <a:close/>
              </a:path>
              <a:path w="1497965" h="629285">
                <a:moveTo>
                  <a:pt x="21613" y="533552"/>
                </a:moveTo>
                <a:lnTo>
                  <a:pt x="13200" y="535251"/>
                </a:lnTo>
                <a:lnTo>
                  <a:pt x="6330" y="539883"/>
                </a:lnTo>
                <a:lnTo>
                  <a:pt x="1698" y="546754"/>
                </a:lnTo>
                <a:lnTo>
                  <a:pt x="0" y="555167"/>
                </a:lnTo>
                <a:lnTo>
                  <a:pt x="0" y="606412"/>
                </a:lnTo>
                <a:lnTo>
                  <a:pt x="11041" y="592296"/>
                </a:lnTo>
                <a:lnTo>
                  <a:pt x="16732" y="585350"/>
                </a:lnTo>
                <a:lnTo>
                  <a:pt x="18882" y="583561"/>
                </a:lnTo>
                <a:lnTo>
                  <a:pt x="43225" y="583561"/>
                </a:lnTo>
                <a:lnTo>
                  <a:pt x="43225" y="555167"/>
                </a:lnTo>
                <a:lnTo>
                  <a:pt x="41527" y="546754"/>
                </a:lnTo>
                <a:lnTo>
                  <a:pt x="36895" y="539883"/>
                </a:lnTo>
                <a:lnTo>
                  <a:pt x="30025" y="535251"/>
                </a:lnTo>
                <a:lnTo>
                  <a:pt x="21613" y="533552"/>
                </a:lnTo>
                <a:close/>
              </a:path>
              <a:path w="1497965" h="629285">
                <a:moveTo>
                  <a:pt x="43225" y="583561"/>
                </a:moveTo>
                <a:lnTo>
                  <a:pt x="18882" y="583561"/>
                </a:lnTo>
                <a:lnTo>
                  <a:pt x="19301" y="584911"/>
                </a:lnTo>
                <a:lnTo>
                  <a:pt x="20382" y="584809"/>
                </a:lnTo>
                <a:lnTo>
                  <a:pt x="21616" y="584733"/>
                </a:lnTo>
                <a:lnTo>
                  <a:pt x="24882" y="584644"/>
                </a:lnTo>
                <a:lnTo>
                  <a:pt x="43225" y="584516"/>
                </a:lnTo>
                <a:lnTo>
                  <a:pt x="43225" y="583561"/>
                </a:lnTo>
                <a:close/>
              </a:path>
              <a:path w="1497965" h="629285">
                <a:moveTo>
                  <a:pt x="43225" y="584516"/>
                </a:moveTo>
                <a:lnTo>
                  <a:pt x="24882" y="584644"/>
                </a:lnTo>
                <a:lnTo>
                  <a:pt x="21616" y="584733"/>
                </a:lnTo>
                <a:lnTo>
                  <a:pt x="20382" y="584809"/>
                </a:lnTo>
                <a:lnTo>
                  <a:pt x="19301" y="584911"/>
                </a:lnTo>
                <a:lnTo>
                  <a:pt x="43225" y="584911"/>
                </a:lnTo>
                <a:lnTo>
                  <a:pt x="43225" y="584516"/>
                </a:lnTo>
                <a:close/>
              </a:path>
              <a:path w="1497965" h="629285">
                <a:moveTo>
                  <a:pt x="21613" y="317423"/>
                </a:moveTo>
                <a:lnTo>
                  <a:pt x="13200" y="319122"/>
                </a:lnTo>
                <a:lnTo>
                  <a:pt x="6330" y="323754"/>
                </a:lnTo>
                <a:lnTo>
                  <a:pt x="1698" y="330625"/>
                </a:lnTo>
                <a:lnTo>
                  <a:pt x="0" y="339039"/>
                </a:lnTo>
                <a:lnTo>
                  <a:pt x="0" y="425488"/>
                </a:lnTo>
                <a:lnTo>
                  <a:pt x="1698" y="433901"/>
                </a:lnTo>
                <a:lnTo>
                  <a:pt x="6330" y="440772"/>
                </a:lnTo>
                <a:lnTo>
                  <a:pt x="13200" y="445404"/>
                </a:lnTo>
                <a:lnTo>
                  <a:pt x="21613" y="447103"/>
                </a:lnTo>
                <a:lnTo>
                  <a:pt x="30025" y="445404"/>
                </a:lnTo>
                <a:lnTo>
                  <a:pt x="36895" y="440772"/>
                </a:lnTo>
                <a:lnTo>
                  <a:pt x="41527" y="433901"/>
                </a:lnTo>
                <a:lnTo>
                  <a:pt x="43225" y="425488"/>
                </a:lnTo>
                <a:lnTo>
                  <a:pt x="43225" y="339039"/>
                </a:lnTo>
                <a:lnTo>
                  <a:pt x="41527" y="330625"/>
                </a:lnTo>
                <a:lnTo>
                  <a:pt x="36895" y="323754"/>
                </a:lnTo>
                <a:lnTo>
                  <a:pt x="30025" y="319122"/>
                </a:lnTo>
                <a:lnTo>
                  <a:pt x="21613" y="317423"/>
                </a:lnTo>
                <a:close/>
              </a:path>
              <a:path w="1497965" h="629285">
                <a:moveTo>
                  <a:pt x="21613" y="101295"/>
                </a:moveTo>
                <a:lnTo>
                  <a:pt x="13200" y="102993"/>
                </a:lnTo>
                <a:lnTo>
                  <a:pt x="6330" y="107626"/>
                </a:lnTo>
                <a:lnTo>
                  <a:pt x="1698" y="114496"/>
                </a:lnTo>
                <a:lnTo>
                  <a:pt x="0" y="122910"/>
                </a:lnTo>
                <a:lnTo>
                  <a:pt x="0" y="209359"/>
                </a:lnTo>
                <a:lnTo>
                  <a:pt x="1698" y="217773"/>
                </a:lnTo>
                <a:lnTo>
                  <a:pt x="6330" y="224643"/>
                </a:lnTo>
                <a:lnTo>
                  <a:pt x="13200" y="229276"/>
                </a:lnTo>
                <a:lnTo>
                  <a:pt x="21613" y="230974"/>
                </a:lnTo>
                <a:lnTo>
                  <a:pt x="30025" y="229276"/>
                </a:lnTo>
                <a:lnTo>
                  <a:pt x="36895" y="224643"/>
                </a:lnTo>
                <a:lnTo>
                  <a:pt x="41527" y="217773"/>
                </a:lnTo>
                <a:lnTo>
                  <a:pt x="43225" y="209359"/>
                </a:lnTo>
                <a:lnTo>
                  <a:pt x="43225" y="122910"/>
                </a:lnTo>
                <a:lnTo>
                  <a:pt x="41527" y="114496"/>
                </a:lnTo>
                <a:lnTo>
                  <a:pt x="36895" y="107626"/>
                </a:lnTo>
                <a:lnTo>
                  <a:pt x="30025" y="102993"/>
                </a:lnTo>
                <a:lnTo>
                  <a:pt x="21613" y="101295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52" y="149162"/>
            <a:ext cx="10333990" cy="7686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50" spc="-795" dirty="0">
                <a:latin typeface="Trebuchet MS"/>
                <a:cs typeface="Trebuchet MS"/>
              </a:rPr>
              <a:t>|</a:t>
            </a:r>
            <a:r>
              <a:rPr sz="2850" spc="22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Causes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50" spc="290" dirty="0">
                <a:latin typeface="Trebuchet MS"/>
                <a:cs typeface="Trebuchet MS"/>
              </a:rPr>
              <a:t>-</a:t>
            </a:r>
            <a:r>
              <a:rPr sz="2850" spc="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Paralysis</a:t>
            </a:r>
            <a:r>
              <a:rPr sz="2850" spc="114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of</a:t>
            </a:r>
            <a:r>
              <a:rPr sz="2850" spc="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extraocular</a:t>
            </a:r>
            <a:r>
              <a:rPr sz="2850" spc="10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muscles</a:t>
            </a:r>
            <a:r>
              <a:rPr sz="2850" spc="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results</a:t>
            </a:r>
            <a:r>
              <a:rPr sz="2850" spc="114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from</a:t>
            </a:r>
            <a:r>
              <a:rPr sz="2850" spc="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lesions</a:t>
            </a:r>
            <a:r>
              <a:rPr sz="2850" spc="114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in:</a:t>
            </a:r>
            <a:endParaRPr sz="2850">
              <a:latin typeface="Trebuchet MS"/>
              <a:cs typeface="Trebuchet MS"/>
            </a:endParaRPr>
          </a:p>
          <a:p>
            <a:pPr marL="12700" marR="869950">
              <a:lnSpc>
                <a:spcPct val="117600"/>
              </a:lnSpc>
            </a:pPr>
            <a:r>
              <a:rPr sz="2850" dirty="0">
                <a:latin typeface="Trebuchet MS"/>
                <a:cs typeface="Trebuchet MS"/>
              </a:rPr>
              <a:t>{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nucleus</a:t>
            </a:r>
            <a:r>
              <a:rPr sz="2850" spc="155" dirty="0">
                <a:latin typeface="Trebuchet MS"/>
                <a:cs typeface="Trebuchet MS"/>
              </a:rPr>
              <a:t> </a:t>
            </a:r>
            <a:r>
              <a:rPr sz="2850" spc="290" dirty="0">
                <a:latin typeface="Trebuchet MS"/>
                <a:cs typeface="Trebuchet MS"/>
              </a:rPr>
              <a:t>-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nerve</a:t>
            </a:r>
            <a:r>
              <a:rPr sz="2850" spc="155" dirty="0">
                <a:latin typeface="Trebuchet MS"/>
                <a:cs typeface="Trebuchet MS"/>
              </a:rPr>
              <a:t> </a:t>
            </a:r>
            <a:r>
              <a:rPr sz="2850" spc="290" dirty="0">
                <a:latin typeface="Trebuchet MS"/>
                <a:cs typeface="Trebuchet MS"/>
              </a:rPr>
              <a:t>-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spc="-30" dirty="0">
                <a:latin typeface="Trebuchet MS"/>
                <a:cs typeface="Trebuchet MS"/>
              </a:rPr>
              <a:t>myoneural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junction</a:t>
            </a:r>
            <a:r>
              <a:rPr sz="2850" spc="155" dirty="0">
                <a:latin typeface="Trebuchet MS"/>
                <a:cs typeface="Trebuchet MS"/>
              </a:rPr>
              <a:t> </a:t>
            </a:r>
            <a:r>
              <a:rPr sz="2850" spc="290" dirty="0">
                <a:latin typeface="Trebuchet MS"/>
                <a:cs typeface="Trebuchet MS"/>
              </a:rPr>
              <a:t>-</a:t>
            </a:r>
            <a:r>
              <a:rPr sz="2850" spc="160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the </a:t>
            </a:r>
            <a:r>
              <a:rPr sz="2850" spc="-20" dirty="0">
                <a:latin typeface="Trebuchet MS"/>
                <a:cs typeface="Trebuchet MS"/>
              </a:rPr>
              <a:t>muscle</a:t>
            </a:r>
            <a:r>
              <a:rPr sz="2850" spc="-11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itself</a:t>
            </a:r>
            <a:endParaRPr sz="285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469900" algn="l"/>
              </a:tabLst>
            </a:pPr>
            <a:r>
              <a:rPr sz="2850" dirty="0">
                <a:latin typeface="Trebuchet MS"/>
                <a:cs typeface="Trebuchet MS"/>
              </a:rPr>
              <a:t>Nuclear</a:t>
            </a:r>
            <a:r>
              <a:rPr sz="2850" spc="5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lesions:</a:t>
            </a:r>
            <a:endParaRPr sz="2850">
              <a:latin typeface="Trebuchet MS"/>
              <a:cs typeface="Trebuchet MS"/>
            </a:endParaRPr>
          </a:p>
          <a:p>
            <a:pPr marL="444500" lvl="1" indent="-4318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44500" algn="l"/>
              </a:tabLst>
            </a:pPr>
            <a:r>
              <a:rPr sz="2850" spc="-70" dirty="0">
                <a:latin typeface="Trebuchet MS"/>
                <a:cs typeface="Trebuchet MS"/>
              </a:rPr>
              <a:t>Congenital: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Aplasia.</a:t>
            </a:r>
            <a:endParaRPr sz="2850">
              <a:latin typeface="Trebuchet MS"/>
              <a:cs typeface="Trebuchet MS"/>
            </a:endParaRPr>
          </a:p>
          <a:p>
            <a:pPr marL="450215" lvl="1" indent="-4375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50215" algn="l"/>
              </a:tabLst>
            </a:pPr>
            <a:r>
              <a:rPr sz="2850" dirty="0">
                <a:latin typeface="Trebuchet MS"/>
                <a:cs typeface="Trebuchet MS"/>
              </a:rPr>
              <a:t>Inflammatory:</a:t>
            </a:r>
            <a:r>
              <a:rPr sz="2850" spc="80" dirty="0">
                <a:latin typeface="Trebuchet MS"/>
                <a:cs typeface="Trebuchet MS"/>
              </a:rPr>
              <a:t> </a:t>
            </a:r>
            <a:r>
              <a:rPr sz="2850" spc="-30" dirty="0">
                <a:latin typeface="Trebuchet MS"/>
                <a:cs typeface="Trebuchet MS"/>
              </a:rPr>
              <a:t>Encephalitis</a:t>
            </a:r>
            <a:r>
              <a:rPr sz="2850" spc="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or</a:t>
            </a:r>
            <a:r>
              <a:rPr sz="2850" spc="9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neuro-</a:t>
            </a:r>
            <a:r>
              <a:rPr sz="2850" spc="-10" dirty="0">
                <a:latin typeface="Trebuchet MS"/>
                <a:cs typeface="Trebuchet MS"/>
              </a:rPr>
              <a:t>syphilis.</a:t>
            </a:r>
            <a:endParaRPr sz="2850">
              <a:latin typeface="Trebuchet MS"/>
              <a:cs typeface="Trebuchet MS"/>
            </a:endParaRPr>
          </a:p>
          <a:p>
            <a:pPr marL="429259" lvl="1" indent="-416559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29259" algn="l"/>
              </a:tabLst>
            </a:pPr>
            <a:r>
              <a:rPr sz="2850" spc="-30" dirty="0">
                <a:latin typeface="Trebuchet MS"/>
                <a:cs typeface="Trebuchet MS"/>
              </a:rPr>
              <a:t>Degenerative: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Trebuchet MS"/>
                <a:cs typeface="Trebuchet MS"/>
              </a:rPr>
              <a:t>Disseminated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sclerosis.</a:t>
            </a:r>
            <a:endParaRPr sz="2850">
              <a:latin typeface="Trebuchet MS"/>
              <a:cs typeface="Trebuchet MS"/>
            </a:endParaRPr>
          </a:p>
          <a:p>
            <a:pPr marL="410209" lvl="1" indent="-3975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10209" algn="l"/>
              </a:tabLst>
            </a:pPr>
            <a:r>
              <a:rPr sz="2850" spc="-30" dirty="0">
                <a:latin typeface="Trebuchet MS"/>
                <a:cs typeface="Trebuchet MS"/>
              </a:rPr>
              <a:t>Vascular: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Aneurysm</a:t>
            </a:r>
            <a:r>
              <a:rPr sz="2850" spc="170" dirty="0">
                <a:latin typeface="Trebuchet MS"/>
                <a:cs typeface="Trebuchet MS"/>
              </a:rPr>
              <a:t> </a:t>
            </a:r>
            <a:r>
              <a:rPr sz="2850" spc="290" dirty="0">
                <a:latin typeface="Trebuchet MS"/>
                <a:cs typeface="Trebuchet MS"/>
              </a:rPr>
              <a:t>-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thrombosis</a:t>
            </a:r>
            <a:r>
              <a:rPr sz="2850" spc="170" dirty="0">
                <a:latin typeface="Trebuchet MS"/>
                <a:cs typeface="Trebuchet MS"/>
              </a:rPr>
              <a:t> </a:t>
            </a:r>
            <a:r>
              <a:rPr sz="2850" spc="290" dirty="0">
                <a:latin typeface="Trebuchet MS"/>
                <a:cs typeface="Trebuchet MS"/>
              </a:rPr>
              <a:t>-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hemorrhage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or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spc="-75" dirty="0">
                <a:latin typeface="Trebuchet MS"/>
                <a:cs typeface="Trebuchet MS"/>
              </a:rPr>
              <a:t>embolism.</a:t>
            </a:r>
            <a:endParaRPr sz="2850">
              <a:latin typeface="Trebuchet MS"/>
              <a:cs typeface="Trebuchet MS"/>
            </a:endParaRPr>
          </a:p>
          <a:p>
            <a:pPr marL="442595" lvl="1" indent="-429895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42595" algn="l"/>
              </a:tabLst>
            </a:pPr>
            <a:r>
              <a:rPr sz="2850" spc="-35" dirty="0">
                <a:latin typeface="Trebuchet MS"/>
                <a:cs typeface="Trebuchet MS"/>
              </a:rPr>
              <a:t>Neoplastic: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Brain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stem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tumors.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50" dirty="0">
                <a:latin typeface="Trebuchet MS"/>
                <a:cs typeface="Trebuchet MS"/>
              </a:rPr>
              <a:t>2)</a:t>
            </a:r>
            <a:r>
              <a:rPr sz="2850" spc="254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Nerve</a:t>
            </a:r>
            <a:r>
              <a:rPr sz="2850" spc="254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lesions:</a:t>
            </a:r>
            <a:endParaRPr sz="2850">
              <a:latin typeface="Trebuchet MS"/>
              <a:cs typeface="Trebuchet MS"/>
            </a:endParaRPr>
          </a:p>
          <a:p>
            <a:pPr marL="444500" indent="-4318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44500" algn="l"/>
              </a:tabLst>
            </a:pPr>
            <a:r>
              <a:rPr sz="2850" spc="-50" dirty="0">
                <a:latin typeface="Trebuchet MS"/>
                <a:cs typeface="Trebuchet MS"/>
              </a:rPr>
              <a:t>Congenital: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Rare.</a:t>
            </a:r>
            <a:endParaRPr sz="2850">
              <a:latin typeface="Trebuchet MS"/>
              <a:cs typeface="Trebuchet MS"/>
            </a:endParaRPr>
          </a:p>
          <a:p>
            <a:pPr marL="420370" indent="-40767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20370" algn="l"/>
              </a:tabLst>
            </a:pPr>
            <a:r>
              <a:rPr sz="2850" spc="-70" dirty="0">
                <a:latin typeface="Trebuchet MS"/>
                <a:cs typeface="Trebuchet MS"/>
              </a:rPr>
              <a:t>Traumatic:</a:t>
            </a:r>
            <a:r>
              <a:rPr sz="2850" spc="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Fracture</a:t>
            </a:r>
            <a:r>
              <a:rPr sz="2850" spc="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skull</a:t>
            </a:r>
            <a:r>
              <a:rPr sz="2850" spc="6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base.</a:t>
            </a:r>
            <a:endParaRPr sz="2850">
              <a:latin typeface="Trebuchet MS"/>
              <a:cs typeface="Trebuchet MS"/>
            </a:endParaRPr>
          </a:p>
          <a:p>
            <a:pPr marL="12700" marR="73025" indent="416559">
              <a:lnSpc>
                <a:spcPct val="117600"/>
              </a:lnSpc>
              <a:buAutoNum type="arabicPeriod"/>
              <a:tabLst>
                <a:tab pos="429259" algn="l"/>
              </a:tabLst>
            </a:pPr>
            <a:r>
              <a:rPr sz="2850" dirty="0">
                <a:latin typeface="Trebuchet MS"/>
                <a:cs typeface="Trebuchet MS"/>
              </a:rPr>
              <a:t>Inflammatory:</a:t>
            </a:r>
            <a:r>
              <a:rPr sz="2850" spc="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Peripheral</a:t>
            </a:r>
            <a:r>
              <a:rPr sz="2850" spc="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neuritis</a:t>
            </a:r>
            <a:r>
              <a:rPr sz="2850" spc="4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due</a:t>
            </a:r>
            <a:r>
              <a:rPr sz="2850" spc="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to</a:t>
            </a:r>
            <a:r>
              <a:rPr sz="2850" spc="4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diabetes</a:t>
            </a:r>
            <a:r>
              <a:rPr sz="2850" spc="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or</a:t>
            </a:r>
            <a:r>
              <a:rPr sz="2850" spc="3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herpes zoster.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FA79C3-ABD5-40B6-859F-74A7529919A2}"/>
              </a:ext>
            </a:extLst>
          </p:cNvPr>
          <p:cNvSpPr/>
          <p:nvPr/>
        </p:nvSpPr>
        <p:spPr>
          <a:xfrm>
            <a:off x="317500" y="133350"/>
            <a:ext cx="20574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D03FE7-8AC8-43B6-9F97-0801188F17A6}"/>
              </a:ext>
            </a:extLst>
          </p:cNvPr>
          <p:cNvSpPr/>
          <p:nvPr/>
        </p:nvSpPr>
        <p:spPr>
          <a:xfrm>
            <a:off x="2948516" y="131233"/>
            <a:ext cx="20574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6314ED-3117-4CA9-9967-793720C398DB}"/>
              </a:ext>
            </a:extLst>
          </p:cNvPr>
          <p:cNvSpPr/>
          <p:nvPr/>
        </p:nvSpPr>
        <p:spPr>
          <a:xfrm>
            <a:off x="5633508" y="131233"/>
            <a:ext cx="20574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2190A4-1910-449F-8384-980E5577298B}"/>
              </a:ext>
            </a:extLst>
          </p:cNvPr>
          <p:cNvSpPr/>
          <p:nvPr/>
        </p:nvSpPr>
        <p:spPr>
          <a:xfrm>
            <a:off x="8318500" y="131233"/>
            <a:ext cx="20574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9F98-C07D-4188-B09E-AB01A3E63A66}"/>
              </a:ext>
            </a:extLst>
          </p:cNvPr>
          <p:cNvSpPr txBox="1"/>
          <p:nvPr/>
        </p:nvSpPr>
        <p:spPr>
          <a:xfrm>
            <a:off x="-1326444" y="265266"/>
            <a:ext cx="5345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rebuchet MS"/>
                <a:cs typeface="Trebuchet MS"/>
              </a:rPr>
              <a:t>Agonist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Trebuchet MS"/>
                <a:cs typeface="Trebuchet MS"/>
              </a:rPr>
              <a:t>muscles</a:t>
            </a:r>
            <a:r>
              <a:rPr lang="en-US" sz="1800" b="1" spc="19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D5DF2-DA69-494D-957C-0513E129F7EE}"/>
              </a:ext>
            </a:extLst>
          </p:cNvPr>
          <p:cNvSpPr txBox="1"/>
          <p:nvPr/>
        </p:nvSpPr>
        <p:spPr>
          <a:xfrm>
            <a:off x="1308100" y="265267"/>
            <a:ext cx="5345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rebuchet MS"/>
                <a:cs typeface="Trebuchet MS"/>
              </a:rPr>
              <a:t>Antagonist</a:t>
            </a:r>
            <a:r>
              <a:rPr lang="en-US" sz="1800" b="1" spc="2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n-US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muscles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10654-AD54-4430-BE97-86B6013F7C62}"/>
              </a:ext>
            </a:extLst>
          </p:cNvPr>
          <p:cNvSpPr txBox="1"/>
          <p:nvPr/>
        </p:nvSpPr>
        <p:spPr>
          <a:xfrm>
            <a:off x="3650544" y="265266"/>
            <a:ext cx="6005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90" dirty="0">
                <a:solidFill>
                  <a:schemeClr val="bg1"/>
                </a:solidFill>
                <a:latin typeface="Trebuchet MS"/>
                <a:cs typeface="Trebuchet MS"/>
              </a:rPr>
              <a:t>Synergists</a:t>
            </a:r>
            <a:r>
              <a:rPr lang="en-US" sz="1800" b="1" spc="28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n-US" sz="1800" b="1" spc="-60" dirty="0">
                <a:solidFill>
                  <a:schemeClr val="bg1"/>
                </a:solidFill>
                <a:latin typeface="Trebuchet MS"/>
                <a:cs typeface="Trebuchet MS"/>
              </a:rPr>
              <a:t>muscles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BD200-8E10-4C0B-8C92-FFA7D2CE5BEB}"/>
              </a:ext>
            </a:extLst>
          </p:cNvPr>
          <p:cNvSpPr txBox="1"/>
          <p:nvPr/>
        </p:nvSpPr>
        <p:spPr>
          <a:xfrm>
            <a:off x="6351412" y="375239"/>
            <a:ext cx="60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-425" dirty="0">
                <a:solidFill>
                  <a:schemeClr val="bg1"/>
                </a:solidFill>
                <a:latin typeface="Trebuchet MS"/>
                <a:cs typeface="Trebuchet MS"/>
              </a:rPr>
              <a:t>Y</a:t>
            </a:r>
            <a:r>
              <a:rPr lang="en-US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o</a:t>
            </a:r>
            <a:r>
              <a:rPr lang="en-US" sz="1800" b="1" spc="-50" dirty="0">
                <a:solidFill>
                  <a:schemeClr val="bg1"/>
                </a:solidFill>
                <a:latin typeface="Trebuchet MS"/>
                <a:cs typeface="Trebuchet MS"/>
              </a:rPr>
              <a:t>k</a:t>
            </a:r>
            <a:r>
              <a:rPr lang="en-US" sz="1800" b="1" spc="80" dirty="0">
                <a:solidFill>
                  <a:schemeClr val="bg1"/>
                </a:solidFill>
                <a:latin typeface="Trebuchet MS"/>
                <a:cs typeface="Trebuchet MS"/>
              </a:rPr>
              <a:t>e</a:t>
            </a:r>
            <a:r>
              <a:rPr lang="en-US" sz="1800" b="1" spc="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muscles</a:t>
            </a:r>
            <a:endParaRPr lang="en-US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6DF43D-D203-46E0-8C93-7426D622F9AE}"/>
              </a:ext>
            </a:extLst>
          </p:cNvPr>
          <p:cNvCxnSpPr>
            <a:cxnSpLocks/>
          </p:cNvCxnSpPr>
          <p:nvPr/>
        </p:nvCxnSpPr>
        <p:spPr>
          <a:xfrm>
            <a:off x="2679700" y="1200150"/>
            <a:ext cx="0" cy="2286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5D67A1-22E9-4EC8-A861-0BDCB59B480B}"/>
              </a:ext>
            </a:extLst>
          </p:cNvPr>
          <p:cNvCxnSpPr>
            <a:cxnSpLocks/>
          </p:cNvCxnSpPr>
          <p:nvPr/>
        </p:nvCxnSpPr>
        <p:spPr>
          <a:xfrm>
            <a:off x="5334000" y="1200150"/>
            <a:ext cx="0" cy="2286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E266C2-F77F-4FCB-8C88-32D22A90F402}"/>
              </a:ext>
            </a:extLst>
          </p:cNvPr>
          <p:cNvCxnSpPr>
            <a:cxnSpLocks/>
          </p:cNvCxnSpPr>
          <p:nvPr/>
        </p:nvCxnSpPr>
        <p:spPr>
          <a:xfrm>
            <a:off x="8013700" y="1200150"/>
            <a:ext cx="0" cy="2286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5C8DCC-717E-4A33-99FF-ABC5BFD7FB7B}"/>
              </a:ext>
            </a:extLst>
          </p:cNvPr>
          <p:cNvSpPr txBox="1"/>
          <p:nvPr/>
        </p:nvSpPr>
        <p:spPr>
          <a:xfrm>
            <a:off x="250373" y="1194483"/>
            <a:ext cx="2115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The primary muscle that moves an eye in a given direction 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BE7F52-EE7A-40DA-AE72-F88F278F901E}"/>
              </a:ext>
            </a:extLst>
          </p:cNvPr>
          <p:cNvSpPr txBox="1"/>
          <p:nvPr/>
        </p:nvSpPr>
        <p:spPr>
          <a:xfrm>
            <a:off x="2679700" y="1200150"/>
            <a:ext cx="26920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Muscle in the same eye that moves the eye in the opposite direction of the agonist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7260ED-34C9-4566-AA38-EE92D88FDF49}"/>
              </a:ext>
            </a:extLst>
          </p:cNvPr>
          <p:cNvSpPr txBox="1"/>
          <p:nvPr/>
        </p:nvSpPr>
        <p:spPr>
          <a:xfrm>
            <a:off x="5460294" y="1200150"/>
            <a:ext cx="24772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A muscle in the same eye that moves the eye in the same direction as the agonist 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163B2-8761-4EEB-8DDD-796BBB9BA22E}"/>
              </a:ext>
            </a:extLst>
          </p:cNvPr>
          <p:cNvSpPr txBox="1"/>
          <p:nvPr/>
        </p:nvSpPr>
        <p:spPr>
          <a:xfrm>
            <a:off x="8013700" y="1200150"/>
            <a:ext cx="2566105" cy="114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muscles in each eye that accomplish a given version </a:t>
            </a: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en-US" sz="16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(contralateral synergists)</a:t>
            </a:r>
            <a:endParaRPr lang="en-US" sz="16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C293663-E787-44D1-B9DA-6DFE03DC1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2" b="94466" l="5306" r="93881">
                        <a14:foregroundMark x1="50478" y1="52995" x2="19694" y2="50796"/>
                        <a14:foregroundMark x1="19694" y1="50796" x2="45124" y2="28810"/>
                        <a14:foregroundMark x1="45124" y1="28810" x2="81644" y2="24488"/>
                        <a14:foregroundMark x1="81644" y1="24488" x2="62715" y2="34420"/>
                        <a14:foregroundMark x1="62715" y1="34420" x2="29159" y2="34193"/>
                        <a14:foregroundMark x1="29159" y1="34193" x2="18451" y2="23503"/>
                        <a14:foregroundMark x1="18451" y1="23503" x2="30832" y2="21683"/>
                        <a14:foregroundMark x1="30832" y1="21683" x2="35707" y2="27672"/>
                        <a14:foregroundMark x1="13002" y1="57544" x2="11711" y2="75057"/>
                        <a14:foregroundMark x1="11711" y1="75057" x2="20172" y2="88097"/>
                        <a14:foregroundMark x1="20172" y1="88097" x2="42065" y2="87566"/>
                        <a14:foregroundMark x1="42065" y1="87566" x2="55163" y2="78469"/>
                        <a14:foregroundMark x1="55163" y1="78469" x2="66348" y2="87036"/>
                        <a14:foregroundMark x1="66348" y1="87036" x2="79685" y2="87642"/>
                        <a14:foregroundMark x1="79685" y1="87642" x2="91109" y2="54132"/>
                        <a14:foregroundMark x1="91109" y1="54132" x2="81644" y2="46626"/>
                        <a14:foregroundMark x1="81644" y1="46626" x2="84321" y2="27369"/>
                        <a14:foregroundMark x1="84321" y1="27369" x2="47562" y2="25853"/>
                        <a14:foregroundMark x1="47562" y1="25853" x2="41398" y2="19671"/>
                        <a14:foregroundMark x1="21133" y1="21649" x2="16635" y2="30781"/>
                        <a14:foregroundMark x1="16635" y1="30781" x2="23853" y2="94541"/>
                        <a14:foregroundMark x1="26099" y1="76422" x2="15870" y2="88097"/>
                        <a14:foregroundMark x1="15870" y1="88097" x2="25000" y2="77938"/>
                        <a14:foregroundMark x1="25000" y1="77938" x2="6262" y2="82259"/>
                        <a14:foregroundMark x1="26099" y1="65656" x2="11711" y2="59212"/>
                        <a14:foregroundMark x1="11711" y1="59212" x2="20554" y2="27369"/>
                        <a14:foregroundMark x1="20554" y1="27369" x2="23853" y2="46854"/>
                        <a14:foregroundMark x1="23853" y1="46854" x2="13002" y2="64670"/>
                        <a14:foregroundMark x1="28155" y1="65959" x2="19407" y2="58302"/>
                        <a14:foregroundMark x1="19407" y1="58302" x2="18642" y2="37832"/>
                        <a14:foregroundMark x1="18642" y1="37832" x2="5306" y2="55497"/>
                        <a14:foregroundMark x1="5306" y1="55497" x2="11998" y2="65049"/>
                        <a14:foregroundMark x1="11998" y1="65049" x2="17113" y2="65959"/>
                        <a14:foregroundMark x1="17113" y1="65959" x2="43738" y2="82411"/>
                        <a14:foregroundMark x1="43738" y1="82411" x2="81262" y2="73616"/>
                        <a14:foregroundMark x1="81262" y1="73616" x2="91300" y2="57544"/>
                        <a14:foregroundMark x1="91300" y1="57544" x2="78537" y2="41622"/>
                        <a14:foregroundMark x1="78537" y1="41622" x2="55688" y2="54587"/>
                        <a14:foregroundMark x1="55688" y1="54587" x2="51912" y2="60121"/>
                        <a14:foregroundMark x1="51912" y1="60121" x2="69455" y2="49659"/>
                        <a14:foregroundMark x1="69455" y1="49659" x2="76912" y2="39651"/>
                        <a14:foregroundMark x1="76912" y1="39651" x2="55641" y2="40561"/>
                        <a14:foregroundMark x1="55641" y1="40561" x2="37380" y2="53298"/>
                        <a14:foregroundMark x1="37380" y1="53298" x2="49379" y2="80895"/>
                        <a14:foregroundMark x1="49379" y1="80895" x2="73136" y2="92873"/>
                        <a14:foregroundMark x1="73136" y1="92873" x2="90966" y2="86808"/>
                        <a14:foregroundMark x1="90966" y1="86808" x2="93881" y2="78317"/>
                        <a14:foregroundMark x1="29159" y1="64670" x2="30784" y2="82183"/>
                        <a14:foregroundMark x1="30784" y1="82183" x2="23423" y2="89083"/>
                        <a14:foregroundMark x1="17304" y1="61789" x2="17686" y2="68234"/>
                        <a14:foregroundMark x1="34895" y1="88097" x2="23423" y2="89083"/>
                        <a14:backgroundMark x1="65010" y1="12434" x2="22562" y2="14329"/>
                        <a14:backgroundMark x1="22562" y1="14329" x2="50574" y2="9249"/>
                        <a14:backgroundMark x1="50574" y1="9249" x2="70315" y2="16376"/>
                        <a14:backgroundMark x1="70315" y1="16376" x2="17495" y2="19864"/>
                        <a14:backgroundMark x1="18929" y1="19864" x2="39197" y2="12434"/>
                        <a14:backgroundMark x1="39197" y1="12434" x2="18451" y2="21001"/>
                        <a14:backgroundMark x1="18451" y1="21001" x2="32122" y2="17817"/>
                        <a14:backgroundMark x1="32122" y1="17817" x2="33461" y2="18271"/>
                        <a14:backgroundMark x1="33461" y1="18271" x2="28346" y2="13723"/>
                        <a14:backgroundMark x1="28346" y1="13723" x2="41396" y2="15997"/>
                        <a14:backgroundMark x1="41396" y1="15997" x2="42304" y2="15618"/>
                        <a14:backgroundMark x1="42304" y1="15618" x2="21033" y2="18650"/>
                        <a14:backgroundMark x1="21033" y1="18650" x2="19742" y2="17892"/>
                        <a14:backgroundMark x1="19742" y1="17892" x2="34082" y2="18271"/>
                        <a14:backgroundMark x1="32648" y1="17589" x2="21176" y2="15770"/>
                        <a14:backgroundMark x1="21176" y1="15770" x2="20793" y2="15315"/>
                        <a14:backgroundMark x1="20793" y1="15315" x2="20793" y2="15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73" y="4206724"/>
            <a:ext cx="6350269" cy="4003826"/>
          </a:xfrm>
          <a:prstGeom prst="rect">
            <a:avLst/>
          </a:prstGeom>
        </p:spPr>
      </p:pic>
      <p:graphicFrame>
        <p:nvGraphicFramePr>
          <p:cNvPr id="52" name="Table 52">
            <a:extLst>
              <a:ext uri="{FF2B5EF4-FFF2-40B4-BE49-F238E27FC236}">
                <a16:creationId xmlns:a16="http://schemas.microsoft.com/office/drawing/2014/main" id="{D0031EF7-D3D0-461E-BEA0-7246100A7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31180"/>
              </p:ext>
            </p:extLst>
          </p:nvPr>
        </p:nvGraphicFramePr>
        <p:xfrm>
          <a:off x="1769533" y="2419350"/>
          <a:ext cx="7539567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3189">
                  <a:extLst>
                    <a:ext uri="{9D8B030D-6E8A-4147-A177-3AD203B41FA5}">
                      <a16:colId xmlns:a16="http://schemas.microsoft.com/office/drawing/2014/main" val="4294303800"/>
                    </a:ext>
                  </a:extLst>
                </a:gridCol>
                <a:gridCol w="2513189">
                  <a:extLst>
                    <a:ext uri="{9D8B030D-6E8A-4147-A177-3AD203B41FA5}">
                      <a16:colId xmlns:a16="http://schemas.microsoft.com/office/drawing/2014/main" val="1991877004"/>
                    </a:ext>
                  </a:extLst>
                </a:gridCol>
                <a:gridCol w="2513189">
                  <a:extLst>
                    <a:ext uri="{9D8B030D-6E8A-4147-A177-3AD203B41FA5}">
                      <a16:colId xmlns:a16="http://schemas.microsoft.com/office/drawing/2014/main" val="282551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Muscle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Synergist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Antagonist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Medial rectus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S\I. rectus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L.rectus</a:t>
                      </a:r>
                      <a:r>
                        <a:rPr lang="en-US" dirty="0"/>
                        <a:t> + S\I. oblique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rectus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S\I. oblique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M\S\I. rectus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rectus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I.oblique</a:t>
                      </a:r>
                      <a:r>
                        <a:rPr lang="en-US" dirty="0"/>
                        <a:t>\</a:t>
                      </a:r>
                      <a:r>
                        <a:rPr lang="en-US" dirty="0" err="1"/>
                        <a:t>M.rectus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I.rectus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S.oblique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5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 rectus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S.oblique</a:t>
                      </a:r>
                      <a:r>
                        <a:rPr lang="en-US" dirty="0"/>
                        <a:t>\</a:t>
                      </a:r>
                      <a:r>
                        <a:rPr lang="en-US" dirty="0" err="1"/>
                        <a:t>M.rectus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I.Oblique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S.rectus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8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</a:t>
                      </a:r>
                      <a:r>
                        <a:rPr lang="en-US" sz="1800" b="1" i="0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oblique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I\L. rectus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I.Oblique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S.rectus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8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 </a:t>
                      </a:r>
                      <a:r>
                        <a:rPr lang="en-US" sz="1800" b="1" i="0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oblique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S\L. rectus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I.rectus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S.oblique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203057"/>
                  </a:ext>
                </a:extLst>
              </a:tr>
            </a:tbl>
          </a:graphicData>
        </a:graphic>
      </p:graphicFrame>
      <p:sp>
        <p:nvSpPr>
          <p:cNvPr id="55" name="Arrow: Bent 54">
            <a:extLst>
              <a:ext uri="{FF2B5EF4-FFF2-40B4-BE49-F238E27FC236}">
                <a16:creationId xmlns:a16="http://schemas.microsoft.com/office/drawing/2014/main" id="{F3E2A4C5-D7E3-420B-9AB1-67BD6F1C9C5E}"/>
              </a:ext>
            </a:extLst>
          </p:cNvPr>
          <p:cNvSpPr/>
          <p:nvPr/>
        </p:nvSpPr>
        <p:spPr>
          <a:xfrm rot="10800000">
            <a:off x="8508136" y="2417602"/>
            <a:ext cx="1411969" cy="4421347"/>
          </a:xfrm>
          <a:prstGeom prst="ben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77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023" y="682637"/>
            <a:ext cx="2345055" cy="412115"/>
          </a:xfrm>
          <a:custGeom>
            <a:avLst/>
            <a:gdLst/>
            <a:ahLst/>
            <a:cxnLst/>
            <a:rect l="l" t="t" r="r" b="b"/>
            <a:pathLst>
              <a:path w="2345055" h="412115">
                <a:moveTo>
                  <a:pt x="2344674" y="360006"/>
                </a:moveTo>
                <a:lnTo>
                  <a:pt x="2337638" y="35890"/>
                </a:lnTo>
                <a:lnTo>
                  <a:pt x="2279866" y="37147"/>
                </a:lnTo>
                <a:lnTo>
                  <a:pt x="2278913" y="0"/>
                </a:lnTo>
                <a:lnTo>
                  <a:pt x="1882762" y="10274"/>
                </a:lnTo>
                <a:lnTo>
                  <a:pt x="0" y="16979"/>
                </a:lnTo>
                <a:lnTo>
                  <a:pt x="1155" y="341172"/>
                </a:lnTo>
                <a:lnTo>
                  <a:pt x="9601" y="341147"/>
                </a:lnTo>
                <a:lnTo>
                  <a:pt x="11163" y="411746"/>
                </a:lnTo>
                <a:lnTo>
                  <a:pt x="173228" y="408178"/>
                </a:lnTo>
                <a:lnTo>
                  <a:pt x="2178367" y="364032"/>
                </a:lnTo>
                <a:lnTo>
                  <a:pt x="2178354" y="363613"/>
                </a:lnTo>
                <a:lnTo>
                  <a:pt x="2344674" y="360006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86" y="3169653"/>
            <a:ext cx="2630170" cy="416559"/>
          </a:xfrm>
          <a:custGeom>
            <a:avLst/>
            <a:gdLst/>
            <a:ahLst/>
            <a:cxnLst/>
            <a:rect l="l" t="t" r="r" b="b"/>
            <a:pathLst>
              <a:path w="2630170" h="416560">
                <a:moveTo>
                  <a:pt x="2629776" y="337045"/>
                </a:moveTo>
                <a:lnTo>
                  <a:pt x="2624188" y="12903"/>
                </a:lnTo>
                <a:lnTo>
                  <a:pt x="2523782" y="14643"/>
                </a:lnTo>
                <a:lnTo>
                  <a:pt x="2523210" y="0"/>
                </a:lnTo>
                <a:lnTo>
                  <a:pt x="2361234" y="6350"/>
                </a:lnTo>
                <a:lnTo>
                  <a:pt x="2227554" y="11607"/>
                </a:lnTo>
                <a:lnTo>
                  <a:pt x="2030336" y="15087"/>
                </a:lnTo>
                <a:lnTo>
                  <a:pt x="101841" y="21856"/>
                </a:lnTo>
                <a:lnTo>
                  <a:pt x="101930" y="48526"/>
                </a:lnTo>
                <a:lnTo>
                  <a:pt x="10172" y="48768"/>
                </a:lnTo>
                <a:lnTo>
                  <a:pt x="10198" y="60058"/>
                </a:lnTo>
                <a:lnTo>
                  <a:pt x="0" y="60121"/>
                </a:lnTo>
                <a:lnTo>
                  <a:pt x="2120" y="384314"/>
                </a:lnTo>
                <a:lnTo>
                  <a:pt x="164223" y="383247"/>
                </a:lnTo>
                <a:lnTo>
                  <a:pt x="175145" y="383184"/>
                </a:lnTo>
                <a:lnTo>
                  <a:pt x="176466" y="416534"/>
                </a:lnTo>
                <a:lnTo>
                  <a:pt x="1197394" y="376478"/>
                </a:lnTo>
                <a:lnTo>
                  <a:pt x="2583624" y="367385"/>
                </a:lnTo>
                <a:lnTo>
                  <a:pt x="2583421" y="337845"/>
                </a:lnTo>
                <a:lnTo>
                  <a:pt x="2629776" y="337045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50" y="3764445"/>
            <a:ext cx="7878445" cy="435609"/>
          </a:xfrm>
          <a:custGeom>
            <a:avLst/>
            <a:gdLst/>
            <a:ahLst/>
            <a:cxnLst/>
            <a:rect l="l" t="t" r="r" b="b"/>
            <a:pathLst>
              <a:path w="7878445" h="435610">
                <a:moveTo>
                  <a:pt x="7878115" y="350685"/>
                </a:moveTo>
                <a:lnTo>
                  <a:pt x="7877175" y="26492"/>
                </a:lnTo>
                <a:lnTo>
                  <a:pt x="7820673" y="26657"/>
                </a:lnTo>
                <a:lnTo>
                  <a:pt x="7820634" y="21577"/>
                </a:lnTo>
                <a:lnTo>
                  <a:pt x="7746771" y="22288"/>
                </a:lnTo>
                <a:lnTo>
                  <a:pt x="7746682" y="7112"/>
                </a:lnTo>
                <a:lnTo>
                  <a:pt x="7529970" y="8394"/>
                </a:lnTo>
                <a:lnTo>
                  <a:pt x="7529906" y="0"/>
                </a:lnTo>
                <a:lnTo>
                  <a:pt x="4694783" y="25171"/>
                </a:lnTo>
                <a:lnTo>
                  <a:pt x="1244498" y="45580"/>
                </a:lnTo>
                <a:lnTo>
                  <a:pt x="13195" y="49110"/>
                </a:lnTo>
                <a:lnTo>
                  <a:pt x="13322" y="96266"/>
                </a:lnTo>
                <a:lnTo>
                  <a:pt x="0" y="96393"/>
                </a:lnTo>
                <a:lnTo>
                  <a:pt x="3098" y="420573"/>
                </a:lnTo>
                <a:lnTo>
                  <a:pt x="51193" y="420116"/>
                </a:lnTo>
                <a:lnTo>
                  <a:pt x="51193" y="421284"/>
                </a:lnTo>
                <a:lnTo>
                  <a:pt x="7874406" y="435394"/>
                </a:lnTo>
                <a:lnTo>
                  <a:pt x="7874559" y="350697"/>
                </a:lnTo>
                <a:lnTo>
                  <a:pt x="7878115" y="350685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460" y="488583"/>
            <a:ext cx="9343390" cy="62052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3450" dirty="0">
                <a:latin typeface="Trebuchet MS"/>
                <a:cs typeface="Trebuchet MS"/>
              </a:rPr>
              <a:t>3)</a:t>
            </a:r>
            <a:r>
              <a:rPr sz="3450" spc="-100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Vascular:</a:t>
            </a:r>
            <a:endParaRPr sz="3450">
              <a:latin typeface="Trebuchet MS"/>
              <a:cs typeface="Trebuchet MS"/>
            </a:endParaRPr>
          </a:p>
          <a:p>
            <a:pPr marL="535305" indent="-52260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35305" algn="l"/>
              </a:tabLst>
            </a:pPr>
            <a:r>
              <a:rPr sz="3450" dirty="0">
                <a:latin typeface="Trebuchet MS"/>
                <a:cs typeface="Trebuchet MS"/>
              </a:rPr>
              <a:t>Subarachnoid</a:t>
            </a:r>
            <a:r>
              <a:rPr sz="3450" spc="-105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hemorrhage.</a:t>
            </a:r>
            <a:endParaRPr sz="3450">
              <a:latin typeface="Trebuchet MS"/>
              <a:cs typeface="Trebuchet MS"/>
            </a:endParaRPr>
          </a:p>
          <a:p>
            <a:pPr marL="542290" indent="-52959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42290" algn="l"/>
              </a:tabLst>
            </a:pPr>
            <a:r>
              <a:rPr sz="3450" dirty="0">
                <a:latin typeface="Trebuchet MS"/>
                <a:cs typeface="Trebuchet MS"/>
              </a:rPr>
              <a:t>Cavernous</a:t>
            </a:r>
            <a:r>
              <a:rPr sz="3450" spc="22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sinus</a:t>
            </a:r>
            <a:r>
              <a:rPr sz="3450" spc="235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thrombosis.</a:t>
            </a:r>
            <a:endParaRPr sz="3450">
              <a:latin typeface="Trebuchet MS"/>
              <a:cs typeface="Trebuchet MS"/>
            </a:endParaRPr>
          </a:p>
          <a:p>
            <a:pPr marL="486409" indent="-473709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486409" algn="l"/>
              </a:tabLst>
            </a:pPr>
            <a:r>
              <a:rPr sz="3450" spc="-10" dirty="0">
                <a:latin typeface="Trebuchet MS"/>
                <a:cs typeface="Trebuchet MS"/>
              </a:rPr>
              <a:t>Aneurysm.</a:t>
            </a:r>
            <a:endParaRPr sz="3450">
              <a:latin typeface="Trebuchet MS"/>
              <a:cs typeface="Trebuchet MS"/>
            </a:endParaRPr>
          </a:p>
          <a:p>
            <a:pPr marL="565150" indent="-552450">
              <a:lnSpc>
                <a:spcPct val="100000"/>
              </a:lnSpc>
              <a:spcBef>
                <a:spcPts val="725"/>
              </a:spcBef>
              <a:buAutoNum type="arabicParenR" startAt="4"/>
              <a:tabLst>
                <a:tab pos="565150" algn="l"/>
              </a:tabLst>
            </a:pPr>
            <a:r>
              <a:rPr sz="3450" spc="-45" dirty="0">
                <a:latin typeface="Trebuchet MS"/>
                <a:cs typeface="Trebuchet MS"/>
              </a:rPr>
              <a:t>Neoplastic:</a:t>
            </a:r>
            <a:r>
              <a:rPr sz="3450" spc="5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Meningioma</a:t>
            </a:r>
            <a:r>
              <a:rPr sz="3450" spc="50" dirty="0">
                <a:latin typeface="Trebuchet MS"/>
                <a:cs typeface="Trebuchet MS"/>
              </a:rPr>
              <a:t> </a:t>
            </a:r>
            <a:r>
              <a:rPr sz="3450" spc="365" dirty="0">
                <a:latin typeface="Trebuchet MS"/>
                <a:cs typeface="Trebuchet MS"/>
              </a:rPr>
              <a:t>-</a:t>
            </a:r>
            <a:r>
              <a:rPr sz="3450" spc="5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Orbital</a:t>
            </a:r>
            <a:r>
              <a:rPr sz="3450" spc="45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tumors.</a:t>
            </a:r>
            <a:endParaRPr sz="3450">
              <a:latin typeface="Trebuchet MS"/>
              <a:cs typeface="Trebuchet MS"/>
            </a:endParaRPr>
          </a:p>
          <a:p>
            <a:pPr marL="565150" indent="-552450">
              <a:lnSpc>
                <a:spcPct val="100000"/>
              </a:lnSpc>
              <a:spcBef>
                <a:spcPts val="725"/>
              </a:spcBef>
              <a:buAutoNum type="arabicParenR" startAt="4"/>
              <a:tabLst>
                <a:tab pos="565150" algn="l"/>
              </a:tabLst>
            </a:pPr>
            <a:r>
              <a:rPr sz="3450" dirty="0">
                <a:latin typeface="Trebuchet MS"/>
                <a:cs typeface="Trebuchet MS"/>
              </a:rPr>
              <a:t>Muscle</a:t>
            </a:r>
            <a:r>
              <a:rPr sz="3450" spc="10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&amp;</a:t>
            </a:r>
            <a:r>
              <a:rPr sz="3450" spc="110" dirty="0">
                <a:latin typeface="Trebuchet MS"/>
                <a:cs typeface="Trebuchet MS"/>
              </a:rPr>
              <a:t> </a:t>
            </a:r>
            <a:r>
              <a:rPr sz="3450" spc="-30" dirty="0">
                <a:latin typeface="Trebuchet MS"/>
                <a:cs typeface="Trebuchet MS"/>
              </a:rPr>
              <a:t>myoneural</a:t>
            </a:r>
            <a:r>
              <a:rPr sz="3450" spc="10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junction</a:t>
            </a:r>
            <a:r>
              <a:rPr sz="3450" spc="110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lesions:</a:t>
            </a:r>
            <a:endParaRPr sz="3450">
              <a:latin typeface="Trebuchet MS"/>
              <a:cs typeface="Trebuchet MS"/>
            </a:endParaRPr>
          </a:p>
          <a:p>
            <a:pPr marL="12700" marR="494030" lvl="1" indent="486409">
              <a:lnSpc>
                <a:spcPct val="117500"/>
              </a:lnSpc>
              <a:buAutoNum type="arabicPeriod"/>
              <a:tabLst>
                <a:tab pos="499109" algn="l"/>
              </a:tabLst>
            </a:pPr>
            <a:r>
              <a:rPr sz="3450" spc="-85" dirty="0">
                <a:latin typeface="Trebuchet MS"/>
                <a:cs typeface="Trebuchet MS"/>
              </a:rPr>
              <a:t>Traumatic:</a:t>
            </a:r>
            <a:r>
              <a:rPr sz="3450" spc="35" dirty="0">
                <a:latin typeface="Trebuchet MS"/>
                <a:cs typeface="Trebuchet MS"/>
              </a:rPr>
              <a:t> </a:t>
            </a:r>
            <a:r>
              <a:rPr sz="3450" spc="-20" dirty="0">
                <a:latin typeface="Trebuchet MS"/>
                <a:cs typeface="Trebuchet MS"/>
              </a:rPr>
              <a:t>contusion</a:t>
            </a:r>
            <a:r>
              <a:rPr sz="3450" spc="4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&amp;</a:t>
            </a:r>
            <a:r>
              <a:rPr sz="3450" spc="4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hemorrhage</a:t>
            </a:r>
            <a:r>
              <a:rPr sz="3450" spc="4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in</a:t>
            </a:r>
            <a:r>
              <a:rPr sz="3450" spc="45" dirty="0">
                <a:latin typeface="Trebuchet MS"/>
                <a:cs typeface="Trebuchet MS"/>
              </a:rPr>
              <a:t> </a:t>
            </a:r>
            <a:r>
              <a:rPr sz="3450" spc="-25" dirty="0">
                <a:latin typeface="Trebuchet MS"/>
                <a:cs typeface="Trebuchet MS"/>
              </a:rPr>
              <a:t>the </a:t>
            </a:r>
            <a:r>
              <a:rPr sz="3450" spc="-30" dirty="0">
                <a:latin typeface="Trebuchet MS"/>
                <a:cs typeface="Trebuchet MS"/>
              </a:rPr>
              <a:t>muscle</a:t>
            </a:r>
            <a:r>
              <a:rPr sz="3450" spc="-150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sheath.</a:t>
            </a:r>
            <a:endParaRPr sz="3450">
              <a:latin typeface="Trebuchet MS"/>
              <a:cs typeface="Trebuchet MS"/>
            </a:endParaRPr>
          </a:p>
          <a:p>
            <a:pPr marL="12700" marR="5080" lvl="1" indent="529590">
              <a:lnSpc>
                <a:spcPct val="117500"/>
              </a:lnSpc>
              <a:buAutoNum type="arabicPeriod"/>
              <a:tabLst>
                <a:tab pos="542290" algn="l"/>
              </a:tabLst>
            </a:pPr>
            <a:r>
              <a:rPr sz="3450" dirty="0">
                <a:latin typeface="Trebuchet MS"/>
                <a:cs typeface="Trebuchet MS"/>
              </a:rPr>
              <a:t>Myasthenia</a:t>
            </a:r>
            <a:r>
              <a:rPr sz="3450" spc="15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gravis</a:t>
            </a:r>
            <a:r>
              <a:rPr sz="3450" spc="15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(</a:t>
            </a:r>
            <a:r>
              <a:rPr sz="3450" spc="155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lesion</a:t>
            </a:r>
            <a:r>
              <a:rPr sz="3450" spc="15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in</a:t>
            </a:r>
            <a:r>
              <a:rPr sz="3450" spc="155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the</a:t>
            </a:r>
            <a:r>
              <a:rPr sz="3450" spc="150" dirty="0">
                <a:latin typeface="Trebuchet MS"/>
                <a:cs typeface="Trebuchet MS"/>
              </a:rPr>
              <a:t> </a:t>
            </a:r>
            <a:r>
              <a:rPr sz="3450" spc="-10" dirty="0">
                <a:latin typeface="Trebuchet MS"/>
                <a:cs typeface="Trebuchet MS"/>
              </a:rPr>
              <a:t>myo-neural junction)</a:t>
            </a:r>
            <a:endParaRPr sz="3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62" y="962202"/>
            <a:ext cx="354330" cy="316230"/>
          </a:xfrm>
          <a:custGeom>
            <a:avLst/>
            <a:gdLst/>
            <a:ahLst/>
            <a:cxnLst/>
            <a:rect l="l" t="t" r="r" b="b"/>
            <a:pathLst>
              <a:path w="354330" h="316230">
                <a:moveTo>
                  <a:pt x="353783" y="166827"/>
                </a:moveTo>
                <a:lnTo>
                  <a:pt x="345236" y="125387"/>
                </a:lnTo>
                <a:lnTo>
                  <a:pt x="342112" y="119951"/>
                </a:lnTo>
                <a:lnTo>
                  <a:pt x="337578" y="103924"/>
                </a:lnTo>
                <a:lnTo>
                  <a:pt x="314248" y="68630"/>
                </a:lnTo>
                <a:lnTo>
                  <a:pt x="279882" y="41427"/>
                </a:lnTo>
                <a:lnTo>
                  <a:pt x="238709" y="26428"/>
                </a:lnTo>
                <a:lnTo>
                  <a:pt x="216496" y="25717"/>
                </a:lnTo>
                <a:lnTo>
                  <a:pt x="180098" y="7010"/>
                </a:lnTo>
                <a:lnTo>
                  <a:pt x="138379" y="0"/>
                </a:lnTo>
                <a:lnTo>
                  <a:pt x="95046" y="6578"/>
                </a:lnTo>
                <a:lnTo>
                  <a:pt x="55994" y="26454"/>
                </a:lnTo>
                <a:lnTo>
                  <a:pt x="26162" y="56451"/>
                </a:lnTo>
                <a:lnTo>
                  <a:pt x="7010" y="93713"/>
                </a:lnTo>
                <a:lnTo>
                  <a:pt x="0" y="135432"/>
                </a:lnTo>
                <a:lnTo>
                  <a:pt x="6578" y="178752"/>
                </a:lnTo>
                <a:lnTo>
                  <a:pt x="20205" y="221170"/>
                </a:lnTo>
                <a:lnTo>
                  <a:pt x="40068" y="260235"/>
                </a:lnTo>
                <a:lnTo>
                  <a:pt x="70065" y="290068"/>
                </a:lnTo>
                <a:lnTo>
                  <a:pt x="107340" y="309219"/>
                </a:lnTo>
                <a:lnTo>
                  <a:pt x="149059" y="316230"/>
                </a:lnTo>
                <a:lnTo>
                  <a:pt x="183134" y="311048"/>
                </a:lnTo>
                <a:lnTo>
                  <a:pt x="221170" y="312267"/>
                </a:lnTo>
                <a:lnTo>
                  <a:pt x="240931" y="306679"/>
                </a:lnTo>
                <a:lnTo>
                  <a:pt x="265150" y="301688"/>
                </a:lnTo>
                <a:lnTo>
                  <a:pt x="303174" y="279882"/>
                </a:lnTo>
                <a:lnTo>
                  <a:pt x="332409" y="247243"/>
                </a:lnTo>
                <a:lnTo>
                  <a:pt x="349389" y="208495"/>
                </a:lnTo>
                <a:lnTo>
                  <a:pt x="353783" y="166827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561" y="2859049"/>
            <a:ext cx="2835275" cy="393700"/>
          </a:xfrm>
          <a:custGeom>
            <a:avLst/>
            <a:gdLst/>
            <a:ahLst/>
            <a:cxnLst/>
            <a:rect l="l" t="t" r="r" b="b"/>
            <a:pathLst>
              <a:path w="2835275" h="393700">
                <a:moveTo>
                  <a:pt x="2834754" y="324116"/>
                </a:moveTo>
                <a:lnTo>
                  <a:pt x="2827515" y="0"/>
                </a:lnTo>
                <a:lnTo>
                  <a:pt x="2665463" y="3619"/>
                </a:lnTo>
                <a:lnTo>
                  <a:pt x="225717" y="58077"/>
                </a:lnTo>
                <a:lnTo>
                  <a:pt x="26009" y="60121"/>
                </a:lnTo>
                <a:lnTo>
                  <a:pt x="26022" y="62534"/>
                </a:lnTo>
                <a:lnTo>
                  <a:pt x="6972" y="62953"/>
                </a:lnTo>
                <a:lnTo>
                  <a:pt x="6997" y="64312"/>
                </a:lnTo>
                <a:lnTo>
                  <a:pt x="0" y="64452"/>
                </a:lnTo>
                <a:lnTo>
                  <a:pt x="6515" y="388581"/>
                </a:lnTo>
                <a:lnTo>
                  <a:pt x="61163" y="387489"/>
                </a:lnTo>
                <a:lnTo>
                  <a:pt x="61252" y="393674"/>
                </a:lnTo>
                <a:lnTo>
                  <a:pt x="223342" y="391642"/>
                </a:lnTo>
                <a:lnTo>
                  <a:pt x="2820492" y="359029"/>
                </a:lnTo>
                <a:lnTo>
                  <a:pt x="2820047" y="324459"/>
                </a:lnTo>
                <a:lnTo>
                  <a:pt x="2834754" y="324116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189" y="1732609"/>
            <a:ext cx="2564130" cy="367030"/>
          </a:xfrm>
          <a:custGeom>
            <a:avLst/>
            <a:gdLst/>
            <a:ahLst/>
            <a:cxnLst/>
            <a:rect l="l" t="t" r="r" b="b"/>
            <a:pathLst>
              <a:path w="2564130" h="367030">
                <a:moveTo>
                  <a:pt x="2564053" y="39725"/>
                </a:moveTo>
                <a:lnTo>
                  <a:pt x="2562288" y="39712"/>
                </a:lnTo>
                <a:lnTo>
                  <a:pt x="2562314" y="29946"/>
                </a:lnTo>
                <a:lnTo>
                  <a:pt x="2488781" y="29768"/>
                </a:lnTo>
                <a:lnTo>
                  <a:pt x="2488514" y="0"/>
                </a:lnTo>
                <a:lnTo>
                  <a:pt x="138328" y="22021"/>
                </a:lnTo>
                <a:lnTo>
                  <a:pt x="2794" y="20853"/>
                </a:lnTo>
                <a:lnTo>
                  <a:pt x="0" y="345033"/>
                </a:lnTo>
                <a:lnTo>
                  <a:pt x="46164" y="345440"/>
                </a:lnTo>
                <a:lnTo>
                  <a:pt x="46189" y="347103"/>
                </a:lnTo>
                <a:lnTo>
                  <a:pt x="74079" y="346849"/>
                </a:lnTo>
                <a:lnTo>
                  <a:pt x="74079" y="347903"/>
                </a:lnTo>
                <a:lnTo>
                  <a:pt x="236181" y="348310"/>
                </a:lnTo>
                <a:lnTo>
                  <a:pt x="440004" y="348830"/>
                </a:lnTo>
                <a:lnTo>
                  <a:pt x="2513812" y="366687"/>
                </a:lnTo>
                <a:lnTo>
                  <a:pt x="2513838" y="363575"/>
                </a:lnTo>
                <a:lnTo>
                  <a:pt x="2561717" y="363918"/>
                </a:lnTo>
                <a:lnTo>
                  <a:pt x="2564053" y="39725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4643" y="185699"/>
            <a:ext cx="3543300" cy="686435"/>
          </a:xfrm>
          <a:custGeom>
            <a:avLst/>
            <a:gdLst/>
            <a:ahLst/>
            <a:cxnLst/>
            <a:rect l="l" t="t" r="r" b="b"/>
            <a:pathLst>
              <a:path w="3543300" h="686435">
                <a:moveTo>
                  <a:pt x="0" y="21615"/>
                </a:moveTo>
                <a:lnTo>
                  <a:pt x="0" y="90449"/>
                </a:lnTo>
                <a:lnTo>
                  <a:pt x="1698" y="98863"/>
                </a:lnTo>
                <a:lnTo>
                  <a:pt x="6330" y="105733"/>
                </a:lnTo>
                <a:lnTo>
                  <a:pt x="13201" y="110366"/>
                </a:lnTo>
                <a:lnTo>
                  <a:pt x="21615" y="112064"/>
                </a:lnTo>
                <a:lnTo>
                  <a:pt x="30029" y="110366"/>
                </a:lnTo>
                <a:lnTo>
                  <a:pt x="36899" y="105733"/>
                </a:lnTo>
                <a:lnTo>
                  <a:pt x="41532" y="98863"/>
                </a:lnTo>
                <a:lnTo>
                  <a:pt x="43230" y="90449"/>
                </a:lnTo>
                <a:lnTo>
                  <a:pt x="43230" y="43230"/>
                </a:lnTo>
                <a:lnTo>
                  <a:pt x="21615" y="43230"/>
                </a:lnTo>
                <a:lnTo>
                  <a:pt x="13201" y="41532"/>
                </a:lnTo>
                <a:lnTo>
                  <a:pt x="6330" y="36899"/>
                </a:lnTo>
                <a:lnTo>
                  <a:pt x="1698" y="30029"/>
                </a:lnTo>
                <a:lnTo>
                  <a:pt x="0" y="21615"/>
                </a:lnTo>
                <a:close/>
              </a:path>
              <a:path w="3543300" h="686435">
                <a:moveTo>
                  <a:pt x="21615" y="0"/>
                </a:moveTo>
                <a:lnTo>
                  <a:pt x="13201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1" y="41532"/>
                </a:lnTo>
                <a:lnTo>
                  <a:pt x="21615" y="43230"/>
                </a:lnTo>
                <a:lnTo>
                  <a:pt x="43230" y="43230"/>
                </a:lnTo>
                <a:lnTo>
                  <a:pt x="43230" y="21615"/>
                </a:lnTo>
                <a:lnTo>
                  <a:pt x="41532" y="13201"/>
                </a:lnTo>
                <a:lnTo>
                  <a:pt x="36899" y="6330"/>
                </a:lnTo>
                <a:lnTo>
                  <a:pt x="30029" y="1698"/>
                </a:lnTo>
                <a:lnTo>
                  <a:pt x="21615" y="0"/>
                </a:lnTo>
                <a:close/>
              </a:path>
              <a:path w="3543300" h="686435">
                <a:moveTo>
                  <a:pt x="108077" y="0"/>
                </a:moveTo>
                <a:lnTo>
                  <a:pt x="21615" y="0"/>
                </a:lnTo>
                <a:lnTo>
                  <a:pt x="30029" y="1698"/>
                </a:lnTo>
                <a:lnTo>
                  <a:pt x="36899" y="6330"/>
                </a:lnTo>
                <a:lnTo>
                  <a:pt x="41532" y="13201"/>
                </a:lnTo>
                <a:lnTo>
                  <a:pt x="43230" y="21615"/>
                </a:lnTo>
                <a:lnTo>
                  <a:pt x="43230" y="43230"/>
                </a:lnTo>
                <a:lnTo>
                  <a:pt x="108077" y="43230"/>
                </a:lnTo>
                <a:lnTo>
                  <a:pt x="116490" y="41532"/>
                </a:lnTo>
                <a:lnTo>
                  <a:pt x="123361" y="36899"/>
                </a:lnTo>
                <a:lnTo>
                  <a:pt x="127993" y="30029"/>
                </a:lnTo>
                <a:lnTo>
                  <a:pt x="129692" y="21615"/>
                </a:lnTo>
                <a:lnTo>
                  <a:pt x="127993" y="13201"/>
                </a:lnTo>
                <a:lnTo>
                  <a:pt x="123361" y="6330"/>
                </a:lnTo>
                <a:lnTo>
                  <a:pt x="116490" y="1698"/>
                </a:lnTo>
                <a:lnTo>
                  <a:pt x="108077" y="0"/>
                </a:lnTo>
                <a:close/>
              </a:path>
              <a:path w="3543300" h="686435">
                <a:moveTo>
                  <a:pt x="324205" y="0"/>
                </a:moveTo>
                <a:lnTo>
                  <a:pt x="237756" y="0"/>
                </a:lnTo>
                <a:lnTo>
                  <a:pt x="229342" y="1698"/>
                </a:lnTo>
                <a:lnTo>
                  <a:pt x="222472" y="6330"/>
                </a:lnTo>
                <a:lnTo>
                  <a:pt x="217839" y="13201"/>
                </a:lnTo>
                <a:lnTo>
                  <a:pt x="216141" y="21615"/>
                </a:lnTo>
                <a:lnTo>
                  <a:pt x="217839" y="30029"/>
                </a:lnTo>
                <a:lnTo>
                  <a:pt x="222472" y="36899"/>
                </a:lnTo>
                <a:lnTo>
                  <a:pt x="229342" y="41532"/>
                </a:lnTo>
                <a:lnTo>
                  <a:pt x="237756" y="43230"/>
                </a:lnTo>
                <a:lnTo>
                  <a:pt x="324205" y="43230"/>
                </a:lnTo>
                <a:lnTo>
                  <a:pt x="332619" y="41532"/>
                </a:lnTo>
                <a:lnTo>
                  <a:pt x="339490" y="36899"/>
                </a:lnTo>
                <a:lnTo>
                  <a:pt x="344122" y="30029"/>
                </a:lnTo>
                <a:lnTo>
                  <a:pt x="345821" y="21615"/>
                </a:lnTo>
                <a:lnTo>
                  <a:pt x="344122" y="13201"/>
                </a:lnTo>
                <a:lnTo>
                  <a:pt x="339490" y="6330"/>
                </a:lnTo>
                <a:lnTo>
                  <a:pt x="332619" y="1698"/>
                </a:lnTo>
                <a:lnTo>
                  <a:pt x="324205" y="0"/>
                </a:lnTo>
                <a:close/>
              </a:path>
              <a:path w="3543300" h="686435">
                <a:moveTo>
                  <a:pt x="540334" y="0"/>
                </a:moveTo>
                <a:lnTo>
                  <a:pt x="453885" y="0"/>
                </a:lnTo>
                <a:lnTo>
                  <a:pt x="445471" y="1698"/>
                </a:lnTo>
                <a:lnTo>
                  <a:pt x="438600" y="6330"/>
                </a:lnTo>
                <a:lnTo>
                  <a:pt x="433968" y="13201"/>
                </a:lnTo>
                <a:lnTo>
                  <a:pt x="432269" y="21615"/>
                </a:lnTo>
                <a:lnTo>
                  <a:pt x="433968" y="30029"/>
                </a:lnTo>
                <a:lnTo>
                  <a:pt x="438600" y="36899"/>
                </a:lnTo>
                <a:lnTo>
                  <a:pt x="445471" y="41532"/>
                </a:lnTo>
                <a:lnTo>
                  <a:pt x="453885" y="43230"/>
                </a:lnTo>
                <a:lnTo>
                  <a:pt x="540334" y="43230"/>
                </a:lnTo>
                <a:lnTo>
                  <a:pt x="548747" y="41532"/>
                </a:lnTo>
                <a:lnTo>
                  <a:pt x="555618" y="36899"/>
                </a:lnTo>
                <a:lnTo>
                  <a:pt x="560250" y="30029"/>
                </a:lnTo>
                <a:lnTo>
                  <a:pt x="561949" y="21615"/>
                </a:lnTo>
                <a:lnTo>
                  <a:pt x="560250" y="13201"/>
                </a:lnTo>
                <a:lnTo>
                  <a:pt x="555618" y="6330"/>
                </a:lnTo>
                <a:lnTo>
                  <a:pt x="548747" y="1698"/>
                </a:lnTo>
                <a:lnTo>
                  <a:pt x="540334" y="0"/>
                </a:lnTo>
                <a:close/>
              </a:path>
              <a:path w="3543300" h="686435">
                <a:moveTo>
                  <a:pt x="756475" y="0"/>
                </a:moveTo>
                <a:lnTo>
                  <a:pt x="670013" y="0"/>
                </a:lnTo>
                <a:lnTo>
                  <a:pt x="661600" y="1698"/>
                </a:lnTo>
                <a:lnTo>
                  <a:pt x="654729" y="6330"/>
                </a:lnTo>
                <a:lnTo>
                  <a:pt x="650097" y="13201"/>
                </a:lnTo>
                <a:lnTo>
                  <a:pt x="648398" y="21615"/>
                </a:lnTo>
                <a:lnTo>
                  <a:pt x="650097" y="30029"/>
                </a:lnTo>
                <a:lnTo>
                  <a:pt x="654729" y="36899"/>
                </a:lnTo>
                <a:lnTo>
                  <a:pt x="661600" y="41532"/>
                </a:lnTo>
                <a:lnTo>
                  <a:pt x="670013" y="43230"/>
                </a:lnTo>
                <a:lnTo>
                  <a:pt x="756475" y="43230"/>
                </a:lnTo>
                <a:lnTo>
                  <a:pt x="764881" y="41532"/>
                </a:lnTo>
                <a:lnTo>
                  <a:pt x="771748" y="36899"/>
                </a:lnTo>
                <a:lnTo>
                  <a:pt x="776379" y="30029"/>
                </a:lnTo>
                <a:lnTo>
                  <a:pt x="778078" y="21615"/>
                </a:lnTo>
                <a:lnTo>
                  <a:pt x="776379" y="13201"/>
                </a:lnTo>
                <a:lnTo>
                  <a:pt x="771748" y="6330"/>
                </a:lnTo>
                <a:lnTo>
                  <a:pt x="764881" y="1698"/>
                </a:lnTo>
                <a:lnTo>
                  <a:pt x="756475" y="0"/>
                </a:lnTo>
                <a:close/>
              </a:path>
              <a:path w="3543300" h="686435">
                <a:moveTo>
                  <a:pt x="972604" y="0"/>
                </a:moveTo>
                <a:lnTo>
                  <a:pt x="886142" y="0"/>
                </a:lnTo>
                <a:lnTo>
                  <a:pt x="877728" y="1698"/>
                </a:lnTo>
                <a:lnTo>
                  <a:pt x="870858" y="6330"/>
                </a:lnTo>
                <a:lnTo>
                  <a:pt x="866225" y="13201"/>
                </a:lnTo>
                <a:lnTo>
                  <a:pt x="864527" y="21615"/>
                </a:lnTo>
                <a:lnTo>
                  <a:pt x="866225" y="30029"/>
                </a:lnTo>
                <a:lnTo>
                  <a:pt x="870858" y="36899"/>
                </a:lnTo>
                <a:lnTo>
                  <a:pt x="877728" y="41532"/>
                </a:lnTo>
                <a:lnTo>
                  <a:pt x="886142" y="43230"/>
                </a:lnTo>
                <a:lnTo>
                  <a:pt x="972604" y="43230"/>
                </a:lnTo>
                <a:lnTo>
                  <a:pt x="981017" y="41532"/>
                </a:lnTo>
                <a:lnTo>
                  <a:pt x="987888" y="36899"/>
                </a:lnTo>
                <a:lnTo>
                  <a:pt x="992520" y="30029"/>
                </a:lnTo>
                <a:lnTo>
                  <a:pt x="994219" y="21615"/>
                </a:lnTo>
                <a:lnTo>
                  <a:pt x="992520" y="13201"/>
                </a:lnTo>
                <a:lnTo>
                  <a:pt x="987888" y="6330"/>
                </a:lnTo>
                <a:lnTo>
                  <a:pt x="981017" y="1698"/>
                </a:lnTo>
                <a:lnTo>
                  <a:pt x="972604" y="0"/>
                </a:lnTo>
                <a:close/>
              </a:path>
              <a:path w="3543300" h="686435">
                <a:moveTo>
                  <a:pt x="1188732" y="0"/>
                </a:moveTo>
                <a:lnTo>
                  <a:pt x="1102271" y="0"/>
                </a:lnTo>
                <a:lnTo>
                  <a:pt x="1093859" y="1698"/>
                </a:lnTo>
                <a:lnTo>
                  <a:pt x="1086993" y="6330"/>
                </a:lnTo>
                <a:lnTo>
                  <a:pt x="1082365" y="13201"/>
                </a:lnTo>
                <a:lnTo>
                  <a:pt x="1080668" y="21615"/>
                </a:lnTo>
                <a:lnTo>
                  <a:pt x="1082365" y="30029"/>
                </a:lnTo>
                <a:lnTo>
                  <a:pt x="1086993" y="36899"/>
                </a:lnTo>
                <a:lnTo>
                  <a:pt x="1093859" y="41532"/>
                </a:lnTo>
                <a:lnTo>
                  <a:pt x="1102271" y="43230"/>
                </a:lnTo>
                <a:lnTo>
                  <a:pt x="1188732" y="43230"/>
                </a:lnTo>
                <a:lnTo>
                  <a:pt x="1197139" y="41532"/>
                </a:lnTo>
                <a:lnTo>
                  <a:pt x="1204006" y="36899"/>
                </a:lnTo>
                <a:lnTo>
                  <a:pt x="1208636" y="30029"/>
                </a:lnTo>
                <a:lnTo>
                  <a:pt x="1210335" y="21615"/>
                </a:lnTo>
                <a:lnTo>
                  <a:pt x="1208636" y="13201"/>
                </a:lnTo>
                <a:lnTo>
                  <a:pt x="1204006" y="6330"/>
                </a:lnTo>
                <a:lnTo>
                  <a:pt x="1197139" y="1698"/>
                </a:lnTo>
                <a:lnTo>
                  <a:pt x="1188732" y="0"/>
                </a:lnTo>
                <a:close/>
              </a:path>
              <a:path w="3543300" h="686435">
                <a:moveTo>
                  <a:pt x="1404861" y="0"/>
                </a:moveTo>
                <a:lnTo>
                  <a:pt x="1318399" y="0"/>
                </a:lnTo>
                <a:lnTo>
                  <a:pt x="1309993" y="1698"/>
                </a:lnTo>
                <a:lnTo>
                  <a:pt x="1303126" y="6330"/>
                </a:lnTo>
                <a:lnTo>
                  <a:pt x="1298495" y="13201"/>
                </a:lnTo>
                <a:lnTo>
                  <a:pt x="1296797" y="21615"/>
                </a:lnTo>
                <a:lnTo>
                  <a:pt x="1298495" y="30029"/>
                </a:lnTo>
                <a:lnTo>
                  <a:pt x="1303126" y="36899"/>
                </a:lnTo>
                <a:lnTo>
                  <a:pt x="1309993" y="41532"/>
                </a:lnTo>
                <a:lnTo>
                  <a:pt x="1318399" y="43230"/>
                </a:lnTo>
                <a:lnTo>
                  <a:pt x="1404861" y="43230"/>
                </a:lnTo>
                <a:lnTo>
                  <a:pt x="1413275" y="41532"/>
                </a:lnTo>
                <a:lnTo>
                  <a:pt x="1420145" y="36899"/>
                </a:lnTo>
                <a:lnTo>
                  <a:pt x="1424778" y="30029"/>
                </a:lnTo>
                <a:lnTo>
                  <a:pt x="1426476" y="21615"/>
                </a:lnTo>
                <a:lnTo>
                  <a:pt x="1424778" y="13201"/>
                </a:lnTo>
                <a:lnTo>
                  <a:pt x="1420145" y="6330"/>
                </a:lnTo>
                <a:lnTo>
                  <a:pt x="1413275" y="1698"/>
                </a:lnTo>
                <a:lnTo>
                  <a:pt x="1404861" y="0"/>
                </a:lnTo>
                <a:close/>
              </a:path>
              <a:path w="3543300" h="686435">
                <a:moveTo>
                  <a:pt x="1620989" y="0"/>
                </a:moveTo>
                <a:lnTo>
                  <a:pt x="1534541" y="0"/>
                </a:lnTo>
                <a:lnTo>
                  <a:pt x="1526127" y="1698"/>
                </a:lnTo>
                <a:lnTo>
                  <a:pt x="1519256" y="6330"/>
                </a:lnTo>
                <a:lnTo>
                  <a:pt x="1514624" y="13201"/>
                </a:lnTo>
                <a:lnTo>
                  <a:pt x="1512925" y="21615"/>
                </a:lnTo>
                <a:lnTo>
                  <a:pt x="1514624" y="30029"/>
                </a:lnTo>
                <a:lnTo>
                  <a:pt x="1519256" y="36899"/>
                </a:lnTo>
                <a:lnTo>
                  <a:pt x="1526127" y="41532"/>
                </a:lnTo>
                <a:lnTo>
                  <a:pt x="1534541" y="43230"/>
                </a:lnTo>
                <a:lnTo>
                  <a:pt x="1620989" y="43230"/>
                </a:lnTo>
                <a:lnTo>
                  <a:pt x="1629403" y="41532"/>
                </a:lnTo>
                <a:lnTo>
                  <a:pt x="1636274" y="36899"/>
                </a:lnTo>
                <a:lnTo>
                  <a:pt x="1640906" y="30029"/>
                </a:lnTo>
                <a:lnTo>
                  <a:pt x="1642605" y="21615"/>
                </a:lnTo>
                <a:lnTo>
                  <a:pt x="1640906" y="13201"/>
                </a:lnTo>
                <a:lnTo>
                  <a:pt x="1636274" y="6330"/>
                </a:lnTo>
                <a:lnTo>
                  <a:pt x="1629403" y="1698"/>
                </a:lnTo>
                <a:lnTo>
                  <a:pt x="1620989" y="0"/>
                </a:lnTo>
                <a:close/>
              </a:path>
              <a:path w="3543300" h="686435">
                <a:moveTo>
                  <a:pt x="1837118" y="0"/>
                </a:moveTo>
                <a:lnTo>
                  <a:pt x="1750669" y="0"/>
                </a:lnTo>
                <a:lnTo>
                  <a:pt x="1742255" y="1698"/>
                </a:lnTo>
                <a:lnTo>
                  <a:pt x="1735385" y="6330"/>
                </a:lnTo>
                <a:lnTo>
                  <a:pt x="1730752" y="13201"/>
                </a:lnTo>
                <a:lnTo>
                  <a:pt x="1729054" y="21615"/>
                </a:lnTo>
                <a:lnTo>
                  <a:pt x="1730752" y="30029"/>
                </a:lnTo>
                <a:lnTo>
                  <a:pt x="1735385" y="36899"/>
                </a:lnTo>
                <a:lnTo>
                  <a:pt x="1742255" y="41532"/>
                </a:lnTo>
                <a:lnTo>
                  <a:pt x="1750669" y="43230"/>
                </a:lnTo>
                <a:lnTo>
                  <a:pt x="1837118" y="43230"/>
                </a:lnTo>
                <a:lnTo>
                  <a:pt x="1845532" y="41532"/>
                </a:lnTo>
                <a:lnTo>
                  <a:pt x="1852402" y="36899"/>
                </a:lnTo>
                <a:lnTo>
                  <a:pt x="1857035" y="30029"/>
                </a:lnTo>
                <a:lnTo>
                  <a:pt x="1858733" y="21615"/>
                </a:lnTo>
                <a:lnTo>
                  <a:pt x="1857035" y="13201"/>
                </a:lnTo>
                <a:lnTo>
                  <a:pt x="1852402" y="6330"/>
                </a:lnTo>
                <a:lnTo>
                  <a:pt x="1845532" y="1698"/>
                </a:lnTo>
                <a:lnTo>
                  <a:pt x="1837118" y="0"/>
                </a:lnTo>
                <a:close/>
              </a:path>
              <a:path w="3543300" h="686435">
                <a:moveTo>
                  <a:pt x="2053247" y="0"/>
                </a:moveTo>
                <a:lnTo>
                  <a:pt x="1966798" y="0"/>
                </a:lnTo>
                <a:lnTo>
                  <a:pt x="1958384" y="1698"/>
                </a:lnTo>
                <a:lnTo>
                  <a:pt x="1951513" y="6330"/>
                </a:lnTo>
                <a:lnTo>
                  <a:pt x="1946881" y="13201"/>
                </a:lnTo>
                <a:lnTo>
                  <a:pt x="1945182" y="21615"/>
                </a:lnTo>
                <a:lnTo>
                  <a:pt x="1946881" y="30029"/>
                </a:lnTo>
                <a:lnTo>
                  <a:pt x="1951513" y="36899"/>
                </a:lnTo>
                <a:lnTo>
                  <a:pt x="1958384" y="41532"/>
                </a:lnTo>
                <a:lnTo>
                  <a:pt x="1966798" y="43230"/>
                </a:lnTo>
                <a:lnTo>
                  <a:pt x="2053247" y="43230"/>
                </a:lnTo>
                <a:lnTo>
                  <a:pt x="2061660" y="41532"/>
                </a:lnTo>
                <a:lnTo>
                  <a:pt x="2068531" y="36899"/>
                </a:lnTo>
                <a:lnTo>
                  <a:pt x="2073163" y="30029"/>
                </a:lnTo>
                <a:lnTo>
                  <a:pt x="2074862" y="21615"/>
                </a:lnTo>
                <a:lnTo>
                  <a:pt x="2073163" y="13201"/>
                </a:lnTo>
                <a:lnTo>
                  <a:pt x="2068531" y="6330"/>
                </a:lnTo>
                <a:lnTo>
                  <a:pt x="2061660" y="1698"/>
                </a:lnTo>
                <a:lnTo>
                  <a:pt x="2053247" y="0"/>
                </a:lnTo>
                <a:close/>
              </a:path>
              <a:path w="3543300" h="686435">
                <a:moveTo>
                  <a:pt x="2269375" y="0"/>
                </a:moveTo>
                <a:lnTo>
                  <a:pt x="2182926" y="0"/>
                </a:lnTo>
                <a:lnTo>
                  <a:pt x="2174513" y="1698"/>
                </a:lnTo>
                <a:lnTo>
                  <a:pt x="2167642" y="6330"/>
                </a:lnTo>
                <a:lnTo>
                  <a:pt x="2163010" y="13201"/>
                </a:lnTo>
                <a:lnTo>
                  <a:pt x="2161311" y="21615"/>
                </a:lnTo>
                <a:lnTo>
                  <a:pt x="2163010" y="30029"/>
                </a:lnTo>
                <a:lnTo>
                  <a:pt x="2167642" y="36899"/>
                </a:lnTo>
                <a:lnTo>
                  <a:pt x="2174513" y="41532"/>
                </a:lnTo>
                <a:lnTo>
                  <a:pt x="2182926" y="43230"/>
                </a:lnTo>
                <a:lnTo>
                  <a:pt x="2269375" y="43230"/>
                </a:lnTo>
                <a:lnTo>
                  <a:pt x="2277789" y="41532"/>
                </a:lnTo>
                <a:lnTo>
                  <a:pt x="2284660" y="36899"/>
                </a:lnTo>
                <a:lnTo>
                  <a:pt x="2289292" y="30029"/>
                </a:lnTo>
                <a:lnTo>
                  <a:pt x="2290991" y="21615"/>
                </a:lnTo>
                <a:lnTo>
                  <a:pt x="2289292" y="13201"/>
                </a:lnTo>
                <a:lnTo>
                  <a:pt x="2284660" y="6330"/>
                </a:lnTo>
                <a:lnTo>
                  <a:pt x="2277789" y="1698"/>
                </a:lnTo>
                <a:lnTo>
                  <a:pt x="2269375" y="0"/>
                </a:lnTo>
                <a:close/>
              </a:path>
              <a:path w="3543300" h="686435">
                <a:moveTo>
                  <a:pt x="2485504" y="0"/>
                </a:moveTo>
                <a:lnTo>
                  <a:pt x="2399055" y="0"/>
                </a:lnTo>
                <a:lnTo>
                  <a:pt x="2390641" y="1698"/>
                </a:lnTo>
                <a:lnTo>
                  <a:pt x="2383770" y="6330"/>
                </a:lnTo>
                <a:lnTo>
                  <a:pt x="2379138" y="13201"/>
                </a:lnTo>
                <a:lnTo>
                  <a:pt x="2377440" y="21615"/>
                </a:lnTo>
                <a:lnTo>
                  <a:pt x="2379138" y="30029"/>
                </a:lnTo>
                <a:lnTo>
                  <a:pt x="2383770" y="36899"/>
                </a:lnTo>
                <a:lnTo>
                  <a:pt x="2390641" y="41532"/>
                </a:lnTo>
                <a:lnTo>
                  <a:pt x="2399055" y="43230"/>
                </a:lnTo>
                <a:lnTo>
                  <a:pt x="2485504" y="43230"/>
                </a:lnTo>
                <a:lnTo>
                  <a:pt x="2493918" y="41532"/>
                </a:lnTo>
                <a:lnTo>
                  <a:pt x="2500788" y="36899"/>
                </a:lnTo>
                <a:lnTo>
                  <a:pt x="2505421" y="30029"/>
                </a:lnTo>
                <a:lnTo>
                  <a:pt x="2507119" y="21615"/>
                </a:lnTo>
                <a:lnTo>
                  <a:pt x="2505421" y="13201"/>
                </a:lnTo>
                <a:lnTo>
                  <a:pt x="2500788" y="6330"/>
                </a:lnTo>
                <a:lnTo>
                  <a:pt x="2493918" y="1698"/>
                </a:lnTo>
                <a:lnTo>
                  <a:pt x="2485504" y="0"/>
                </a:lnTo>
                <a:close/>
              </a:path>
              <a:path w="3543300" h="686435">
                <a:moveTo>
                  <a:pt x="2701632" y="0"/>
                </a:moveTo>
                <a:lnTo>
                  <a:pt x="2615184" y="0"/>
                </a:lnTo>
                <a:lnTo>
                  <a:pt x="2606770" y="1698"/>
                </a:lnTo>
                <a:lnTo>
                  <a:pt x="2599899" y="6330"/>
                </a:lnTo>
                <a:lnTo>
                  <a:pt x="2595267" y="13201"/>
                </a:lnTo>
                <a:lnTo>
                  <a:pt x="2593568" y="21615"/>
                </a:lnTo>
                <a:lnTo>
                  <a:pt x="2595267" y="30029"/>
                </a:lnTo>
                <a:lnTo>
                  <a:pt x="2599899" y="36899"/>
                </a:lnTo>
                <a:lnTo>
                  <a:pt x="2606770" y="41532"/>
                </a:lnTo>
                <a:lnTo>
                  <a:pt x="2615184" y="43230"/>
                </a:lnTo>
                <a:lnTo>
                  <a:pt x="2701632" y="43230"/>
                </a:lnTo>
                <a:lnTo>
                  <a:pt x="2710046" y="41532"/>
                </a:lnTo>
                <a:lnTo>
                  <a:pt x="2716917" y="36899"/>
                </a:lnTo>
                <a:lnTo>
                  <a:pt x="2721549" y="30029"/>
                </a:lnTo>
                <a:lnTo>
                  <a:pt x="2723248" y="21615"/>
                </a:lnTo>
                <a:lnTo>
                  <a:pt x="2721549" y="13201"/>
                </a:lnTo>
                <a:lnTo>
                  <a:pt x="2716917" y="6330"/>
                </a:lnTo>
                <a:lnTo>
                  <a:pt x="2710046" y="1698"/>
                </a:lnTo>
                <a:lnTo>
                  <a:pt x="2701632" y="0"/>
                </a:lnTo>
                <a:close/>
              </a:path>
              <a:path w="3543300" h="686435">
                <a:moveTo>
                  <a:pt x="2917761" y="0"/>
                </a:moveTo>
                <a:lnTo>
                  <a:pt x="2831312" y="0"/>
                </a:lnTo>
                <a:lnTo>
                  <a:pt x="2822898" y="1698"/>
                </a:lnTo>
                <a:lnTo>
                  <a:pt x="2816028" y="6330"/>
                </a:lnTo>
                <a:lnTo>
                  <a:pt x="2811395" y="13201"/>
                </a:lnTo>
                <a:lnTo>
                  <a:pt x="2809697" y="21615"/>
                </a:lnTo>
                <a:lnTo>
                  <a:pt x="2811395" y="30029"/>
                </a:lnTo>
                <a:lnTo>
                  <a:pt x="2816028" y="36899"/>
                </a:lnTo>
                <a:lnTo>
                  <a:pt x="2822898" y="41532"/>
                </a:lnTo>
                <a:lnTo>
                  <a:pt x="2831312" y="43230"/>
                </a:lnTo>
                <a:lnTo>
                  <a:pt x="2917761" y="43230"/>
                </a:lnTo>
                <a:lnTo>
                  <a:pt x="2926175" y="41532"/>
                </a:lnTo>
                <a:lnTo>
                  <a:pt x="2933045" y="36899"/>
                </a:lnTo>
                <a:lnTo>
                  <a:pt x="2937678" y="30029"/>
                </a:lnTo>
                <a:lnTo>
                  <a:pt x="2939376" y="21615"/>
                </a:lnTo>
                <a:lnTo>
                  <a:pt x="2937678" y="13201"/>
                </a:lnTo>
                <a:lnTo>
                  <a:pt x="2933045" y="6330"/>
                </a:lnTo>
                <a:lnTo>
                  <a:pt x="2926175" y="1698"/>
                </a:lnTo>
                <a:lnTo>
                  <a:pt x="2917761" y="0"/>
                </a:lnTo>
                <a:close/>
              </a:path>
              <a:path w="3543300" h="686435">
                <a:moveTo>
                  <a:pt x="3133902" y="0"/>
                </a:moveTo>
                <a:lnTo>
                  <a:pt x="3047441" y="0"/>
                </a:lnTo>
                <a:lnTo>
                  <a:pt x="3039027" y="1698"/>
                </a:lnTo>
                <a:lnTo>
                  <a:pt x="3032156" y="6330"/>
                </a:lnTo>
                <a:lnTo>
                  <a:pt x="3027524" y="13201"/>
                </a:lnTo>
                <a:lnTo>
                  <a:pt x="3025825" y="21615"/>
                </a:lnTo>
                <a:lnTo>
                  <a:pt x="3027524" y="30029"/>
                </a:lnTo>
                <a:lnTo>
                  <a:pt x="3032156" y="36899"/>
                </a:lnTo>
                <a:lnTo>
                  <a:pt x="3039027" y="41532"/>
                </a:lnTo>
                <a:lnTo>
                  <a:pt x="3047441" y="43230"/>
                </a:lnTo>
                <a:lnTo>
                  <a:pt x="3133902" y="43230"/>
                </a:lnTo>
                <a:lnTo>
                  <a:pt x="3142316" y="41532"/>
                </a:lnTo>
                <a:lnTo>
                  <a:pt x="3149187" y="36899"/>
                </a:lnTo>
                <a:lnTo>
                  <a:pt x="3153819" y="30029"/>
                </a:lnTo>
                <a:lnTo>
                  <a:pt x="3155518" y="21615"/>
                </a:lnTo>
                <a:lnTo>
                  <a:pt x="3153819" y="13201"/>
                </a:lnTo>
                <a:lnTo>
                  <a:pt x="3149187" y="6330"/>
                </a:lnTo>
                <a:lnTo>
                  <a:pt x="3142316" y="1698"/>
                </a:lnTo>
                <a:lnTo>
                  <a:pt x="3133902" y="0"/>
                </a:lnTo>
                <a:close/>
              </a:path>
              <a:path w="3543300" h="686435">
                <a:moveTo>
                  <a:pt x="3350031" y="0"/>
                </a:moveTo>
                <a:lnTo>
                  <a:pt x="3263569" y="0"/>
                </a:lnTo>
                <a:lnTo>
                  <a:pt x="3255158" y="1698"/>
                </a:lnTo>
                <a:lnTo>
                  <a:pt x="3248291" y="6330"/>
                </a:lnTo>
                <a:lnTo>
                  <a:pt x="3243663" y="13201"/>
                </a:lnTo>
                <a:lnTo>
                  <a:pt x="3241967" y="21615"/>
                </a:lnTo>
                <a:lnTo>
                  <a:pt x="3243663" y="30029"/>
                </a:lnTo>
                <a:lnTo>
                  <a:pt x="3248291" y="36899"/>
                </a:lnTo>
                <a:lnTo>
                  <a:pt x="3255158" y="41532"/>
                </a:lnTo>
                <a:lnTo>
                  <a:pt x="3263569" y="43230"/>
                </a:lnTo>
                <a:lnTo>
                  <a:pt x="3350031" y="43230"/>
                </a:lnTo>
                <a:lnTo>
                  <a:pt x="3358445" y="41532"/>
                </a:lnTo>
                <a:lnTo>
                  <a:pt x="3365315" y="36899"/>
                </a:lnTo>
                <a:lnTo>
                  <a:pt x="3369948" y="30029"/>
                </a:lnTo>
                <a:lnTo>
                  <a:pt x="3371646" y="21615"/>
                </a:lnTo>
                <a:lnTo>
                  <a:pt x="3369948" y="13201"/>
                </a:lnTo>
                <a:lnTo>
                  <a:pt x="3365315" y="6330"/>
                </a:lnTo>
                <a:lnTo>
                  <a:pt x="3358445" y="1698"/>
                </a:lnTo>
                <a:lnTo>
                  <a:pt x="3350031" y="0"/>
                </a:lnTo>
                <a:close/>
              </a:path>
              <a:path w="3543300" h="686435">
                <a:moveTo>
                  <a:pt x="3499713" y="43382"/>
                </a:moveTo>
                <a:lnTo>
                  <a:pt x="3499713" y="66814"/>
                </a:lnTo>
                <a:lnTo>
                  <a:pt x="3501412" y="75228"/>
                </a:lnTo>
                <a:lnTo>
                  <a:pt x="3506044" y="82099"/>
                </a:lnTo>
                <a:lnTo>
                  <a:pt x="3512915" y="86731"/>
                </a:lnTo>
                <a:lnTo>
                  <a:pt x="3521329" y="88430"/>
                </a:lnTo>
                <a:lnTo>
                  <a:pt x="3529742" y="86731"/>
                </a:lnTo>
                <a:lnTo>
                  <a:pt x="3536613" y="82099"/>
                </a:lnTo>
                <a:lnTo>
                  <a:pt x="3541245" y="75228"/>
                </a:lnTo>
                <a:lnTo>
                  <a:pt x="3542944" y="66814"/>
                </a:lnTo>
                <a:lnTo>
                  <a:pt x="3542937" y="43827"/>
                </a:lnTo>
                <a:lnTo>
                  <a:pt x="3520020" y="43827"/>
                </a:lnTo>
                <a:lnTo>
                  <a:pt x="3519028" y="43518"/>
                </a:lnTo>
                <a:lnTo>
                  <a:pt x="3516579" y="43472"/>
                </a:lnTo>
                <a:lnTo>
                  <a:pt x="3499713" y="43382"/>
                </a:lnTo>
                <a:close/>
              </a:path>
              <a:path w="3543300" h="686435">
                <a:moveTo>
                  <a:pt x="3542937" y="43522"/>
                </a:moveTo>
                <a:lnTo>
                  <a:pt x="3519817" y="43522"/>
                </a:lnTo>
                <a:lnTo>
                  <a:pt x="3520059" y="43535"/>
                </a:lnTo>
                <a:lnTo>
                  <a:pt x="3519826" y="43535"/>
                </a:lnTo>
                <a:lnTo>
                  <a:pt x="3520020" y="43827"/>
                </a:lnTo>
                <a:lnTo>
                  <a:pt x="3542937" y="43827"/>
                </a:lnTo>
                <a:lnTo>
                  <a:pt x="3542937" y="43522"/>
                </a:lnTo>
                <a:close/>
              </a:path>
              <a:path w="3543300" h="686435">
                <a:moveTo>
                  <a:pt x="3519824" y="43533"/>
                </a:moveTo>
                <a:close/>
              </a:path>
              <a:path w="3543300" h="686435">
                <a:moveTo>
                  <a:pt x="3519817" y="43522"/>
                </a:moveTo>
                <a:lnTo>
                  <a:pt x="3520059" y="43535"/>
                </a:lnTo>
                <a:lnTo>
                  <a:pt x="3519817" y="43522"/>
                </a:lnTo>
                <a:close/>
              </a:path>
              <a:path w="3543300" h="686435">
                <a:moveTo>
                  <a:pt x="3542931" y="21971"/>
                </a:moveTo>
                <a:lnTo>
                  <a:pt x="3521329" y="21971"/>
                </a:lnTo>
                <a:lnTo>
                  <a:pt x="3511219" y="41084"/>
                </a:lnTo>
                <a:lnTo>
                  <a:pt x="3519028" y="43518"/>
                </a:lnTo>
                <a:lnTo>
                  <a:pt x="3519824" y="43533"/>
                </a:lnTo>
                <a:lnTo>
                  <a:pt x="3542937" y="43522"/>
                </a:lnTo>
                <a:lnTo>
                  <a:pt x="3542931" y="21971"/>
                </a:lnTo>
                <a:close/>
              </a:path>
              <a:path w="3543300" h="686435">
                <a:moveTo>
                  <a:pt x="3521329" y="21971"/>
                </a:moveTo>
                <a:lnTo>
                  <a:pt x="3499713" y="22237"/>
                </a:lnTo>
                <a:lnTo>
                  <a:pt x="3499713" y="43382"/>
                </a:lnTo>
                <a:lnTo>
                  <a:pt x="3516579" y="43472"/>
                </a:lnTo>
                <a:lnTo>
                  <a:pt x="3519028" y="43518"/>
                </a:lnTo>
                <a:lnTo>
                  <a:pt x="3511219" y="41084"/>
                </a:lnTo>
                <a:lnTo>
                  <a:pt x="3521329" y="21971"/>
                </a:lnTo>
                <a:close/>
              </a:path>
              <a:path w="3543300" h="686435">
                <a:moveTo>
                  <a:pt x="3479749" y="88"/>
                </a:moveTo>
                <a:lnTo>
                  <a:pt x="3471338" y="1768"/>
                </a:lnTo>
                <a:lnTo>
                  <a:pt x="3464459" y="6384"/>
                </a:lnTo>
                <a:lnTo>
                  <a:pt x="3459812" y="13244"/>
                </a:lnTo>
                <a:lnTo>
                  <a:pt x="3458095" y="21653"/>
                </a:lnTo>
                <a:lnTo>
                  <a:pt x="3459775" y="30071"/>
                </a:lnTo>
                <a:lnTo>
                  <a:pt x="3464391" y="36953"/>
                </a:lnTo>
                <a:lnTo>
                  <a:pt x="3471250" y="41602"/>
                </a:lnTo>
                <a:lnTo>
                  <a:pt x="3479660" y="43319"/>
                </a:lnTo>
                <a:lnTo>
                  <a:pt x="3499713" y="43382"/>
                </a:lnTo>
                <a:lnTo>
                  <a:pt x="3499713" y="22237"/>
                </a:lnTo>
                <a:lnTo>
                  <a:pt x="3521329" y="21971"/>
                </a:lnTo>
                <a:lnTo>
                  <a:pt x="3542931" y="21971"/>
                </a:lnTo>
                <a:lnTo>
                  <a:pt x="3542842" y="13804"/>
                </a:lnTo>
                <a:lnTo>
                  <a:pt x="3538435" y="6565"/>
                </a:lnTo>
                <a:lnTo>
                  <a:pt x="3531438" y="2870"/>
                </a:lnTo>
                <a:lnTo>
                  <a:pt x="3523433" y="381"/>
                </a:lnTo>
                <a:lnTo>
                  <a:pt x="3522433" y="381"/>
                </a:lnTo>
                <a:lnTo>
                  <a:pt x="3520681" y="304"/>
                </a:lnTo>
                <a:lnTo>
                  <a:pt x="3479749" y="88"/>
                </a:lnTo>
                <a:close/>
              </a:path>
              <a:path w="3543300" h="686435">
                <a:moveTo>
                  <a:pt x="3522535" y="101"/>
                </a:moveTo>
                <a:lnTo>
                  <a:pt x="3522433" y="381"/>
                </a:lnTo>
                <a:lnTo>
                  <a:pt x="3523433" y="381"/>
                </a:lnTo>
                <a:lnTo>
                  <a:pt x="3522535" y="101"/>
                </a:lnTo>
                <a:close/>
              </a:path>
              <a:path w="3543300" h="686435">
                <a:moveTo>
                  <a:pt x="3521329" y="174878"/>
                </a:moveTo>
                <a:lnTo>
                  <a:pt x="3512915" y="176577"/>
                </a:lnTo>
                <a:lnTo>
                  <a:pt x="3506044" y="181209"/>
                </a:lnTo>
                <a:lnTo>
                  <a:pt x="3501412" y="188080"/>
                </a:lnTo>
                <a:lnTo>
                  <a:pt x="3499713" y="196494"/>
                </a:lnTo>
                <a:lnTo>
                  <a:pt x="3499713" y="282943"/>
                </a:lnTo>
                <a:lnTo>
                  <a:pt x="3501412" y="291357"/>
                </a:lnTo>
                <a:lnTo>
                  <a:pt x="3506044" y="298227"/>
                </a:lnTo>
                <a:lnTo>
                  <a:pt x="3512915" y="302860"/>
                </a:lnTo>
                <a:lnTo>
                  <a:pt x="3521329" y="304558"/>
                </a:lnTo>
                <a:lnTo>
                  <a:pt x="3529742" y="302860"/>
                </a:lnTo>
                <a:lnTo>
                  <a:pt x="3536613" y="298227"/>
                </a:lnTo>
                <a:lnTo>
                  <a:pt x="3541245" y="291357"/>
                </a:lnTo>
                <a:lnTo>
                  <a:pt x="3542944" y="282943"/>
                </a:lnTo>
                <a:lnTo>
                  <a:pt x="3542944" y="196494"/>
                </a:lnTo>
                <a:lnTo>
                  <a:pt x="3541245" y="188080"/>
                </a:lnTo>
                <a:lnTo>
                  <a:pt x="3536613" y="181209"/>
                </a:lnTo>
                <a:lnTo>
                  <a:pt x="3529742" y="176577"/>
                </a:lnTo>
                <a:lnTo>
                  <a:pt x="3521329" y="174878"/>
                </a:lnTo>
                <a:close/>
              </a:path>
              <a:path w="3543300" h="686435">
                <a:moveTo>
                  <a:pt x="3521329" y="391007"/>
                </a:moveTo>
                <a:lnTo>
                  <a:pt x="3512915" y="392706"/>
                </a:lnTo>
                <a:lnTo>
                  <a:pt x="3506044" y="397338"/>
                </a:lnTo>
                <a:lnTo>
                  <a:pt x="3501412" y="404209"/>
                </a:lnTo>
                <a:lnTo>
                  <a:pt x="3499713" y="412623"/>
                </a:lnTo>
                <a:lnTo>
                  <a:pt x="3499713" y="499071"/>
                </a:lnTo>
                <a:lnTo>
                  <a:pt x="3501412" y="507485"/>
                </a:lnTo>
                <a:lnTo>
                  <a:pt x="3506044" y="514356"/>
                </a:lnTo>
                <a:lnTo>
                  <a:pt x="3512915" y="518988"/>
                </a:lnTo>
                <a:lnTo>
                  <a:pt x="3521329" y="520687"/>
                </a:lnTo>
                <a:lnTo>
                  <a:pt x="3529742" y="518988"/>
                </a:lnTo>
                <a:lnTo>
                  <a:pt x="3536613" y="514356"/>
                </a:lnTo>
                <a:lnTo>
                  <a:pt x="3541245" y="507485"/>
                </a:lnTo>
                <a:lnTo>
                  <a:pt x="3542944" y="499071"/>
                </a:lnTo>
                <a:lnTo>
                  <a:pt x="3542944" y="412623"/>
                </a:lnTo>
                <a:lnTo>
                  <a:pt x="3541245" y="404209"/>
                </a:lnTo>
                <a:lnTo>
                  <a:pt x="3536613" y="397338"/>
                </a:lnTo>
                <a:lnTo>
                  <a:pt x="3529742" y="392706"/>
                </a:lnTo>
                <a:lnTo>
                  <a:pt x="3521329" y="391007"/>
                </a:lnTo>
                <a:close/>
              </a:path>
              <a:path w="3543300" h="686435">
                <a:moveTo>
                  <a:pt x="3523738" y="684593"/>
                </a:moveTo>
                <a:lnTo>
                  <a:pt x="3522395" y="684593"/>
                </a:lnTo>
                <a:lnTo>
                  <a:pt x="3521916" y="686177"/>
                </a:lnTo>
                <a:lnTo>
                  <a:pt x="3523738" y="684593"/>
                </a:lnTo>
                <a:close/>
              </a:path>
              <a:path w="3543300" h="686435">
                <a:moveTo>
                  <a:pt x="3499713" y="641544"/>
                </a:moveTo>
                <a:lnTo>
                  <a:pt x="3460716" y="643244"/>
                </a:lnTo>
                <a:lnTo>
                  <a:pt x="3447503" y="663155"/>
                </a:lnTo>
                <a:lnTo>
                  <a:pt x="3449195" y="671569"/>
                </a:lnTo>
                <a:lnTo>
                  <a:pt x="3453823" y="678441"/>
                </a:lnTo>
                <a:lnTo>
                  <a:pt x="3460693" y="683078"/>
                </a:lnTo>
                <a:lnTo>
                  <a:pt x="3469106" y="684784"/>
                </a:lnTo>
                <a:lnTo>
                  <a:pt x="3516058" y="684720"/>
                </a:lnTo>
                <a:lnTo>
                  <a:pt x="3521659" y="684631"/>
                </a:lnTo>
                <a:lnTo>
                  <a:pt x="3522395" y="684593"/>
                </a:lnTo>
                <a:lnTo>
                  <a:pt x="3523738" y="684593"/>
                </a:lnTo>
                <a:lnTo>
                  <a:pt x="3523897" y="684455"/>
                </a:lnTo>
                <a:lnTo>
                  <a:pt x="3530264" y="677401"/>
                </a:lnTo>
                <a:lnTo>
                  <a:pt x="3542944" y="662990"/>
                </a:lnTo>
                <a:lnTo>
                  <a:pt x="3499713" y="662990"/>
                </a:lnTo>
                <a:lnTo>
                  <a:pt x="3499713" y="641544"/>
                </a:lnTo>
                <a:close/>
              </a:path>
              <a:path w="3543300" h="686435">
                <a:moveTo>
                  <a:pt x="3518778" y="641445"/>
                </a:moveTo>
                <a:lnTo>
                  <a:pt x="3515715" y="641489"/>
                </a:lnTo>
                <a:lnTo>
                  <a:pt x="3499713" y="641544"/>
                </a:lnTo>
                <a:lnTo>
                  <a:pt x="3499713" y="662990"/>
                </a:lnTo>
                <a:lnTo>
                  <a:pt x="3512351" y="648595"/>
                </a:lnTo>
                <a:lnTo>
                  <a:pt x="3518660" y="641553"/>
                </a:lnTo>
                <a:close/>
              </a:path>
              <a:path w="3543300" h="686435">
                <a:moveTo>
                  <a:pt x="3519859" y="641429"/>
                </a:moveTo>
                <a:lnTo>
                  <a:pt x="3518778" y="641445"/>
                </a:lnTo>
                <a:lnTo>
                  <a:pt x="3512351" y="648595"/>
                </a:lnTo>
                <a:lnTo>
                  <a:pt x="3499713" y="662990"/>
                </a:lnTo>
                <a:lnTo>
                  <a:pt x="3542944" y="662990"/>
                </a:lnTo>
                <a:lnTo>
                  <a:pt x="3542944" y="641438"/>
                </a:lnTo>
                <a:lnTo>
                  <a:pt x="3519855" y="641438"/>
                </a:lnTo>
                <a:close/>
              </a:path>
              <a:path w="3543300" h="686435">
                <a:moveTo>
                  <a:pt x="3521329" y="607136"/>
                </a:moveTo>
                <a:lnTo>
                  <a:pt x="3512915" y="608834"/>
                </a:lnTo>
                <a:lnTo>
                  <a:pt x="3506044" y="613467"/>
                </a:lnTo>
                <a:lnTo>
                  <a:pt x="3501412" y="620337"/>
                </a:lnTo>
                <a:lnTo>
                  <a:pt x="3499713" y="628751"/>
                </a:lnTo>
                <a:lnTo>
                  <a:pt x="3499713" y="641544"/>
                </a:lnTo>
                <a:lnTo>
                  <a:pt x="3515715" y="641489"/>
                </a:lnTo>
                <a:lnTo>
                  <a:pt x="3518778" y="641445"/>
                </a:lnTo>
                <a:lnTo>
                  <a:pt x="3520534" y="639839"/>
                </a:lnTo>
                <a:lnTo>
                  <a:pt x="3542944" y="639839"/>
                </a:lnTo>
                <a:lnTo>
                  <a:pt x="3542944" y="628751"/>
                </a:lnTo>
                <a:lnTo>
                  <a:pt x="3541245" y="620337"/>
                </a:lnTo>
                <a:lnTo>
                  <a:pt x="3536613" y="613467"/>
                </a:lnTo>
                <a:lnTo>
                  <a:pt x="3529742" y="608834"/>
                </a:lnTo>
                <a:lnTo>
                  <a:pt x="3521329" y="607136"/>
                </a:lnTo>
                <a:close/>
              </a:path>
              <a:path w="3543300" h="686435">
                <a:moveTo>
                  <a:pt x="3542944" y="641426"/>
                </a:moveTo>
                <a:lnTo>
                  <a:pt x="3519855" y="641438"/>
                </a:lnTo>
                <a:lnTo>
                  <a:pt x="3542944" y="641438"/>
                </a:lnTo>
                <a:close/>
              </a:path>
              <a:path w="3543300" h="686435">
                <a:moveTo>
                  <a:pt x="3542944" y="639839"/>
                </a:moveTo>
                <a:lnTo>
                  <a:pt x="3520534" y="639839"/>
                </a:lnTo>
                <a:lnTo>
                  <a:pt x="3519859" y="641429"/>
                </a:lnTo>
                <a:lnTo>
                  <a:pt x="3520109" y="641426"/>
                </a:lnTo>
                <a:lnTo>
                  <a:pt x="3542944" y="641426"/>
                </a:lnTo>
                <a:lnTo>
                  <a:pt x="3542944" y="639839"/>
                </a:lnTo>
                <a:close/>
              </a:path>
              <a:path w="3543300" h="686435">
                <a:moveTo>
                  <a:pt x="3253028" y="641172"/>
                </a:moveTo>
                <a:lnTo>
                  <a:pt x="3244612" y="642859"/>
                </a:lnTo>
                <a:lnTo>
                  <a:pt x="3237736" y="647479"/>
                </a:lnTo>
                <a:lnTo>
                  <a:pt x="3233095" y="654339"/>
                </a:lnTo>
                <a:lnTo>
                  <a:pt x="3231388" y="662749"/>
                </a:lnTo>
                <a:lnTo>
                  <a:pt x="3233069" y="671165"/>
                </a:lnTo>
                <a:lnTo>
                  <a:pt x="3237690" y="678043"/>
                </a:lnTo>
                <a:lnTo>
                  <a:pt x="3244553" y="682687"/>
                </a:lnTo>
                <a:lnTo>
                  <a:pt x="3252965" y="684402"/>
                </a:lnTo>
                <a:lnTo>
                  <a:pt x="3339401" y="684555"/>
                </a:lnTo>
                <a:lnTo>
                  <a:pt x="3347817" y="682873"/>
                </a:lnTo>
                <a:lnTo>
                  <a:pt x="3354695" y="678253"/>
                </a:lnTo>
                <a:lnTo>
                  <a:pt x="3359339" y="671389"/>
                </a:lnTo>
                <a:lnTo>
                  <a:pt x="3361054" y="662978"/>
                </a:lnTo>
                <a:lnTo>
                  <a:pt x="3359375" y="654567"/>
                </a:lnTo>
                <a:lnTo>
                  <a:pt x="3354758" y="647688"/>
                </a:lnTo>
                <a:lnTo>
                  <a:pt x="3347899" y="643041"/>
                </a:lnTo>
                <a:lnTo>
                  <a:pt x="3339490" y="641324"/>
                </a:lnTo>
                <a:lnTo>
                  <a:pt x="3253028" y="641172"/>
                </a:lnTo>
                <a:close/>
              </a:path>
              <a:path w="3543300" h="686435">
                <a:moveTo>
                  <a:pt x="3044101" y="641019"/>
                </a:moveTo>
                <a:lnTo>
                  <a:pt x="3036862" y="641019"/>
                </a:lnTo>
                <a:lnTo>
                  <a:pt x="3028448" y="642718"/>
                </a:lnTo>
                <a:lnTo>
                  <a:pt x="3021560" y="647376"/>
                </a:lnTo>
                <a:lnTo>
                  <a:pt x="3016940" y="654246"/>
                </a:lnTo>
                <a:lnTo>
                  <a:pt x="3015251" y="662660"/>
                </a:lnTo>
                <a:lnTo>
                  <a:pt x="3016945" y="671041"/>
                </a:lnTo>
                <a:lnTo>
                  <a:pt x="3021577" y="677908"/>
                </a:lnTo>
                <a:lnTo>
                  <a:pt x="3028448" y="682539"/>
                </a:lnTo>
                <a:lnTo>
                  <a:pt x="3036862" y="684237"/>
                </a:lnTo>
                <a:lnTo>
                  <a:pt x="3123298" y="684263"/>
                </a:lnTo>
                <a:lnTo>
                  <a:pt x="3131712" y="682572"/>
                </a:lnTo>
                <a:lnTo>
                  <a:pt x="3138584" y="677943"/>
                </a:lnTo>
                <a:lnTo>
                  <a:pt x="3143227" y="671041"/>
                </a:lnTo>
                <a:lnTo>
                  <a:pt x="3144921" y="662635"/>
                </a:lnTo>
                <a:lnTo>
                  <a:pt x="3143218" y="654221"/>
                </a:lnTo>
                <a:lnTo>
                  <a:pt x="3138606" y="647376"/>
                </a:lnTo>
                <a:lnTo>
                  <a:pt x="3131737" y="642743"/>
                </a:lnTo>
                <a:lnTo>
                  <a:pt x="3123323" y="641045"/>
                </a:lnTo>
                <a:lnTo>
                  <a:pt x="3044101" y="641019"/>
                </a:lnTo>
                <a:close/>
              </a:path>
              <a:path w="3543300" h="686435">
                <a:moveTo>
                  <a:pt x="2907182" y="641019"/>
                </a:moveTo>
                <a:lnTo>
                  <a:pt x="2820720" y="641019"/>
                </a:lnTo>
                <a:lnTo>
                  <a:pt x="2812314" y="642718"/>
                </a:lnTo>
                <a:lnTo>
                  <a:pt x="2805447" y="647350"/>
                </a:lnTo>
                <a:lnTo>
                  <a:pt x="2800816" y="654221"/>
                </a:lnTo>
                <a:lnTo>
                  <a:pt x="2799118" y="662635"/>
                </a:lnTo>
                <a:lnTo>
                  <a:pt x="2800816" y="671041"/>
                </a:lnTo>
                <a:lnTo>
                  <a:pt x="2805447" y="677908"/>
                </a:lnTo>
                <a:lnTo>
                  <a:pt x="2812314" y="682539"/>
                </a:lnTo>
                <a:lnTo>
                  <a:pt x="2820720" y="684237"/>
                </a:lnTo>
                <a:lnTo>
                  <a:pt x="2907182" y="684237"/>
                </a:lnTo>
                <a:lnTo>
                  <a:pt x="2915596" y="682539"/>
                </a:lnTo>
                <a:lnTo>
                  <a:pt x="2922466" y="677908"/>
                </a:lnTo>
                <a:lnTo>
                  <a:pt x="2927099" y="671041"/>
                </a:lnTo>
                <a:lnTo>
                  <a:pt x="2928797" y="662635"/>
                </a:lnTo>
                <a:lnTo>
                  <a:pt x="2927099" y="654221"/>
                </a:lnTo>
                <a:lnTo>
                  <a:pt x="2922466" y="647350"/>
                </a:lnTo>
                <a:lnTo>
                  <a:pt x="2915596" y="642718"/>
                </a:lnTo>
                <a:lnTo>
                  <a:pt x="2907182" y="641019"/>
                </a:lnTo>
                <a:close/>
              </a:path>
              <a:path w="3543300" h="686435">
                <a:moveTo>
                  <a:pt x="2691053" y="641019"/>
                </a:moveTo>
                <a:lnTo>
                  <a:pt x="2604592" y="641019"/>
                </a:lnTo>
                <a:lnTo>
                  <a:pt x="2596185" y="642718"/>
                </a:lnTo>
                <a:lnTo>
                  <a:pt x="2589318" y="647350"/>
                </a:lnTo>
                <a:lnTo>
                  <a:pt x="2584687" y="654221"/>
                </a:lnTo>
                <a:lnTo>
                  <a:pt x="2582989" y="662635"/>
                </a:lnTo>
                <a:lnTo>
                  <a:pt x="2584687" y="671041"/>
                </a:lnTo>
                <a:lnTo>
                  <a:pt x="2589318" y="677908"/>
                </a:lnTo>
                <a:lnTo>
                  <a:pt x="2596185" y="682539"/>
                </a:lnTo>
                <a:lnTo>
                  <a:pt x="2604592" y="684237"/>
                </a:lnTo>
                <a:lnTo>
                  <a:pt x="2691053" y="684237"/>
                </a:lnTo>
                <a:lnTo>
                  <a:pt x="2699467" y="682539"/>
                </a:lnTo>
                <a:lnTo>
                  <a:pt x="2706338" y="677908"/>
                </a:lnTo>
                <a:lnTo>
                  <a:pt x="2710970" y="671041"/>
                </a:lnTo>
                <a:lnTo>
                  <a:pt x="2712669" y="662635"/>
                </a:lnTo>
                <a:lnTo>
                  <a:pt x="2710970" y="654221"/>
                </a:lnTo>
                <a:lnTo>
                  <a:pt x="2706338" y="647350"/>
                </a:lnTo>
                <a:lnTo>
                  <a:pt x="2699467" y="642718"/>
                </a:lnTo>
                <a:lnTo>
                  <a:pt x="2691053" y="641019"/>
                </a:lnTo>
                <a:close/>
              </a:path>
              <a:path w="3543300" h="686435">
                <a:moveTo>
                  <a:pt x="2474899" y="641019"/>
                </a:moveTo>
                <a:lnTo>
                  <a:pt x="2388450" y="641019"/>
                </a:lnTo>
                <a:lnTo>
                  <a:pt x="2380037" y="642718"/>
                </a:lnTo>
                <a:lnTo>
                  <a:pt x="2373166" y="647350"/>
                </a:lnTo>
                <a:lnTo>
                  <a:pt x="2368534" y="654221"/>
                </a:lnTo>
                <a:lnTo>
                  <a:pt x="2366835" y="662635"/>
                </a:lnTo>
                <a:lnTo>
                  <a:pt x="2368534" y="671041"/>
                </a:lnTo>
                <a:lnTo>
                  <a:pt x="2373166" y="677908"/>
                </a:lnTo>
                <a:lnTo>
                  <a:pt x="2380037" y="682539"/>
                </a:lnTo>
                <a:lnTo>
                  <a:pt x="2388450" y="684237"/>
                </a:lnTo>
                <a:lnTo>
                  <a:pt x="2474899" y="684237"/>
                </a:lnTo>
                <a:lnTo>
                  <a:pt x="2483313" y="682539"/>
                </a:lnTo>
                <a:lnTo>
                  <a:pt x="2490184" y="677908"/>
                </a:lnTo>
                <a:lnTo>
                  <a:pt x="2494816" y="671041"/>
                </a:lnTo>
                <a:lnTo>
                  <a:pt x="2496515" y="662635"/>
                </a:lnTo>
                <a:lnTo>
                  <a:pt x="2494816" y="654221"/>
                </a:lnTo>
                <a:lnTo>
                  <a:pt x="2490184" y="647350"/>
                </a:lnTo>
                <a:lnTo>
                  <a:pt x="2483313" y="642718"/>
                </a:lnTo>
                <a:lnTo>
                  <a:pt x="2474899" y="641019"/>
                </a:lnTo>
                <a:close/>
              </a:path>
              <a:path w="3543300" h="686435">
                <a:moveTo>
                  <a:pt x="2258771" y="641019"/>
                </a:moveTo>
                <a:lnTo>
                  <a:pt x="2172322" y="641019"/>
                </a:lnTo>
                <a:lnTo>
                  <a:pt x="2163908" y="642718"/>
                </a:lnTo>
                <a:lnTo>
                  <a:pt x="2157037" y="647350"/>
                </a:lnTo>
                <a:lnTo>
                  <a:pt x="2152405" y="654221"/>
                </a:lnTo>
                <a:lnTo>
                  <a:pt x="2150706" y="662635"/>
                </a:lnTo>
                <a:lnTo>
                  <a:pt x="2152405" y="671041"/>
                </a:lnTo>
                <a:lnTo>
                  <a:pt x="2157037" y="677908"/>
                </a:lnTo>
                <a:lnTo>
                  <a:pt x="2163908" y="682539"/>
                </a:lnTo>
                <a:lnTo>
                  <a:pt x="2172322" y="684237"/>
                </a:lnTo>
                <a:lnTo>
                  <a:pt x="2258771" y="684237"/>
                </a:lnTo>
                <a:lnTo>
                  <a:pt x="2267184" y="682539"/>
                </a:lnTo>
                <a:lnTo>
                  <a:pt x="2274055" y="677908"/>
                </a:lnTo>
                <a:lnTo>
                  <a:pt x="2278687" y="671041"/>
                </a:lnTo>
                <a:lnTo>
                  <a:pt x="2280386" y="662635"/>
                </a:lnTo>
                <a:lnTo>
                  <a:pt x="2278687" y="654221"/>
                </a:lnTo>
                <a:lnTo>
                  <a:pt x="2274055" y="647350"/>
                </a:lnTo>
                <a:lnTo>
                  <a:pt x="2267184" y="642718"/>
                </a:lnTo>
                <a:lnTo>
                  <a:pt x="2258771" y="641019"/>
                </a:lnTo>
                <a:close/>
              </a:path>
              <a:path w="3543300" h="686435">
                <a:moveTo>
                  <a:pt x="2042642" y="641019"/>
                </a:moveTo>
                <a:lnTo>
                  <a:pt x="1956193" y="641019"/>
                </a:lnTo>
                <a:lnTo>
                  <a:pt x="1947779" y="642718"/>
                </a:lnTo>
                <a:lnTo>
                  <a:pt x="1940909" y="647350"/>
                </a:lnTo>
                <a:lnTo>
                  <a:pt x="1936276" y="654221"/>
                </a:lnTo>
                <a:lnTo>
                  <a:pt x="1934578" y="662635"/>
                </a:lnTo>
                <a:lnTo>
                  <a:pt x="1936276" y="671041"/>
                </a:lnTo>
                <a:lnTo>
                  <a:pt x="1940909" y="677908"/>
                </a:lnTo>
                <a:lnTo>
                  <a:pt x="1947779" y="682539"/>
                </a:lnTo>
                <a:lnTo>
                  <a:pt x="1956193" y="684237"/>
                </a:lnTo>
                <a:lnTo>
                  <a:pt x="2042642" y="684237"/>
                </a:lnTo>
                <a:lnTo>
                  <a:pt x="2051056" y="682539"/>
                </a:lnTo>
                <a:lnTo>
                  <a:pt x="2057927" y="677908"/>
                </a:lnTo>
                <a:lnTo>
                  <a:pt x="2062559" y="671041"/>
                </a:lnTo>
                <a:lnTo>
                  <a:pt x="2064258" y="662635"/>
                </a:lnTo>
                <a:lnTo>
                  <a:pt x="2062559" y="654221"/>
                </a:lnTo>
                <a:lnTo>
                  <a:pt x="2057927" y="647350"/>
                </a:lnTo>
                <a:lnTo>
                  <a:pt x="2051056" y="642718"/>
                </a:lnTo>
                <a:lnTo>
                  <a:pt x="2042642" y="641019"/>
                </a:lnTo>
                <a:close/>
              </a:path>
              <a:path w="3543300" h="686435">
                <a:moveTo>
                  <a:pt x="1826514" y="641019"/>
                </a:moveTo>
                <a:lnTo>
                  <a:pt x="1740065" y="641019"/>
                </a:lnTo>
                <a:lnTo>
                  <a:pt x="1731651" y="642718"/>
                </a:lnTo>
                <a:lnTo>
                  <a:pt x="1724780" y="647350"/>
                </a:lnTo>
                <a:lnTo>
                  <a:pt x="1720148" y="654221"/>
                </a:lnTo>
                <a:lnTo>
                  <a:pt x="1718449" y="662635"/>
                </a:lnTo>
                <a:lnTo>
                  <a:pt x="1720148" y="671041"/>
                </a:lnTo>
                <a:lnTo>
                  <a:pt x="1724780" y="677908"/>
                </a:lnTo>
                <a:lnTo>
                  <a:pt x="1731651" y="682539"/>
                </a:lnTo>
                <a:lnTo>
                  <a:pt x="1740065" y="684237"/>
                </a:lnTo>
                <a:lnTo>
                  <a:pt x="1826514" y="684237"/>
                </a:lnTo>
                <a:lnTo>
                  <a:pt x="1834927" y="682539"/>
                </a:lnTo>
                <a:lnTo>
                  <a:pt x="1841798" y="677908"/>
                </a:lnTo>
                <a:lnTo>
                  <a:pt x="1846430" y="671041"/>
                </a:lnTo>
                <a:lnTo>
                  <a:pt x="1848129" y="662635"/>
                </a:lnTo>
                <a:lnTo>
                  <a:pt x="1846430" y="654221"/>
                </a:lnTo>
                <a:lnTo>
                  <a:pt x="1841798" y="647350"/>
                </a:lnTo>
                <a:lnTo>
                  <a:pt x="1834927" y="642718"/>
                </a:lnTo>
                <a:lnTo>
                  <a:pt x="1826514" y="641019"/>
                </a:lnTo>
                <a:close/>
              </a:path>
              <a:path w="3543300" h="686435">
                <a:moveTo>
                  <a:pt x="1610385" y="641019"/>
                </a:moveTo>
                <a:lnTo>
                  <a:pt x="1523936" y="641019"/>
                </a:lnTo>
                <a:lnTo>
                  <a:pt x="1515522" y="642718"/>
                </a:lnTo>
                <a:lnTo>
                  <a:pt x="1508652" y="647350"/>
                </a:lnTo>
                <a:lnTo>
                  <a:pt x="1504019" y="654221"/>
                </a:lnTo>
                <a:lnTo>
                  <a:pt x="1502321" y="662635"/>
                </a:lnTo>
                <a:lnTo>
                  <a:pt x="1504019" y="671041"/>
                </a:lnTo>
                <a:lnTo>
                  <a:pt x="1508652" y="677908"/>
                </a:lnTo>
                <a:lnTo>
                  <a:pt x="1515522" y="682539"/>
                </a:lnTo>
                <a:lnTo>
                  <a:pt x="1523936" y="684237"/>
                </a:lnTo>
                <a:lnTo>
                  <a:pt x="1610385" y="684237"/>
                </a:lnTo>
                <a:lnTo>
                  <a:pt x="1618799" y="682539"/>
                </a:lnTo>
                <a:lnTo>
                  <a:pt x="1625669" y="677908"/>
                </a:lnTo>
                <a:lnTo>
                  <a:pt x="1630302" y="671041"/>
                </a:lnTo>
                <a:lnTo>
                  <a:pt x="1632000" y="662635"/>
                </a:lnTo>
                <a:lnTo>
                  <a:pt x="1630302" y="654221"/>
                </a:lnTo>
                <a:lnTo>
                  <a:pt x="1625669" y="647350"/>
                </a:lnTo>
                <a:lnTo>
                  <a:pt x="1618799" y="642718"/>
                </a:lnTo>
                <a:lnTo>
                  <a:pt x="1610385" y="641019"/>
                </a:lnTo>
                <a:close/>
              </a:path>
              <a:path w="3543300" h="686435">
                <a:moveTo>
                  <a:pt x="1394256" y="641019"/>
                </a:moveTo>
                <a:lnTo>
                  <a:pt x="1307807" y="641019"/>
                </a:lnTo>
                <a:lnTo>
                  <a:pt x="1299394" y="642718"/>
                </a:lnTo>
                <a:lnTo>
                  <a:pt x="1292523" y="647350"/>
                </a:lnTo>
                <a:lnTo>
                  <a:pt x="1287891" y="654221"/>
                </a:lnTo>
                <a:lnTo>
                  <a:pt x="1286192" y="662635"/>
                </a:lnTo>
                <a:lnTo>
                  <a:pt x="1287891" y="671041"/>
                </a:lnTo>
                <a:lnTo>
                  <a:pt x="1292523" y="677908"/>
                </a:lnTo>
                <a:lnTo>
                  <a:pt x="1299394" y="682539"/>
                </a:lnTo>
                <a:lnTo>
                  <a:pt x="1307807" y="684237"/>
                </a:lnTo>
                <a:lnTo>
                  <a:pt x="1394256" y="684237"/>
                </a:lnTo>
                <a:lnTo>
                  <a:pt x="1402670" y="682539"/>
                </a:lnTo>
                <a:lnTo>
                  <a:pt x="1409541" y="677908"/>
                </a:lnTo>
                <a:lnTo>
                  <a:pt x="1414173" y="671041"/>
                </a:lnTo>
                <a:lnTo>
                  <a:pt x="1415872" y="662635"/>
                </a:lnTo>
                <a:lnTo>
                  <a:pt x="1414173" y="654221"/>
                </a:lnTo>
                <a:lnTo>
                  <a:pt x="1409541" y="647350"/>
                </a:lnTo>
                <a:lnTo>
                  <a:pt x="1402670" y="642718"/>
                </a:lnTo>
                <a:lnTo>
                  <a:pt x="1394256" y="641019"/>
                </a:lnTo>
                <a:close/>
              </a:path>
              <a:path w="3543300" h="686435">
                <a:moveTo>
                  <a:pt x="1178128" y="641019"/>
                </a:moveTo>
                <a:lnTo>
                  <a:pt x="1091666" y="641019"/>
                </a:lnTo>
                <a:lnTo>
                  <a:pt x="1083260" y="642718"/>
                </a:lnTo>
                <a:lnTo>
                  <a:pt x="1076393" y="647350"/>
                </a:lnTo>
                <a:lnTo>
                  <a:pt x="1071762" y="654221"/>
                </a:lnTo>
                <a:lnTo>
                  <a:pt x="1070063" y="662635"/>
                </a:lnTo>
                <a:lnTo>
                  <a:pt x="1071762" y="671041"/>
                </a:lnTo>
                <a:lnTo>
                  <a:pt x="1076393" y="677908"/>
                </a:lnTo>
                <a:lnTo>
                  <a:pt x="1083260" y="682539"/>
                </a:lnTo>
                <a:lnTo>
                  <a:pt x="1091666" y="684237"/>
                </a:lnTo>
                <a:lnTo>
                  <a:pt x="1178128" y="684237"/>
                </a:lnTo>
                <a:lnTo>
                  <a:pt x="1186541" y="682539"/>
                </a:lnTo>
                <a:lnTo>
                  <a:pt x="1193412" y="677908"/>
                </a:lnTo>
                <a:lnTo>
                  <a:pt x="1198044" y="671041"/>
                </a:lnTo>
                <a:lnTo>
                  <a:pt x="1199743" y="662635"/>
                </a:lnTo>
                <a:lnTo>
                  <a:pt x="1198044" y="654221"/>
                </a:lnTo>
                <a:lnTo>
                  <a:pt x="1193412" y="647350"/>
                </a:lnTo>
                <a:lnTo>
                  <a:pt x="1186541" y="642718"/>
                </a:lnTo>
                <a:lnTo>
                  <a:pt x="1178128" y="641019"/>
                </a:lnTo>
                <a:close/>
              </a:path>
              <a:path w="3543300" h="686435">
                <a:moveTo>
                  <a:pt x="961999" y="641019"/>
                </a:moveTo>
                <a:lnTo>
                  <a:pt x="875538" y="641019"/>
                </a:lnTo>
                <a:lnTo>
                  <a:pt x="867124" y="642718"/>
                </a:lnTo>
                <a:lnTo>
                  <a:pt x="860253" y="647350"/>
                </a:lnTo>
                <a:lnTo>
                  <a:pt x="855621" y="654221"/>
                </a:lnTo>
                <a:lnTo>
                  <a:pt x="853922" y="662635"/>
                </a:lnTo>
                <a:lnTo>
                  <a:pt x="855621" y="671041"/>
                </a:lnTo>
                <a:lnTo>
                  <a:pt x="860253" y="677908"/>
                </a:lnTo>
                <a:lnTo>
                  <a:pt x="867124" y="682539"/>
                </a:lnTo>
                <a:lnTo>
                  <a:pt x="875538" y="684237"/>
                </a:lnTo>
                <a:lnTo>
                  <a:pt x="961999" y="684237"/>
                </a:lnTo>
                <a:lnTo>
                  <a:pt x="970413" y="682539"/>
                </a:lnTo>
                <a:lnTo>
                  <a:pt x="977284" y="677908"/>
                </a:lnTo>
                <a:lnTo>
                  <a:pt x="981916" y="671041"/>
                </a:lnTo>
                <a:lnTo>
                  <a:pt x="983615" y="662635"/>
                </a:lnTo>
                <a:lnTo>
                  <a:pt x="981916" y="654221"/>
                </a:lnTo>
                <a:lnTo>
                  <a:pt x="977284" y="647350"/>
                </a:lnTo>
                <a:lnTo>
                  <a:pt x="970413" y="642718"/>
                </a:lnTo>
                <a:lnTo>
                  <a:pt x="961999" y="641019"/>
                </a:lnTo>
                <a:close/>
              </a:path>
              <a:path w="3543300" h="686435">
                <a:moveTo>
                  <a:pt x="745871" y="641019"/>
                </a:moveTo>
                <a:lnTo>
                  <a:pt x="659409" y="641019"/>
                </a:lnTo>
                <a:lnTo>
                  <a:pt x="650995" y="642718"/>
                </a:lnTo>
                <a:lnTo>
                  <a:pt x="644124" y="647350"/>
                </a:lnTo>
                <a:lnTo>
                  <a:pt x="639492" y="654221"/>
                </a:lnTo>
                <a:lnTo>
                  <a:pt x="637794" y="662635"/>
                </a:lnTo>
                <a:lnTo>
                  <a:pt x="639492" y="671041"/>
                </a:lnTo>
                <a:lnTo>
                  <a:pt x="644124" y="677908"/>
                </a:lnTo>
                <a:lnTo>
                  <a:pt x="650995" y="682539"/>
                </a:lnTo>
                <a:lnTo>
                  <a:pt x="659409" y="684237"/>
                </a:lnTo>
                <a:lnTo>
                  <a:pt x="745871" y="684237"/>
                </a:lnTo>
                <a:lnTo>
                  <a:pt x="754277" y="682539"/>
                </a:lnTo>
                <a:lnTo>
                  <a:pt x="761144" y="677908"/>
                </a:lnTo>
                <a:lnTo>
                  <a:pt x="765775" y="671041"/>
                </a:lnTo>
                <a:lnTo>
                  <a:pt x="767473" y="662635"/>
                </a:lnTo>
                <a:lnTo>
                  <a:pt x="765775" y="654221"/>
                </a:lnTo>
                <a:lnTo>
                  <a:pt x="761144" y="647350"/>
                </a:lnTo>
                <a:lnTo>
                  <a:pt x="754277" y="642718"/>
                </a:lnTo>
                <a:lnTo>
                  <a:pt x="745871" y="641019"/>
                </a:lnTo>
                <a:close/>
              </a:path>
              <a:path w="3543300" h="686435">
                <a:moveTo>
                  <a:pt x="529729" y="641019"/>
                </a:moveTo>
                <a:lnTo>
                  <a:pt x="443280" y="641019"/>
                </a:lnTo>
                <a:lnTo>
                  <a:pt x="434867" y="642718"/>
                </a:lnTo>
                <a:lnTo>
                  <a:pt x="427996" y="647350"/>
                </a:lnTo>
                <a:lnTo>
                  <a:pt x="423364" y="654221"/>
                </a:lnTo>
                <a:lnTo>
                  <a:pt x="421665" y="662635"/>
                </a:lnTo>
                <a:lnTo>
                  <a:pt x="423364" y="671041"/>
                </a:lnTo>
                <a:lnTo>
                  <a:pt x="427996" y="677908"/>
                </a:lnTo>
                <a:lnTo>
                  <a:pt x="434867" y="682539"/>
                </a:lnTo>
                <a:lnTo>
                  <a:pt x="443280" y="684237"/>
                </a:lnTo>
                <a:lnTo>
                  <a:pt x="529729" y="684237"/>
                </a:lnTo>
                <a:lnTo>
                  <a:pt x="538143" y="682539"/>
                </a:lnTo>
                <a:lnTo>
                  <a:pt x="545014" y="677908"/>
                </a:lnTo>
                <a:lnTo>
                  <a:pt x="549646" y="671041"/>
                </a:lnTo>
                <a:lnTo>
                  <a:pt x="551345" y="662635"/>
                </a:lnTo>
                <a:lnTo>
                  <a:pt x="549646" y="654221"/>
                </a:lnTo>
                <a:lnTo>
                  <a:pt x="545014" y="647350"/>
                </a:lnTo>
                <a:lnTo>
                  <a:pt x="538143" y="642718"/>
                </a:lnTo>
                <a:lnTo>
                  <a:pt x="529729" y="641019"/>
                </a:lnTo>
                <a:close/>
              </a:path>
              <a:path w="3543300" h="686435">
                <a:moveTo>
                  <a:pt x="313601" y="641019"/>
                </a:moveTo>
                <a:lnTo>
                  <a:pt x="227152" y="641019"/>
                </a:lnTo>
                <a:lnTo>
                  <a:pt x="218738" y="642718"/>
                </a:lnTo>
                <a:lnTo>
                  <a:pt x="211867" y="647350"/>
                </a:lnTo>
                <a:lnTo>
                  <a:pt x="207235" y="654221"/>
                </a:lnTo>
                <a:lnTo>
                  <a:pt x="205536" y="662635"/>
                </a:lnTo>
                <a:lnTo>
                  <a:pt x="207235" y="671041"/>
                </a:lnTo>
                <a:lnTo>
                  <a:pt x="211867" y="677908"/>
                </a:lnTo>
                <a:lnTo>
                  <a:pt x="218738" y="682539"/>
                </a:lnTo>
                <a:lnTo>
                  <a:pt x="227152" y="684237"/>
                </a:lnTo>
                <a:lnTo>
                  <a:pt x="313601" y="684237"/>
                </a:lnTo>
                <a:lnTo>
                  <a:pt x="322014" y="682539"/>
                </a:lnTo>
                <a:lnTo>
                  <a:pt x="328885" y="677908"/>
                </a:lnTo>
                <a:lnTo>
                  <a:pt x="333517" y="671041"/>
                </a:lnTo>
                <a:lnTo>
                  <a:pt x="335216" y="662635"/>
                </a:lnTo>
                <a:lnTo>
                  <a:pt x="333517" y="654221"/>
                </a:lnTo>
                <a:lnTo>
                  <a:pt x="328885" y="647350"/>
                </a:lnTo>
                <a:lnTo>
                  <a:pt x="322014" y="642718"/>
                </a:lnTo>
                <a:lnTo>
                  <a:pt x="313601" y="641019"/>
                </a:lnTo>
                <a:close/>
              </a:path>
              <a:path w="3543300" h="686435">
                <a:moveTo>
                  <a:pt x="23843" y="684530"/>
                </a:moveTo>
                <a:lnTo>
                  <a:pt x="22936" y="684542"/>
                </a:lnTo>
                <a:lnTo>
                  <a:pt x="22094" y="686177"/>
                </a:lnTo>
                <a:lnTo>
                  <a:pt x="23843" y="684530"/>
                </a:lnTo>
                <a:close/>
              </a:path>
              <a:path w="3543300" h="686435">
                <a:moveTo>
                  <a:pt x="97447" y="641045"/>
                </a:moveTo>
                <a:lnTo>
                  <a:pt x="39638" y="641177"/>
                </a:lnTo>
                <a:lnTo>
                  <a:pt x="41532" y="643985"/>
                </a:lnTo>
                <a:lnTo>
                  <a:pt x="43230" y="652399"/>
                </a:lnTo>
                <a:lnTo>
                  <a:pt x="43230" y="662990"/>
                </a:lnTo>
                <a:lnTo>
                  <a:pt x="30313" y="677422"/>
                </a:lnTo>
                <a:lnTo>
                  <a:pt x="23843" y="684530"/>
                </a:lnTo>
                <a:lnTo>
                  <a:pt x="97485" y="684276"/>
                </a:lnTo>
                <a:lnTo>
                  <a:pt x="105896" y="682568"/>
                </a:lnTo>
                <a:lnTo>
                  <a:pt x="112761" y="677929"/>
                </a:lnTo>
                <a:lnTo>
                  <a:pt x="117385" y="671056"/>
                </a:lnTo>
                <a:lnTo>
                  <a:pt x="119075" y="662647"/>
                </a:lnTo>
                <a:lnTo>
                  <a:pt x="117369" y="654236"/>
                </a:lnTo>
                <a:lnTo>
                  <a:pt x="112733" y="647369"/>
                </a:lnTo>
                <a:lnTo>
                  <a:pt x="105861" y="642741"/>
                </a:lnTo>
                <a:lnTo>
                  <a:pt x="97447" y="641045"/>
                </a:lnTo>
                <a:close/>
              </a:path>
              <a:path w="3543300" h="686435">
                <a:moveTo>
                  <a:pt x="21615" y="630783"/>
                </a:moveTo>
                <a:lnTo>
                  <a:pt x="13201" y="632482"/>
                </a:lnTo>
                <a:lnTo>
                  <a:pt x="6330" y="637114"/>
                </a:lnTo>
                <a:lnTo>
                  <a:pt x="1698" y="643985"/>
                </a:lnTo>
                <a:lnTo>
                  <a:pt x="0" y="652399"/>
                </a:lnTo>
                <a:lnTo>
                  <a:pt x="0" y="662990"/>
                </a:lnTo>
                <a:lnTo>
                  <a:pt x="12984" y="648544"/>
                </a:lnTo>
                <a:lnTo>
                  <a:pt x="19481" y="641476"/>
                </a:lnTo>
                <a:lnTo>
                  <a:pt x="21445" y="639762"/>
                </a:lnTo>
                <a:lnTo>
                  <a:pt x="38685" y="639762"/>
                </a:lnTo>
                <a:lnTo>
                  <a:pt x="36899" y="637114"/>
                </a:lnTo>
                <a:lnTo>
                  <a:pt x="30029" y="632482"/>
                </a:lnTo>
                <a:lnTo>
                  <a:pt x="21615" y="630783"/>
                </a:lnTo>
                <a:close/>
              </a:path>
              <a:path w="3543300" h="686435">
                <a:moveTo>
                  <a:pt x="21445" y="639762"/>
                </a:moveTo>
                <a:lnTo>
                  <a:pt x="19481" y="641476"/>
                </a:lnTo>
                <a:lnTo>
                  <a:pt x="12984" y="648544"/>
                </a:lnTo>
                <a:lnTo>
                  <a:pt x="0" y="662990"/>
                </a:lnTo>
                <a:lnTo>
                  <a:pt x="43230" y="662990"/>
                </a:lnTo>
                <a:lnTo>
                  <a:pt x="43230" y="652399"/>
                </a:lnTo>
                <a:lnTo>
                  <a:pt x="41532" y="643985"/>
                </a:lnTo>
                <a:lnTo>
                  <a:pt x="39772" y="641375"/>
                </a:lnTo>
                <a:lnTo>
                  <a:pt x="20828" y="641375"/>
                </a:lnTo>
                <a:lnTo>
                  <a:pt x="21445" y="639762"/>
                </a:lnTo>
                <a:close/>
              </a:path>
              <a:path w="3543300" h="686435">
                <a:moveTo>
                  <a:pt x="38685" y="639762"/>
                </a:moveTo>
                <a:lnTo>
                  <a:pt x="21445" y="639762"/>
                </a:lnTo>
                <a:lnTo>
                  <a:pt x="20828" y="641375"/>
                </a:lnTo>
                <a:lnTo>
                  <a:pt x="21590" y="641337"/>
                </a:lnTo>
                <a:lnTo>
                  <a:pt x="23190" y="641299"/>
                </a:lnTo>
                <a:lnTo>
                  <a:pt x="39638" y="641177"/>
                </a:lnTo>
                <a:lnTo>
                  <a:pt x="38685" y="639762"/>
                </a:lnTo>
                <a:close/>
              </a:path>
              <a:path w="3543300" h="686435">
                <a:moveTo>
                  <a:pt x="39638" y="641177"/>
                </a:moveTo>
                <a:lnTo>
                  <a:pt x="23190" y="641299"/>
                </a:lnTo>
                <a:lnTo>
                  <a:pt x="21590" y="641337"/>
                </a:lnTo>
                <a:lnTo>
                  <a:pt x="20828" y="641375"/>
                </a:lnTo>
                <a:lnTo>
                  <a:pt x="39772" y="641375"/>
                </a:lnTo>
                <a:lnTo>
                  <a:pt x="39638" y="641177"/>
                </a:lnTo>
                <a:close/>
              </a:path>
              <a:path w="3543300" h="686435">
                <a:moveTo>
                  <a:pt x="21615" y="414654"/>
                </a:moveTo>
                <a:lnTo>
                  <a:pt x="13201" y="416353"/>
                </a:lnTo>
                <a:lnTo>
                  <a:pt x="6330" y="420985"/>
                </a:lnTo>
                <a:lnTo>
                  <a:pt x="1698" y="427856"/>
                </a:lnTo>
                <a:lnTo>
                  <a:pt x="0" y="436270"/>
                </a:lnTo>
                <a:lnTo>
                  <a:pt x="0" y="522719"/>
                </a:lnTo>
                <a:lnTo>
                  <a:pt x="1698" y="531133"/>
                </a:lnTo>
                <a:lnTo>
                  <a:pt x="6330" y="538003"/>
                </a:lnTo>
                <a:lnTo>
                  <a:pt x="13201" y="542636"/>
                </a:lnTo>
                <a:lnTo>
                  <a:pt x="21615" y="544334"/>
                </a:lnTo>
                <a:lnTo>
                  <a:pt x="30029" y="542636"/>
                </a:lnTo>
                <a:lnTo>
                  <a:pt x="36899" y="538003"/>
                </a:lnTo>
                <a:lnTo>
                  <a:pt x="41532" y="531133"/>
                </a:lnTo>
                <a:lnTo>
                  <a:pt x="43230" y="522719"/>
                </a:lnTo>
                <a:lnTo>
                  <a:pt x="43230" y="436270"/>
                </a:lnTo>
                <a:lnTo>
                  <a:pt x="41532" y="427856"/>
                </a:lnTo>
                <a:lnTo>
                  <a:pt x="36899" y="420985"/>
                </a:lnTo>
                <a:lnTo>
                  <a:pt x="30029" y="416353"/>
                </a:lnTo>
                <a:lnTo>
                  <a:pt x="21615" y="414654"/>
                </a:lnTo>
                <a:close/>
              </a:path>
              <a:path w="3543300" h="686435">
                <a:moveTo>
                  <a:pt x="21615" y="198513"/>
                </a:moveTo>
                <a:lnTo>
                  <a:pt x="13201" y="200212"/>
                </a:lnTo>
                <a:lnTo>
                  <a:pt x="6330" y="204844"/>
                </a:lnTo>
                <a:lnTo>
                  <a:pt x="1698" y="211715"/>
                </a:lnTo>
                <a:lnTo>
                  <a:pt x="0" y="220129"/>
                </a:lnTo>
                <a:lnTo>
                  <a:pt x="0" y="306590"/>
                </a:lnTo>
                <a:lnTo>
                  <a:pt x="1698" y="315004"/>
                </a:lnTo>
                <a:lnTo>
                  <a:pt x="6330" y="321875"/>
                </a:lnTo>
                <a:lnTo>
                  <a:pt x="13201" y="326507"/>
                </a:lnTo>
                <a:lnTo>
                  <a:pt x="21615" y="328206"/>
                </a:lnTo>
                <a:lnTo>
                  <a:pt x="30029" y="326507"/>
                </a:lnTo>
                <a:lnTo>
                  <a:pt x="36899" y="321875"/>
                </a:lnTo>
                <a:lnTo>
                  <a:pt x="41532" y="315004"/>
                </a:lnTo>
                <a:lnTo>
                  <a:pt x="43230" y="306590"/>
                </a:lnTo>
                <a:lnTo>
                  <a:pt x="43230" y="220129"/>
                </a:lnTo>
                <a:lnTo>
                  <a:pt x="41532" y="211715"/>
                </a:lnTo>
                <a:lnTo>
                  <a:pt x="36899" y="204844"/>
                </a:lnTo>
                <a:lnTo>
                  <a:pt x="30029" y="200212"/>
                </a:lnTo>
                <a:lnTo>
                  <a:pt x="21615" y="198513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1" y="921208"/>
            <a:ext cx="4162425" cy="393065"/>
          </a:xfrm>
          <a:custGeom>
            <a:avLst/>
            <a:gdLst/>
            <a:ahLst/>
            <a:cxnLst/>
            <a:rect l="l" t="t" r="r" b="b"/>
            <a:pathLst>
              <a:path w="4162425" h="393065">
                <a:moveTo>
                  <a:pt x="0" y="22477"/>
                </a:moveTo>
                <a:lnTo>
                  <a:pt x="0" y="96404"/>
                </a:lnTo>
                <a:lnTo>
                  <a:pt x="1698" y="104818"/>
                </a:lnTo>
                <a:lnTo>
                  <a:pt x="6330" y="111688"/>
                </a:lnTo>
                <a:lnTo>
                  <a:pt x="13200" y="116321"/>
                </a:lnTo>
                <a:lnTo>
                  <a:pt x="21612" y="118019"/>
                </a:lnTo>
                <a:lnTo>
                  <a:pt x="30025" y="116321"/>
                </a:lnTo>
                <a:lnTo>
                  <a:pt x="36895" y="111688"/>
                </a:lnTo>
                <a:lnTo>
                  <a:pt x="41527" y="104818"/>
                </a:lnTo>
                <a:lnTo>
                  <a:pt x="43226" y="96404"/>
                </a:lnTo>
                <a:lnTo>
                  <a:pt x="43226" y="44080"/>
                </a:lnTo>
                <a:lnTo>
                  <a:pt x="21612" y="44080"/>
                </a:lnTo>
                <a:lnTo>
                  <a:pt x="13200" y="42381"/>
                </a:lnTo>
                <a:lnTo>
                  <a:pt x="6330" y="37750"/>
                </a:lnTo>
                <a:lnTo>
                  <a:pt x="1698" y="30884"/>
                </a:lnTo>
                <a:lnTo>
                  <a:pt x="0" y="22477"/>
                </a:lnTo>
                <a:close/>
              </a:path>
              <a:path w="4162425" h="393065">
                <a:moveTo>
                  <a:pt x="21612" y="862"/>
                </a:moveTo>
                <a:lnTo>
                  <a:pt x="13200" y="2560"/>
                </a:lnTo>
                <a:lnTo>
                  <a:pt x="6330" y="7193"/>
                </a:lnTo>
                <a:lnTo>
                  <a:pt x="1698" y="14063"/>
                </a:lnTo>
                <a:lnTo>
                  <a:pt x="0" y="22477"/>
                </a:lnTo>
                <a:lnTo>
                  <a:pt x="1698" y="30884"/>
                </a:lnTo>
                <a:lnTo>
                  <a:pt x="6330" y="37750"/>
                </a:lnTo>
                <a:lnTo>
                  <a:pt x="13200" y="42381"/>
                </a:lnTo>
                <a:lnTo>
                  <a:pt x="21612" y="44080"/>
                </a:lnTo>
                <a:lnTo>
                  <a:pt x="43226" y="44080"/>
                </a:lnTo>
                <a:lnTo>
                  <a:pt x="43226" y="22477"/>
                </a:lnTo>
                <a:lnTo>
                  <a:pt x="41527" y="14063"/>
                </a:lnTo>
                <a:lnTo>
                  <a:pt x="36895" y="7193"/>
                </a:lnTo>
                <a:lnTo>
                  <a:pt x="30025" y="2560"/>
                </a:lnTo>
                <a:lnTo>
                  <a:pt x="21612" y="862"/>
                </a:lnTo>
                <a:close/>
              </a:path>
              <a:path w="4162425" h="393065">
                <a:moveTo>
                  <a:pt x="108076" y="862"/>
                </a:moveTo>
                <a:lnTo>
                  <a:pt x="21612" y="862"/>
                </a:lnTo>
                <a:lnTo>
                  <a:pt x="30025" y="2560"/>
                </a:lnTo>
                <a:lnTo>
                  <a:pt x="36895" y="7193"/>
                </a:lnTo>
                <a:lnTo>
                  <a:pt x="41527" y="14063"/>
                </a:lnTo>
                <a:lnTo>
                  <a:pt x="43226" y="22477"/>
                </a:lnTo>
                <a:lnTo>
                  <a:pt x="43226" y="44080"/>
                </a:lnTo>
                <a:lnTo>
                  <a:pt x="108076" y="44080"/>
                </a:lnTo>
                <a:lnTo>
                  <a:pt x="116489" y="42381"/>
                </a:lnTo>
                <a:lnTo>
                  <a:pt x="123359" y="37750"/>
                </a:lnTo>
                <a:lnTo>
                  <a:pt x="127990" y="30884"/>
                </a:lnTo>
                <a:lnTo>
                  <a:pt x="129689" y="22477"/>
                </a:lnTo>
                <a:lnTo>
                  <a:pt x="127990" y="14063"/>
                </a:lnTo>
                <a:lnTo>
                  <a:pt x="123359" y="7193"/>
                </a:lnTo>
                <a:lnTo>
                  <a:pt x="116489" y="2560"/>
                </a:lnTo>
                <a:lnTo>
                  <a:pt x="108076" y="862"/>
                </a:lnTo>
                <a:close/>
              </a:path>
              <a:path w="4162425" h="393065">
                <a:moveTo>
                  <a:pt x="324184" y="862"/>
                </a:moveTo>
                <a:lnTo>
                  <a:pt x="237735" y="862"/>
                </a:lnTo>
                <a:lnTo>
                  <a:pt x="229323" y="2560"/>
                </a:lnTo>
                <a:lnTo>
                  <a:pt x="222453" y="7193"/>
                </a:lnTo>
                <a:lnTo>
                  <a:pt x="217821" y="14063"/>
                </a:lnTo>
                <a:lnTo>
                  <a:pt x="216123" y="22477"/>
                </a:lnTo>
                <a:lnTo>
                  <a:pt x="217821" y="30884"/>
                </a:lnTo>
                <a:lnTo>
                  <a:pt x="222453" y="37750"/>
                </a:lnTo>
                <a:lnTo>
                  <a:pt x="229323" y="42381"/>
                </a:lnTo>
                <a:lnTo>
                  <a:pt x="237735" y="44080"/>
                </a:lnTo>
                <a:lnTo>
                  <a:pt x="324184" y="44080"/>
                </a:lnTo>
                <a:lnTo>
                  <a:pt x="332597" y="42381"/>
                </a:lnTo>
                <a:lnTo>
                  <a:pt x="339468" y="37750"/>
                </a:lnTo>
                <a:lnTo>
                  <a:pt x="344100" y="30884"/>
                </a:lnTo>
                <a:lnTo>
                  <a:pt x="345798" y="22477"/>
                </a:lnTo>
                <a:lnTo>
                  <a:pt x="344100" y="14063"/>
                </a:lnTo>
                <a:lnTo>
                  <a:pt x="339468" y="7193"/>
                </a:lnTo>
                <a:lnTo>
                  <a:pt x="332597" y="2560"/>
                </a:lnTo>
                <a:lnTo>
                  <a:pt x="324184" y="862"/>
                </a:lnTo>
                <a:close/>
              </a:path>
              <a:path w="4162425" h="393065">
                <a:moveTo>
                  <a:pt x="540326" y="862"/>
                </a:moveTo>
                <a:lnTo>
                  <a:pt x="453874" y="862"/>
                </a:lnTo>
                <a:lnTo>
                  <a:pt x="445461" y="2560"/>
                </a:lnTo>
                <a:lnTo>
                  <a:pt x="438591" y="7193"/>
                </a:lnTo>
                <a:lnTo>
                  <a:pt x="433960" y="14063"/>
                </a:lnTo>
                <a:lnTo>
                  <a:pt x="432261" y="22477"/>
                </a:lnTo>
                <a:lnTo>
                  <a:pt x="433960" y="30884"/>
                </a:lnTo>
                <a:lnTo>
                  <a:pt x="438591" y="37750"/>
                </a:lnTo>
                <a:lnTo>
                  <a:pt x="445461" y="42381"/>
                </a:lnTo>
                <a:lnTo>
                  <a:pt x="453874" y="44080"/>
                </a:lnTo>
                <a:lnTo>
                  <a:pt x="540326" y="44080"/>
                </a:lnTo>
                <a:lnTo>
                  <a:pt x="548738" y="42381"/>
                </a:lnTo>
                <a:lnTo>
                  <a:pt x="555608" y="37750"/>
                </a:lnTo>
                <a:lnTo>
                  <a:pt x="560240" y="30884"/>
                </a:lnTo>
                <a:lnTo>
                  <a:pt x="561938" y="22477"/>
                </a:lnTo>
                <a:lnTo>
                  <a:pt x="560240" y="14063"/>
                </a:lnTo>
                <a:lnTo>
                  <a:pt x="555608" y="7193"/>
                </a:lnTo>
                <a:lnTo>
                  <a:pt x="548738" y="2560"/>
                </a:lnTo>
                <a:lnTo>
                  <a:pt x="540326" y="862"/>
                </a:lnTo>
                <a:close/>
              </a:path>
              <a:path w="4162425" h="393065">
                <a:moveTo>
                  <a:pt x="756472" y="862"/>
                </a:moveTo>
                <a:lnTo>
                  <a:pt x="670014" y="862"/>
                </a:lnTo>
                <a:lnTo>
                  <a:pt x="661601" y="2560"/>
                </a:lnTo>
                <a:lnTo>
                  <a:pt x="654731" y="7193"/>
                </a:lnTo>
                <a:lnTo>
                  <a:pt x="650100" y="14063"/>
                </a:lnTo>
                <a:lnTo>
                  <a:pt x="648401" y="22477"/>
                </a:lnTo>
                <a:lnTo>
                  <a:pt x="650100" y="30884"/>
                </a:lnTo>
                <a:lnTo>
                  <a:pt x="654731" y="37750"/>
                </a:lnTo>
                <a:lnTo>
                  <a:pt x="661601" y="42381"/>
                </a:lnTo>
                <a:lnTo>
                  <a:pt x="670014" y="44080"/>
                </a:lnTo>
                <a:lnTo>
                  <a:pt x="756472" y="44080"/>
                </a:lnTo>
                <a:lnTo>
                  <a:pt x="764884" y="42381"/>
                </a:lnTo>
                <a:lnTo>
                  <a:pt x="771754" y="37750"/>
                </a:lnTo>
                <a:lnTo>
                  <a:pt x="776386" y="30884"/>
                </a:lnTo>
                <a:lnTo>
                  <a:pt x="778085" y="22477"/>
                </a:lnTo>
                <a:lnTo>
                  <a:pt x="776386" y="14063"/>
                </a:lnTo>
                <a:lnTo>
                  <a:pt x="771754" y="7193"/>
                </a:lnTo>
                <a:lnTo>
                  <a:pt x="764884" y="2560"/>
                </a:lnTo>
                <a:lnTo>
                  <a:pt x="756472" y="862"/>
                </a:lnTo>
                <a:close/>
              </a:path>
              <a:path w="4162425" h="393065">
                <a:moveTo>
                  <a:pt x="972599" y="862"/>
                </a:moveTo>
                <a:lnTo>
                  <a:pt x="886136" y="862"/>
                </a:lnTo>
                <a:lnTo>
                  <a:pt x="877724" y="2560"/>
                </a:lnTo>
                <a:lnTo>
                  <a:pt x="870854" y="7193"/>
                </a:lnTo>
                <a:lnTo>
                  <a:pt x="866222" y="14063"/>
                </a:lnTo>
                <a:lnTo>
                  <a:pt x="864524" y="22477"/>
                </a:lnTo>
                <a:lnTo>
                  <a:pt x="866222" y="30884"/>
                </a:lnTo>
                <a:lnTo>
                  <a:pt x="870854" y="37750"/>
                </a:lnTo>
                <a:lnTo>
                  <a:pt x="877724" y="42381"/>
                </a:lnTo>
                <a:lnTo>
                  <a:pt x="886136" y="44080"/>
                </a:lnTo>
                <a:lnTo>
                  <a:pt x="972599" y="44080"/>
                </a:lnTo>
                <a:lnTo>
                  <a:pt x="981012" y="42381"/>
                </a:lnTo>
                <a:lnTo>
                  <a:pt x="987882" y="37750"/>
                </a:lnTo>
                <a:lnTo>
                  <a:pt x="992514" y="30884"/>
                </a:lnTo>
                <a:lnTo>
                  <a:pt x="994212" y="22477"/>
                </a:lnTo>
                <a:lnTo>
                  <a:pt x="992514" y="14063"/>
                </a:lnTo>
                <a:lnTo>
                  <a:pt x="987882" y="7193"/>
                </a:lnTo>
                <a:lnTo>
                  <a:pt x="981012" y="2560"/>
                </a:lnTo>
                <a:lnTo>
                  <a:pt x="972599" y="862"/>
                </a:lnTo>
                <a:close/>
              </a:path>
              <a:path w="4162425" h="393065">
                <a:moveTo>
                  <a:pt x="1188708" y="862"/>
                </a:moveTo>
                <a:lnTo>
                  <a:pt x="1102259" y="862"/>
                </a:lnTo>
                <a:lnTo>
                  <a:pt x="1093846" y="2560"/>
                </a:lnTo>
                <a:lnTo>
                  <a:pt x="1086976" y="7193"/>
                </a:lnTo>
                <a:lnTo>
                  <a:pt x="1082344" y="14063"/>
                </a:lnTo>
                <a:lnTo>
                  <a:pt x="1080646" y="22477"/>
                </a:lnTo>
                <a:lnTo>
                  <a:pt x="1082344" y="30884"/>
                </a:lnTo>
                <a:lnTo>
                  <a:pt x="1086976" y="37750"/>
                </a:lnTo>
                <a:lnTo>
                  <a:pt x="1093846" y="42381"/>
                </a:lnTo>
                <a:lnTo>
                  <a:pt x="1102259" y="44080"/>
                </a:lnTo>
                <a:lnTo>
                  <a:pt x="1188708" y="44080"/>
                </a:lnTo>
                <a:lnTo>
                  <a:pt x="1197120" y="42381"/>
                </a:lnTo>
                <a:lnTo>
                  <a:pt x="1203990" y="37750"/>
                </a:lnTo>
                <a:lnTo>
                  <a:pt x="1208622" y="30884"/>
                </a:lnTo>
                <a:lnTo>
                  <a:pt x="1210320" y="22477"/>
                </a:lnTo>
                <a:lnTo>
                  <a:pt x="1208622" y="14063"/>
                </a:lnTo>
                <a:lnTo>
                  <a:pt x="1203990" y="7193"/>
                </a:lnTo>
                <a:lnTo>
                  <a:pt x="1197120" y="2560"/>
                </a:lnTo>
                <a:lnTo>
                  <a:pt x="1188708" y="862"/>
                </a:lnTo>
                <a:close/>
              </a:path>
              <a:path w="4162425" h="393065">
                <a:moveTo>
                  <a:pt x="1404850" y="862"/>
                </a:moveTo>
                <a:lnTo>
                  <a:pt x="1318401" y="862"/>
                </a:lnTo>
                <a:lnTo>
                  <a:pt x="1309987" y="2560"/>
                </a:lnTo>
                <a:lnTo>
                  <a:pt x="1303117" y="7193"/>
                </a:lnTo>
                <a:lnTo>
                  <a:pt x="1298484" y="14063"/>
                </a:lnTo>
                <a:lnTo>
                  <a:pt x="1296786" y="22477"/>
                </a:lnTo>
                <a:lnTo>
                  <a:pt x="1298484" y="30884"/>
                </a:lnTo>
                <a:lnTo>
                  <a:pt x="1303117" y="37750"/>
                </a:lnTo>
                <a:lnTo>
                  <a:pt x="1309987" y="42381"/>
                </a:lnTo>
                <a:lnTo>
                  <a:pt x="1318401" y="44080"/>
                </a:lnTo>
                <a:lnTo>
                  <a:pt x="1404850" y="44080"/>
                </a:lnTo>
                <a:lnTo>
                  <a:pt x="1413257" y="42381"/>
                </a:lnTo>
                <a:lnTo>
                  <a:pt x="1420123" y="37750"/>
                </a:lnTo>
                <a:lnTo>
                  <a:pt x="1424754" y="30884"/>
                </a:lnTo>
                <a:lnTo>
                  <a:pt x="1426453" y="22477"/>
                </a:lnTo>
                <a:lnTo>
                  <a:pt x="1424754" y="14063"/>
                </a:lnTo>
                <a:lnTo>
                  <a:pt x="1420123" y="7193"/>
                </a:lnTo>
                <a:lnTo>
                  <a:pt x="1413257" y="2560"/>
                </a:lnTo>
                <a:lnTo>
                  <a:pt x="1404850" y="862"/>
                </a:lnTo>
                <a:close/>
              </a:path>
              <a:path w="4162425" h="393065">
                <a:moveTo>
                  <a:pt x="1620979" y="862"/>
                </a:moveTo>
                <a:lnTo>
                  <a:pt x="1534530" y="862"/>
                </a:lnTo>
                <a:lnTo>
                  <a:pt x="1526116" y="2560"/>
                </a:lnTo>
                <a:lnTo>
                  <a:pt x="1519245" y="7193"/>
                </a:lnTo>
                <a:lnTo>
                  <a:pt x="1514613" y="14063"/>
                </a:lnTo>
                <a:lnTo>
                  <a:pt x="1512914" y="22477"/>
                </a:lnTo>
                <a:lnTo>
                  <a:pt x="1514613" y="30884"/>
                </a:lnTo>
                <a:lnTo>
                  <a:pt x="1519245" y="37750"/>
                </a:lnTo>
                <a:lnTo>
                  <a:pt x="1526116" y="42381"/>
                </a:lnTo>
                <a:lnTo>
                  <a:pt x="1534530" y="44080"/>
                </a:lnTo>
                <a:lnTo>
                  <a:pt x="1620979" y="44080"/>
                </a:lnTo>
                <a:lnTo>
                  <a:pt x="1629392" y="42381"/>
                </a:lnTo>
                <a:lnTo>
                  <a:pt x="1636263" y="37750"/>
                </a:lnTo>
                <a:lnTo>
                  <a:pt x="1640896" y="30884"/>
                </a:lnTo>
                <a:lnTo>
                  <a:pt x="1642594" y="22477"/>
                </a:lnTo>
                <a:lnTo>
                  <a:pt x="1640896" y="14063"/>
                </a:lnTo>
                <a:lnTo>
                  <a:pt x="1636263" y="7193"/>
                </a:lnTo>
                <a:lnTo>
                  <a:pt x="1629392" y="2560"/>
                </a:lnTo>
                <a:lnTo>
                  <a:pt x="1620979" y="862"/>
                </a:lnTo>
                <a:close/>
              </a:path>
              <a:path w="4162425" h="393065">
                <a:moveTo>
                  <a:pt x="1837107" y="862"/>
                </a:moveTo>
                <a:lnTo>
                  <a:pt x="1750646" y="862"/>
                </a:lnTo>
                <a:lnTo>
                  <a:pt x="1742232" y="2560"/>
                </a:lnTo>
                <a:lnTo>
                  <a:pt x="1735361" y="7193"/>
                </a:lnTo>
                <a:lnTo>
                  <a:pt x="1730729" y="14063"/>
                </a:lnTo>
                <a:lnTo>
                  <a:pt x="1729030" y="22477"/>
                </a:lnTo>
                <a:lnTo>
                  <a:pt x="1730729" y="30884"/>
                </a:lnTo>
                <a:lnTo>
                  <a:pt x="1735361" y="37750"/>
                </a:lnTo>
                <a:lnTo>
                  <a:pt x="1742232" y="42381"/>
                </a:lnTo>
                <a:lnTo>
                  <a:pt x="1750646" y="44080"/>
                </a:lnTo>
                <a:lnTo>
                  <a:pt x="1837107" y="44080"/>
                </a:lnTo>
                <a:lnTo>
                  <a:pt x="1845521" y="42381"/>
                </a:lnTo>
                <a:lnTo>
                  <a:pt x="1852392" y="37750"/>
                </a:lnTo>
                <a:lnTo>
                  <a:pt x="1857024" y="30884"/>
                </a:lnTo>
                <a:lnTo>
                  <a:pt x="1858723" y="22477"/>
                </a:lnTo>
                <a:lnTo>
                  <a:pt x="1857024" y="14063"/>
                </a:lnTo>
                <a:lnTo>
                  <a:pt x="1852392" y="7193"/>
                </a:lnTo>
                <a:lnTo>
                  <a:pt x="1845521" y="2560"/>
                </a:lnTo>
                <a:lnTo>
                  <a:pt x="1837107" y="862"/>
                </a:lnTo>
                <a:close/>
              </a:path>
              <a:path w="4162425" h="393065">
                <a:moveTo>
                  <a:pt x="2053249" y="862"/>
                </a:moveTo>
                <a:lnTo>
                  <a:pt x="1966800" y="862"/>
                </a:lnTo>
                <a:lnTo>
                  <a:pt x="1958386" y="2560"/>
                </a:lnTo>
                <a:lnTo>
                  <a:pt x="1951515" y="7193"/>
                </a:lnTo>
                <a:lnTo>
                  <a:pt x="1946883" y="14063"/>
                </a:lnTo>
                <a:lnTo>
                  <a:pt x="1945184" y="22477"/>
                </a:lnTo>
                <a:lnTo>
                  <a:pt x="1946883" y="30884"/>
                </a:lnTo>
                <a:lnTo>
                  <a:pt x="1951515" y="37750"/>
                </a:lnTo>
                <a:lnTo>
                  <a:pt x="1958386" y="42381"/>
                </a:lnTo>
                <a:lnTo>
                  <a:pt x="1966800" y="44080"/>
                </a:lnTo>
                <a:lnTo>
                  <a:pt x="2053249" y="44080"/>
                </a:lnTo>
                <a:lnTo>
                  <a:pt x="2061662" y="42381"/>
                </a:lnTo>
                <a:lnTo>
                  <a:pt x="2068533" y="37750"/>
                </a:lnTo>
                <a:lnTo>
                  <a:pt x="2073165" y="30884"/>
                </a:lnTo>
                <a:lnTo>
                  <a:pt x="2074864" y="22477"/>
                </a:lnTo>
                <a:lnTo>
                  <a:pt x="2073165" y="14063"/>
                </a:lnTo>
                <a:lnTo>
                  <a:pt x="2068533" y="7193"/>
                </a:lnTo>
                <a:lnTo>
                  <a:pt x="2061662" y="2560"/>
                </a:lnTo>
                <a:lnTo>
                  <a:pt x="2053249" y="862"/>
                </a:lnTo>
                <a:close/>
              </a:path>
              <a:path w="4162425" h="393065">
                <a:moveTo>
                  <a:pt x="2269365" y="862"/>
                </a:moveTo>
                <a:lnTo>
                  <a:pt x="2182916" y="862"/>
                </a:lnTo>
                <a:lnTo>
                  <a:pt x="2174502" y="2560"/>
                </a:lnTo>
                <a:lnTo>
                  <a:pt x="2167631" y="7193"/>
                </a:lnTo>
                <a:lnTo>
                  <a:pt x="2162999" y="14063"/>
                </a:lnTo>
                <a:lnTo>
                  <a:pt x="2161300" y="22477"/>
                </a:lnTo>
                <a:lnTo>
                  <a:pt x="2162999" y="30884"/>
                </a:lnTo>
                <a:lnTo>
                  <a:pt x="2167631" y="37750"/>
                </a:lnTo>
                <a:lnTo>
                  <a:pt x="2174502" y="42381"/>
                </a:lnTo>
                <a:lnTo>
                  <a:pt x="2182916" y="44080"/>
                </a:lnTo>
                <a:lnTo>
                  <a:pt x="2269365" y="44080"/>
                </a:lnTo>
                <a:lnTo>
                  <a:pt x="2277778" y="42381"/>
                </a:lnTo>
                <a:lnTo>
                  <a:pt x="2284649" y="37750"/>
                </a:lnTo>
                <a:lnTo>
                  <a:pt x="2289281" y="30884"/>
                </a:lnTo>
                <a:lnTo>
                  <a:pt x="2290980" y="22477"/>
                </a:lnTo>
                <a:lnTo>
                  <a:pt x="2289281" y="14063"/>
                </a:lnTo>
                <a:lnTo>
                  <a:pt x="2284649" y="7193"/>
                </a:lnTo>
                <a:lnTo>
                  <a:pt x="2277778" y="2560"/>
                </a:lnTo>
                <a:lnTo>
                  <a:pt x="2269365" y="862"/>
                </a:lnTo>
                <a:close/>
              </a:path>
              <a:path w="4162425" h="393065">
                <a:moveTo>
                  <a:pt x="2485506" y="862"/>
                </a:moveTo>
                <a:lnTo>
                  <a:pt x="2399057" y="862"/>
                </a:lnTo>
                <a:lnTo>
                  <a:pt x="2390651" y="2560"/>
                </a:lnTo>
                <a:lnTo>
                  <a:pt x="2383784" y="7193"/>
                </a:lnTo>
                <a:lnTo>
                  <a:pt x="2379153" y="14063"/>
                </a:lnTo>
                <a:lnTo>
                  <a:pt x="2377454" y="22477"/>
                </a:lnTo>
                <a:lnTo>
                  <a:pt x="2379153" y="30884"/>
                </a:lnTo>
                <a:lnTo>
                  <a:pt x="2383784" y="37750"/>
                </a:lnTo>
                <a:lnTo>
                  <a:pt x="2390651" y="42381"/>
                </a:lnTo>
                <a:lnTo>
                  <a:pt x="2399057" y="44080"/>
                </a:lnTo>
                <a:lnTo>
                  <a:pt x="2485506" y="44080"/>
                </a:lnTo>
                <a:lnTo>
                  <a:pt x="2493918" y="42381"/>
                </a:lnTo>
                <a:lnTo>
                  <a:pt x="2500784" y="37750"/>
                </a:lnTo>
                <a:lnTo>
                  <a:pt x="2505412" y="30884"/>
                </a:lnTo>
                <a:lnTo>
                  <a:pt x="2507109" y="22477"/>
                </a:lnTo>
                <a:lnTo>
                  <a:pt x="2505412" y="14063"/>
                </a:lnTo>
                <a:lnTo>
                  <a:pt x="2500784" y="7193"/>
                </a:lnTo>
                <a:lnTo>
                  <a:pt x="2493918" y="2560"/>
                </a:lnTo>
                <a:lnTo>
                  <a:pt x="2485506" y="862"/>
                </a:lnTo>
                <a:close/>
              </a:path>
              <a:path w="4162425" h="393065">
                <a:moveTo>
                  <a:pt x="2701634" y="862"/>
                </a:moveTo>
                <a:lnTo>
                  <a:pt x="2615186" y="862"/>
                </a:lnTo>
                <a:lnTo>
                  <a:pt x="2606772" y="2560"/>
                </a:lnTo>
                <a:lnTo>
                  <a:pt x="2599901" y="7193"/>
                </a:lnTo>
                <a:lnTo>
                  <a:pt x="2595269" y="14063"/>
                </a:lnTo>
                <a:lnTo>
                  <a:pt x="2593570" y="22477"/>
                </a:lnTo>
                <a:lnTo>
                  <a:pt x="2595269" y="30884"/>
                </a:lnTo>
                <a:lnTo>
                  <a:pt x="2599901" y="37750"/>
                </a:lnTo>
                <a:lnTo>
                  <a:pt x="2606772" y="42381"/>
                </a:lnTo>
                <a:lnTo>
                  <a:pt x="2615186" y="44080"/>
                </a:lnTo>
                <a:lnTo>
                  <a:pt x="2701634" y="44080"/>
                </a:lnTo>
                <a:lnTo>
                  <a:pt x="2710048" y="42381"/>
                </a:lnTo>
                <a:lnTo>
                  <a:pt x="2716919" y="37750"/>
                </a:lnTo>
                <a:lnTo>
                  <a:pt x="2721551" y="30884"/>
                </a:lnTo>
                <a:lnTo>
                  <a:pt x="2723250" y="22477"/>
                </a:lnTo>
                <a:lnTo>
                  <a:pt x="2721551" y="14063"/>
                </a:lnTo>
                <a:lnTo>
                  <a:pt x="2716919" y="7193"/>
                </a:lnTo>
                <a:lnTo>
                  <a:pt x="2710048" y="2560"/>
                </a:lnTo>
                <a:lnTo>
                  <a:pt x="2701634" y="862"/>
                </a:lnTo>
                <a:close/>
              </a:path>
              <a:path w="4162425" h="393065">
                <a:moveTo>
                  <a:pt x="2917750" y="862"/>
                </a:moveTo>
                <a:lnTo>
                  <a:pt x="2831301" y="862"/>
                </a:lnTo>
                <a:lnTo>
                  <a:pt x="2822895" y="2560"/>
                </a:lnTo>
                <a:lnTo>
                  <a:pt x="2816028" y="7193"/>
                </a:lnTo>
                <a:lnTo>
                  <a:pt x="2811397" y="14063"/>
                </a:lnTo>
                <a:lnTo>
                  <a:pt x="2809699" y="22477"/>
                </a:lnTo>
                <a:lnTo>
                  <a:pt x="2811397" y="30884"/>
                </a:lnTo>
                <a:lnTo>
                  <a:pt x="2816028" y="37750"/>
                </a:lnTo>
                <a:lnTo>
                  <a:pt x="2822895" y="42381"/>
                </a:lnTo>
                <a:lnTo>
                  <a:pt x="2831301" y="44080"/>
                </a:lnTo>
                <a:lnTo>
                  <a:pt x="2917750" y="44080"/>
                </a:lnTo>
                <a:lnTo>
                  <a:pt x="2926164" y="42381"/>
                </a:lnTo>
                <a:lnTo>
                  <a:pt x="2933035" y="37750"/>
                </a:lnTo>
                <a:lnTo>
                  <a:pt x="2937667" y="30884"/>
                </a:lnTo>
                <a:lnTo>
                  <a:pt x="2939366" y="22477"/>
                </a:lnTo>
                <a:lnTo>
                  <a:pt x="2937667" y="14063"/>
                </a:lnTo>
                <a:lnTo>
                  <a:pt x="2933035" y="7193"/>
                </a:lnTo>
                <a:lnTo>
                  <a:pt x="2926164" y="2560"/>
                </a:lnTo>
                <a:lnTo>
                  <a:pt x="2917750" y="862"/>
                </a:lnTo>
                <a:close/>
              </a:path>
              <a:path w="4162425" h="393065">
                <a:moveTo>
                  <a:pt x="3133904" y="862"/>
                </a:moveTo>
                <a:lnTo>
                  <a:pt x="3047455" y="862"/>
                </a:lnTo>
                <a:lnTo>
                  <a:pt x="3039042" y="2560"/>
                </a:lnTo>
                <a:lnTo>
                  <a:pt x="3032171" y="7193"/>
                </a:lnTo>
                <a:lnTo>
                  <a:pt x="3027539" y="14063"/>
                </a:lnTo>
                <a:lnTo>
                  <a:pt x="3025840" y="22477"/>
                </a:lnTo>
                <a:lnTo>
                  <a:pt x="3027539" y="30884"/>
                </a:lnTo>
                <a:lnTo>
                  <a:pt x="3032171" y="37750"/>
                </a:lnTo>
                <a:lnTo>
                  <a:pt x="3039042" y="42381"/>
                </a:lnTo>
                <a:lnTo>
                  <a:pt x="3047455" y="44080"/>
                </a:lnTo>
                <a:lnTo>
                  <a:pt x="3133904" y="44080"/>
                </a:lnTo>
                <a:lnTo>
                  <a:pt x="3142316" y="42381"/>
                </a:lnTo>
                <a:lnTo>
                  <a:pt x="3149182" y="37750"/>
                </a:lnTo>
                <a:lnTo>
                  <a:pt x="3153810" y="30884"/>
                </a:lnTo>
                <a:lnTo>
                  <a:pt x="3155507" y="22477"/>
                </a:lnTo>
                <a:lnTo>
                  <a:pt x="3153810" y="14063"/>
                </a:lnTo>
                <a:lnTo>
                  <a:pt x="3149182" y="7193"/>
                </a:lnTo>
                <a:lnTo>
                  <a:pt x="3142316" y="2560"/>
                </a:lnTo>
                <a:lnTo>
                  <a:pt x="3133904" y="862"/>
                </a:lnTo>
                <a:close/>
              </a:path>
              <a:path w="4162425" h="393065">
                <a:moveTo>
                  <a:pt x="3350033" y="862"/>
                </a:moveTo>
                <a:lnTo>
                  <a:pt x="3263571" y="862"/>
                </a:lnTo>
                <a:lnTo>
                  <a:pt x="3255158" y="2560"/>
                </a:lnTo>
                <a:lnTo>
                  <a:pt x="3248287" y="7193"/>
                </a:lnTo>
                <a:lnTo>
                  <a:pt x="3243655" y="14063"/>
                </a:lnTo>
                <a:lnTo>
                  <a:pt x="3241956" y="22477"/>
                </a:lnTo>
                <a:lnTo>
                  <a:pt x="3243655" y="30884"/>
                </a:lnTo>
                <a:lnTo>
                  <a:pt x="3248287" y="37750"/>
                </a:lnTo>
                <a:lnTo>
                  <a:pt x="3255158" y="42381"/>
                </a:lnTo>
                <a:lnTo>
                  <a:pt x="3263571" y="44080"/>
                </a:lnTo>
                <a:lnTo>
                  <a:pt x="3350033" y="44080"/>
                </a:lnTo>
                <a:lnTo>
                  <a:pt x="3358447" y="42381"/>
                </a:lnTo>
                <a:lnTo>
                  <a:pt x="3365317" y="37750"/>
                </a:lnTo>
                <a:lnTo>
                  <a:pt x="3369950" y="30884"/>
                </a:lnTo>
                <a:lnTo>
                  <a:pt x="3371648" y="22477"/>
                </a:lnTo>
                <a:lnTo>
                  <a:pt x="3369950" y="14063"/>
                </a:lnTo>
                <a:lnTo>
                  <a:pt x="3365317" y="7193"/>
                </a:lnTo>
                <a:lnTo>
                  <a:pt x="3358447" y="2560"/>
                </a:lnTo>
                <a:lnTo>
                  <a:pt x="3350033" y="862"/>
                </a:lnTo>
                <a:close/>
              </a:path>
              <a:path w="4162425" h="393065">
                <a:moveTo>
                  <a:pt x="3566149" y="862"/>
                </a:moveTo>
                <a:lnTo>
                  <a:pt x="3479700" y="862"/>
                </a:lnTo>
                <a:lnTo>
                  <a:pt x="3471286" y="2560"/>
                </a:lnTo>
                <a:lnTo>
                  <a:pt x="3464415" y="7193"/>
                </a:lnTo>
                <a:lnTo>
                  <a:pt x="3459783" y="14063"/>
                </a:lnTo>
                <a:lnTo>
                  <a:pt x="3458085" y="22477"/>
                </a:lnTo>
                <a:lnTo>
                  <a:pt x="3459783" y="30884"/>
                </a:lnTo>
                <a:lnTo>
                  <a:pt x="3464415" y="37750"/>
                </a:lnTo>
                <a:lnTo>
                  <a:pt x="3471286" y="42381"/>
                </a:lnTo>
                <a:lnTo>
                  <a:pt x="3479700" y="44080"/>
                </a:lnTo>
                <a:lnTo>
                  <a:pt x="3566149" y="44080"/>
                </a:lnTo>
                <a:lnTo>
                  <a:pt x="3574563" y="42381"/>
                </a:lnTo>
                <a:lnTo>
                  <a:pt x="3581433" y="37750"/>
                </a:lnTo>
                <a:lnTo>
                  <a:pt x="3586066" y="30884"/>
                </a:lnTo>
                <a:lnTo>
                  <a:pt x="3587764" y="22477"/>
                </a:lnTo>
                <a:lnTo>
                  <a:pt x="3586066" y="14063"/>
                </a:lnTo>
                <a:lnTo>
                  <a:pt x="3581433" y="7193"/>
                </a:lnTo>
                <a:lnTo>
                  <a:pt x="3574563" y="2560"/>
                </a:lnTo>
                <a:lnTo>
                  <a:pt x="3566149" y="862"/>
                </a:lnTo>
                <a:close/>
              </a:path>
              <a:path w="4162425" h="393065">
                <a:moveTo>
                  <a:pt x="3782303" y="862"/>
                </a:moveTo>
                <a:lnTo>
                  <a:pt x="3695841" y="862"/>
                </a:lnTo>
                <a:lnTo>
                  <a:pt x="3687427" y="2560"/>
                </a:lnTo>
                <a:lnTo>
                  <a:pt x="3680557" y="7193"/>
                </a:lnTo>
                <a:lnTo>
                  <a:pt x="3675924" y="14063"/>
                </a:lnTo>
                <a:lnTo>
                  <a:pt x="3674226" y="22477"/>
                </a:lnTo>
                <a:lnTo>
                  <a:pt x="3675924" y="30884"/>
                </a:lnTo>
                <a:lnTo>
                  <a:pt x="3680557" y="37750"/>
                </a:lnTo>
                <a:lnTo>
                  <a:pt x="3687427" y="42381"/>
                </a:lnTo>
                <a:lnTo>
                  <a:pt x="3695841" y="44080"/>
                </a:lnTo>
                <a:lnTo>
                  <a:pt x="3782303" y="44080"/>
                </a:lnTo>
                <a:lnTo>
                  <a:pt x="3790717" y="42381"/>
                </a:lnTo>
                <a:lnTo>
                  <a:pt x="3797587" y="37750"/>
                </a:lnTo>
                <a:lnTo>
                  <a:pt x="3802220" y="30884"/>
                </a:lnTo>
                <a:lnTo>
                  <a:pt x="3803918" y="22477"/>
                </a:lnTo>
                <a:lnTo>
                  <a:pt x="3802220" y="14063"/>
                </a:lnTo>
                <a:lnTo>
                  <a:pt x="3797587" y="7193"/>
                </a:lnTo>
                <a:lnTo>
                  <a:pt x="3790717" y="2560"/>
                </a:lnTo>
                <a:lnTo>
                  <a:pt x="3782303" y="862"/>
                </a:lnTo>
                <a:close/>
              </a:path>
              <a:path w="4162425" h="393065">
                <a:moveTo>
                  <a:pt x="3998419" y="862"/>
                </a:moveTo>
                <a:lnTo>
                  <a:pt x="3911970" y="862"/>
                </a:lnTo>
                <a:lnTo>
                  <a:pt x="3903545" y="2568"/>
                </a:lnTo>
                <a:lnTo>
                  <a:pt x="3896678" y="7204"/>
                </a:lnTo>
                <a:lnTo>
                  <a:pt x="3892051" y="14076"/>
                </a:lnTo>
                <a:lnTo>
                  <a:pt x="3890357" y="22490"/>
                </a:lnTo>
                <a:lnTo>
                  <a:pt x="3892062" y="30896"/>
                </a:lnTo>
                <a:lnTo>
                  <a:pt x="3896704" y="37763"/>
                </a:lnTo>
                <a:lnTo>
                  <a:pt x="3903556" y="42381"/>
                </a:lnTo>
                <a:lnTo>
                  <a:pt x="3911970" y="44080"/>
                </a:lnTo>
                <a:lnTo>
                  <a:pt x="3998406" y="44093"/>
                </a:lnTo>
                <a:lnTo>
                  <a:pt x="4006839" y="42381"/>
                </a:lnTo>
                <a:lnTo>
                  <a:pt x="4013701" y="37750"/>
                </a:lnTo>
                <a:lnTo>
                  <a:pt x="4018331" y="30884"/>
                </a:lnTo>
                <a:lnTo>
                  <a:pt x="4020032" y="22477"/>
                </a:lnTo>
                <a:lnTo>
                  <a:pt x="4018327" y="14063"/>
                </a:lnTo>
                <a:lnTo>
                  <a:pt x="4013687" y="7193"/>
                </a:lnTo>
                <a:lnTo>
                  <a:pt x="4006832" y="2568"/>
                </a:lnTo>
                <a:lnTo>
                  <a:pt x="3998419" y="862"/>
                </a:lnTo>
                <a:close/>
              </a:path>
              <a:path w="4162425" h="393065">
                <a:moveTo>
                  <a:pt x="4119120" y="42226"/>
                </a:moveTo>
                <a:lnTo>
                  <a:pt x="4119120" y="96645"/>
                </a:lnTo>
                <a:lnTo>
                  <a:pt x="4120818" y="105059"/>
                </a:lnTo>
                <a:lnTo>
                  <a:pt x="4125450" y="111930"/>
                </a:lnTo>
                <a:lnTo>
                  <a:pt x="4132321" y="116562"/>
                </a:lnTo>
                <a:lnTo>
                  <a:pt x="4140735" y="118261"/>
                </a:lnTo>
                <a:lnTo>
                  <a:pt x="4149149" y="116562"/>
                </a:lnTo>
                <a:lnTo>
                  <a:pt x="4156019" y="111930"/>
                </a:lnTo>
                <a:lnTo>
                  <a:pt x="4160652" y="105059"/>
                </a:lnTo>
                <a:lnTo>
                  <a:pt x="4162350" y="96645"/>
                </a:lnTo>
                <a:lnTo>
                  <a:pt x="4162350" y="45648"/>
                </a:lnTo>
                <a:lnTo>
                  <a:pt x="4137870" y="45648"/>
                </a:lnTo>
                <a:lnTo>
                  <a:pt x="4136366" y="44367"/>
                </a:lnTo>
                <a:lnTo>
                  <a:pt x="4127984" y="44283"/>
                </a:lnTo>
                <a:lnTo>
                  <a:pt x="4119579" y="42540"/>
                </a:lnTo>
                <a:lnTo>
                  <a:pt x="4119120" y="42226"/>
                </a:lnTo>
                <a:close/>
              </a:path>
              <a:path w="4162425" h="393065">
                <a:moveTo>
                  <a:pt x="4162350" y="44283"/>
                </a:moveTo>
                <a:lnTo>
                  <a:pt x="4138182" y="44283"/>
                </a:lnTo>
                <a:lnTo>
                  <a:pt x="4139046" y="44372"/>
                </a:lnTo>
                <a:lnTo>
                  <a:pt x="4139528" y="44397"/>
                </a:lnTo>
                <a:lnTo>
                  <a:pt x="4138156" y="44397"/>
                </a:lnTo>
                <a:lnTo>
                  <a:pt x="4137870" y="45648"/>
                </a:lnTo>
                <a:lnTo>
                  <a:pt x="4162350" y="45648"/>
                </a:lnTo>
                <a:lnTo>
                  <a:pt x="4162350" y="44397"/>
                </a:lnTo>
                <a:lnTo>
                  <a:pt x="4138159" y="44385"/>
                </a:lnTo>
                <a:lnTo>
                  <a:pt x="4162350" y="44385"/>
                </a:lnTo>
                <a:close/>
              </a:path>
              <a:path w="4162425" h="393065">
                <a:moveTo>
                  <a:pt x="4138182" y="44283"/>
                </a:moveTo>
                <a:lnTo>
                  <a:pt x="4139351" y="44397"/>
                </a:lnTo>
                <a:lnTo>
                  <a:pt x="4139528" y="44397"/>
                </a:lnTo>
                <a:lnTo>
                  <a:pt x="4139001" y="44367"/>
                </a:lnTo>
                <a:lnTo>
                  <a:pt x="4138182" y="44283"/>
                </a:lnTo>
                <a:close/>
              </a:path>
              <a:path w="4162425" h="393065">
                <a:moveTo>
                  <a:pt x="4162350" y="22833"/>
                </a:moveTo>
                <a:lnTo>
                  <a:pt x="4119120" y="22833"/>
                </a:lnTo>
                <a:lnTo>
                  <a:pt x="4130126" y="36934"/>
                </a:lnTo>
                <a:lnTo>
                  <a:pt x="4135780" y="43869"/>
                </a:lnTo>
                <a:lnTo>
                  <a:pt x="4136366" y="44367"/>
                </a:lnTo>
                <a:lnTo>
                  <a:pt x="4138159" y="44385"/>
                </a:lnTo>
                <a:lnTo>
                  <a:pt x="4162350" y="44283"/>
                </a:lnTo>
                <a:lnTo>
                  <a:pt x="4162350" y="22833"/>
                </a:lnTo>
                <a:close/>
              </a:path>
              <a:path w="4162425" h="393065">
                <a:moveTo>
                  <a:pt x="4119120" y="22833"/>
                </a:moveTo>
                <a:lnTo>
                  <a:pt x="4119120" y="42226"/>
                </a:lnTo>
                <a:lnTo>
                  <a:pt x="4119579" y="42540"/>
                </a:lnTo>
                <a:lnTo>
                  <a:pt x="4127984" y="44283"/>
                </a:lnTo>
                <a:lnTo>
                  <a:pt x="4136366" y="44367"/>
                </a:lnTo>
                <a:lnTo>
                  <a:pt x="4135780" y="43869"/>
                </a:lnTo>
                <a:lnTo>
                  <a:pt x="4130126" y="36934"/>
                </a:lnTo>
                <a:lnTo>
                  <a:pt x="4119120" y="22833"/>
                </a:lnTo>
                <a:close/>
              </a:path>
              <a:path w="4162425" h="393065">
                <a:moveTo>
                  <a:pt x="4128225" y="1052"/>
                </a:moveTo>
                <a:lnTo>
                  <a:pt x="4119803" y="2706"/>
                </a:lnTo>
                <a:lnTo>
                  <a:pt x="4112906" y="7302"/>
                </a:lnTo>
                <a:lnTo>
                  <a:pt x="4108234" y="14148"/>
                </a:lnTo>
                <a:lnTo>
                  <a:pt x="4106483" y="22553"/>
                </a:lnTo>
                <a:lnTo>
                  <a:pt x="4108137" y="30976"/>
                </a:lnTo>
                <a:lnTo>
                  <a:pt x="4112733" y="37871"/>
                </a:lnTo>
                <a:lnTo>
                  <a:pt x="4119120" y="42226"/>
                </a:lnTo>
                <a:lnTo>
                  <a:pt x="4119120" y="22833"/>
                </a:lnTo>
                <a:lnTo>
                  <a:pt x="4162350" y="22833"/>
                </a:lnTo>
                <a:lnTo>
                  <a:pt x="4151335" y="8724"/>
                </a:lnTo>
                <a:lnTo>
                  <a:pt x="4145667" y="1784"/>
                </a:lnTo>
                <a:lnTo>
                  <a:pt x="4145161" y="1357"/>
                </a:lnTo>
                <a:lnTo>
                  <a:pt x="4143186" y="1357"/>
                </a:lnTo>
                <a:lnTo>
                  <a:pt x="4142221" y="1255"/>
                </a:lnTo>
                <a:lnTo>
                  <a:pt x="4139897" y="1167"/>
                </a:lnTo>
                <a:lnTo>
                  <a:pt x="4128225" y="1052"/>
                </a:lnTo>
                <a:close/>
              </a:path>
              <a:path w="4162425" h="393065">
                <a:moveTo>
                  <a:pt x="4143550" y="0"/>
                </a:moveTo>
                <a:lnTo>
                  <a:pt x="4143186" y="1357"/>
                </a:lnTo>
                <a:lnTo>
                  <a:pt x="4145161" y="1357"/>
                </a:lnTo>
                <a:lnTo>
                  <a:pt x="4143550" y="0"/>
                </a:lnTo>
                <a:close/>
              </a:path>
              <a:path w="4162425" h="393065">
                <a:moveTo>
                  <a:pt x="4140735" y="204709"/>
                </a:moveTo>
                <a:lnTo>
                  <a:pt x="4132321" y="206408"/>
                </a:lnTo>
                <a:lnTo>
                  <a:pt x="4125450" y="211040"/>
                </a:lnTo>
                <a:lnTo>
                  <a:pt x="4120818" y="217911"/>
                </a:lnTo>
                <a:lnTo>
                  <a:pt x="4119120" y="226325"/>
                </a:lnTo>
                <a:lnTo>
                  <a:pt x="4119120" y="312774"/>
                </a:lnTo>
                <a:lnTo>
                  <a:pt x="4120818" y="321187"/>
                </a:lnTo>
                <a:lnTo>
                  <a:pt x="4125450" y="328058"/>
                </a:lnTo>
                <a:lnTo>
                  <a:pt x="4132321" y="332690"/>
                </a:lnTo>
                <a:lnTo>
                  <a:pt x="4140735" y="334389"/>
                </a:lnTo>
                <a:lnTo>
                  <a:pt x="4149149" y="332690"/>
                </a:lnTo>
                <a:lnTo>
                  <a:pt x="4156019" y="328058"/>
                </a:lnTo>
                <a:lnTo>
                  <a:pt x="4160652" y="321187"/>
                </a:lnTo>
                <a:lnTo>
                  <a:pt x="4162350" y="312774"/>
                </a:lnTo>
                <a:lnTo>
                  <a:pt x="4162350" y="226325"/>
                </a:lnTo>
                <a:lnTo>
                  <a:pt x="4160652" y="217911"/>
                </a:lnTo>
                <a:lnTo>
                  <a:pt x="4156019" y="211040"/>
                </a:lnTo>
                <a:lnTo>
                  <a:pt x="4149149" y="206408"/>
                </a:lnTo>
                <a:lnTo>
                  <a:pt x="4140735" y="204709"/>
                </a:lnTo>
                <a:close/>
              </a:path>
              <a:path w="4162425" h="393065">
                <a:moveTo>
                  <a:pt x="3983039" y="349616"/>
                </a:moveTo>
                <a:lnTo>
                  <a:pt x="3974623" y="351298"/>
                </a:lnTo>
                <a:lnTo>
                  <a:pt x="3967745" y="355919"/>
                </a:lnTo>
                <a:lnTo>
                  <a:pt x="3963101" y="362782"/>
                </a:lnTo>
                <a:lnTo>
                  <a:pt x="3961386" y="371194"/>
                </a:lnTo>
                <a:lnTo>
                  <a:pt x="3963073" y="379610"/>
                </a:lnTo>
                <a:lnTo>
                  <a:pt x="3967693" y="386488"/>
                </a:lnTo>
                <a:lnTo>
                  <a:pt x="3974553" y="391132"/>
                </a:lnTo>
                <a:lnTo>
                  <a:pt x="3982963" y="392847"/>
                </a:lnTo>
                <a:lnTo>
                  <a:pt x="4069437" y="392962"/>
                </a:lnTo>
                <a:lnTo>
                  <a:pt x="4077851" y="391265"/>
                </a:lnTo>
                <a:lnTo>
                  <a:pt x="4084723" y="386637"/>
                </a:lnTo>
                <a:lnTo>
                  <a:pt x="4089359" y="379771"/>
                </a:lnTo>
                <a:lnTo>
                  <a:pt x="4091065" y="371359"/>
                </a:lnTo>
                <a:lnTo>
                  <a:pt x="4089374" y="362945"/>
                </a:lnTo>
                <a:lnTo>
                  <a:pt x="4084745" y="356073"/>
                </a:lnTo>
                <a:lnTo>
                  <a:pt x="4077876" y="351437"/>
                </a:lnTo>
                <a:lnTo>
                  <a:pt x="4069463" y="349731"/>
                </a:lnTo>
                <a:lnTo>
                  <a:pt x="3983039" y="349616"/>
                </a:lnTo>
                <a:close/>
              </a:path>
              <a:path w="4162425" h="393065">
                <a:moveTo>
                  <a:pt x="3766885" y="349286"/>
                </a:moveTo>
                <a:lnTo>
                  <a:pt x="3758469" y="350983"/>
                </a:lnTo>
                <a:lnTo>
                  <a:pt x="3751593" y="355611"/>
                </a:lnTo>
                <a:lnTo>
                  <a:pt x="3746952" y="362477"/>
                </a:lnTo>
                <a:lnTo>
                  <a:pt x="3745244" y="370889"/>
                </a:lnTo>
                <a:lnTo>
                  <a:pt x="3746935" y="379303"/>
                </a:lnTo>
                <a:lnTo>
                  <a:pt x="3751562" y="386175"/>
                </a:lnTo>
                <a:lnTo>
                  <a:pt x="3758428" y="390811"/>
                </a:lnTo>
                <a:lnTo>
                  <a:pt x="3766834" y="392517"/>
                </a:lnTo>
                <a:lnTo>
                  <a:pt x="3853283" y="392619"/>
                </a:lnTo>
                <a:lnTo>
                  <a:pt x="3861699" y="390931"/>
                </a:lnTo>
                <a:lnTo>
                  <a:pt x="3868577" y="386311"/>
                </a:lnTo>
                <a:lnTo>
                  <a:pt x="3873221" y="379451"/>
                </a:lnTo>
                <a:lnTo>
                  <a:pt x="3874937" y="371041"/>
                </a:lnTo>
                <a:lnTo>
                  <a:pt x="3873247" y="362625"/>
                </a:lnTo>
                <a:lnTo>
                  <a:pt x="3868623" y="355749"/>
                </a:lnTo>
                <a:lnTo>
                  <a:pt x="3861758" y="351108"/>
                </a:lnTo>
                <a:lnTo>
                  <a:pt x="3853347" y="349401"/>
                </a:lnTo>
                <a:lnTo>
                  <a:pt x="3766885" y="349286"/>
                </a:lnTo>
                <a:close/>
              </a:path>
              <a:path w="4162425" h="393065">
                <a:moveTo>
                  <a:pt x="3579039" y="349197"/>
                </a:moveTo>
                <a:lnTo>
                  <a:pt x="3535463" y="355541"/>
                </a:lnTo>
                <a:lnTo>
                  <a:pt x="3529144" y="370825"/>
                </a:lnTo>
                <a:lnTo>
                  <a:pt x="3530848" y="379239"/>
                </a:lnTo>
                <a:lnTo>
                  <a:pt x="3535491" y="386110"/>
                </a:lnTo>
                <a:lnTo>
                  <a:pt x="3542343" y="390729"/>
                </a:lnTo>
                <a:lnTo>
                  <a:pt x="3550756" y="392428"/>
                </a:lnTo>
                <a:lnTo>
                  <a:pt x="3637256" y="392428"/>
                </a:lnTo>
                <a:lnTo>
                  <a:pt x="3645625" y="390729"/>
                </a:lnTo>
                <a:lnTo>
                  <a:pt x="3652486" y="386097"/>
                </a:lnTo>
                <a:lnTo>
                  <a:pt x="3657112" y="379226"/>
                </a:lnTo>
                <a:lnTo>
                  <a:pt x="3658805" y="370813"/>
                </a:lnTo>
                <a:lnTo>
                  <a:pt x="3657103" y="362399"/>
                </a:lnTo>
                <a:lnTo>
                  <a:pt x="3652465" y="355528"/>
                </a:lnTo>
                <a:lnTo>
                  <a:pt x="3645617" y="350909"/>
                </a:lnTo>
                <a:lnTo>
                  <a:pt x="3637205" y="349210"/>
                </a:lnTo>
                <a:lnTo>
                  <a:pt x="3579039" y="349197"/>
                </a:lnTo>
                <a:close/>
              </a:path>
              <a:path w="4162425" h="393065">
                <a:moveTo>
                  <a:pt x="3421077" y="349197"/>
                </a:moveTo>
                <a:lnTo>
                  <a:pt x="3334615" y="349197"/>
                </a:lnTo>
                <a:lnTo>
                  <a:pt x="3326203" y="350896"/>
                </a:lnTo>
                <a:lnTo>
                  <a:pt x="3319337" y="355528"/>
                </a:lnTo>
                <a:lnTo>
                  <a:pt x="3314709" y="362399"/>
                </a:lnTo>
                <a:lnTo>
                  <a:pt x="3313012" y="370813"/>
                </a:lnTo>
                <a:lnTo>
                  <a:pt x="3314709" y="379226"/>
                </a:lnTo>
                <a:lnTo>
                  <a:pt x="3319337" y="386097"/>
                </a:lnTo>
                <a:lnTo>
                  <a:pt x="3326203" y="390729"/>
                </a:lnTo>
                <a:lnTo>
                  <a:pt x="3334615" y="392428"/>
                </a:lnTo>
                <a:lnTo>
                  <a:pt x="3421077" y="392428"/>
                </a:lnTo>
                <a:lnTo>
                  <a:pt x="3429488" y="390729"/>
                </a:lnTo>
                <a:lnTo>
                  <a:pt x="3436355" y="386097"/>
                </a:lnTo>
                <a:lnTo>
                  <a:pt x="3440983" y="379226"/>
                </a:lnTo>
                <a:lnTo>
                  <a:pt x="3442679" y="370813"/>
                </a:lnTo>
                <a:lnTo>
                  <a:pt x="3440983" y="362399"/>
                </a:lnTo>
                <a:lnTo>
                  <a:pt x="3436355" y="355528"/>
                </a:lnTo>
                <a:lnTo>
                  <a:pt x="3429488" y="350896"/>
                </a:lnTo>
                <a:lnTo>
                  <a:pt x="3421077" y="349197"/>
                </a:lnTo>
                <a:close/>
              </a:path>
              <a:path w="4162425" h="393065">
                <a:moveTo>
                  <a:pt x="3204923" y="349197"/>
                </a:moveTo>
                <a:lnTo>
                  <a:pt x="3118487" y="349197"/>
                </a:lnTo>
                <a:lnTo>
                  <a:pt x="3110073" y="350896"/>
                </a:lnTo>
                <a:lnTo>
                  <a:pt x="3103202" y="355528"/>
                </a:lnTo>
                <a:lnTo>
                  <a:pt x="3098570" y="362399"/>
                </a:lnTo>
                <a:lnTo>
                  <a:pt x="3096871" y="370813"/>
                </a:lnTo>
                <a:lnTo>
                  <a:pt x="3098570" y="379226"/>
                </a:lnTo>
                <a:lnTo>
                  <a:pt x="3103202" y="386097"/>
                </a:lnTo>
                <a:lnTo>
                  <a:pt x="3110073" y="390729"/>
                </a:lnTo>
                <a:lnTo>
                  <a:pt x="3118487" y="392428"/>
                </a:lnTo>
                <a:lnTo>
                  <a:pt x="3204923" y="392428"/>
                </a:lnTo>
                <a:lnTo>
                  <a:pt x="3213336" y="390729"/>
                </a:lnTo>
                <a:lnTo>
                  <a:pt x="3220207" y="386097"/>
                </a:lnTo>
                <a:lnTo>
                  <a:pt x="3224840" y="379226"/>
                </a:lnTo>
                <a:lnTo>
                  <a:pt x="3226538" y="370813"/>
                </a:lnTo>
                <a:lnTo>
                  <a:pt x="3224840" y="362399"/>
                </a:lnTo>
                <a:lnTo>
                  <a:pt x="3220207" y="355528"/>
                </a:lnTo>
                <a:lnTo>
                  <a:pt x="3213336" y="350896"/>
                </a:lnTo>
                <a:lnTo>
                  <a:pt x="3204923" y="349197"/>
                </a:lnTo>
                <a:close/>
              </a:path>
              <a:path w="4162425" h="393065">
                <a:moveTo>
                  <a:pt x="2988807" y="349197"/>
                </a:moveTo>
                <a:lnTo>
                  <a:pt x="2902345" y="349197"/>
                </a:lnTo>
                <a:lnTo>
                  <a:pt x="2893939" y="350896"/>
                </a:lnTo>
                <a:lnTo>
                  <a:pt x="2887072" y="355528"/>
                </a:lnTo>
                <a:lnTo>
                  <a:pt x="2882441" y="362399"/>
                </a:lnTo>
                <a:lnTo>
                  <a:pt x="2880743" y="370813"/>
                </a:lnTo>
                <a:lnTo>
                  <a:pt x="2882441" y="379226"/>
                </a:lnTo>
                <a:lnTo>
                  <a:pt x="2887072" y="386097"/>
                </a:lnTo>
                <a:lnTo>
                  <a:pt x="2893939" y="390729"/>
                </a:lnTo>
                <a:lnTo>
                  <a:pt x="2902345" y="392428"/>
                </a:lnTo>
                <a:lnTo>
                  <a:pt x="2988807" y="392428"/>
                </a:lnTo>
                <a:lnTo>
                  <a:pt x="2997221" y="390729"/>
                </a:lnTo>
                <a:lnTo>
                  <a:pt x="3004091" y="386097"/>
                </a:lnTo>
                <a:lnTo>
                  <a:pt x="3008724" y="379226"/>
                </a:lnTo>
                <a:lnTo>
                  <a:pt x="3010422" y="370813"/>
                </a:lnTo>
                <a:lnTo>
                  <a:pt x="3008724" y="362399"/>
                </a:lnTo>
                <a:lnTo>
                  <a:pt x="3004091" y="355528"/>
                </a:lnTo>
                <a:lnTo>
                  <a:pt x="2997221" y="350896"/>
                </a:lnTo>
                <a:lnTo>
                  <a:pt x="2988807" y="349197"/>
                </a:lnTo>
                <a:close/>
              </a:path>
              <a:path w="4162425" h="393065">
                <a:moveTo>
                  <a:pt x="2772678" y="349197"/>
                </a:moveTo>
                <a:lnTo>
                  <a:pt x="2686229" y="349197"/>
                </a:lnTo>
                <a:lnTo>
                  <a:pt x="2677816" y="350896"/>
                </a:lnTo>
                <a:lnTo>
                  <a:pt x="2670945" y="355528"/>
                </a:lnTo>
                <a:lnTo>
                  <a:pt x="2666313" y="362399"/>
                </a:lnTo>
                <a:lnTo>
                  <a:pt x="2664614" y="370813"/>
                </a:lnTo>
                <a:lnTo>
                  <a:pt x="2666313" y="379226"/>
                </a:lnTo>
                <a:lnTo>
                  <a:pt x="2670945" y="386097"/>
                </a:lnTo>
                <a:lnTo>
                  <a:pt x="2677816" y="390729"/>
                </a:lnTo>
                <a:lnTo>
                  <a:pt x="2686229" y="392428"/>
                </a:lnTo>
                <a:lnTo>
                  <a:pt x="2772678" y="392428"/>
                </a:lnTo>
                <a:lnTo>
                  <a:pt x="2781092" y="390729"/>
                </a:lnTo>
                <a:lnTo>
                  <a:pt x="2787963" y="386097"/>
                </a:lnTo>
                <a:lnTo>
                  <a:pt x="2792595" y="379226"/>
                </a:lnTo>
                <a:lnTo>
                  <a:pt x="2794294" y="370813"/>
                </a:lnTo>
                <a:lnTo>
                  <a:pt x="2792595" y="362399"/>
                </a:lnTo>
                <a:lnTo>
                  <a:pt x="2787963" y="355528"/>
                </a:lnTo>
                <a:lnTo>
                  <a:pt x="2781092" y="350896"/>
                </a:lnTo>
                <a:lnTo>
                  <a:pt x="2772678" y="349197"/>
                </a:lnTo>
                <a:close/>
              </a:path>
              <a:path w="4162425" h="393065">
                <a:moveTo>
                  <a:pt x="2556537" y="349197"/>
                </a:moveTo>
                <a:lnTo>
                  <a:pt x="2470088" y="349197"/>
                </a:lnTo>
                <a:lnTo>
                  <a:pt x="2461674" y="350896"/>
                </a:lnTo>
                <a:lnTo>
                  <a:pt x="2454804" y="355528"/>
                </a:lnTo>
                <a:lnTo>
                  <a:pt x="2450171" y="362399"/>
                </a:lnTo>
                <a:lnTo>
                  <a:pt x="2448473" y="370813"/>
                </a:lnTo>
                <a:lnTo>
                  <a:pt x="2450171" y="379226"/>
                </a:lnTo>
                <a:lnTo>
                  <a:pt x="2454804" y="386097"/>
                </a:lnTo>
                <a:lnTo>
                  <a:pt x="2461674" y="390729"/>
                </a:lnTo>
                <a:lnTo>
                  <a:pt x="2470088" y="392428"/>
                </a:lnTo>
                <a:lnTo>
                  <a:pt x="2556537" y="392428"/>
                </a:lnTo>
                <a:lnTo>
                  <a:pt x="2564951" y="390729"/>
                </a:lnTo>
                <a:lnTo>
                  <a:pt x="2571821" y="386097"/>
                </a:lnTo>
                <a:lnTo>
                  <a:pt x="2576454" y="379226"/>
                </a:lnTo>
                <a:lnTo>
                  <a:pt x="2578152" y="370813"/>
                </a:lnTo>
                <a:lnTo>
                  <a:pt x="2576454" y="362399"/>
                </a:lnTo>
                <a:lnTo>
                  <a:pt x="2571821" y="355528"/>
                </a:lnTo>
                <a:lnTo>
                  <a:pt x="2564951" y="350896"/>
                </a:lnTo>
                <a:lnTo>
                  <a:pt x="2556537" y="349197"/>
                </a:lnTo>
                <a:close/>
              </a:path>
              <a:path w="4162425" h="393065">
                <a:moveTo>
                  <a:pt x="2340408" y="349197"/>
                </a:moveTo>
                <a:lnTo>
                  <a:pt x="2253972" y="349197"/>
                </a:lnTo>
                <a:lnTo>
                  <a:pt x="2245558" y="350896"/>
                </a:lnTo>
                <a:lnTo>
                  <a:pt x="2238688" y="355528"/>
                </a:lnTo>
                <a:lnTo>
                  <a:pt x="2234055" y="362399"/>
                </a:lnTo>
                <a:lnTo>
                  <a:pt x="2232357" y="370813"/>
                </a:lnTo>
                <a:lnTo>
                  <a:pt x="2234055" y="379226"/>
                </a:lnTo>
                <a:lnTo>
                  <a:pt x="2238688" y="386097"/>
                </a:lnTo>
                <a:lnTo>
                  <a:pt x="2245558" y="390729"/>
                </a:lnTo>
                <a:lnTo>
                  <a:pt x="2253972" y="392428"/>
                </a:lnTo>
                <a:lnTo>
                  <a:pt x="2340408" y="392428"/>
                </a:lnTo>
                <a:lnTo>
                  <a:pt x="2348822" y="390729"/>
                </a:lnTo>
                <a:lnTo>
                  <a:pt x="2355693" y="386097"/>
                </a:lnTo>
                <a:lnTo>
                  <a:pt x="2360325" y="379226"/>
                </a:lnTo>
                <a:lnTo>
                  <a:pt x="2362024" y="370813"/>
                </a:lnTo>
                <a:lnTo>
                  <a:pt x="2360325" y="362399"/>
                </a:lnTo>
                <a:lnTo>
                  <a:pt x="2355693" y="355528"/>
                </a:lnTo>
                <a:lnTo>
                  <a:pt x="2348822" y="350896"/>
                </a:lnTo>
                <a:lnTo>
                  <a:pt x="2340408" y="349197"/>
                </a:lnTo>
                <a:close/>
              </a:path>
              <a:path w="4162425" h="393065">
                <a:moveTo>
                  <a:pt x="2124292" y="349197"/>
                </a:moveTo>
                <a:lnTo>
                  <a:pt x="2037831" y="349197"/>
                </a:lnTo>
                <a:lnTo>
                  <a:pt x="2029417" y="350896"/>
                </a:lnTo>
                <a:lnTo>
                  <a:pt x="2022546" y="355528"/>
                </a:lnTo>
                <a:lnTo>
                  <a:pt x="2017914" y="362399"/>
                </a:lnTo>
                <a:lnTo>
                  <a:pt x="2016215" y="370813"/>
                </a:lnTo>
                <a:lnTo>
                  <a:pt x="2017914" y="379226"/>
                </a:lnTo>
                <a:lnTo>
                  <a:pt x="2022546" y="386097"/>
                </a:lnTo>
                <a:lnTo>
                  <a:pt x="2029417" y="390729"/>
                </a:lnTo>
                <a:lnTo>
                  <a:pt x="2037831" y="392428"/>
                </a:lnTo>
                <a:lnTo>
                  <a:pt x="2124292" y="392428"/>
                </a:lnTo>
                <a:lnTo>
                  <a:pt x="2132706" y="390729"/>
                </a:lnTo>
                <a:lnTo>
                  <a:pt x="2139577" y="386097"/>
                </a:lnTo>
                <a:lnTo>
                  <a:pt x="2144209" y="379226"/>
                </a:lnTo>
                <a:lnTo>
                  <a:pt x="2145908" y="370813"/>
                </a:lnTo>
                <a:lnTo>
                  <a:pt x="2144209" y="362399"/>
                </a:lnTo>
                <a:lnTo>
                  <a:pt x="2139577" y="355528"/>
                </a:lnTo>
                <a:lnTo>
                  <a:pt x="2132706" y="350896"/>
                </a:lnTo>
                <a:lnTo>
                  <a:pt x="2124292" y="349197"/>
                </a:lnTo>
                <a:close/>
              </a:path>
              <a:path w="4162425" h="393065">
                <a:moveTo>
                  <a:pt x="1908151" y="349197"/>
                </a:moveTo>
                <a:lnTo>
                  <a:pt x="1821702" y="349197"/>
                </a:lnTo>
                <a:lnTo>
                  <a:pt x="1813288" y="350896"/>
                </a:lnTo>
                <a:lnTo>
                  <a:pt x="1806418" y="355528"/>
                </a:lnTo>
                <a:lnTo>
                  <a:pt x="1801785" y="362399"/>
                </a:lnTo>
                <a:lnTo>
                  <a:pt x="1800087" y="370813"/>
                </a:lnTo>
                <a:lnTo>
                  <a:pt x="1801785" y="379226"/>
                </a:lnTo>
                <a:lnTo>
                  <a:pt x="1806418" y="386097"/>
                </a:lnTo>
                <a:lnTo>
                  <a:pt x="1813288" y="390729"/>
                </a:lnTo>
                <a:lnTo>
                  <a:pt x="1821702" y="392428"/>
                </a:lnTo>
                <a:lnTo>
                  <a:pt x="1908151" y="392428"/>
                </a:lnTo>
                <a:lnTo>
                  <a:pt x="1916563" y="390729"/>
                </a:lnTo>
                <a:lnTo>
                  <a:pt x="1923429" y="386097"/>
                </a:lnTo>
                <a:lnTo>
                  <a:pt x="1928057" y="379226"/>
                </a:lnTo>
                <a:lnTo>
                  <a:pt x="1929754" y="370813"/>
                </a:lnTo>
                <a:lnTo>
                  <a:pt x="1928057" y="362399"/>
                </a:lnTo>
                <a:lnTo>
                  <a:pt x="1923429" y="355528"/>
                </a:lnTo>
                <a:lnTo>
                  <a:pt x="1916563" y="350896"/>
                </a:lnTo>
                <a:lnTo>
                  <a:pt x="1908151" y="349197"/>
                </a:lnTo>
                <a:close/>
              </a:path>
              <a:path w="4162425" h="393065">
                <a:moveTo>
                  <a:pt x="1692023" y="349197"/>
                </a:moveTo>
                <a:lnTo>
                  <a:pt x="1605586" y="349197"/>
                </a:lnTo>
                <a:lnTo>
                  <a:pt x="1597173" y="350896"/>
                </a:lnTo>
                <a:lnTo>
                  <a:pt x="1590302" y="355528"/>
                </a:lnTo>
                <a:lnTo>
                  <a:pt x="1585670" y="362399"/>
                </a:lnTo>
                <a:lnTo>
                  <a:pt x="1583971" y="370813"/>
                </a:lnTo>
                <a:lnTo>
                  <a:pt x="1585670" y="379226"/>
                </a:lnTo>
                <a:lnTo>
                  <a:pt x="1590302" y="386097"/>
                </a:lnTo>
                <a:lnTo>
                  <a:pt x="1597173" y="390729"/>
                </a:lnTo>
                <a:lnTo>
                  <a:pt x="1605586" y="392428"/>
                </a:lnTo>
                <a:lnTo>
                  <a:pt x="1692023" y="392428"/>
                </a:lnTo>
                <a:lnTo>
                  <a:pt x="1700436" y="390729"/>
                </a:lnTo>
                <a:lnTo>
                  <a:pt x="1707307" y="386097"/>
                </a:lnTo>
                <a:lnTo>
                  <a:pt x="1711939" y="379226"/>
                </a:lnTo>
                <a:lnTo>
                  <a:pt x="1713638" y="370813"/>
                </a:lnTo>
                <a:lnTo>
                  <a:pt x="1711939" y="362399"/>
                </a:lnTo>
                <a:lnTo>
                  <a:pt x="1707307" y="355528"/>
                </a:lnTo>
                <a:lnTo>
                  <a:pt x="1700436" y="350896"/>
                </a:lnTo>
                <a:lnTo>
                  <a:pt x="1692023" y="349197"/>
                </a:lnTo>
                <a:close/>
              </a:path>
              <a:path w="4162425" h="393065">
                <a:moveTo>
                  <a:pt x="1475881" y="349197"/>
                </a:moveTo>
                <a:lnTo>
                  <a:pt x="1389420" y="349197"/>
                </a:lnTo>
                <a:lnTo>
                  <a:pt x="1381013" y="350896"/>
                </a:lnTo>
                <a:lnTo>
                  <a:pt x="1374146" y="355528"/>
                </a:lnTo>
                <a:lnTo>
                  <a:pt x="1369515" y="362399"/>
                </a:lnTo>
                <a:lnTo>
                  <a:pt x="1367817" y="370813"/>
                </a:lnTo>
                <a:lnTo>
                  <a:pt x="1369515" y="379226"/>
                </a:lnTo>
                <a:lnTo>
                  <a:pt x="1374146" y="386097"/>
                </a:lnTo>
                <a:lnTo>
                  <a:pt x="1381013" y="390729"/>
                </a:lnTo>
                <a:lnTo>
                  <a:pt x="1389420" y="392428"/>
                </a:lnTo>
                <a:lnTo>
                  <a:pt x="1475881" y="392428"/>
                </a:lnTo>
                <a:lnTo>
                  <a:pt x="1484295" y="390729"/>
                </a:lnTo>
                <a:lnTo>
                  <a:pt x="1491166" y="386097"/>
                </a:lnTo>
                <a:lnTo>
                  <a:pt x="1495798" y="379226"/>
                </a:lnTo>
                <a:lnTo>
                  <a:pt x="1497497" y="370813"/>
                </a:lnTo>
                <a:lnTo>
                  <a:pt x="1495798" y="362399"/>
                </a:lnTo>
                <a:lnTo>
                  <a:pt x="1491166" y="355528"/>
                </a:lnTo>
                <a:lnTo>
                  <a:pt x="1484295" y="350896"/>
                </a:lnTo>
                <a:lnTo>
                  <a:pt x="1475881" y="349197"/>
                </a:lnTo>
                <a:close/>
              </a:path>
              <a:path w="4162425" h="393065">
                <a:moveTo>
                  <a:pt x="1259753" y="349197"/>
                </a:moveTo>
                <a:lnTo>
                  <a:pt x="1173305" y="349197"/>
                </a:lnTo>
                <a:lnTo>
                  <a:pt x="1164892" y="350896"/>
                </a:lnTo>
                <a:lnTo>
                  <a:pt x="1158022" y="355528"/>
                </a:lnTo>
                <a:lnTo>
                  <a:pt x="1153391" y="362399"/>
                </a:lnTo>
                <a:lnTo>
                  <a:pt x="1151692" y="370813"/>
                </a:lnTo>
                <a:lnTo>
                  <a:pt x="1153391" y="379226"/>
                </a:lnTo>
                <a:lnTo>
                  <a:pt x="1158022" y="386097"/>
                </a:lnTo>
                <a:lnTo>
                  <a:pt x="1164892" y="390729"/>
                </a:lnTo>
                <a:lnTo>
                  <a:pt x="1173305" y="392428"/>
                </a:lnTo>
                <a:lnTo>
                  <a:pt x="1259753" y="392428"/>
                </a:lnTo>
                <a:lnTo>
                  <a:pt x="1268166" y="390729"/>
                </a:lnTo>
                <a:lnTo>
                  <a:pt x="1275037" y="386097"/>
                </a:lnTo>
                <a:lnTo>
                  <a:pt x="1279669" y="379226"/>
                </a:lnTo>
                <a:lnTo>
                  <a:pt x="1281368" y="370813"/>
                </a:lnTo>
                <a:lnTo>
                  <a:pt x="1279669" y="362399"/>
                </a:lnTo>
                <a:lnTo>
                  <a:pt x="1275037" y="355528"/>
                </a:lnTo>
                <a:lnTo>
                  <a:pt x="1268166" y="350896"/>
                </a:lnTo>
                <a:lnTo>
                  <a:pt x="1259753" y="349197"/>
                </a:lnTo>
                <a:close/>
              </a:path>
              <a:path w="4162425" h="393065">
                <a:moveTo>
                  <a:pt x="1043634" y="349197"/>
                </a:moveTo>
                <a:lnTo>
                  <a:pt x="957171" y="349197"/>
                </a:lnTo>
                <a:lnTo>
                  <a:pt x="948759" y="350896"/>
                </a:lnTo>
                <a:lnTo>
                  <a:pt x="941889" y="355528"/>
                </a:lnTo>
                <a:lnTo>
                  <a:pt x="937257" y="362399"/>
                </a:lnTo>
                <a:lnTo>
                  <a:pt x="935558" y="370813"/>
                </a:lnTo>
                <a:lnTo>
                  <a:pt x="937257" y="379226"/>
                </a:lnTo>
                <a:lnTo>
                  <a:pt x="941889" y="386097"/>
                </a:lnTo>
                <a:lnTo>
                  <a:pt x="948759" y="390729"/>
                </a:lnTo>
                <a:lnTo>
                  <a:pt x="957171" y="392428"/>
                </a:lnTo>
                <a:lnTo>
                  <a:pt x="1043634" y="392428"/>
                </a:lnTo>
                <a:lnTo>
                  <a:pt x="1052047" y="390729"/>
                </a:lnTo>
                <a:lnTo>
                  <a:pt x="1058917" y="386097"/>
                </a:lnTo>
                <a:lnTo>
                  <a:pt x="1063549" y="379226"/>
                </a:lnTo>
                <a:lnTo>
                  <a:pt x="1065247" y="370813"/>
                </a:lnTo>
                <a:lnTo>
                  <a:pt x="1063549" y="362399"/>
                </a:lnTo>
                <a:lnTo>
                  <a:pt x="1058917" y="355528"/>
                </a:lnTo>
                <a:lnTo>
                  <a:pt x="1052047" y="350896"/>
                </a:lnTo>
                <a:lnTo>
                  <a:pt x="1043634" y="349197"/>
                </a:lnTo>
                <a:close/>
              </a:path>
              <a:path w="4162425" h="393065">
                <a:moveTo>
                  <a:pt x="827489" y="349197"/>
                </a:moveTo>
                <a:lnTo>
                  <a:pt x="741041" y="349197"/>
                </a:lnTo>
                <a:lnTo>
                  <a:pt x="732629" y="350896"/>
                </a:lnTo>
                <a:lnTo>
                  <a:pt x="725759" y="355528"/>
                </a:lnTo>
                <a:lnTo>
                  <a:pt x="721127" y="362399"/>
                </a:lnTo>
                <a:lnTo>
                  <a:pt x="719429" y="370813"/>
                </a:lnTo>
                <a:lnTo>
                  <a:pt x="721127" y="379226"/>
                </a:lnTo>
                <a:lnTo>
                  <a:pt x="725759" y="386097"/>
                </a:lnTo>
                <a:lnTo>
                  <a:pt x="732629" y="390729"/>
                </a:lnTo>
                <a:lnTo>
                  <a:pt x="741041" y="392428"/>
                </a:lnTo>
                <a:lnTo>
                  <a:pt x="827489" y="392428"/>
                </a:lnTo>
                <a:lnTo>
                  <a:pt x="835902" y="390729"/>
                </a:lnTo>
                <a:lnTo>
                  <a:pt x="842772" y="386097"/>
                </a:lnTo>
                <a:lnTo>
                  <a:pt x="847404" y="379226"/>
                </a:lnTo>
                <a:lnTo>
                  <a:pt x="849102" y="370813"/>
                </a:lnTo>
                <a:lnTo>
                  <a:pt x="847404" y="362399"/>
                </a:lnTo>
                <a:lnTo>
                  <a:pt x="842772" y="355528"/>
                </a:lnTo>
                <a:lnTo>
                  <a:pt x="835902" y="350896"/>
                </a:lnTo>
                <a:lnTo>
                  <a:pt x="827489" y="349197"/>
                </a:lnTo>
                <a:close/>
              </a:path>
              <a:path w="4162425" h="393065">
                <a:moveTo>
                  <a:pt x="611367" y="349197"/>
                </a:moveTo>
                <a:lnTo>
                  <a:pt x="524904" y="349197"/>
                </a:lnTo>
                <a:lnTo>
                  <a:pt x="516491" y="350896"/>
                </a:lnTo>
                <a:lnTo>
                  <a:pt x="509621" y="355528"/>
                </a:lnTo>
                <a:lnTo>
                  <a:pt x="504990" y="362399"/>
                </a:lnTo>
                <a:lnTo>
                  <a:pt x="503291" y="370813"/>
                </a:lnTo>
                <a:lnTo>
                  <a:pt x="504990" y="379226"/>
                </a:lnTo>
                <a:lnTo>
                  <a:pt x="509621" y="386097"/>
                </a:lnTo>
                <a:lnTo>
                  <a:pt x="516491" y="390729"/>
                </a:lnTo>
                <a:lnTo>
                  <a:pt x="524904" y="392428"/>
                </a:lnTo>
                <a:lnTo>
                  <a:pt x="611367" y="392428"/>
                </a:lnTo>
                <a:lnTo>
                  <a:pt x="619780" y="390729"/>
                </a:lnTo>
                <a:lnTo>
                  <a:pt x="626650" y="386097"/>
                </a:lnTo>
                <a:lnTo>
                  <a:pt x="631281" y="379226"/>
                </a:lnTo>
                <a:lnTo>
                  <a:pt x="632980" y="370813"/>
                </a:lnTo>
                <a:lnTo>
                  <a:pt x="631281" y="362399"/>
                </a:lnTo>
                <a:lnTo>
                  <a:pt x="626650" y="355528"/>
                </a:lnTo>
                <a:lnTo>
                  <a:pt x="619780" y="350896"/>
                </a:lnTo>
                <a:lnTo>
                  <a:pt x="611367" y="349197"/>
                </a:lnTo>
                <a:close/>
              </a:path>
              <a:path w="4162425" h="393065">
                <a:moveTo>
                  <a:pt x="395245" y="349197"/>
                </a:moveTo>
                <a:lnTo>
                  <a:pt x="308797" y="349197"/>
                </a:lnTo>
                <a:lnTo>
                  <a:pt x="300384" y="350896"/>
                </a:lnTo>
                <a:lnTo>
                  <a:pt x="293514" y="355528"/>
                </a:lnTo>
                <a:lnTo>
                  <a:pt x="288882" y="362399"/>
                </a:lnTo>
                <a:lnTo>
                  <a:pt x="287184" y="370813"/>
                </a:lnTo>
                <a:lnTo>
                  <a:pt x="288882" y="379226"/>
                </a:lnTo>
                <a:lnTo>
                  <a:pt x="293514" y="386097"/>
                </a:lnTo>
                <a:lnTo>
                  <a:pt x="300384" y="390729"/>
                </a:lnTo>
                <a:lnTo>
                  <a:pt x="308797" y="392428"/>
                </a:lnTo>
                <a:lnTo>
                  <a:pt x="395245" y="392428"/>
                </a:lnTo>
                <a:lnTo>
                  <a:pt x="403657" y="390729"/>
                </a:lnTo>
                <a:lnTo>
                  <a:pt x="410527" y="386097"/>
                </a:lnTo>
                <a:lnTo>
                  <a:pt x="415159" y="379226"/>
                </a:lnTo>
                <a:lnTo>
                  <a:pt x="416857" y="370813"/>
                </a:lnTo>
                <a:lnTo>
                  <a:pt x="415159" y="362399"/>
                </a:lnTo>
                <a:lnTo>
                  <a:pt x="410527" y="355528"/>
                </a:lnTo>
                <a:lnTo>
                  <a:pt x="403657" y="350896"/>
                </a:lnTo>
                <a:lnTo>
                  <a:pt x="395245" y="349197"/>
                </a:lnTo>
                <a:close/>
              </a:path>
              <a:path w="4162425" h="393065">
                <a:moveTo>
                  <a:pt x="179101" y="349197"/>
                </a:moveTo>
                <a:lnTo>
                  <a:pt x="92623" y="349248"/>
                </a:lnTo>
                <a:lnTo>
                  <a:pt x="71036" y="370889"/>
                </a:lnTo>
                <a:lnTo>
                  <a:pt x="72744" y="379300"/>
                </a:lnTo>
                <a:lnTo>
                  <a:pt x="77384" y="386165"/>
                </a:lnTo>
                <a:lnTo>
                  <a:pt x="84260" y="390790"/>
                </a:lnTo>
                <a:lnTo>
                  <a:pt x="92675" y="392479"/>
                </a:lnTo>
                <a:lnTo>
                  <a:pt x="179108" y="392428"/>
                </a:lnTo>
                <a:lnTo>
                  <a:pt x="187521" y="390729"/>
                </a:lnTo>
                <a:lnTo>
                  <a:pt x="194390" y="386097"/>
                </a:lnTo>
                <a:lnTo>
                  <a:pt x="199021" y="379226"/>
                </a:lnTo>
                <a:lnTo>
                  <a:pt x="200717" y="370813"/>
                </a:lnTo>
                <a:lnTo>
                  <a:pt x="199018" y="362399"/>
                </a:lnTo>
                <a:lnTo>
                  <a:pt x="194385" y="355528"/>
                </a:lnTo>
                <a:lnTo>
                  <a:pt x="187514" y="350896"/>
                </a:lnTo>
                <a:lnTo>
                  <a:pt x="179101" y="349197"/>
                </a:lnTo>
                <a:close/>
              </a:path>
              <a:path w="4162425" h="393065">
                <a:moveTo>
                  <a:pt x="21612" y="204468"/>
                </a:moveTo>
                <a:lnTo>
                  <a:pt x="13200" y="206167"/>
                </a:lnTo>
                <a:lnTo>
                  <a:pt x="6330" y="210799"/>
                </a:lnTo>
                <a:lnTo>
                  <a:pt x="1698" y="217670"/>
                </a:lnTo>
                <a:lnTo>
                  <a:pt x="0" y="226084"/>
                </a:lnTo>
                <a:lnTo>
                  <a:pt x="0" y="312532"/>
                </a:lnTo>
                <a:lnTo>
                  <a:pt x="1698" y="320946"/>
                </a:lnTo>
                <a:lnTo>
                  <a:pt x="6330" y="327817"/>
                </a:lnTo>
                <a:lnTo>
                  <a:pt x="13200" y="332449"/>
                </a:lnTo>
                <a:lnTo>
                  <a:pt x="21612" y="334148"/>
                </a:lnTo>
                <a:lnTo>
                  <a:pt x="30025" y="332449"/>
                </a:lnTo>
                <a:lnTo>
                  <a:pt x="36895" y="327817"/>
                </a:lnTo>
                <a:lnTo>
                  <a:pt x="41527" y="320946"/>
                </a:lnTo>
                <a:lnTo>
                  <a:pt x="43226" y="312532"/>
                </a:lnTo>
                <a:lnTo>
                  <a:pt x="43226" y="226084"/>
                </a:lnTo>
                <a:lnTo>
                  <a:pt x="41527" y="217670"/>
                </a:lnTo>
                <a:lnTo>
                  <a:pt x="36895" y="210799"/>
                </a:lnTo>
                <a:lnTo>
                  <a:pt x="30025" y="206167"/>
                </a:lnTo>
                <a:lnTo>
                  <a:pt x="21612" y="204468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696" y="3287052"/>
            <a:ext cx="1861820" cy="321310"/>
          </a:xfrm>
          <a:custGeom>
            <a:avLst/>
            <a:gdLst/>
            <a:ahLst/>
            <a:cxnLst/>
            <a:rect l="l" t="t" r="r" b="b"/>
            <a:pathLst>
              <a:path w="1861820" h="321310">
                <a:moveTo>
                  <a:pt x="1852801" y="318577"/>
                </a:moveTo>
                <a:lnTo>
                  <a:pt x="1634800" y="318577"/>
                </a:lnTo>
                <a:lnTo>
                  <a:pt x="1692583" y="318704"/>
                </a:lnTo>
                <a:lnTo>
                  <a:pt x="1815561" y="320713"/>
                </a:lnTo>
                <a:lnTo>
                  <a:pt x="1836078" y="320706"/>
                </a:lnTo>
                <a:lnTo>
                  <a:pt x="1847441" y="320117"/>
                </a:lnTo>
                <a:lnTo>
                  <a:pt x="1852801" y="318577"/>
                </a:lnTo>
                <a:close/>
              </a:path>
              <a:path w="1861820" h="321310">
                <a:moveTo>
                  <a:pt x="0" y="304939"/>
                </a:moveTo>
                <a:lnTo>
                  <a:pt x="0" y="312902"/>
                </a:lnTo>
                <a:lnTo>
                  <a:pt x="6451" y="319354"/>
                </a:lnTo>
                <a:lnTo>
                  <a:pt x="22370" y="319351"/>
                </a:lnTo>
                <a:lnTo>
                  <a:pt x="14408" y="319351"/>
                </a:lnTo>
                <a:lnTo>
                  <a:pt x="4502" y="315748"/>
                </a:lnTo>
                <a:lnTo>
                  <a:pt x="0" y="304939"/>
                </a:lnTo>
                <a:close/>
              </a:path>
              <a:path w="1861820" h="321310">
                <a:moveTo>
                  <a:pt x="28817" y="288373"/>
                </a:moveTo>
                <a:lnTo>
                  <a:pt x="0" y="304939"/>
                </a:lnTo>
                <a:lnTo>
                  <a:pt x="4502" y="315748"/>
                </a:lnTo>
                <a:lnTo>
                  <a:pt x="14408" y="319351"/>
                </a:lnTo>
                <a:lnTo>
                  <a:pt x="22658" y="316350"/>
                </a:lnTo>
                <a:lnTo>
                  <a:pt x="24597" y="314413"/>
                </a:lnTo>
                <a:lnTo>
                  <a:pt x="14409" y="304215"/>
                </a:lnTo>
                <a:lnTo>
                  <a:pt x="28817" y="304215"/>
                </a:lnTo>
                <a:lnTo>
                  <a:pt x="28728" y="296887"/>
                </a:lnTo>
                <a:lnTo>
                  <a:pt x="22367" y="290537"/>
                </a:lnTo>
                <a:lnTo>
                  <a:pt x="28817" y="290537"/>
                </a:lnTo>
                <a:lnTo>
                  <a:pt x="28817" y="288373"/>
                </a:lnTo>
                <a:close/>
              </a:path>
              <a:path w="1861820" h="321310">
                <a:moveTo>
                  <a:pt x="22658" y="316350"/>
                </a:moveTo>
                <a:lnTo>
                  <a:pt x="14408" y="319351"/>
                </a:lnTo>
                <a:lnTo>
                  <a:pt x="22370" y="319351"/>
                </a:lnTo>
                <a:lnTo>
                  <a:pt x="23852" y="317868"/>
                </a:lnTo>
                <a:lnTo>
                  <a:pt x="18614" y="317868"/>
                </a:lnTo>
                <a:lnTo>
                  <a:pt x="20714" y="317360"/>
                </a:lnTo>
                <a:lnTo>
                  <a:pt x="22296" y="316712"/>
                </a:lnTo>
                <a:lnTo>
                  <a:pt x="22658" y="316350"/>
                </a:lnTo>
                <a:close/>
              </a:path>
              <a:path w="1861820" h="321310">
                <a:moveTo>
                  <a:pt x="1854908" y="317106"/>
                </a:moveTo>
                <a:lnTo>
                  <a:pt x="46785" y="317106"/>
                </a:lnTo>
                <a:lnTo>
                  <a:pt x="181019" y="318630"/>
                </a:lnTo>
                <a:lnTo>
                  <a:pt x="1852801" y="318577"/>
                </a:lnTo>
                <a:lnTo>
                  <a:pt x="1853294" y="318436"/>
                </a:lnTo>
                <a:lnTo>
                  <a:pt x="1854908" y="317106"/>
                </a:lnTo>
                <a:close/>
              </a:path>
              <a:path w="1861820" h="321310">
                <a:moveTo>
                  <a:pt x="28817" y="304939"/>
                </a:moveTo>
                <a:lnTo>
                  <a:pt x="24314" y="315748"/>
                </a:lnTo>
                <a:lnTo>
                  <a:pt x="22658" y="316350"/>
                </a:lnTo>
                <a:lnTo>
                  <a:pt x="22296" y="316712"/>
                </a:lnTo>
                <a:lnTo>
                  <a:pt x="20714" y="317360"/>
                </a:lnTo>
                <a:lnTo>
                  <a:pt x="18614" y="317868"/>
                </a:lnTo>
                <a:lnTo>
                  <a:pt x="20236" y="317665"/>
                </a:lnTo>
                <a:lnTo>
                  <a:pt x="22153" y="317538"/>
                </a:lnTo>
                <a:lnTo>
                  <a:pt x="24274" y="317446"/>
                </a:lnTo>
                <a:lnTo>
                  <a:pt x="28817" y="312902"/>
                </a:lnTo>
                <a:lnTo>
                  <a:pt x="28817" y="304939"/>
                </a:lnTo>
                <a:close/>
              </a:path>
              <a:path w="1861820" h="321310">
                <a:moveTo>
                  <a:pt x="24274" y="317446"/>
                </a:moveTo>
                <a:lnTo>
                  <a:pt x="22153" y="317538"/>
                </a:lnTo>
                <a:lnTo>
                  <a:pt x="20236" y="317665"/>
                </a:lnTo>
                <a:lnTo>
                  <a:pt x="18614" y="317868"/>
                </a:lnTo>
                <a:lnTo>
                  <a:pt x="23852" y="317868"/>
                </a:lnTo>
                <a:lnTo>
                  <a:pt x="24274" y="317446"/>
                </a:lnTo>
                <a:close/>
              </a:path>
              <a:path w="1861820" h="321310">
                <a:moveTo>
                  <a:pt x="46785" y="288289"/>
                </a:moveTo>
                <a:lnTo>
                  <a:pt x="28817" y="288373"/>
                </a:lnTo>
                <a:lnTo>
                  <a:pt x="28817" y="312902"/>
                </a:lnTo>
                <a:lnTo>
                  <a:pt x="24274" y="317446"/>
                </a:lnTo>
                <a:lnTo>
                  <a:pt x="29827" y="317207"/>
                </a:lnTo>
                <a:lnTo>
                  <a:pt x="37200" y="317106"/>
                </a:lnTo>
                <a:lnTo>
                  <a:pt x="1854908" y="317106"/>
                </a:lnTo>
                <a:lnTo>
                  <a:pt x="1857281" y="315150"/>
                </a:lnTo>
                <a:lnTo>
                  <a:pt x="1859579" y="312864"/>
                </a:lnTo>
                <a:lnTo>
                  <a:pt x="1859973" y="312153"/>
                </a:lnTo>
                <a:lnTo>
                  <a:pt x="1860775" y="309079"/>
                </a:lnTo>
                <a:lnTo>
                  <a:pt x="1833328" y="309079"/>
                </a:lnTo>
                <a:lnTo>
                  <a:pt x="1833265" y="308310"/>
                </a:lnTo>
                <a:lnTo>
                  <a:pt x="1832922" y="307086"/>
                </a:lnTo>
                <a:lnTo>
                  <a:pt x="1832723" y="306019"/>
                </a:lnTo>
                <a:lnTo>
                  <a:pt x="1832706" y="291934"/>
                </a:lnTo>
                <a:lnTo>
                  <a:pt x="1825010" y="291934"/>
                </a:lnTo>
                <a:lnTo>
                  <a:pt x="1680547" y="289813"/>
                </a:lnTo>
                <a:lnTo>
                  <a:pt x="181019" y="289813"/>
                </a:lnTo>
                <a:lnTo>
                  <a:pt x="46785" y="288289"/>
                </a:lnTo>
                <a:close/>
              </a:path>
              <a:path w="1861820" h="321310">
                <a:moveTo>
                  <a:pt x="28817" y="304215"/>
                </a:moveTo>
                <a:lnTo>
                  <a:pt x="14409" y="304215"/>
                </a:lnTo>
                <a:lnTo>
                  <a:pt x="24597" y="314413"/>
                </a:lnTo>
                <a:lnTo>
                  <a:pt x="22658" y="316350"/>
                </a:lnTo>
                <a:lnTo>
                  <a:pt x="24314" y="315748"/>
                </a:lnTo>
                <a:lnTo>
                  <a:pt x="28817" y="304939"/>
                </a:lnTo>
                <a:lnTo>
                  <a:pt x="28817" y="304215"/>
                </a:lnTo>
                <a:close/>
              </a:path>
              <a:path w="1861820" h="321310">
                <a:moveTo>
                  <a:pt x="1861535" y="291274"/>
                </a:moveTo>
                <a:lnTo>
                  <a:pt x="1842980" y="291274"/>
                </a:lnTo>
                <a:lnTo>
                  <a:pt x="1840808" y="291803"/>
                </a:lnTo>
                <a:lnTo>
                  <a:pt x="1832989" y="304939"/>
                </a:lnTo>
                <a:lnTo>
                  <a:pt x="1833328" y="309079"/>
                </a:lnTo>
                <a:lnTo>
                  <a:pt x="1860775" y="309079"/>
                </a:lnTo>
                <a:lnTo>
                  <a:pt x="1861573" y="306019"/>
                </a:lnTo>
                <a:lnTo>
                  <a:pt x="1861174" y="301123"/>
                </a:lnTo>
                <a:lnTo>
                  <a:pt x="1860951" y="300316"/>
                </a:lnTo>
                <a:lnTo>
                  <a:pt x="1861103" y="300253"/>
                </a:lnTo>
                <a:lnTo>
                  <a:pt x="1861535" y="300253"/>
                </a:lnTo>
                <a:lnTo>
                  <a:pt x="1861535" y="291274"/>
                </a:lnTo>
                <a:close/>
              </a:path>
              <a:path w="1861820" h="321310">
                <a:moveTo>
                  <a:pt x="1842980" y="291274"/>
                </a:moveTo>
                <a:lnTo>
                  <a:pt x="1841469" y="291452"/>
                </a:lnTo>
                <a:lnTo>
                  <a:pt x="1839615" y="291579"/>
                </a:lnTo>
                <a:lnTo>
                  <a:pt x="1832706" y="291838"/>
                </a:lnTo>
                <a:lnTo>
                  <a:pt x="1832723" y="306019"/>
                </a:lnTo>
                <a:lnTo>
                  <a:pt x="1832922" y="307086"/>
                </a:lnTo>
                <a:lnTo>
                  <a:pt x="1833265" y="308310"/>
                </a:lnTo>
                <a:lnTo>
                  <a:pt x="1832871" y="303504"/>
                </a:lnTo>
                <a:lnTo>
                  <a:pt x="1834433" y="297535"/>
                </a:lnTo>
                <a:lnTo>
                  <a:pt x="1834789" y="296887"/>
                </a:lnTo>
                <a:lnTo>
                  <a:pt x="1839259" y="292442"/>
                </a:lnTo>
                <a:lnTo>
                  <a:pt x="1840859" y="291782"/>
                </a:lnTo>
                <a:lnTo>
                  <a:pt x="1842980" y="291274"/>
                </a:lnTo>
                <a:close/>
              </a:path>
              <a:path w="1861820" h="321310">
                <a:moveTo>
                  <a:pt x="1861535" y="300253"/>
                </a:moveTo>
                <a:lnTo>
                  <a:pt x="1861103" y="300253"/>
                </a:lnTo>
                <a:lnTo>
                  <a:pt x="1861174" y="301123"/>
                </a:lnTo>
                <a:lnTo>
                  <a:pt x="1861345" y="301739"/>
                </a:lnTo>
                <a:lnTo>
                  <a:pt x="1861535" y="302755"/>
                </a:lnTo>
                <a:lnTo>
                  <a:pt x="1861535" y="300253"/>
                </a:lnTo>
                <a:close/>
              </a:path>
              <a:path w="1861820" h="321310">
                <a:moveTo>
                  <a:pt x="1861103" y="300253"/>
                </a:moveTo>
                <a:lnTo>
                  <a:pt x="1860951" y="300316"/>
                </a:lnTo>
                <a:lnTo>
                  <a:pt x="1861174" y="301123"/>
                </a:lnTo>
                <a:lnTo>
                  <a:pt x="1861103" y="300253"/>
                </a:lnTo>
                <a:close/>
              </a:path>
              <a:path w="1861820" h="321310">
                <a:moveTo>
                  <a:pt x="8934" y="290537"/>
                </a:moveTo>
                <a:lnTo>
                  <a:pt x="6451" y="290537"/>
                </a:lnTo>
                <a:lnTo>
                  <a:pt x="89" y="296887"/>
                </a:lnTo>
                <a:lnTo>
                  <a:pt x="0" y="300393"/>
                </a:lnTo>
                <a:lnTo>
                  <a:pt x="1518" y="296735"/>
                </a:lnTo>
                <a:lnTo>
                  <a:pt x="4220" y="294030"/>
                </a:lnTo>
                <a:lnTo>
                  <a:pt x="8249" y="290733"/>
                </a:lnTo>
                <a:lnTo>
                  <a:pt x="8934" y="290537"/>
                </a:lnTo>
                <a:close/>
              </a:path>
              <a:path w="1861820" h="321310">
                <a:moveTo>
                  <a:pt x="0" y="23888"/>
                </a:moveTo>
                <a:lnTo>
                  <a:pt x="0" y="296976"/>
                </a:lnTo>
                <a:lnTo>
                  <a:pt x="6451" y="290537"/>
                </a:lnTo>
                <a:lnTo>
                  <a:pt x="8934" y="290537"/>
                </a:lnTo>
                <a:lnTo>
                  <a:pt x="14239" y="289026"/>
                </a:lnTo>
                <a:lnTo>
                  <a:pt x="25860" y="288386"/>
                </a:lnTo>
                <a:lnTo>
                  <a:pt x="28817" y="288373"/>
                </a:lnTo>
                <a:lnTo>
                  <a:pt x="28817" y="30340"/>
                </a:lnTo>
                <a:lnTo>
                  <a:pt x="6451" y="30340"/>
                </a:lnTo>
                <a:lnTo>
                  <a:pt x="0" y="23888"/>
                </a:lnTo>
                <a:close/>
              </a:path>
              <a:path w="1861820" h="321310">
                <a:moveTo>
                  <a:pt x="28817" y="290537"/>
                </a:moveTo>
                <a:lnTo>
                  <a:pt x="22367" y="290537"/>
                </a:lnTo>
                <a:lnTo>
                  <a:pt x="28817" y="296976"/>
                </a:lnTo>
                <a:lnTo>
                  <a:pt x="28817" y="290537"/>
                </a:lnTo>
                <a:close/>
              </a:path>
              <a:path w="1861820" h="321310">
                <a:moveTo>
                  <a:pt x="1832706" y="291838"/>
                </a:moveTo>
                <a:lnTo>
                  <a:pt x="1832173" y="291858"/>
                </a:lnTo>
                <a:lnTo>
                  <a:pt x="1825010" y="291934"/>
                </a:lnTo>
                <a:lnTo>
                  <a:pt x="1832706" y="291934"/>
                </a:lnTo>
                <a:close/>
              </a:path>
              <a:path w="1861820" h="321310">
                <a:moveTo>
                  <a:pt x="1832706" y="28972"/>
                </a:moveTo>
                <a:lnTo>
                  <a:pt x="1832706" y="291838"/>
                </a:lnTo>
                <a:lnTo>
                  <a:pt x="1839615" y="291579"/>
                </a:lnTo>
                <a:lnTo>
                  <a:pt x="1841469" y="291452"/>
                </a:lnTo>
                <a:lnTo>
                  <a:pt x="1842980" y="291274"/>
                </a:lnTo>
                <a:lnTo>
                  <a:pt x="1861535" y="291274"/>
                </a:lnTo>
                <a:lnTo>
                  <a:pt x="1861535" y="29578"/>
                </a:lnTo>
                <a:lnTo>
                  <a:pt x="1842917" y="29578"/>
                </a:lnTo>
                <a:lnTo>
                  <a:pt x="1841291" y="29387"/>
                </a:lnTo>
                <a:lnTo>
                  <a:pt x="1839374" y="29248"/>
                </a:lnTo>
                <a:lnTo>
                  <a:pt x="1832706" y="28972"/>
                </a:lnTo>
                <a:close/>
              </a:path>
              <a:path w="1861820" h="321310">
                <a:moveTo>
                  <a:pt x="1634821" y="289761"/>
                </a:moveTo>
                <a:lnTo>
                  <a:pt x="1513898" y="289813"/>
                </a:lnTo>
                <a:lnTo>
                  <a:pt x="1680547" y="289813"/>
                </a:lnTo>
                <a:lnTo>
                  <a:pt x="1634821" y="289761"/>
                </a:lnTo>
                <a:close/>
              </a:path>
              <a:path w="1861820" h="321310">
                <a:moveTo>
                  <a:pt x="22367" y="1524"/>
                </a:moveTo>
                <a:lnTo>
                  <a:pt x="6451" y="1524"/>
                </a:lnTo>
                <a:lnTo>
                  <a:pt x="0" y="7975"/>
                </a:lnTo>
                <a:lnTo>
                  <a:pt x="63" y="23952"/>
                </a:lnTo>
                <a:lnTo>
                  <a:pt x="6451" y="30340"/>
                </a:lnTo>
                <a:lnTo>
                  <a:pt x="28817" y="30340"/>
                </a:lnTo>
                <a:lnTo>
                  <a:pt x="28817" y="7975"/>
                </a:lnTo>
                <a:lnTo>
                  <a:pt x="22367" y="1524"/>
                </a:lnTo>
                <a:close/>
              </a:path>
              <a:path w="1861820" h="321310">
                <a:moveTo>
                  <a:pt x="1814748" y="0"/>
                </a:moveTo>
                <a:lnTo>
                  <a:pt x="1680509" y="1524"/>
                </a:lnTo>
                <a:lnTo>
                  <a:pt x="22367" y="1524"/>
                </a:lnTo>
                <a:lnTo>
                  <a:pt x="28817" y="7975"/>
                </a:lnTo>
                <a:lnTo>
                  <a:pt x="28817" y="30340"/>
                </a:lnTo>
                <a:lnTo>
                  <a:pt x="1680509" y="30340"/>
                </a:lnTo>
                <a:lnTo>
                  <a:pt x="1814748" y="28816"/>
                </a:lnTo>
                <a:lnTo>
                  <a:pt x="1832706" y="28816"/>
                </a:lnTo>
                <a:lnTo>
                  <a:pt x="1832708" y="14935"/>
                </a:lnTo>
                <a:lnTo>
                  <a:pt x="1832922" y="13792"/>
                </a:lnTo>
                <a:lnTo>
                  <a:pt x="1833261" y="12581"/>
                </a:lnTo>
                <a:lnTo>
                  <a:pt x="1833328" y="11798"/>
                </a:lnTo>
                <a:lnTo>
                  <a:pt x="1860777" y="11798"/>
                </a:lnTo>
                <a:lnTo>
                  <a:pt x="1859998" y="8775"/>
                </a:lnTo>
                <a:lnTo>
                  <a:pt x="1835669" y="97"/>
                </a:lnTo>
                <a:lnTo>
                  <a:pt x="1814748" y="0"/>
                </a:lnTo>
                <a:close/>
              </a:path>
              <a:path w="1861820" h="321310">
                <a:moveTo>
                  <a:pt x="1833261" y="12581"/>
                </a:moveTo>
                <a:lnTo>
                  <a:pt x="1832922" y="13792"/>
                </a:lnTo>
                <a:lnTo>
                  <a:pt x="1832708" y="14935"/>
                </a:lnTo>
                <a:lnTo>
                  <a:pt x="1832706" y="28972"/>
                </a:lnTo>
                <a:lnTo>
                  <a:pt x="1839374" y="29248"/>
                </a:lnTo>
                <a:lnTo>
                  <a:pt x="1841291" y="29387"/>
                </a:lnTo>
                <a:lnTo>
                  <a:pt x="1842917" y="29578"/>
                </a:lnTo>
                <a:lnTo>
                  <a:pt x="1840821" y="29070"/>
                </a:lnTo>
                <a:lnTo>
                  <a:pt x="1839234" y="28422"/>
                </a:lnTo>
                <a:lnTo>
                  <a:pt x="1834763" y="23952"/>
                </a:lnTo>
                <a:lnTo>
                  <a:pt x="1834408" y="23291"/>
                </a:lnTo>
                <a:lnTo>
                  <a:pt x="1832858" y="17284"/>
                </a:lnTo>
                <a:lnTo>
                  <a:pt x="1833261" y="12581"/>
                </a:lnTo>
                <a:close/>
              </a:path>
              <a:path w="1861820" h="321310">
                <a:moveTo>
                  <a:pt x="1860777" y="11798"/>
                </a:moveTo>
                <a:lnTo>
                  <a:pt x="1833328" y="11798"/>
                </a:lnTo>
                <a:lnTo>
                  <a:pt x="1833392" y="12115"/>
                </a:lnTo>
                <a:lnTo>
                  <a:pt x="1833261" y="12581"/>
                </a:lnTo>
                <a:lnTo>
                  <a:pt x="1842917" y="29578"/>
                </a:lnTo>
                <a:lnTo>
                  <a:pt x="1861535" y="29578"/>
                </a:lnTo>
                <a:lnTo>
                  <a:pt x="1861535" y="20637"/>
                </a:lnTo>
                <a:lnTo>
                  <a:pt x="1861091" y="20637"/>
                </a:lnTo>
                <a:lnTo>
                  <a:pt x="1860951" y="20561"/>
                </a:lnTo>
                <a:lnTo>
                  <a:pt x="1861163" y="19800"/>
                </a:lnTo>
                <a:lnTo>
                  <a:pt x="1861586" y="14935"/>
                </a:lnTo>
                <a:lnTo>
                  <a:pt x="1860777" y="11798"/>
                </a:lnTo>
                <a:close/>
              </a:path>
              <a:path w="1861820" h="321310">
                <a:moveTo>
                  <a:pt x="1832706" y="28816"/>
                </a:moveTo>
                <a:lnTo>
                  <a:pt x="1824324" y="28816"/>
                </a:lnTo>
                <a:lnTo>
                  <a:pt x="1831703" y="28930"/>
                </a:lnTo>
                <a:lnTo>
                  <a:pt x="1832706" y="28972"/>
                </a:lnTo>
                <a:lnTo>
                  <a:pt x="1832706" y="28816"/>
                </a:lnTo>
                <a:close/>
              </a:path>
              <a:path w="1861820" h="321310">
                <a:moveTo>
                  <a:pt x="1861163" y="19800"/>
                </a:moveTo>
                <a:lnTo>
                  <a:pt x="1860951" y="20561"/>
                </a:lnTo>
                <a:lnTo>
                  <a:pt x="1861091" y="20637"/>
                </a:lnTo>
                <a:lnTo>
                  <a:pt x="1861163" y="19800"/>
                </a:lnTo>
                <a:close/>
              </a:path>
              <a:path w="1861820" h="321310">
                <a:moveTo>
                  <a:pt x="1861535" y="18122"/>
                </a:moveTo>
                <a:lnTo>
                  <a:pt x="1861345" y="19151"/>
                </a:lnTo>
                <a:lnTo>
                  <a:pt x="1861163" y="19800"/>
                </a:lnTo>
                <a:lnTo>
                  <a:pt x="1861091" y="20637"/>
                </a:lnTo>
                <a:lnTo>
                  <a:pt x="1861535" y="20637"/>
                </a:lnTo>
                <a:lnTo>
                  <a:pt x="1861535" y="18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140" y="5182552"/>
            <a:ext cx="1600200" cy="344170"/>
          </a:xfrm>
          <a:custGeom>
            <a:avLst/>
            <a:gdLst/>
            <a:ahLst/>
            <a:cxnLst/>
            <a:rect l="l" t="t" r="r" b="b"/>
            <a:pathLst>
              <a:path w="1600200" h="344170">
                <a:moveTo>
                  <a:pt x="1591255" y="341731"/>
                </a:moveTo>
                <a:lnTo>
                  <a:pt x="1403035" y="341731"/>
                </a:lnTo>
                <a:lnTo>
                  <a:pt x="1453055" y="341854"/>
                </a:lnTo>
                <a:lnTo>
                  <a:pt x="1548555" y="343655"/>
                </a:lnTo>
                <a:lnTo>
                  <a:pt x="1576683" y="343738"/>
                </a:lnTo>
                <a:lnTo>
                  <a:pt x="1586651" y="343173"/>
                </a:lnTo>
                <a:lnTo>
                  <a:pt x="1591255" y="341731"/>
                </a:lnTo>
                <a:close/>
              </a:path>
              <a:path w="1600200" h="344170">
                <a:moveTo>
                  <a:pt x="0" y="328091"/>
                </a:moveTo>
                <a:lnTo>
                  <a:pt x="0" y="336054"/>
                </a:lnTo>
                <a:lnTo>
                  <a:pt x="6451" y="342506"/>
                </a:lnTo>
                <a:lnTo>
                  <a:pt x="22370" y="342503"/>
                </a:lnTo>
                <a:lnTo>
                  <a:pt x="14408" y="342503"/>
                </a:lnTo>
                <a:lnTo>
                  <a:pt x="4502" y="338900"/>
                </a:lnTo>
                <a:lnTo>
                  <a:pt x="0" y="328091"/>
                </a:lnTo>
                <a:close/>
              </a:path>
              <a:path w="1600200" h="344170">
                <a:moveTo>
                  <a:pt x="28817" y="311623"/>
                </a:moveTo>
                <a:lnTo>
                  <a:pt x="52" y="323418"/>
                </a:lnTo>
                <a:lnTo>
                  <a:pt x="81" y="328286"/>
                </a:lnTo>
                <a:lnTo>
                  <a:pt x="4502" y="338900"/>
                </a:lnTo>
                <a:lnTo>
                  <a:pt x="14408" y="342503"/>
                </a:lnTo>
                <a:lnTo>
                  <a:pt x="22658" y="339502"/>
                </a:lnTo>
                <a:lnTo>
                  <a:pt x="24597" y="337566"/>
                </a:lnTo>
                <a:lnTo>
                  <a:pt x="14409" y="327367"/>
                </a:lnTo>
                <a:lnTo>
                  <a:pt x="28817" y="327367"/>
                </a:lnTo>
                <a:lnTo>
                  <a:pt x="28817" y="320141"/>
                </a:lnTo>
                <a:lnTo>
                  <a:pt x="22367" y="313689"/>
                </a:lnTo>
                <a:lnTo>
                  <a:pt x="28817" y="313689"/>
                </a:lnTo>
                <a:lnTo>
                  <a:pt x="28817" y="311623"/>
                </a:lnTo>
                <a:close/>
              </a:path>
              <a:path w="1600200" h="344170">
                <a:moveTo>
                  <a:pt x="22658" y="339502"/>
                </a:moveTo>
                <a:lnTo>
                  <a:pt x="14408" y="342503"/>
                </a:lnTo>
                <a:lnTo>
                  <a:pt x="22370" y="342503"/>
                </a:lnTo>
                <a:lnTo>
                  <a:pt x="23840" y="341033"/>
                </a:lnTo>
                <a:lnTo>
                  <a:pt x="18594" y="341033"/>
                </a:lnTo>
                <a:lnTo>
                  <a:pt x="20749" y="340474"/>
                </a:lnTo>
                <a:lnTo>
                  <a:pt x="22372" y="339788"/>
                </a:lnTo>
                <a:lnTo>
                  <a:pt x="22658" y="339502"/>
                </a:lnTo>
                <a:close/>
              </a:path>
              <a:path w="1600200" h="344170">
                <a:moveTo>
                  <a:pt x="1593272" y="340372"/>
                </a:moveTo>
                <a:lnTo>
                  <a:pt x="42261" y="340372"/>
                </a:lnTo>
                <a:lnTo>
                  <a:pt x="157239" y="341782"/>
                </a:lnTo>
                <a:lnTo>
                  <a:pt x="1591255" y="341731"/>
                </a:lnTo>
                <a:lnTo>
                  <a:pt x="1591908" y="341527"/>
                </a:lnTo>
                <a:lnTo>
                  <a:pt x="1593272" y="340372"/>
                </a:lnTo>
                <a:close/>
              </a:path>
              <a:path w="1600200" h="344170">
                <a:moveTo>
                  <a:pt x="28817" y="328091"/>
                </a:moveTo>
                <a:lnTo>
                  <a:pt x="24314" y="338900"/>
                </a:lnTo>
                <a:lnTo>
                  <a:pt x="22658" y="339502"/>
                </a:lnTo>
                <a:lnTo>
                  <a:pt x="22372" y="339788"/>
                </a:lnTo>
                <a:lnTo>
                  <a:pt x="20749" y="340474"/>
                </a:lnTo>
                <a:lnTo>
                  <a:pt x="18594" y="341033"/>
                </a:lnTo>
                <a:lnTo>
                  <a:pt x="19729" y="340880"/>
                </a:lnTo>
                <a:lnTo>
                  <a:pt x="21314" y="340766"/>
                </a:lnTo>
                <a:lnTo>
                  <a:pt x="24238" y="340634"/>
                </a:lnTo>
                <a:lnTo>
                  <a:pt x="28817" y="336054"/>
                </a:lnTo>
                <a:lnTo>
                  <a:pt x="28817" y="328091"/>
                </a:lnTo>
                <a:close/>
              </a:path>
              <a:path w="1600200" h="344170">
                <a:moveTo>
                  <a:pt x="24238" y="340634"/>
                </a:moveTo>
                <a:lnTo>
                  <a:pt x="21314" y="340766"/>
                </a:lnTo>
                <a:lnTo>
                  <a:pt x="19729" y="340880"/>
                </a:lnTo>
                <a:lnTo>
                  <a:pt x="18594" y="341033"/>
                </a:lnTo>
                <a:lnTo>
                  <a:pt x="23840" y="341033"/>
                </a:lnTo>
                <a:lnTo>
                  <a:pt x="24238" y="340634"/>
                </a:lnTo>
                <a:close/>
              </a:path>
              <a:path w="1600200" h="344170">
                <a:moveTo>
                  <a:pt x="42261" y="311556"/>
                </a:moveTo>
                <a:lnTo>
                  <a:pt x="28817" y="311623"/>
                </a:lnTo>
                <a:lnTo>
                  <a:pt x="28817" y="336054"/>
                </a:lnTo>
                <a:lnTo>
                  <a:pt x="24238" y="340634"/>
                </a:lnTo>
                <a:lnTo>
                  <a:pt x="27795" y="340474"/>
                </a:lnTo>
                <a:lnTo>
                  <a:pt x="34085" y="340372"/>
                </a:lnTo>
                <a:lnTo>
                  <a:pt x="1593272" y="340372"/>
                </a:lnTo>
                <a:lnTo>
                  <a:pt x="1595718" y="338302"/>
                </a:lnTo>
                <a:lnTo>
                  <a:pt x="1598372" y="335356"/>
                </a:lnTo>
                <a:lnTo>
                  <a:pt x="1599210" y="332219"/>
                </a:lnTo>
                <a:lnTo>
                  <a:pt x="1571740" y="332219"/>
                </a:lnTo>
                <a:lnTo>
                  <a:pt x="1571029" y="329476"/>
                </a:lnTo>
                <a:lnTo>
                  <a:pt x="1571143" y="314972"/>
                </a:lnTo>
                <a:lnTo>
                  <a:pt x="1566520" y="314972"/>
                </a:lnTo>
                <a:lnTo>
                  <a:pt x="1453296" y="313037"/>
                </a:lnTo>
                <a:lnTo>
                  <a:pt x="157239" y="312966"/>
                </a:lnTo>
                <a:lnTo>
                  <a:pt x="42261" y="311556"/>
                </a:lnTo>
                <a:close/>
              </a:path>
              <a:path w="1600200" h="344170">
                <a:moveTo>
                  <a:pt x="28817" y="327367"/>
                </a:moveTo>
                <a:lnTo>
                  <a:pt x="14409" y="327367"/>
                </a:lnTo>
                <a:lnTo>
                  <a:pt x="24597" y="337566"/>
                </a:lnTo>
                <a:lnTo>
                  <a:pt x="22658" y="339502"/>
                </a:lnTo>
                <a:lnTo>
                  <a:pt x="24314" y="338900"/>
                </a:lnTo>
                <a:lnTo>
                  <a:pt x="28736" y="328286"/>
                </a:lnTo>
                <a:lnTo>
                  <a:pt x="28817" y="327367"/>
                </a:lnTo>
                <a:close/>
              </a:path>
              <a:path w="1600200" h="344170">
                <a:moveTo>
                  <a:pt x="1599959" y="314413"/>
                </a:moveTo>
                <a:lnTo>
                  <a:pt x="1581430" y="314413"/>
                </a:lnTo>
                <a:lnTo>
                  <a:pt x="1579258" y="314972"/>
                </a:lnTo>
                <a:lnTo>
                  <a:pt x="1571215" y="329476"/>
                </a:lnTo>
                <a:lnTo>
                  <a:pt x="1571346" y="330212"/>
                </a:lnTo>
                <a:lnTo>
                  <a:pt x="1571816" y="331889"/>
                </a:lnTo>
                <a:lnTo>
                  <a:pt x="1571740" y="332219"/>
                </a:lnTo>
                <a:lnTo>
                  <a:pt x="1599210" y="332219"/>
                </a:lnTo>
                <a:lnTo>
                  <a:pt x="1599943" y="329476"/>
                </a:lnTo>
                <a:lnTo>
                  <a:pt x="1600016" y="329069"/>
                </a:lnTo>
                <a:lnTo>
                  <a:pt x="1600174" y="327367"/>
                </a:lnTo>
                <a:lnTo>
                  <a:pt x="1599959" y="327367"/>
                </a:lnTo>
                <a:lnTo>
                  <a:pt x="1599959" y="325920"/>
                </a:lnTo>
                <a:lnTo>
                  <a:pt x="1599782" y="324916"/>
                </a:lnTo>
                <a:lnTo>
                  <a:pt x="1599388" y="323507"/>
                </a:lnTo>
                <a:lnTo>
                  <a:pt x="1599540" y="323418"/>
                </a:lnTo>
                <a:lnTo>
                  <a:pt x="1599959" y="323418"/>
                </a:lnTo>
                <a:lnTo>
                  <a:pt x="1599959" y="314413"/>
                </a:lnTo>
                <a:close/>
              </a:path>
              <a:path w="1600200" h="344170">
                <a:moveTo>
                  <a:pt x="1581430" y="314413"/>
                </a:moveTo>
                <a:lnTo>
                  <a:pt x="1580401" y="314540"/>
                </a:lnTo>
                <a:lnTo>
                  <a:pt x="1578877" y="314655"/>
                </a:lnTo>
                <a:lnTo>
                  <a:pt x="1572616" y="314909"/>
                </a:lnTo>
                <a:lnTo>
                  <a:pt x="1571143" y="314924"/>
                </a:lnTo>
                <a:lnTo>
                  <a:pt x="1571143" y="328286"/>
                </a:lnTo>
                <a:lnTo>
                  <a:pt x="1579258" y="314972"/>
                </a:lnTo>
                <a:lnTo>
                  <a:pt x="1581430" y="314413"/>
                </a:lnTo>
                <a:close/>
              </a:path>
              <a:path w="1600200" h="344170">
                <a:moveTo>
                  <a:pt x="1599959" y="325029"/>
                </a:moveTo>
                <a:lnTo>
                  <a:pt x="1599959" y="327367"/>
                </a:lnTo>
                <a:lnTo>
                  <a:pt x="1600174" y="327367"/>
                </a:lnTo>
                <a:lnTo>
                  <a:pt x="1600191" y="325920"/>
                </a:lnTo>
                <a:lnTo>
                  <a:pt x="1599959" y="325029"/>
                </a:lnTo>
                <a:close/>
              </a:path>
              <a:path w="1600200" h="344170">
                <a:moveTo>
                  <a:pt x="1599540" y="323418"/>
                </a:moveTo>
                <a:lnTo>
                  <a:pt x="1599388" y="323507"/>
                </a:lnTo>
                <a:lnTo>
                  <a:pt x="1599802" y="325029"/>
                </a:lnTo>
                <a:lnTo>
                  <a:pt x="1599959" y="325920"/>
                </a:lnTo>
                <a:lnTo>
                  <a:pt x="1599930" y="324916"/>
                </a:lnTo>
                <a:lnTo>
                  <a:pt x="1599540" y="323418"/>
                </a:lnTo>
                <a:close/>
              </a:path>
              <a:path w="1600200" h="344170">
                <a:moveTo>
                  <a:pt x="1599959" y="323418"/>
                </a:moveTo>
                <a:lnTo>
                  <a:pt x="1599540" y="323418"/>
                </a:lnTo>
                <a:lnTo>
                  <a:pt x="1599959" y="325029"/>
                </a:lnTo>
                <a:lnTo>
                  <a:pt x="1599959" y="323418"/>
                </a:lnTo>
                <a:close/>
              </a:path>
              <a:path w="1600200" h="344170">
                <a:moveTo>
                  <a:pt x="8881" y="313689"/>
                </a:moveTo>
                <a:lnTo>
                  <a:pt x="6451" y="313689"/>
                </a:lnTo>
                <a:lnTo>
                  <a:pt x="0" y="320141"/>
                </a:lnTo>
                <a:lnTo>
                  <a:pt x="0" y="323545"/>
                </a:lnTo>
                <a:lnTo>
                  <a:pt x="1518" y="319887"/>
                </a:lnTo>
                <a:lnTo>
                  <a:pt x="4220" y="317182"/>
                </a:lnTo>
                <a:lnTo>
                  <a:pt x="8058" y="313945"/>
                </a:lnTo>
                <a:lnTo>
                  <a:pt x="8881" y="313689"/>
                </a:lnTo>
                <a:close/>
              </a:path>
              <a:path w="1600200" h="344170">
                <a:moveTo>
                  <a:pt x="0" y="23774"/>
                </a:moveTo>
                <a:lnTo>
                  <a:pt x="0" y="320141"/>
                </a:lnTo>
                <a:lnTo>
                  <a:pt x="6451" y="313689"/>
                </a:lnTo>
                <a:lnTo>
                  <a:pt x="8881" y="313689"/>
                </a:lnTo>
                <a:lnTo>
                  <a:pt x="13432" y="312273"/>
                </a:lnTo>
                <a:lnTo>
                  <a:pt x="23710" y="311649"/>
                </a:lnTo>
                <a:lnTo>
                  <a:pt x="28817" y="311623"/>
                </a:lnTo>
                <a:lnTo>
                  <a:pt x="28817" y="30225"/>
                </a:lnTo>
                <a:lnTo>
                  <a:pt x="6451" y="30225"/>
                </a:lnTo>
                <a:lnTo>
                  <a:pt x="0" y="23774"/>
                </a:lnTo>
                <a:close/>
              </a:path>
              <a:path w="1600200" h="344170">
                <a:moveTo>
                  <a:pt x="28817" y="313689"/>
                </a:moveTo>
                <a:lnTo>
                  <a:pt x="22367" y="313689"/>
                </a:lnTo>
                <a:lnTo>
                  <a:pt x="28817" y="320141"/>
                </a:lnTo>
                <a:lnTo>
                  <a:pt x="28817" y="313689"/>
                </a:lnTo>
                <a:close/>
              </a:path>
              <a:path w="1600200" h="344170">
                <a:moveTo>
                  <a:pt x="1571143" y="314924"/>
                </a:moveTo>
                <a:lnTo>
                  <a:pt x="1566520" y="314972"/>
                </a:lnTo>
                <a:lnTo>
                  <a:pt x="1571143" y="314972"/>
                </a:lnTo>
                <a:close/>
              </a:path>
              <a:path w="1600200" h="344170">
                <a:moveTo>
                  <a:pt x="1571143" y="28901"/>
                </a:moveTo>
                <a:lnTo>
                  <a:pt x="1571143" y="314924"/>
                </a:lnTo>
                <a:lnTo>
                  <a:pt x="1572616" y="314909"/>
                </a:lnTo>
                <a:lnTo>
                  <a:pt x="1578877" y="314655"/>
                </a:lnTo>
                <a:lnTo>
                  <a:pt x="1580401" y="314540"/>
                </a:lnTo>
                <a:lnTo>
                  <a:pt x="1581430" y="314413"/>
                </a:lnTo>
                <a:lnTo>
                  <a:pt x="1599959" y="314413"/>
                </a:lnTo>
                <a:lnTo>
                  <a:pt x="1599959" y="29476"/>
                </a:lnTo>
                <a:lnTo>
                  <a:pt x="1581367" y="29476"/>
                </a:lnTo>
                <a:lnTo>
                  <a:pt x="1580224" y="29324"/>
                </a:lnTo>
                <a:lnTo>
                  <a:pt x="1578649" y="29210"/>
                </a:lnTo>
                <a:lnTo>
                  <a:pt x="1572159" y="28917"/>
                </a:lnTo>
                <a:lnTo>
                  <a:pt x="1571143" y="28901"/>
                </a:lnTo>
                <a:close/>
              </a:path>
              <a:path w="1600200" h="344170">
                <a:moveTo>
                  <a:pt x="1403051" y="312915"/>
                </a:moveTo>
                <a:lnTo>
                  <a:pt x="1299884" y="312966"/>
                </a:lnTo>
                <a:lnTo>
                  <a:pt x="1442759" y="312966"/>
                </a:lnTo>
                <a:lnTo>
                  <a:pt x="1403051" y="312915"/>
                </a:lnTo>
                <a:close/>
              </a:path>
              <a:path w="1600200" h="344170">
                <a:moveTo>
                  <a:pt x="22367" y="1409"/>
                </a:moveTo>
                <a:lnTo>
                  <a:pt x="6451" y="1409"/>
                </a:lnTo>
                <a:lnTo>
                  <a:pt x="0" y="7861"/>
                </a:lnTo>
                <a:lnTo>
                  <a:pt x="76" y="23850"/>
                </a:lnTo>
                <a:lnTo>
                  <a:pt x="6451" y="30225"/>
                </a:lnTo>
                <a:lnTo>
                  <a:pt x="28817" y="30225"/>
                </a:lnTo>
                <a:lnTo>
                  <a:pt x="28817" y="7861"/>
                </a:lnTo>
                <a:lnTo>
                  <a:pt x="22367" y="1409"/>
                </a:lnTo>
                <a:close/>
              </a:path>
              <a:path w="1600200" h="344170">
                <a:moveTo>
                  <a:pt x="1557694" y="0"/>
                </a:moveTo>
                <a:lnTo>
                  <a:pt x="1442721" y="1409"/>
                </a:lnTo>
                <a:lnTo>
                  <a:pt x="22367" y="1409"/>
                </a:lnTo>
                <a:lnTo>
                  <a:pt x="28817" y="7861"/>
                </a:lnTo>
                <a:lnTo>
                  <a:pt x="28817" y="30225"/>
                </a:lnTo>
                <a:lnTo>
                  <a:pt x="1442721" y="30225"/>
                </a:lnTo>
                <a:lnTo>
                  <a:pt x="1557694" y="28816"/>
                </a:lnTo>
                <a:lnTo>
                  <a:pt x="1571143" y="28816"/>
                </a:lnTo>
                <a:lnTo>
                  <a:pt x="1571161" y="14744"/>
                </a:lnTo>
                <a:lnTo>
                  <a:pt x="1571346" y="13690"/>
                </a:lnTo>
                <a:lnTo>
                  <a:pt x="1571688" y="12471"/>
                </a:lnTo>
                <a:lnTo>
                  <a:pt x="1571753" y="11683"/>
                </a:lnTo>
                <a:lnTo>
                  <a:pt x="1599204" y="11683"/>
                </a:lnTo>
                <a:lnTo>
                  <a:pt x="1598410" y="8623"/>
                </a:lnTo>
                <a:lnTo>
                  <a:pt x="1576246" y="93"/>
                </a:lnTo>
                <a:lnTo>
                  <a:pt x="1557694" y="0"/>
                </a:lnTo>
                <a:close/>
              </a:path>
              <a:path w="1600200" h="344170">
                <a:moveTo>
                  <a:pt x="1571688" y="12471"/>
                </a:moveTo>
                <a:lnTo>
                  <a:pt x="1571346" y="13690"/>
                </a:lnTo>
                <a:lnTo>
                  <a:pt x="1571161" y="14744"/>
                </a:lnTo>
                <a:lnTo>
                  <a:pt x="1571143" y="28901"/>
                </a:lnTo>
                <a:lnTo>
                  <a:pt x="1572159" y="28917"/>
                </a:lnTo>
                <a:lnTo>
                  <a:pt x="1578649" y="29210"/>
                </a:lnTo>
                <a:lnTo>
                  <a:pt x="1580224" y="29324"/>
                </a:lnTo>
                <a:lnTo>
                  <a:pt x="1581367" y="29476"/>
                </a:lnTo>
                <a:lnTo>
                  <a:pt x="1579169" y="28901"/>
                </a:lnTo>
                <a:lnTo>
                  <a:pt x="1577582" y="28232"/>
                </a:lnTo>
                <a:lnTo>
                  <a:pt x="1573213" y="23850"/>
                </a:lnTo>
                <a:lnTo>
                  <a:pt x="1572858" y="23202"/>
                </a:lnTo>
                <a:lnTo>
                  <a:pt x="1571296" y="17246"/>
                </a:lnTo>
                <a:lnTo>
                  <a:pt x="1571688" y="12471"/>
                </a:lnTo>
                <a:close/>
              </a:path>
              <a:path w="1600200" h="344170">
                <a:moveTo>
                  <a:pt x="1599204" y="11683"/>
                </a:moveTo>
                <a:lnTo>
                  <a:pt x="1571753" y="11683"/>
                </a:lnTo>
                <a:lnTo>
                  <a:pt x="1571816" y="12014"/>
                </a:lnTo>
                <a:lnTo>
                  <a:pt x="1571688" y="12471"/>
                </a:lnTo>
                <a:lnTo>
                  <a:pt x="1581367" y="29476"/>
                </a:lnTo>
                <a:lnTo>
                  <a:pt x="1599959" y="29476"/>
                </a:lnTo>
                <a:lnTo>
                  <a:pt x="1599959" y="20497"/>
                </a:lnTo>
                <a:lnTo>
                  <a:pt x="1599528" y="20497"/>
                </a:lnTo>
                <a:lnTo>
                  <a:pt x="1599388" y="20408"/>
                </a:lnTo>
                <a:lnTo>
                  <a:pt x="1599596" y="19665"/>
                </a:lnTo>
                <a:lnTo>
                  <a:pt x="1599998" y="14744"/>
                </a:lnTo>
                <a:lnTo>
                  <a:pt x="1599204" y="11683"/>
                </a:lnTo>
                <a:close/>
              </a:path>
              <a:path w="1600200" h="344170">
                <a:moveTo>
                  <a:pt x="1571143" y="28816"/>
                </a:moveTo>
                <a:lnTo>
                  <a:pt x="1565873" y="28816"/>
                </a:lnTo>
                <a:lnTo>
                  <a:pt x="1571143" y="28901"/>
                </a:lnTo>
                <a:close/>
              </a:path>
              <a:path w="1600200" h="344170">
                <a:moveTo>
                  <a:pt x="1599596" y="19665"/>
                </a:moveTo>
                <a:lnTo>
                  <a:pt x="1599388" y="20408"/>
                </a:lnTo>
                <a:lnTo>
                  <a:pt x="1599528" y="20497"/>
                </a:lnTo>
                <a:lnTo>
                  <a:pt x="1599596" y="19665"/>
                </a:lnTo>
                <a:close/>
              </a:path>
              <a:path w="1600200" h="344170">
                <a:moveTo>
                  <a:pt x="1599959" y="17995"/>
                </a:moveTo>
                <a:lnTo>
                  <a:pt x="1599782" y="18999"/>
                </a:lnTo>
                <a:lnTo>
                  <a:pt x="1599596" y="19665"/>
                </a:lnTo>
                <a:lnTo>
                  <a:pt x="1599528" y="20497"/>
                </a:lnTo>
                <a:lnTo>
                  <a:pt x="1599959" y="20497"/>
                </a:lnTo>
                <a:lnTo>
                  <a:pt x="1599959" y="1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0071" y="140565"/>
            <a:ext cx="3190240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Sign</a:t>
            </a:r>
            <a:r>
              <a:rPr spc="450" dirty="0"/>
              <a:t> </a:t>
            </a:r>
            <a:r>
              <a:rPr spc="-75" dirty="0"/>
              <a:t>&amp;symptoms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027" y="879920"/>
            <a:ext cx="9562465" cy="65481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100" dirty="0">
                <a:latin typeface="Trebuchet MS"/>
                <a:cs typeface="Trebuchet MS"/>
              </a:rPr>
              <a:t>1.</a:t>
            </a:r>
            <a:r>
              <a:rPr sz="2100" spc="1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Deviation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eye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Squint):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spc="240" dirty="0">
                <a:latin typeface="Trebuchet MS"/>
                <a:cs typeface="Trebuchet MS"/>
              </a:rPr>
              <a:t>-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145" dirty="0">
                <a:latin typeface="Trebuchet MS"/>
                <a:cs typeface="Trebuchet MS"/>
              </a:rPr>
              <a:t>In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opposite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direction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action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paralyzed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muscle.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spc="285" dirty="0">
                <a:latin typeface="Trebuchet MS"/>
                <a:cs typeface="Trebuchet MS"/>
              </a:rPr>
              <a:t>*</a:t>
            </a:r>
            <a:r>
              <a:rPr sz="2100" spc="-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squint: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not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constant</a:t>
            </a:r>
            <a:r>
              <a:rPr sz="2100" spc="-4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500"/>
              </a:spcBef>
              <a:buChar char="&gt;"/>
              <a:tabLst>
                <a:tab pos="236220" algn="l"/>
              </a:tabLst>
            </a:pPr>
            <a:r>
              <a:rPr sz="2100" spc="-25" dirty="0">
                <a:latin typeface="Trebuchet MS"/>
                <a:cs typeface="Trebuchet MS"/>
              </a:rPr>
              <a:t>maximum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looking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direction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action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affected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muscle</a:t>
            </a:r>
            <a:endParaRPr sz="21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500"/>
              </a:spcBef>
              <a:buChar char="&gt;"/>
              <a:tabLst>
                <a:tab pos="236220" algn="l"/>
              </a:tabLst>
            </a:pPr>
            <a:r>
              <a:rPr sz="2100" spc="-55" dirty="0">
                <a:latin typeface="Trebuchet MS"/>
                <a:cs typeface="Trebuchet MS"/>
              </a:rPr>
              <a:t>minimum</a:t>
            </a:r>
            <a:r>
              <a:rPr sz="2100" spc="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or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even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nil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looking</a:t>
            </a:r>
            <a:r>
              <a:rPr sz="2100" spc="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opposite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direction</a:t>
            </a:r>
            <a:endParaRPr sz="2100">
              <a:latin typeface="Trebuchet MS"/>
              <a:cs typeface="Trebuchet MS"/>
            </a:endParaRPr>
          </a:p>
          <a:p>
            <a:pPr marL="237490" indent="-224790">
              <a:lnSpc>
                <a:spcPct val="100000"/>
              </a:lnSpc>
              <a:spcBef>
                <a:spcPts val="505"/>
              </a:spcBef>
              <a:buChar char="•"/>
              <a:tabLst>
                <a:tab pos="237490" algn="l"/>
              </a:tabLst>
            </a:pPr>
            <a:r>
              <a:rPr sz="2100" dirty="0">
                <a:latin typeface="Trebuchet MS"/>
                <a:cs typeface="Trebuchet MS"/>
              </a:rPr>
              <a:t>cover</a:t>
            </a:r>
            <a:r>
              <a:rPr sz="2100" spc="1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&amp;</a:t>
            </a:r>
            <a:r>
              <a:rPr sz="2100" spc="1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uncover</a:t>
            </a:r>
            <a:r>
              <a:rPr sz="2100" spc="-2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Test:</a:t>
            </a:r>
            <a:endParaRPr sz="2100">
              <a:latin typeface="Trebuchet MS"/>
              <a:cs typeface="Trebuchet MS"/>
            </a:endParaRPr>
          </a:p>
          <a:p>
            <a:pPr marL="237490" indent="-224790">
              <a:lnSpc>
                <a:spcPct val="100000"/>
              </a:lnSpc>
              <a:spcBef>
                <a:spcPts val="500"/>
              </a:spcBef>
              <a:buChar char="•"/>
              <a:tabLst>
                <a:tab pos="237490" algn="l"/>
              </a:tabLst>
            </a:pPr>
            <a:r>
              <a:rPr sz="2100" spc="-10" dirty="0">
                <a:latin typeface="Trebuchet MS"/>
                <a:cs typeface="Trebuchet MS"/>
              </a:rPr>
              <a:t>interpretation:</a:t>
            </a:r>
            <a:endParaRPr sz="21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500"/>
              </a:spcBef>
              <a:buChar char="&gt;"/>
              <a:tabLst>
                <a:tab pos="236220" algn="l"/>
              </a:tabLst>
            </a:pPr>
            <a:r>
              <a:rPr sz="2100" dirty="0">
                <a:latin typeface="Trebuchet MS"/>
                <a:cs typeface="Trebuchet MS"/>
              </a:rPr>
              <a:t>Secondary</a:t>
            </a:r>
            <a:r>
              <a:rPr sz="2100" spc="22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deviation</a:t>
            </a:r>
            <a:r>
              <a:rPr sz="2100" spc="2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229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much</a:t>
            </a:r>
            <a:r>
              <a:rPr sz="2100" spc="2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greater</a:t>
            </a:r>
            <a:r>
              <a:rPr sz="2100" spc="229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than</a:t>
            </a:r>
            <a:r>
              <a:rPr sz="2100" spc="2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2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2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primary</a:t>
            </a:r>
            <a:r>
              <a:rPr sz="2100" spc="2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deviation.</a:t>
            </a:r>
            <a:endParaRPr sz="21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500"/>
              </a:spcBef>
              <a:buChar char="&gt;"/>
              <a:tabLst>
                <a:tab pos="236220" algn="l"/>
              </a:tabLst>
            </a:pPr>
            <a:r>
              <a:rPr sz="2100" spc="135" dirty="0">
                <a:latin typeface="Trebuchet MS"/>
                <a:cs typeface="Trebuchet MS"/>
              </a:rPr>
              <a:t>1ry</a:t>
            </a:r>
            <a:r>
              <a:rPr sz="2100" spc="1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deviation:</a:t>
            </a:r>
            <a:r>
              <a:rPr sz="2100" spc="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squint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when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normal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eye</a:t>
            </a:r>
            <a:r>
              <a:rPr sz="2100" spc="1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fixing.</a:t>
            </a:r>
            <a:endParaRPr sz="2100">
              <a:latin typeface="Trebuchet MS"/>
              <a:cs typeface="Trebuchet MS"/>
            </a:endParaRPr>
          </a:p>
          <a:p>
            <a:pPr marL="12700" marR="2084705" indent="223520">
              <a:lnSpc>
                <a:spcPct val="119900"/>
              </a:lnSpc>
              <a:buChar char="&gt;"/>
              <a:tabLst>
                <a:tab pos="236220" algn="l"/>
              </a:tabLst>
            </a:pPr>
            <a:r>
              <a:rPr sz="2100" spc="135" dirty="0">
                <a:latin typeface="Trebuchet MS"/>
                <a:cs typeface="Trebuchet MS"/>
              </a:rPr>
              <a:t>2ry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deviation:</a:t>
            </a:r>
            <a:r>
              <a:rPr sz="2100" spc="1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squint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when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paralyzed </a:t>
            </a:r>
            <a:r>
              <a:rPr sz="2100" dirty="0">
                <a:latin typeface="Trebuchet MS"/>
                <a:cs typeface="Trebuchet MS"/>
              </a:rPr>
              <a:t>eye</a:t>
            </a:r>
            <a:r>
              <a:rPr sz="2100" spc="1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fixing.</a:t>
            </a:r>
            <a:endParaRPr sz="2100">
              <a:latin typeface="Trebuchet MS"/>
              <a:cs typeface="Trebuchet MS"/>
            </a:endParaRPr>
          </a:p>
          <a:p>
            <a:pPr marL="237490" indent="-224790">
              <a:lnSpc>
                <a:spcPct val="100000"/>
              </a:lnSpc>
              <a:spcBef>
                <a:spcPts val="500"/>
              </a:spcBef>
              <a:buChar char="•"/>
              <a:tabLst>
                <a:tab pos="237490" algn="l"/>
              </a:tabLst>
            </a:pPr>
            <a:r>
              <a:rPr sz="2100" spc="-10" dirty="0">
                <a:latin typeface="Trebuchet MS"/>
                <a:cs typeface="Trebuchet MS"/>
              </a:rPr>
              <a:t>Mechanism:</a:t>
            </a:r>
            <a:endParaRPr sz="2100">
              <a:latin typeface="Trebuchet MS"/>
              <a:cs typeface="Trebuchet MS"/>
            </a:endParaRPr>
          </a:p>
          <a:p>
            <a:pPr marL="12700" marR="5080" indent="223520">
              <a:lnSpc>
                <a:spcPct val="119900"/>
              </a:lnSpc>
              <a:buChar char="&gt;"/>
              <a:tabLst>
                <a:tab pos="236220" algn="l"/>
              </a:tabLst>
            </a:pPr>
            <a:r>
              <a:rPr sz="2100" dirty="0">
                <a:latin typeface="Trebuchet MS"/>
                <a:cs typeface="Trebuchet MS"/>
              </a:rPr>
              <a:t>Excessive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impulses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reach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paralyzed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muscle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to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contract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and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according</a:t>
            </a:r>
            <a:r>
              <a:rPr sz="2100" spc="12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to </a:t>
            </a:r>
            <a:r>
              <a:rPr sz="2100" spc="-10" dirty="0">
                <a:latin typeface="Trebuchet MS"/>
                <a:cs typeface="Trebuchet MS"/>
              </a:rPr>
              <a:t>Hering</a:t>
            </a:r>
            <a:endParaRPr sz="2100">
              <a:latin typeface="Trebuchet MS"/>
              <a:cs typeface="Trebuchet MS"/>
            </a:endParaRPr>
          </a:p>
          <a:p>
            <a:pPr marL="12700" marR="219075">
              <a:lnSpc>
                <a:spcPct val="119900"/>
              </a:lnSpc>
            </a:pPr>
            <a:r>
              <a:rPr sz="2100" spc="-65" dirty="0">
                <a:latin typeface="Trebuchet MS"/>
                <a:cs typeface="Trebuchet MS"/>
              </a:rPr>
              <a:t>law,</a:t>
            </a:r>
            <a:r>
              <a:rPr sz="2100" spc="1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equal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impulses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reach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contralateral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synergist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synergistic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muscle</a:t>
            </a:r>
            <a:r>
              <a:rPr sz="2100" spc="15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in the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dirty="0">
                <a:latin typeface="Trebuchet MS"/>
                <a:cs typeface="Trebuchet MS"/>
              </a:rPr>
              <a:t>sound</a:t>
            </a:r>
            <a:r>
              <a:rPr sz="2100" spc="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eye</a:t>
            </a:r>
            <a:r>
              <a:rPr sz="2100" spc="10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)</a:t>
            </a:r>
            <a:r>
              <a:rPr sz="2100" spc="105" dirty="0">
                <a:latin typeface="Trebuchet MS"/>
                <a:cs typeface="Trebuchet MS"/>
              </a:rPr>
              <a:t> </a:t>
            </a:r>
            <a:r>
              <a:rPr sz="2100" dirty="0">
                <a:latin typeface="Liberation Sans Narrow"/>
                <a:cs typeface="Liberation Sans Narrow"/>
              </a:rPr>
              <a:t>→</a:t>
            </a:r>
            <a:r>
              <a:rPr sz="2100" spc="254" dirty="0">
                <a:latin typeface="Liberation Sans Narrow"/>
                <a:cs typeface="Liberation Sans Narrow"/>
              </a:rPr>
              <a:t> </a:t>
            </a:r>
            <a:r>
              <a:rPr sz="2100" dirty="0">
                <a:latin typeface="Trebuchet MS"/>
                <a:cs typeface="Trebuchet MS"/>
              </a:rPr>
              <a:t>more</a:t>
            </a:r>
            <a:r>
              <a:rPr sz="2100" spc="10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deviation.</a:t>
            </a:r>
            <a:r>
              <a:rPr sz="2100" dirty="0">
                <a:latin typeface="Trebuchet MS"/>
                <a:cs typeface="Trebuchet MS"/>
              </a:rPr>
              <a:t> </a:t>
            </a:r>
            <a:r>
              <a:rPr sz="2100" spc="-275" dirty="0">
                <a:latin typeface="Trebuchet MS"/>
                <a:cs typeface="Trebuchet MS"/>
              </a:rPr>
              <a:t>...</a:t>
            </a:r>
            <a:r>
              <a:rPr sz="2100" spc="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{</a:t>
            </a:r>
            <a:r>
              <a:rPr sz="2100" spc="10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So,</a:t>
            </a:r>
            <a:r>
              <a:rPr sz="2100" spc="105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2ry</a:t>
            </a:r>
            <a:r>
              <a:rPr sz="2100" spc="10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0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&gt;</a:t>
            </a:r>
            <a:r>
              <a:rPr sz="2100" spc="105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1ry</a:t>
            </a:r>
            <a:r>
              <a:rPr sz="2100" spc="10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angle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}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95" y="189750"/>
            <a:ext cx="3394252" cy="18279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6183" y="203327"/>
            <a:ext cx="3394252" cy="18419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0785" y="2518206"/>
            <a:ext cx="3394252" cy="14441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6250" y="4839880"/>
            <a:ext cx="3354947" cy="1423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790" y="5131790"/>
            <a:ext cx="3394252" cy="141499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720566" y="1211935"/>
            <a:ext cx="912494" cy="313690"/>
          </a:xfrm>
          <a:custGeom>
            <a:avLst/>
            <a:gdLst/>
            <a:ahLst/>
            <a:cxnLst/>
            <a:rect l="l" t="t" r="r" b="b"/>
            <a:pathLst>
              <a:path w="912495" h="313690">
                <a:moveTo>
                  <a:pt x="647162" y="284429"/>
                </a:moveTo>
                <a:lnTo>
                  <a:pt x="643051" y="284429"/>
                </a:lnTo>
                <a:lnTo>
                  <a:pt x="636600" y="290880"/>
                </a:lnTo>
                <a:lnTo>
                  <a:pt x="636600" y="306793"/>
                </a:lnTo>
                <a:lnTo>
                  <a:pt x="643051" y="313245"/>
                </a:lnTo>
                <a:lnTo>
                  <a:pt x="658965" y="313245"/>
                </a:lnTo>
                <a:lnTo>
                  <a:pt x="659399" y="312810"/>
                </a:lnTo>
                <a:lnTo>
                  <a:pt x="646573" y="312810"/>
                </a:lnTo>
                <a:lnTo>
                  <a:pt x="638511" y="306019"/>
                </a:lnTo>
                <a:lnTo>
                  <a:pt x="636698" y="295636"/>
                </a:lnTo>
                <a:lnTo>
                  <a:pt x="643826" y="286346"/>
                </a:lnTo>
                <a:lnTo>
                  <a:pt x="647162" y="284429"/>
                </a:lnTo>
                <a:close/>
              </a:path>
              <a:path w="912495" h="313690">
                <a:moveTo>
                  <a:pt x="643826" y="286346"/>
                </a:moveTo>
                <a:lnTo>
                  <a:pt x="636698" y="295636"/>
                </a:lnTo>
                <a:lnTo>
                  <a:pt x="638511" y="306019"/>
                </a:lnTo>
                <a:lnTo>
                  <a:pt x="646573" y="312810"/>
                </a:lnTo>
                <a:lnTo>
                  <a:pt x="658190" y="311327"/>
                </a:lnTo>
                <a:lnTo>
                  <a:pt x="643826" y="286346"/>
                </a:lnTo>
                <a:close/>
              </a:path>
              <a:path w="912495" h="313690">
                <a:moveTo>
                  <a:pt x="664521" y="307688"/>
                </a:moveTo>
                <a:lnTo>
                  <a:pt x="658190" y="311327"/>
                </a:lnTo>
                <a:lnTo>
                  <a:pt x="646573" y="312810"/>
                </a:lnTo>
                <a:lnTo>
                  <a:pt x="659399" y="312810"/>
                </a:lnTo>
                <a:lnTo>
                  <a:pt x="664521" y="307688"/>
                </a:lnTo>
                <a:close/>
              </a:path>
              <a:path w="912495" h="313690">
                <a:moveTo>
                  <a:pt x="843792" y="171404"/>
                </a:moveTo>
                <a:lnTo>
                  <a:pt x="643826" y="286346"/>
                </a:lnTo>
                <a:lnTo>
                  <a:pt x="658190" y="311327"/>
                </a:lnTo>
                <a:lnTo>
                  <a:pt x="664522" y="307688"/>
                </a:lnTo>
                <a:lnTo>
                  <a:pt x="665416" y="306793"/>
                </a:lnTo>
                <a:lnTo>
                  <a:pt x="665416" y="290880"/>
                </a:lnTo>
                <a:lnTo>
                  <a:pt x="658965" y="284429"/>
                </a:lnTo>
                <a:lnTo>
                  <a:pt x="704987" y="284429"/>
                </a:lnTo>
                <a:lnTo>
                  <a:pt x="881151" y="183172"/>
                </a:lnTo>
                <a:lnTo>
                  <a:pt x="883247" y="182206"/>
                </a:lnTo>
                <a:lnTo>
                  <a:pt x="884395" y="181712"/>
                </a:lnTo>
                <a:lnTo>
                  <a:pt x="892962" y="175298"/>
                </a:lnTo>
                <a:lnTo>
                  <a:pt x="895502" y="173316"/>
                </a:lnTo>
                <a:lnTo>
                  <a:pt x="896154" y="172758"/>
                </a:lnTo>
                <a:lnTo>
                  <a:pt x="880961" y="172745"/>
                </a:lnTo>
                <a:lnTo>
                  <a:pt x="878154" y="172567"/>
                </a:lnTo>
                <a:lnTo>
                  <a:pt x="865568" y="171589"/>
                </a:lnTo>
                <a:lnTo>
                  <a:pt x="863092" y="171437"/>
                </a:lnTo>
                <a:lnTo>
                  <a:pt x="843792" y="171404"/>
                </a:lnTo>
                <a:close/>
              </a:path>
              <a:path w="912495" h="313690">
                <a:moveTo>
                  <a:pt x="884395" y="181712"/>
                </a:moveTo>
                <a:lnTo>
                  <a:pt x="883247" y="182206"/>
                </a:lnTo>
                <a:lnTo>
                  <a:pt x="881151" y="183172"/>
                </a:lnTo>
                <a:lnTo>
                  <a:pt x="664521" y="307688"/>
                </a:lnTo>
                <a:lnTo>
                  <a:pt x="862825" y="193713"/>
                </a:lnTo>
                <a:lnTo>
                  <a:pt x="878890" y="185127"/>
                </a:lnTo>
                <a:lnTo>
                  <a:pt x="882954" y="182791"/>
                </a:lnTo>
                <a:lnTo>
                  <a:pt x="884395" y="181712"/>
                </a:lnTo>
                <a:close/>
              </a:path>
              <a:path w="912495" h="313690">
                <a:moveTo>
                  <a:pt x="704987" y="284429"/>
                </a:moveTo>
                <a:lnTo>
                  <a:pt x="658965" y="284429"/>
                </a:lnTo>
                <a:lnTo>
                  <a:pt x="665416" y="290880"/>
                </a:lnTo>
                <a:lnTo>
                  <a:pt x="665416" y="306793"/>
                </a:lnTo>
                <a:lnTo>
                  <a:pt x="664522" y="307688"/>
                </a:lnTo>
                <a:lnTo>
                  <a:pt x="704987" y="284429"/>
                </a:lnTo>
                <a:close/>
              </a:path>
              <a:path w="912495" h="313690">
                <a:moveTo>
                  <a:pt x="868945" y="157042"/>
                </a:moveTo>
                <a:lnTo>
                  <a:pt x="868117" y="157418"/>
                </a:lnTo>
                <a:lnTo>
                  <a:pt x="643826" y="286346"/>
                </a:lnTo>
                <a:lnTo>
                  <a:pt x="848817" y="168516"/>
                </a:lnTo>
                <a:lnTo>
                  <a:pt x="863904" y="160464"/>
                </a:lnTo>
                <a:lnTo>
                  <a:pt x="867333" y="158483"/>
                </a:lnTo>
                <a:lnTo>
                  <a:pt x="869143" y="157134"/>
                </a:lnTo>
                <a:lnTo>
                  <a:pt x="868945" y="157042"/>
                </a:lnTo>
                <a:close/>
              </a:path>
              <a:path w="912495" h="313690">
                <a:moveTo>
                  <a:pt x="900423" y="169145"/>
                </a:moveTo>
                <a:lnTo>
                  <a:pt x="899257" y="169736"/>
                </a:lnTo>
                <a:lnTo>
                  <a:pt x="897458" y="171640"/>
                </a:lnTo>
                <a:lnTo>
                  <a:pt x="895502" y="173316"/>
                </a:lnTo>
                <a:lnTo>
                  <a:pt x="892962" y="175298"/>
                </a:lnTo>
                <a:lnTo>
                  <a:pt x="884395" y="181712"/>
                </a:lnTo>
                <a:lnTo>
                  <a:pt x="894486" y="177368"/>
                </a:lnTo>
                <a:lnTo>
                  <a:pt x="897077" y="176174"/>
                </a:lnTo>
                <a:lnTo>
                  <a:pt x="905246" y="171488"/>
                </a:lnTo>
                <a:lnTo>
                  <a:pt x="898080" y="171488"/>
                </a:lnTo>
                <a:lnTo>
                  <a:pt x="900423" y="169145"/>
                </a:lnTo>
                <a:close/>
              </a:path>
              <a:path w="912495" h="313690">
                <a:moveTo>
                  <a:pt x="880948" y="170269"/>
                </a:moveTo>
                <a:lnTo>
                  <a:pt x="879513" y="170357"/>
                </a:lnTo>
                <a:lnTo>
                  <a:pt x="866914" y="171284"/>
                </a:lnTo>
                <a:lnTo>
                  <a:pt x="864108" y="171437"/>
                </a:lnTo>
                <a:lnTo>
                  <a:pt x="863092" y="171437"/>
                </a:lnTo>
                <a:lnTo>
                  <a:pt x="865568" y="171589"/>
                </a:lnTo>
                <a:lnTo>
                  <a:pt x="878154" y="172567"/>
                </a:lnTo>
                <a:lnTo>
                  <a:pt x="880961" y="172745"/>
                </a:lnTo>
                <a:lnTo>
                  <a:pt x="886726" y="172758"/>
                </a:lnTo>
                <a:lnTo>
                  <a:pt x="888885" y="172618"/>
                </a:lnTo>
                <a:lnTo>
                  <a:pt x="894775" y="171488"/>
                </a:lnTo>
                <a:lnTo>
                  <a:pt x="882167" y="171488"/>
                </a:lnTo>
                <a:lnTo>
                  <a:pt x="880948" y="170269"/>
                </a:lnTo>
                <a:close/>
              </a:path>
              <a:path w="912495" h="313690">
                <a:moveTo>
                  <a:pt x="899257" y="169736"/>
                </a:moveTo>
                <a:lnTo>
                  <a:pt x="896429" y="171170"/>
                </a:lnTo>
                <a:lnTo>
                  <a:pt x="888885" y="172618"/>
                </a:lnTo>
                <a:lnTo>
                  <a:pt x="886726" y="172758"/>
                </a:lnTo>
                <a:lnTo>
                  <a:pt x="896169" y="172745"/>
                </a:lnTo>
                <a:lnTo>
                  <a:pt x="897506" y="171589"/>
                </a:lnTo>
                <a:lnTo>
                  <a:pt x="899257" y="169736"/>
                </a:lnTo>
                <a:close/>
              </a:path>
              <a:path w="912495" h="313690">
                <a:moveTo>
                  <a:pt x="881989" y="170205"/>
                </a:moveTo>
                <a:lnTo>
                  <a:pt x="880948" y="170269"/>
                </a:lnTo>
                <a:lnTo>
                  <a:pt x="882167" y="171488"/>
                </a:lnTo>
                <a:lnTo>
                  <a:pt x="894775" y="171488"/>
                </a:lnTo>
                <a:lnTo>
                  <a:pt x="896429" y="171170"/>
                </a:lnTo>
                <a:lnTo>
                  <a:pt x="898232" y="170256"/>
                </a:lnTo>
                <a:lnTo>
                  <a:pt x="885571" y="170256"/>
                </a:lnTo>
                <a:lnTo>
                  <a:pt x="885050" y="170218"/>
                </a:lnTo>
                <a:lnTo>
                  <a:pt x="881989" y="170205"/>
                </a:lnTo>
                <a:close/>
              </a:path>
              <a:path w="912495" h="313690">
                <a:moveTo>
                  <a:pt x="905189" y="142671"/>
                </a:moveTo>
                <a:lnTo>
                  <a:pt x="898080" y="142671"/>
                </a:lnTo>
                <a:lnTo>
                  <a:pt x="900480" y="145072"/>
                </a:lnTo>
                <a:lnTo>
                  <a:pt x="900925" y="145300"/>
                </a:lnTo>
                <a:lnTo>
                  <a:pt x="901069" y="145660"/>
                </a:lnTo>
                <a:lnTo>
                  <a:pt x="904443" y="149034"/>
                </a:lnTo>
                <a:lnTo>
                  <a:pt x="904532" y="152647"/>
                </a:lnTo>
                <a:lnTo>
                  <a:pt x="904710" y="152984"/>
                </a:lnTo>
                <a:lnTo>
                  <a:pt x="905225" y="155994"/>
                </a:lnTo>
                <a:lnTo>
                  <a:pt x="905292" y="156235"/>
                </a:lnTo>
                <a:lnTo>
                  <a:pt x="905464" y="156667"/>
                </a:lnTo>
                <a:lnTo>
                  <a:pt x="905484" y="157505"/>
                </a:lnTo>
                <a:lnTo>
                  <a:pt x="905242" y="158107"/>
                </a:lnTo>
                <a:lnTo>
                  <a:pt x="904697" y="161226"/>
                </a:lnTo>
                <a:lnTo>
                  <a:pt x="904532" y="161537"/>
                </a:lnTo>
                <a:lnTo>
                  <a:pt x="904443" y="165125"/>
                </a:lnTo>
                <a:lnTo>
                  <a:pt x="901041" y="168527"/>
                </a:lnTo>
                <a:lnTo>
                  <a:pt x="900887" y="168909"/>
                </a:lnTo>
                <a:lnTo>
                  <a:pt x="900423" y="169145"/>
                </a:lnTo>
                <a:lnTo>
                  <a:pt x="898080" y="171488"/>
                </a:lnTo>
                <a:lnTo>
                  <a:pt x="905246" y="171488"/>
                </a:lnTo>
                <a:lnTo>
                  <a:pt x="907481" y="170205"/>
                </a:lnTo>
                <a:lnTo>
                  <a:pt x="911922" y="165836"/>
                </a:lnTo>
                <a:lnTo>
                  <a:pt x="912025" y="148501"/>
                </a:lnTo>
                <a:lnTo>
                  <a:pt x="907554" y="144043"/>
                </a:lnTo>
                <a:lnTo>
                  <a:pt x="905189" y="142671"/>
                </a:lnTo>
                <a:close/>
              </a:path>
              <a:path w="912495" h="313690">
                <a:moveTo>
                  <a:pt x="843792" y="171404"/>
                </a:moveTo>
                <a:lnTo>
                  <a:pt x="860895" y="171437"/>
                </a:lnTo>
                <a:lnTo>
                  <a:pt x="843792" y="171404"/>
                </a:lnTo>
                <a:close/>
              </a:path>
              <a:path w="912495" h="313690">
                <a:moveTo>
                  <a:pt x="869143" y="157134"/>
                </a:moveTo>
                <a:lnTo>
                  <a:pt x="867333" y="158483"/>
                </a:lnTo>
                <a:lnTo>
                  <a:pt x="863904" y="160464"/>
                </a:lnTo>
                <a:lnTo>
                  <a:pt x="848798" y="168527"/>
                </a:lnTo>
                <a:lnTo>
                  <a:pt x="843792" y="171404"/>
                </a:lnTo>
                <a:lnTo>
                  <a:pt x="860895" y="171437"/>
                </a:lnTo>
                <a:lnTo>
                  <a:pt x="864108" y="171437"/>
                </a:lnTo>
                <a:lnTo>
                  <a:pt x="866914" y="171284"/>
                </a:lnTo>
                <a:lnTo>
                  <a:pt x="879513" y="170357"/>
                </a:lnTo>
                <a:lnTo>
                  <a:pt x="880948" y="170269"/>
                </a:lnTo>
                <a:lnTo>
                  <a:pt x="875804" y="165125"/>
                </a:lnTo>
                <a:lnTo>
                  <a:pt x="875715" y="161928"/>
                </a:lnTo>
                <a:lnTo>
                  <a:pt x="869752" y="157416"/>
                </a:lnTo>
                <a:lnTo>
                  <a:pt x="869143" y="157134"/>
                </a:lnTo>
                <a:close/>
              </a:path>
              <a:path w="912495" h="313690">
                <a:moveTo>
                  <a:pt x="843787" y="171404"/>
                </a:moveTo>
                <a:close/>
              </a:path>
              <a:path w="912495" h="313690">
                <a:moveTo>
                  <a:pt x="6439" y="140970"/>
                </a:moveTo>
                <a:lnTo>
                  <a:pt x="102" y="147281"/>
                </a:lnTo>
                <a:lnTo>
                  <a:pt x="0" y="163385"/>
                </a:lnTo>
                <a:lnTo>
                  <a:pt x="6388" y="169799"/>
                </a:lnTo>
                <a:lnTo>
                  <a:pt x="843764" y="171404"/>
                </a:lnTo>
                <a:lnTo>
                  <a:pt x="35572" y="169849"/>
                </a:lnTo>
                <a:lnTo>
                  <a:pt x="29133" y="163385"/>
                </a:lnTo>
                <a:lnTo>
                  <a:pt x="29235" y="147408"/>
                </a:lnTo>
                <a:lnTo>
                  <a:pt x="35636" y="141033"/>
                </a:lnTo>
                <a:lnTo>
                  <a:pt x="39389" y="141033"/>
                </a:lnTo>
                <a:lnTo>
                  <a:pt x="6439" y="140970"/>
                </a:lnTo>
                <a:close/>
              </a:path>
              <a:path w="912495" h="313690">
                <a:moveTo>
                  <a:pt x="35636" y="141033"/>
                </a:moveTo>
                <a:lnTo>
                  <a:pt x="29235" y="147408"/>
                </a:lnTo>
                <a:lnTo>
                  <a:pt x="29133" y="163385"/>
                </a:lnTo>
                <a:lnTo>
                  <a:pt x="35572" y="169849"/>
                </a:lnTo>
                <a:lnTo>
                  <a:pt x="843792" y="171404"/>
                </a:lnTo>
                <a:lnTo>
                  <a:pt x="868121" y="157416"/>
                </a:lnTo>
                <a:lnTo>
                  <a:pt x="868945" y="157042"/>
                </a:lnTo>
                <a:lnTo>
                  <a:pt x="868134" y="156667"/>
                </a:lnTo>
                <a:lnTo>
                  <a:pt x="843842" y="142583"/>
                </a:lnTo>
                <a:lnTo>
                  <a:pt x="35636" y="141033"/>
                </a:lnTo>
                <a:close/>
              </a:path>
              <a:path w="912495" h="313690">
                <a:moveTo>
                  <a:pt x="875715" y="161928"/>
                </a:moveTo>
                <a:lnTo>
                  <a:pt x="875804" y="165125"/>
                </a:lnTo>
                <a:lnTo>
                  <a:pt x="880948" y="170269"/>
                </a:lnTo>
                <a:lnTo>
                  <a:pt x="881989" y="170205"/>
                </a:lnTo>
                <a:lnTo>
                  <a:pt x="885308" y="170205"/>
                </a:lnTo>
                <a:lnTo>
                  <a:pt x="876924" y="162891"/>
                </a:lnTo>
                <a:lnTo>
                  <a:pt x="875715" y="161928"/>
                </a:lnTo>
                <a:close/>
              </a:path>
              <a:path w="912495" h="313690">
                <a:moveTo>
                  <a:pt x="885308" y="170205"/>
                </a:moveTo>
                <a:lnTo>
                  <a:pt x="881989" y="170205"/>
                </a:lnTo>
                <a:lnTo>
                  <a:pt x="884174" y="170218"/>
                </a:lnTo>
                <a:lnTo>
                  <a:pt x="885050" y="170218"/>
                </a:lnTo>
                <a:lnTo>
                  <a:pt x="885571" y="170256"/>
                </a:lnTo>
                <a:lnTo>
                  <a:pt x="885308" y="170205"/>
                </a:lnTo>
                <a:close/>
              </a:path>
              <a:path w="912495" h="313690">
                <a:moveTo>
                  <a:pt x="876924" y="162891"/>
                </a:moveTo>
                <a:lnTo>
                  <a:pt x="885571" y="170256"/>
                </a:lnTo>
                <a:lnTo>
                  <a:pt x="898232" y="170256"/>
                </a:lnTo>
                <a:lnTo>
                  <a:pt x="902413" y="165125"/>
                </a:lnTo>
                <a:lnTo>
                  <a:pt x="886396" y="165125"/>
                </a:lnTo>
                <a:lnTo>
                  <a:pt x="886206" y="164985"/>
                </a:lnTo>
                <a:lnTo>
                  <a:pt x="884577" y="164033"/>
                </a:lnTo>
                <a:lnTo>
                  <a:pt x="878154" y="164033"/>
                </a:lnTo>
                <a:lnTo>
                  <a:pt x="877747" y="163601"/>
                </a:lnTo>
                <a:lnTo>
                  <a:pt x="876924" y="162891"/>
                </a:lnTo>
                <a:close/>
              </a:path>
              <a:path w="912495" h="313690">
                <a:moveTo>
                  <a:pt x="901742" y="166788"/>
                </a:moveTo>
                <a:lnTo>
                  <a:pt x="901674" y="166916"/>
                </a:lnTo>
                <a:lnTo>
                  <a:pt x="900506" y="168414"/>
                </a:lnTo>
                <a:lnTo>
                  <a:pt x="899257" y="169736"/>
                </a:lnTo>
                <a:lnTo>
                  <a:pt x="900423" y="169145"/>
                </a:lnTo>
                <a:lnTo>
                  <a:pt x="901041" y="168527"/>
                </a:lnTo>
                <a:lnTo>
                  <a:pt x="901742" y="166788"/>
                </a:lnTo>
                <a:close/>
              </a:path>
              <a:path w="912495" h="313690">
                <a:moveTo>
                  <a:pt x="901041" y="168527"/>
                </a:moveTo>
                <a:lnTo>
                  <a:pt x="900423" y="169145"/>
                </a:lnTo>
                <a:lnTo>
                  <a:pt x="900887" y="168909"/>
                </a:lnTo>
                <a:lnTo>
                  <a:pt x="901041" y="168527"/>
                </a:lnTo>
                <a:close/>
              </a:path>
              <a:path w="912495" h="313690">
                <a:moveTo>
                  <a:pt x="904532" y="161537"/>
                </a:moveTo>
                <a:lnTo>
                  <a:pt x="901742" y="166788"/>
                </a:lnTo>
                <a:lnTo>
                  <a:pt x="901041" y="168527"/>
                </a:lnTo>
                <a:lnTo>
                  <a:pt x="904443" y="165125"/>
                </a:lnTo>
                <a:lnTo>
                  <a:pt x="904532" y="161537"/>
                </a:lnTo>
                <a:close/>
              </a:path>
              <a:path w="912495" h="313690">
                <a:moveTo>
                  <a:pt x="904532" y="159868"/>
                </a:moveTo>
                <a:lnTo>
                  <a:pt x="901742" y="166788"/>
                </a:lnTo>
                <a:lnTo>
                  <a:pt x="904515" y="161569"/>
                </a:lnTo>
                <a:lnTo>
                  <a:pt x="904532" y="159868"/>
                </a:lnTo>
                <a:close/>
              </a:path>
              <a:path w="912495" h="313690">
                <a:moveTo>
                  <a:pt x="886434" y="149034"/>
                </a:moveTo>
                <a:lnTo>
                  <a:pt x="886244" y="149174"/>
                </a:lnTo>
                <a:lnTo>
                  <a:pt x="884059" y="150431"/>
                </a:lnTo>
                <a:lnTo>
                  <a:pt x="881964" y="151383"/>
                </a:lnTo>
                <a:lnTo>
                  <a:pt x="875910" y="153997"/>
                </a:lnTo>
                <a:lnTo>
                  <a:pt x="875760" y="159868"/>
                </a:lnTo>
                <a:lnTo>
                  <a:pt x="875891" y="160116"/>
                </a:lnTo>
                <a:lnTo>
                  <a:pt x="881938" y="162750"/>
                </a:lnTo>
                <a:lnTo>
                  <a:pt x="884164" y="163791"/>
                </a:lnTo>
                <a:lnTo>
                  <a:pt x="886275" y="165036"/>
                </a:lnTo>
                <a:lnTo>
                  <a:pt x="884542" y="163271"/>
                </a:lnTo>
                <a:lnTo>
                  <a:pt x="883183" y="160756"/>
                </a:lnTo>
                <a:lnTo>
                  <a:pt x="883196" y="153377"/>
                </a:lnTo>
                <a:lnTo>
                  <a:pt x="884567" y="150875"/>
                </a:lnTo>
                <a:lnTo>
                  <a:pt x="886434" y="149034"/>
                </a:lnTo>
                <a:close/>
              </a:path>
              <a:path w="912495" h="313690">
                <a:moveTo>
                  <a:pt x="902416" y="149034"/>
                </a:moveTo>
                <a:lnTo>
                  <a:pt x="886434" y="149034"/>
                </a:lnTo>
                <a:lnTo>
                  <a:pt x="884567" y="150875"/>
                </a:lnTo>
                <a:lnTo>
                  <a:pt x="883196" y="153377"/>
                </a:lnTo>
                <a:lnTo>
                  <a:pt x="883183" y="160756"/>
                </a:lnTo>
                <a:lnTo>
                  <a:pt x="884542" y="163271"/>
                </a:lnTo>
                <a:lnTo>
                  <a:pt x="886396" y="165125"/>
                </a:lnTo>
                <a:lnTo>
                  <a:pt x="902413" y="165125"/>
                </a:lnTo>
                <a:lnTo>
                  <a:pt x="904432" y="160116"/>
                </a:lnTo>
                <a:lnTo>
                  <a:pt x="904398" y="153997"/>
                </a:lnTo>
                <a:lnTo>
                  <a:pt x="902416" y="149034"/>
                </a:lnTo>
                <a:close/>
              </a:path>
              <a:path w="912495" h="313690">
                <a:moveTo>
                  <a:pt x="875891" y="160116"/>
                </a:moveTo>
                <a:lnTo>
                  <a:pt x="877620" y="163385"/>
                </a:lnTo>
                <a:lnTo>
                  <a:pt x="877927" y="163791"/>
                </a:lnTo>
                <a:lnTo>
                  <a:pt x="878154" y="164033"/>
                </a:lnTo>
                <a:lnTo>
                  <a:pt x="884577" y="164033"/>
                </a:lnTo>
                <a:lnTo>
                  <a:pt x="884034" y="163715"/>
                </a:lnTo>
                <a:lnTo>
                  <a:pt x="881880" y="162725"/>
                </a:lnTo>
                <a:lnTo>
                  <a:pt x="875891" y="160116"/>
                </a:lnTo>
                <a:close/>
              </a:path>
              <a:path w="912495" h="313690">
                <a:moveTo>
                  <a:pt x="875797" y="160075"/>
                </a:moveTo>
                <a:lnTo>
                  <a:pt x="876924" y="162891"/>
                </a:lnTo>
                <a:lnTo>
                  <a:pt x="877747" y="163601"/>
                </a:lnTo>
                <a:lnTo>
                  <a:pt x="877919" y="163784"/>
                </a:lnTo>
                <a:lnTo>
                  <a:pt x="877620" y="163385"/>
                </a:lnTo>
                <a:lnTo>
                  <a:pt x="875891" y="160116"/>
                </a:lnTo>
                <a:close/>
              </a:path>
              <a:path w="912495" h="313690">
                <a:moveTo>
                  <a:pt x="875715" y="160040"/>
                </a:moveTo>
                <a:lnTo>
                  <a:pt x="875715" y="161928"/>
                </a:lnTo>
                <a:lnTo>
                  <a:pt x="876924" y="162891"/>
                </a:lnTo>
                <a:lnTo>
                  <a:pt x="875813" y="160116"/>
                </a:lnTo>
                <a:close/>
              </a:path>
              <a:path w="912495" h="313690">
                <a:moveTo>
                  <a:pt x="869756" y="157418"/>
                </a:moveTo>
                <a:lnTo>
                  <a:pt x="875715" y="161928"/>
                </a:lnTo>
                <a:lnTo>
                  <a:pt x="875715" y="160040"/>
                </a:lnTo>
                <a:lnTo>
                  <a:pt x="870712" y="157860"/>
                </a:lnTo>
                <a:lnTo>
                  <a:pt x="869756" y="157418"/>
                </a:lnTo>
                <a:close/>
              </a:path>
              <a:path w="912495" h="313690">
                <a:moveTo>
                  <a:pt x="905242" y="158107"/>
                </a:moveTo>
                <a:lnTo>
                  <a:pt x="904614" y="159664"/>
                </a:lnTo>
                <a:lnTo>
                  <a:pt x="904532" y="161537"/>
                </a:lnTo>
                <a:lnTo>
                  <a:pt x="904697" y="161226"/>
                </a:lnTo>
                <a:lnTo>
                  <a:pt x="905242" y="158107"/>
                </a:lnTo>
                <a:close/>
              </a:path>
              <a:path w="912495" h="313690">
                <a:moveTo>
                  <a:pt x="875715" y="159784"/>
                </a:moveTo>
                <a:lnTo>
                  <a:pt x="875783" y="160040"/>
                </a:lnTo>
                <a:lnTo>
                  <a:pt x="875715" y="159784"/>
                </a:lnTo>
                <a:close/>
              </a:path>
              <a:path w="912495" h="313690">
                <a:moveTo>
                  <a:pt x="875715" y="154081"/>
                </a:moveTo>
                <a:lnTo>
                  <a:pt x="870724" y="156235"/>
                </a:lnTo>
                <a:lnTo>
                  <a:pt x="869773" y="156667"/>
                </a:lnTo>
                <a:lnTo>
                  <a:pt x="869386" y="156953"/>
                </a:lnTo>
                <a:lnTo>
                  <a:pt x="869380" y="157134"/>
                </a:lnTo>
                <a:lnTo>
                  <a:pt x="869756" y="157418"/>
                </a:lnTo>
                <a:lnTo>
                  <a:pt x="871324" y="158127"/>
                </a:lnTo>
                <a:lnTo>
                  <a:pt x="875715" y="160040"/>
                </a:lnTo>
                <a:lnTo>
                  <a:pt x="875632" y="159664"/>
                </a:lnTo>
                <a:lnTo>
                  <a:pt x="875017" y="158127"/>
                </a:lnTo>
                <a:lnTo>
                  <a:pt x="875143" y="157416"/>
                </a:lnTo>
                <a:lnTo>
                  <a:pt x="875017" y="155994"/>
                </a:lnTo>
                <a:lnTo>
                  <a:pt x="875640" y="154457"/>
                </a:lnTo>
                <a:lnTo>
                  <a:pt x="875715" y="154081"/>
                </a:lnTo>
                <a:close/>
              </a:path>
              <a:path w="912495" h="313690">
                <a:moveTo>
                  <a:pt x="875203" y="157071"/>
                </a:moveTo>
                <a:lnTo>
                  <a:pt x="875017" y="158127"/>
                </a:lnTo>
                <a:lnTo>
                  <a:pt x="875715" y="159872"/>
                </a:lnTo>
                <a:lnTo>
                  <a:pt x="875652" y="159664"/>
                </a:lnTo>
                <a:lnTo>
                  <a:pt x="875203" y="157071"/>
                </a:lnTo>
                <a:close/>
              </a:path>
              <a:path w="912495" h="313690">
                <a:moveTo>
                  <a:pt x="904532" y="154332"/>
                </a:moveTo>
                <a:lnTo>
                  <a:pt x="904532" y="159868"/>
                </a:lnTo>
                <a:lnTo>
                  <a:pt x="905233" y="158127"/>
                </a:lnTo>
                <a:lnTo>
                  <a:pt x="905347" y="157505"/>
                </a:lnTo>
                <a:lnTo>
                  <a:pt x="905248" y="156126"/>
                </a:lnTo>
                <a:lnTo>
                  <a:pt x="904532" y="154332"/>
                </a:lnTo>
                <a:close/>
              </a:path>
              <a:path w="912495" h="313690">
                <a:moveTo>
                  <a:pt x="875715" y="154361"/>
                </a:moveTo>
                <a:lnTo>
                  <a:pt x="875275" y="156667"/>
                </a:lnTo>
                <a:lnTo>
                  <a:pt x="875214" y="157134"/>
                </a:lnTo>
                <a:lnTo>
                  <a:pt x="875652" y="159664"/>
                </a:lnTo>
                <a:lnTo>
                  <a:pt x="875715" y="154361"/>
                </a:lnTo>
                <a:close/>
              </a:path>
              <a:path w="912495" h="313690">
                <a:moveTo>
                  <a:pt x="905416" y="157107"/>
                </a:moveTo>
                <a:lnTo>
                  <a:pt x="905242" y="158107"/>
                </a:lnTo>
                <a:lnTo>
                  <a:pt x="905484" y="157505"/>
                </a:lnTo>
                <a:lnTo>
                  <a:pt x="905416" y="157107"/>
                </a:lnTo>
                <a:close/>
              </a:path>
              <a:path w="912495" h="313690">
                <a:moveTo>
                  <a:pt x="869263" y="157046"/>
                </a:moveTo>
                <a:lnTo>
                  <a:pt x="869756" y="157418"/>
                </a:lnTo>
                <a:lnTo>
                  <a:pt x="869263" y="157046"/>
                </a:lnTo>
                <a:close/>
              </a:path>
              <a:path w="912495" h="313690">
                <a:moveTo>
                  <a:pt x="869140" y="156953"/>
                </a:moveTo>
                <a:lnTo>
                  <a:pt x="869039" y="157086"/>
                </a:lnTo>
                <a:lnTo>
                  <a:pt x="869140" y="156953"/>
                </a:lnTo>
                <a:close/>
              </a:path>
              <a:path w="912495" h="313690">
                <a:moveTo>
                  <a:pt x="905248" y="156126"/>
                </a:moveTo>
                <a:lnTo>
                  <a:pt x="905416" y="157107"/>
                </a:lnTo>
                <a:lnTo>
                  <a:pt x="905464" y="156667"/>
                </a:lnTo>
                <a:lnTo>
                  <a:pt x="905248" y="156126"/>
                </a:lnTo>
                <a:close/>
              </a:path>
              <a:path w="912495" h="313690">
                <a:moveTo>
                  <a:pt x="875715" y="154270"/>
                </a:moveTo>
                <a:lnTo>
                  <a:pt x="875177" y="155600"/>
                </a:lnTo>
                <a:lnTo>
                  <a:pt x="875133" y="156667"/>
                </a:lnTo>
                <a:lnTo>
                  <a:pt x="875203" y="157071"/>
                </a:lnTo>
                <a:lnTo>
                  <a:pt x="875665" y="154457"/>
                </a:lnTo>
                <a:lnTo>
                  <a:pt x="875715" y="154270"/>
                </a:lnTo>
                <a:close/>
              </a:path>
              <a:path w="912495" h="313690">
                <a:moveTo>
                  <a:pt x="869769" y="156668"/>
                </a:moveTo>
                <a:lnTo>
                  <a:pt x="869140" y="156953"/>
                </a:lnTo>
                <a:lnTo>
                  <a:pt x="869769" y="156668"/>
                </a:lnTo>
                <a:close/>
              </a:path>
              <a:path w="912495" h="313690">
                <a:moveTo>
                  <a:pt x="848955" y="145545"/>
                </a:moveTo>
                <a:lnTo>
                  <a:pt x="868243" y="156718"/>
                </a:lnTo>
                <a:lnTo>
                  <a:pt x="868945" y="157042"/>
                </a:lnTo>
                <a:lnTo>
                  <a:pt x="869140" y="156953"/>
                </a:lnTo>
                <a:lnTo>
                  <a:pt x="867346" y="155600"/>
                </a:lnTo>
                <a:lnTo>
                  <a:pt x="863917" y="153606"/>
                </a:lnTo>
                <a:lnTo>
                  <a:pt x="848955" y="145545"/>
                </a:lnTo>
                <a:close/>
              </a:path>
              <a:path w="912495" h="313690">
                <a:moveTo>
                  <a:pt x="843849" y="142583"/>
                </a:moveTo>
                <a:lnTo>
                  <a:pt x="848955" y="145545"/>
                </a:lnTo>
                <a:lnTo>
                  <a:pt x="863917" y="153606"/>
                </a:lnTo>
                <a:lnTo>
                  <a:pt x="867346" y="155600"/>
                </a:lnTo>
                <a:lnTo>
                  <a:pt x="869140" y="156953"/>
                </a:lnTo>
                <a:lnTo>
                  <a:pt x="869771" y="156667"/>
                </a:lnTo>
                <a:lnTo>
                  <a:pt x="873349" y="153997"/>
                </a:lnTo>
                <a:lnTo>
                  <a:pt x="875715" y="152189"/>
                </a:lnTo>
                <a:lnTo>
                  <a:pt x="875804" y="149034"/>
                </a:lnTo>
                <a:lnTo>
                  <a:pt x="880975" y="143863"/>
                </a:lnTo>
                <a:lnTo>
                  <a:pt x="879564" y="143776"/>
                </a:lnTo>
                <a:lnTo>
                  <a:pt x="866978" y="142798"/>
                </a:lnTo>
                <a:lnTo>
                  <a:pt x="864171" y="142621"/>
                </a:lnTo>
                <a:lnTo>
                  <a:pt x="843849" y="142583"/>
                </a:lnTo>
                <a:close/>
              </a:path>
              <a:path w="912495" h="313690">
                <a:moveTo>
                  <a:pt x="875715" y="152189"/>
                </a:moveTo>
                <a:lnTo>
                  <a:pt x="872865" y="154361"/>
                </a:lnTo>
                <a:lnTo>
                  <a:pt x="869769" y="156668"/>
                </a:lnTo>
                <a:lnTo>
                  <a:pt x="870724" y="156235"/>
                </a:lnTo>
                <a:lnTo>
                  <a:pt x="875715" y="154081"/>
                </a:lnTo>
                <a:lnTo>
                  <a:pt x="875715" y="152189"/>
                </a:lnTo>
                <a:close/>
              </a:path>
              <a:path w="912495" h="313690">
                <a:moveTo>
                  <a:pt x="904532" y="152647"/>
                </a:moveTo>
                <a:lnTo>
                  <a:pt x="904582" y="154457"/>
                </a:lnTo>
                <a:lnTo>
                  <a:pt x="905248" y="156126"/>
                </a:lnTo>
                <a:lnTo>
                  <a:pt x="904710" y="152984"/>
                </a:lnTo>
                <a:lnTo>
                  <a:pt x="904532" y="152647"/>
                </a:lnTo>
                <a:close/>
              </a:path>
              <a:path w="912495" h="313690">
                <a:moveTo>
                  <a:pt x="875910" y="153997"/>
                </a:moveTo>
                <a:lnTo>
                  <a:pt x="875715" y="154361"/>
                </a:lnTo>
                <a:lnTo>
                  <a:pt x="875910" y="153997"/>
                </a:lnTo>
                <a:close/>
              </a:path>
              <a:path w="912495" h="313690">
                <a:moveTo>
                  <a:pt x="901767" y="147409"/>
                </a:moveTo>
                <a:lnTo>
                  <a:pt x="904532" y="154332"/>
                </a:lnTo>
                <a:lnTo>
                  <a:pt x="904532" y="152647"/>
                </a:lnTo>
                <a:lnTo>
                  <a:pt x="901767" y="147409"/>
                </a:lnTo>
                <a:close/>
              </a:path>
              <a:path w="912495" h="313690">
                <a:moveTo>
                  <a:pt x="876947" y="151230"/>
                </a:moveTo>
                <a:lnTo>
                  <a:pt x="875715" y="152189"/>
                </a:lnTo>
                <a:lnTo>
                  <a:pt x="875715" y="154081"/>
                </a:lnTo>
                <a:lnTo>
                  <a:pt x="876947" y="151230"/>
                </a:lnTo>
                <a:close/>
              </a:path>
              <a:path w="912495" h="313690">
                <a:moveTo>
                  <a:pt x="877945" y="150337"/>
                </a:moveTo>
                <a:lnTo>
                  <a:pt x="877773" y="150520"/>
                </a:lnTo>
                <a:lnTo>
                  <a:pt x="876947" y="151230"/>
                </a:lnTo>
                <a:lnTo>
                  <a:pt x="875809" y="154040"/>
                </a:lnTo>
                <a:lnTo>
                  <a:pt x="877646" y="150736"/>
                </a:lnTo>
                <a:lnTo>
                  <a:pt x="877945" y="150337"/>
                </a:lnTo>
                <a:close/>
              </a:path>
              <a:path w="912495" h="313690">
                <a:moveTo>
                  <a:pt x="884655" y="150088"/>
                </a:moveTo>
                <a:lnTo>
                  <a:pt x="878179" y="150088"/>
                </a:lnTo>
                <a:lnTo>
                  <a:pt x="877646" y="150736"/>
                </a:lnTo>
                <a:lnTo>
                  <a:pt x="875910" y="153997"/>
                </a:lnTo>
                <a:lnTo>
                  <a:pt x="881964" y="151383"/>
                </a:lnTo>
                <a:lnTo>
                  <a:pt x="884059" y="150431"/>
                </a:lnTo>
                <a:lnTo>
                  <a:pt x="884655" y="150088"/>
                </a:lnTo>
                <a:close/>
              </a:path>
              <a:path w="912495" h="313690">
                <a:moveTo>
                  <a:pt x="901069" y="145660"/>
                </a:moveTo>
                <a:lnTo>
                  <a:pt x="901800" y="147472"/>
                </a:lnTo>
                <a:lnTo>
                  <a:pt x="904532" y="152647"/>
                </a:lnTo>
                <a:lnTo>
                  <a:pt x="904443" y="149034"/>
                </a:lnTo>
                <a:lnTo>
                  <a:pt x="901069" y="145660"/>
                </a:lnTo>
                <a:close/>
              </a:path>
              <a:path w="912495" h="313690">
                <a:moveTo>
                  <a:pt x="880975" y="143863"/>
                </a:moveTo>
                <a:lnTo>
                  <a:pt x="875804" y="149034"/>
                </a:lnTo>
                <a:lnTo>
                  <a:pt x="875715" y="152189"/>
                </a:lnTo>
                <a:lnTo>
                  <a:pt x="876947" y="151230"/>
                </a:lnTo>
                <a:lnTo>
                  <a:pt x="878141" y="148285"/>
                </a:lnTo>
                <a:lnTo>
                  <a:pt x="880440" y="146126"/>
                </a:lnTo>
                <a:lnTo>
                  <a:pt x="884009" y="144297"/>
                </a:lnTo>
                <a:lnTo>
                  <a:pt x="884900" y="144043"/>
                </a:lnTo>
                <a:lnTo>
                  <a:pt x="885490" y="143929"/>
                </a:lnTo>
                <a:lnTo>
                  <a:pt x="882040" y="143929"/>
                </a:lnTo>
                <a:lnTo>
                  <a:pt x="880975" y="143863"/>
                </a:lnTo>
                <a:close/>
              </a:path>
              <a:path w="912495" h="313690">
                <a:moveTo>
                  <a:pt x="898209" y="143903"/>
                </a:moveTo>
                <a:lnTo>
                  <a:pt x="885621" y="143903"/>
                </a:lnTo>
                <a:lnTo>
                  <a:pt x="884834" y="144056"/>
                </a:lnTo>
                <a:lnTo>
                  <a:pt x="884009" y="144297"/>
                </a:lnTo>
                <a:lnTo>
                  <a:pt x="880440" y="146126"/>
                </a:lnTo>
                <a:lnTo>
                  <a:pt x="878141" y="148285"/>
                </a:lnTo>
                <a:lnTo>
                  <a:pt x="876947" y="151230"/>
                </a:lnTo>
                <a:lnTo>
                  <a:pt x="877951" y="150329"/>
                </a:lnTo>
                <a:lnTo>
                  <a:pt x="878179" y="150088"/>
                </a:lnTo>
                <a:lnTo>
                  <a:pt x="884655" y="150088"/>
                </a:lnTo>
                <a:lnTo>
                  <a:pt x="886313" y="149123"/>
                </a:lnTo>
                <a:lnTo>
                  <a:pt x="902416" y="149034"/>
                </a:lnTo>
                <a:lnTo>
                  <a:pt x="901792" y="147472"/>
                </a:lnTo>
                <a:lnTo>
                  <a:pt x="901700" y="147281"/>
                </a:lnTo>
                <a:lnTo>
                  <a:pt x="900544" y="145783"/>
                </a:lnTo>
                <a:lnTo>
                  <a:pt x="899316" y="144473"/>
                </a:lnTo>
                <a:lnTo>
                  <a:pt x="898209" y="143903"/>
                </a:lnTo>
                <a:close/>
              </a:path>
              <a:path w="912495" h="313690">
                <a:moveTo>
                  <a:pt x="899316" y="144473"/>
                </a:moveTo>
                <a:lnTo>
                  <a:pt x="900544" y="145783"/>
                </a:lnTo>
                <a:lnTo>
                  <a:pt x="901700" y="147281"/>
                </a:lnTo>
                <a:lnTo>
                  <a:pt x="901767" y="147409"/>
                </a:lnTo>
                <a:lnTo>
                  <a:pt x="901069" y="145660"/>
                </a:lnTo>
                <a:lnTo>
                  <a:pt x="900480" y="145072"/>
                </a:lnTo>
                <a:lnTo>
                  <a:pt x="899316" y="144473"/>
                </a:lnTo>
                <a:close/>
              </a:path>
              <a:path w="912495" h="313690">
                <a:moveTo>
                  <a:pt x="900480" y="145072"/>
                </a:moveTo>
                <a:lnTo>
                  <a:pt x="901069" y="145660"/>
                </a:lnTo>
                <a:lnTo>
                  <a:pt x="900925" y="145300"/>
                </a:lnTo>
                <a:lnTo>
                  <a:pt x="900480" y="145072"/>
                </a:lnTo>
                <a:close/>
              </a:path>
              <a:path w="912495" h="313690">
                <a:moveTo>
                  <a:pt x="884465" y="132414"/>
                </a:moveTo>
                <a:lnTo>
                  <a:pt x="890409" y="136880"/>
                </a:lnTo>
                <a:lnTo>
                  <a:pt x="895759" y="141033"/>
                </a:lnTo>
                <a:lnTo>
                  <a:pt x="897509" y="142544"/>
                </a:lnTo>
                <a:lnTo>
                  <a:pt x="899316" y="144473"/>
                </a:lnTo>
                <a:lnTo>
                  <a:pt x="900480" y="145072"/>
                </a:lnTo>
                <a:lnTo>
                  <a:pt x="898080" y="142671"/>
                </a:lnTo>
                <a:lnTo>
                  <a:pt x="905189" y="142671"/>
                </a:lnTo>
                <a:lnTo>
                  <a:pt x="897153" y="138010"/>
                </a:lnTo>
                <a:lnTo>
                  <a:pt x="894562" y="136817"/>
                </a:lnTo>
                <a:lnTo>
                  <a:pt x="884465" y="132414"/>
                </a:lnTo>
                <a:close/>
              </a:path>
              <a:path w="912495" h="313690">
                <a:moveTo>
                  <a:pt x="896171" y="141389"/>
                </a:moveTo>
                <a:lnTo>
                  <a:pt x="881024" y="141389"/>
                </a:lnTo>
                <a:lnTo>
                  <a:pt x="886790" y="141401"/>
                </a:lnTo>
                <a:lnTo>
                  <a:pt x="888949" y="141554"/>
                </a:lnTo>
                <a:lnTo>
                  <a:pt x="896480" y="143014"/>
                </a:lnTo>
                <a:lnTo>
                  <a:pt x="899316" y="144473"/>
                </a:lnTo>
                <a:lnTo>
                  <a:pt x="897435" y="142481"/>
                </a:lnTo>
                <a:lnTo>
                  <a:pt x="896171" y="141389"/>
                </a:lnTo>
                <a:close/>
              </a:path>
              <a:path w="912495" h="313690">
                <a:moveTo>
                  <a:pt x="894712" y="142671"/>
                </a:moveTo>
                <a:lnTo>
                  <a:pt x="882167" y="142671"/>
                </a:lnTo>
                <a:lnTo>
                  <a:pt x="880975" y="143863"/>
                </a:lnTo>
                <a:lnTo>
                  <a:pt x="882040" y="143929"/>
                </a:lnTo>
                <a:lnTo>
                  <a:pt x="885101" y="143929"/>
                </a:lnTo>
                <a:lnTo>
                  <a:pt x="885621" y="143903"/>
                </a:lnTo>
                <a:lnTo>
                  <a:pt x="898209" y="143903"/>
                </a:lnTo>
                <a:lnTo>
                  <a:pt x="896480" y="143014"/>
                </a:lnTo>
                <a:lnTo>
                  <a:pt x="894712" y="142671"/>
                </a:lnTo>
                <a:close/>
              </a:path>
              <a:path w="912495" h="313690">
                <a:moveTo>
                  <a:pt x="885621" y="143903"/>
                </a:moveTo>
                <a:lnTo>
                  <a:pt x="885101" y="143929"/>
                </a:lnTo>
                <a:lnTo>
                  <a:pt x="885490" y="143929"/>
                </a:lnTo>
                <a:lnTo>
                  <a:pt x="885621" y="143903"/>
                </a:lnTo>
                <a:close/>
              </a:path>
              <a:path w="912495" h="313690">
                <a:moveTo>
                  <a:pt x="881024" y="141389"/>
                </a:moveTo>
                <a:lnTo>
                  <a:pt x="878217" y="141554"/>
                </a:lnTo>
                <a:lnTo>
                  <a:pt x="865619" y="142481"/>
                </a:lnTo>
                <a:lnTo>
                  <a:pt x="863188" y="142619"/>
                </a:lnTo>
                <a:lnTo>
                  <a:pt x="864171" y="142621"/>
                </a:lnTo>
                <a:lnTo>
                  <a:pt x="866978" y="142798"/>
                </a:lnTo>
                <a:lnTo>
                  <a:pt x="879564" y="143776"/>
                </a:lnTo>
                <a:lnTo>
                  <a:pt x="880975" y="143863"/>
                </a:lnTo>
                <a:lnTo>
                  <a:pt x="882167" y="142671"/>
                </a:lnTo>
                <a:lnTo>
                  <a:pt x="894712" y="142671"/>
                </a:lnTo>
                <a:lnTo>
                  <a:pt x="888949" y="141554"/>
                </a:lnTo>
                <a:lnTo>
                  <a:pt x="886790" y="141401"/>
                </a:lnTo>
                <a:lnTo>
                  <a:pt x="881024" y="141389"/>
                </a:lnTo>
                <a:close/>
              </a:path>
              <a:path w="912495" h="313690">
                <a:moveTo>
                  <a:pt x="863188" y="142619"/>
                </a:moveTo>
                <a:lnTo>
                  <a:pt x="864171" y="142621"/>
                </a:lnTo>
                <a:lnTo>
                  <a:pt x="863188" y="142619"/>
                </a:lnTo>
                <a:close/>
              </a:path>
              <a:path w="912495" h="313690">
                <a:moveTo>
                  <a:pt x="658774" y="1943"/>
                </a:moveTo>
                <a:lnTo>
                  <a:pt x="644321" y="26873"/>
                </a:lnTo>
                <a:lnTo>
                  <a:pt x="843846" y="142582"/>
                </a:lnTo>
                <a:lnTo>
                  <a:pt x="863188" y="142619"/>
                </a:lnTo>
                <a:lnTo>
                  <a:pt x="865619" y="142481"/>
                </a:lnTo>
                <a:lnTo>
                  <a:pt x="878217" y="141554"/>
                </a:lnTo>
                <a:lnTo>
                  <a:pt x="881024" y="141389"/>
                </a:lnTo>
                <a:lnTo>
                  <a:pt x="896171" y="141389"/>
                </a:lnTo>
                <a:lnTo>
                  <a:pt x="895553" y="140855"/>
                </a:lnTo>
                <a:lnTo>
                  <a:pt x="890325" y="136817"/>
                </a:lnTo>
                <a:lnTo>
                  <a:pt x="884465" y="132414"/>
                </a:lnTo>
                <a:lnTo>
                  <a:pt x="883348" y="131927"/>
                </a:lnTo>
                <a:lnTo>
                  <a:pt x="881253" y="130962"/>
                </a:lnTo>
                <a:lnTo>
                  <a:pt x="705114" y="28816"/>
                </a:lnTo>
                <a:lnTo>
                  <a:pt x="659511" y="28816"/>
                </a:lnTo>
                <a:lnTo>
                  <a:pt x="665962" y="22364"/>
                </a:lnTo>
                <a:lnTo>
                  <a:pt x="665962" y="6451"/>
                </a:lnTo>
                <a:lnTo>
                  <a:pt x="665152" y="5641"/>
                </a:lnTo>
                <a:lnTo>
                  <a:pt x="658774" y="1943"/>
                </a:lnTo>
                <a:close/>
              </a:path>
              <a:path w="912495" h="313690">
                <a:moveTo>
                  <a:pt x="39389" y="141033"/>
                </a:moveTo>
                <a:lnTo>
                  <a:pt x="35636" y="141033"/>
                </a:lnTo>
                <a:lnTo>
                  <a:pt x="687670" y="142282"/>
                </a:lnTo>
                <a:lnTo>
                  <a:pt x="39389" y="141033"/>
                </a:lnTo>
                <a:close/>
              </a:path>
              <a:path w="912495" h="313690">
                <a:moveTo>
                  <a:pt x="665152" y="5641"/>
                </a:moveTo>
                <a:lnTo>
                  <a:pt x="881253" y="130962"/>
                </a:lnTo>
                <a:lnTo>
                  <a:pt x="883348" y="131927"/>
                </a:lnTo>
                <a:lnTo>
                  <a:pt x="884465" y="132414"/>
                </a:lnTo>
                <a:lnTo>
                  <a:pt x="883056" y="131356"/>
                </a:lnTo>
                <a:lnTo>
                  <a:pt x="879005" y="129006"/>
                </a:lnTo>
                <a:lnTo>
                  <a:pt x="864857" y="121386"/>
                </a:lnTo>
                <a:lnTo>
                  <a:pt x="862965" y="120345"/>
                </a:lnTo>
                <a:lnTo>
                  <a:pt x="665152" y="5641"/>
                </a:lnTo>
                <a:close/>
              </a:path>
              <a:path w="912495" h="313690">
                <a:moveTo>
                  <a:pt x="659511" y="0"/>
                </a:moveTo>
                <a:lnTo>
                  <a:pt x="643598" y="0"/>
                </a:lnTo>
                <a:lnTo>
                  <a:pt x="637146" y="6451"/>
                </a:lnTo>
                <a:lnTo>
                  <a:pt x="637146" y="22364"/>
                </a:lnTo>
                <a:lnTo>
                  <a:pt x="643598" y="28816"/>
                </a:lnTo>
                <a:lnTo>
                  <a:pt x="647672" y="28816"/>
                </a:lnTo>
                <a:lnTo>
                  <a:pt x="644321" y="26873"/>
                </a:lnTo>
                <a:lnTo>
                  <a:pt x="637236" y="17555"/>
                </a:lnTo>
                <a:lnTo>
                  <a:pt x="639089" y="7178"/>
                </a:lnTo>
                <a:lnTo>
                  <a:pt x="647172" y="416"/>
                </a:lnTo>
                <a:lnTo>
                  <a:pt x="659927" y="416"/>
                </a:lnTo>
                <a:lnTo>
                  <a:pt x="659511" y="0"/>
                </a:lnTo>
                <a:close/>
              </a:path>
              <a:path w="912495" h="313690">
                <a:moveTo>
                  <a:pt x="665153" y="5642"/>
                </a:moveTo>
                <a:lnTo>
                  <a:pt x="665962" y="6451"/>
                </a:lnTo>
                <a:lnTo>
                  <a:pt x="665962" y="22364"/>
                </a:lnTo>
                <a:lnTo>
                  <a:pt x="659511" y="28816"/>
                </a:lnTo>
                <a:lnTo>
                  <a:pt x="705114" y="28816"/>
                </a:lnTo>
                <a:lnTo>
                  <a:pt x="665153" y="5642"/>
                </a:lnTo>
                <a:close/>
              </a:path>
              <a:path w="912495" h="313690">
                <a:moveTo>
                  <a:pt x="647172" y="416"/>
                </a:moveTo>
                <a:lnTo>
                  <a:pt x="639089" y="7178"/>
                </a:lnTo>
                <a:lnTo>
                  <a:pt x="637236" y="17555"/>
                </a:lnTo>
                <a:lnTo>
                  <a:pt x="644321" y="26873"/>
                </a:lnTo>
                <a:lnTo>
                  <a:pt x="658774" y="1943"/>
                </a:lnTo>
                <a:lnTo>
                  <a:pt x="647172" y="416"/>
                </a:lnTo>
                <a:close/>
              </a:path>
              <a:path w="912495" h="313690">
                <a:moveTo>
                  <a:pt x="659927" y="416"/>
                </a:moveTo>
                <a:lnTo>
                  <a:pt x="647172" y="416"/>
                </a:lnTo>
                <a:lnTo>
                  <a:pt x="658774" y="1943"/>
                </a:lnTo>
                <a:lnTo>
                  <a:pt x="665152" y="5641"/>
                </a:lnTo>
                <a:lnTo>
                  <a:pt x="659927" y="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1405" y="1875840"/>
            <a:ext cx="896619" cy="590550"/>
          </a:xfrm>
          <a:custGeom>
            <a:avLst/>
            <a:gdLst/>
            <a:ahLst/>
            <a:cxnLst/>
            <a:rect l="l" t="t" r="r" b="b"/>
            <a:pathLst>
              <a:path w="896620" h="590550">
                <a:moveTo>
                  <a:pt x="848379" y="586821"/>
                </a:moveTo>
                <a:lnTo>
                  <a:pt x="849287" y="586866"/>
                </a:lnTo>
                <a:lnTo>
                  <a:pt x="851814" y="587222"/>
                </a:lnTo>
                <a:lnTo>
                  <a:pt x="865098" y="589432"/>
                </a:lnTo>
                <a:lnTo>
                  <a:pt x="868171" y="589864"/>
                </a:lnTo>
                <a:lnTo>
                  <a:pt x="880795" y="590499"/>
                </a:lnTo>
                <a:lnTo>
                  <a:pt x="887183" y="589152"/>
                </a:lnTo>
                <a:lnTo>
                  <a:pt x="887397" y="588822"/>
                </a:lnTo>
                <a:lnTo>
                  <a:pt x="875055" y="588822"/>
                </a:lnTo>
                <a:lnTo>
                  <a:pt x="869238" y="588657"/>
                </a:lnTo>
                <a:lnTo>
                  <a:pt x="865134" y="588292"/>
                </a:lnTo>
                <a:lnTo>
                  <a:pt x="853135" y="587120"/>
                </a:lnTo>
                <a:lnTo>
                  <a:pt x="850684" y="586917"/>
                </a:lnTo>
                <a:lnTo>
                  <a:pt x="848379" y="586821"/>
                </a:lnTo>
                <a:close/>
              </a:path>
              <a:path w="896620" h="590550">
                <a:moveTo>
                  <a:pt x="593318" y="545261"/>
                </a:moveTo>
                <a:lnTo>
                  <a:pt x="591883" y="574039"/>
                </a:lnTo>
                <a:lnTo>
                  <a:pt x="850684" y="586917"/>
                </a:lnTo>
                <a:lnTo>
                  <a:pt x="853135" y="587120"/>
                </a:lnTo>
                <a:lnTo>
                  <a:pt x="866139" y="588390"/>
                </a:lnTo>
                <a:lnTo>
                  <a:pt x="869238" y="588657"/>
                </a:lnTo>
                <a:lnTo>
                  <a:pt x="875055" y="588822"/>
                </a:lnTo>
                <a:lnTo>
                  <a:pt x="877188" y="588759"/>
                </a:lnTo>
                <a:lnTo>
                  <a:pt x="880327" y="588292"/>
                </a:lnTo>
                <a:lnTo>
                  <a:pt x="875976" y="587755"/>
                </a:lnTo>
                <a:lnTo>
                  <a:pt x="870927" y="587755"/>
                </a:lnTo>
                <a:lnTo>
                  <a:pt x="868039" y="584867"/>
                </a:lnTo>
                <a:lnTo>
                  <a:pt x="867359" y="584479"/>
                </a:lnTo>
                <a:lnTo>
                  <a:pt x="862279" y="581202"/>
                </a:lnTo>
                <a:lnTo>
                  <a:pt x="859789" y="579412"/>
                </a:lnTo>
                <a:lnTo>
                  <a:pt x="852574" y="574065"/>
                </a:lnTo>
                <a:lnTo>
                  <a:pt x="600557" y="574065"/>
                </a:lnTo>
                <a:lnTo>
                  <a:pt x="607009" y="567613"/>
                </a:lnTo>
                <a:lnTo>
                  <a:pt x="607009" y="551700"/>
                </a:lnTo>
                <a:lnTo>
                  <a:pt x="600943" y="545641"/>
                </a:lnTo>
                <a:lnTo>
                  <a:pt x="593318" y="545261"/>
                </a:lnTo>
                <a:close/>
              </a:path>
              <a:path w="896620" h="590550">
                <a:moveTo>
                  <a:pt x="893292" y="577422"/>
                </a:moveTo>
                <a:lnTo>
                  <a:pt x="892136" y="580847"/>
                </a:lnTo>
                <a:lnTo>
                  <a:pt x="891443" y="581462"/>
                </a:lnTo>
                <a:lnTo>
                  <a:pt x="891171" y="582333"/>
                </a:lnTo>
                <a:lnTo>
                  <a:pt x="888034" y="585266"/>
                </a:lnTo>
                <a:lnTo>
                  <a:pt x="886207" y="586109"/>
                </a:lnTo>
                <a:lnTo>
                  <a:pt x="884681" y="587463"/>
                </a:lnTo>
                <a:lnTo>
                  <a:pt x="880402" y="588302"/>
                </a:lnTo>
                <a:lnTo>
                  <a:pt x="880264" y="588302"/>
                </a:lnTo>
                <a:lnTo>
                  <a:pt x="877188" y="588759"/>
                </a:lnTo>
                <a:lnTo>
                  <a:pt x="875055" y="588822"/>
                </a:lnTo>
                <a:lnTo>
                  <a:pt x="887397" y="588822"/>
                </a:lnTo>
                <a:lnTo>
                  <a:pt x="887733" y="588302"/>
                </a:lnTo>
                <a:lnTo>
                  <a:pt x="880327" y="588292"/>
                </a:lnTo>
                <a:lnTo>
                  <a:pt x="887739" y="588292"/>
                </a:lnTo>
                <a:lnTo>
                  <a:pt x="888086" y="587755"/>
                </a:lnTo>
                <a:lnTo>
                  <a:pt x="886840" y="587755"/>
                </a:lnTo>
                <a:lnTo>
                  <a:pt x="890358" y="584238"/>
                </a:lnTo>
                <a:lnTo>
                  <a:pt x="893257" y="579751"/>
                </a:lnTo>
                <a:lnTo>
                  <a:pt x="893292" y="577422"/>
                </a:lnTo>
                <a:close/>
              </a:path>
              <a:path w="896620" h="590550">
                <a:moveTo>
                  <a:pt x="880834" y="588217"/>
                </a:moveTo>
                <a:lnTo>
                  <a:pt x="880327" y="588292"/>
                </a:lnTo>
                <a:lnTo>
                  <a:pt x="880834" y="588217"/>
                </a:lnTo>
                <a:close/>
              </a:path>
              <a:path w="896620" h="590550">
                <a:moveTo>
                  <a:pt x="864476" y="579751"/>
                </a:moveTo>
                <a:lnTo>
                  <a:pt x="864476" y="581304"/>
                </a:lnTo>
                <a:lnTo>
                  <a:pt x="868039" y="584867"/>
                </a:lnTo>
                <a:lnTo>
                  <a:pt x="869251" y="585558"/>
                </a:lnTo>
                <a:lnTo>
                  <a:pt x="872794" y="587070"/>
                </a:lnTo>
                <a:lnTo>
                  <a:pt x="874433" y="587565"/>
                </a:lnTo>
                <a:lnTo>
                  <a:pt x="880327" y="588292"/>
                </a:lnTo>
                <a:lnTo>
                  <a:pt x="881032" y="588178"/>
                </a:lnTo>
                <a:lnTo>
                  <a:pt x="882639" y="587755"/>
                </a:lnTo>
                <a:lnTo>
                  <a:pt x="886207" y="586109"/>
                </a:lnTo>
                <a:lnTo>
                  <a:pt x="890706" y="582117"/>
                </a:lnTo>
                <a:lnTo>
                  <a:pt x="868044" y="582117"/>
                </a:lnTo>
                <a:lnTo>
                  <a:pt x="867397" y="581634"/>
                </a:lnTo>
                <a:lnTo>
                  <a:pt x="864476" y="579751"/>
                </a:lnTo>
                <a:close/>
              </a:path>
              <a:path w="896620" h="590550">
                <a:moveTo>
                  <a:pt x="886207" y="586109"/>
                </a:moveTo>
                <a:lnTo>
                  <a:pt x="882611" y="587768"/>
                </a:lnTo>
                <a:lnTo>
                  <a:pt x="881032" y="588178"/>
                </a:lnTo>
                <a:lnTo>
                  <a:pt x="884681" y="587463"/>
                </a:lnTo>
                <a:lnTo>
                  <a:pt x="886207" y="586109"/>
                </a:lnTo>
                <a:close/>
              </a:path>
              <a:path w="896620" h="590550">
                <a:moveTo>
                  <a:pt x="868039" y="584867"/>
                </a:moveTo>
                <a:lnTo>
                  <a:pt x="870927" y="587755"/>
                </a:lnTo>
                <a:lnTo>
                  <a:pt x="875976" y="587755"/>
                </a:lnTo>
                <a:lnTo>
                  <a:pt x="874433" y="587565"/>
                </a:lnTo>
                <a:lnTo>
                  <a:pt x="872794" y="587070"/>
                </a:lnTo>
                <a:lnTo>
                  <a:pt x="869251" y="585558"/>
                </a:lnTo>
                <a:lnTo>
                  <a:pt x="868039" y="584867"/>
                </a:lnTo>
                <a:close/>
              </a:path>
              <a:path w="896620" h="590550">
                <a:moveTo>
                  <a:pt x="890358" y="584238"/>
                </a:moveTo>
                <a:lnTo>
                  <a:pt x="886840" y="587755"/>
                </a:lnTo>
                <a:lnTo>
                  <a:pt x="888086" y="587755"/>
                </a:lnTo>
                <a:lnTo>
                  <a:pt x="890358" y="584238"/>
                </a:lnTo>
                <a:close/>
              </a:path>
              <a:path w="896620" h="590550">
                <a:moveTo>
                  <a:pt x="891443" y="581462"/>
                </a:moveTo>
                <a:lnTo>
                  <a:pt x="886207" y="586109"/>
                </a:lnTo>
                <a:lnTo>
                  <a:pt x="888034" y="585266"/>
                </a:lnTo>
                <a:lnTo>
                  <a:pt x="891171" y="582333"/>
                </a:lnTo>
                <a:lnTo>
                  <a:pt x="891443" y="581462"/>
                </a:lnTo>
                <a:close/>
              </a:path>
              <a:path w="896620" h="590550">
                <a:moveTo>
                  <a:pt x="846282" y="569439"/>
                </a:moveTo>
                <a:lnTo>
                  <a:pt x="848634" y="571145"/>
                </a:lnTo>
                <a:lnTo>
                  <a:pt x="860261" y="579751"/>
                </a:lnTo>
                <a:lnTo>
                  <a:pt x="862279" y="581202"/>
                </a:lnTo>
                <a:lnTo>
                  <a:pt x="867359" y="584479"/>
                </a:lnTo>
                <a:lnTo>
                  <a:pt x="868039" y="584867"/>
                </a:lnTo>
                <a:lnTo>
                  <a:pt x="864476" y="581304"/>
                </a:lnTo>
                <a:lnTo>
                  <a:pt x="864391" y="579696"/>
                </a:lnTo>
                <a:lnTo>
                  <a:pt x="861898" y="578256"/>
                </a:lnTo>
                <a:lnTo>
                  <a:pt x="849003" y="571055"/>
                </a:lnTo>
                <a:lnTo>
                  <a:pt x="846975" y="569887"/>
                </a:lnTo>
                <a:lnTo>
                  <a:pt x="846282" y="569439"/>
                </a:lnTo>
                <a:close/>
              </a:path>
              <a:path w="896620" h="590550">
                <a:moveTo>
                  <a:pt x="893292" y="579696"/>
                </a:moveTo>
                <a:lnTo>
                  <a:pt x="890358" y="584238"/>
                </a:lnTo>
                <a:lnTo>
                  <a:pt x="893292" y="581304"/>
                </a:lnTo>
                <a:lnTo>
                  <a:pt x="893292" y="579696"/>
                </a:lnTo>
                <a:close/>
              </a:path>
              <a:path w="896620" h="590550">
                <a:moveTo>
                  <a:pt x="864476" y="576450"/>
                </a:moveTo>
                <a:lnTo>
                  <a:pt x="864476" y="579751"/>
                </a:lnTo>
                <a:lnTo>
                  <a:pt x="867448" y="581672"/>
                </a:lnTo>
                <a:lnTo>
                  <a:pt x="868044" y="582117"/>
                </a:lnTo>
                <a:lnTo>
                  <a:pt x="867517" y="581634"/>
                </a:lnTo>
                <a:lnTo>
                  <a:pt x="867028" y="581063"/>
                </a:lnTo>
                <a:lnTo>
                  <a:pt x="864641" y="577151"/>
                </a:lnTo>
                <a:lnTo>
                  <a:pt x="864476" y="576450"/>
                </a:lnTo>
                <a:close/>
              </a:path>
              <a:path w="896620" h="590550">
                <a:moveTo>
                  <a:pt x="864476" y="573967"/>
                </a:moveTo>
                <a:lnTo>
                  <a:pt x="868044" y="582117"/>
                </a:lnTo>
                <a:lnTo>
                  <a:pt x="890706" y="582117"/>
                </a:lnTo>
                <a:lnTo>
                  <a:pt x="891443" y="581462"/>
                </a:lnTo>
                <a:lnTo>
                  <a:pt x="893292" y="575535"/>
                </a:lnTo>
                <a:lnTo>
                  <a:pt x="893292" y="575271"/>
                </a:lnTo>
                <a:lnTo>
                  <a:pt x="865073" y="575271"/>
                </a:lnTo>
                <a:lnTo>
                  <a:pt x="864476" y="573967"/>
                </a:lnTo>
                <a:close/>
              </a:path>
              <a:path w="896620" h="590550">
                <a:moveTo>
                  <a:pt x="893292" y="575535"/>
                </a:moveTo>
                <a:lnTo>
                  <a:pt x="891443" y="581462"/>
                </a:lnTo>
                <a:lnTo>
                  <a:pt x="892136" y="580847"/>
                </a:lnTo>
                <a:lnTo>
                  <a:pt x="893292" y="577422"/>
                </a:lnTo>
                <a:lnTo>
                  <a:pt x="893292" y="575535"/>
                </a:lnTo>
                <a:close/>
              </a:path>
              <a:path w="896620" h="590550">
                <a:moveTo>
                  <a:pt x="826878" y="556907"/>
                </a:moveTo>
                <a:lnTo>
                  <a:pt x="846975" y="569887"/>
                </a:lnTo>
                <a:lnTo>
                  <a:pt x="849642" y="571423"/>
                </a:lnTo>
                <a:lnTo>
                  <a:pt x="861898" y="578256"/>
                </a:lnTo>
                <a:lnTo>
                  <a:pt x="864476" y="579751"/>
                </a:lnTo>
                <a:lnTo>
                  <a:pt x="864476" y="576450"/>
                </a:lnTo>
                <a:lnTo>
                  <a:pt x="863881" y="573925"/>
                </a:lnTo>
                <a:lnTo>
                  <a:pt x="863792" y="573341"/>
                </a:lnTo>
                <a:lnTo>
                  <a:pt x="852258" y="558164"/>
                </a:lnTo>
                <a:lnTo>
                  <a:pt x="826878" y="556907"/>
                </a:lnTo>
                <a:close/>
              </a:path>
              <a:path w="896620" h="590550">
                <a:moveTo>
                  <a:pt x="878635" y="540020"/>
                </a:moveTo>
                <a:lnTo>
                  <a:pt x="879665" y="542074"/>
                </a:lnTo>
                <a:lnTo>
                  <a:pt x="881701" y="545680"/>
                </a:lnTo>
                <a:lnTo>
                  <a:pt x="888871" y="558241"/>
                </a:lnTo>
                <a:lnTo>
                  <a:pt x="891434" y="563520"/>
                </a:lnTo>
                <a:lnTo>
                  <a:pt x="893292" y="565378"/>
                </a:lnTo>
                <a:lnTo>
                  <a:pt x="893351" y="569417"/>
                </a:lnTo>
                <a:lnTo>
                  <a:pt x="894143" y="572808"/>
                </a:lnTo>
                <a:lnTo>
                  <a:pt x="893596" y="574560"/>
                </a:lnTo>
                <a:lnTo>
                  <a:pt x="893508" y="576783"/>
                </a:lnTo>
                <a:lnTo>
                  <a:pt x="893384" y="577151"/>
                </a:lnTo>
                <a:lnTo>
                  <a:pt x="893292" y="579696"/>
                </a:lnTo>
                <a:lnTo>
                  <a:pt x="896610" y="574560"/>
                </a:lnTo>
                <a:lnTo>
                  <a:pt x="896493" y="573430"/>
                </a:lnTo>
                <a:lnTo>
                  <a:pt x="895299" y="568020"/>
                </a:lnTo>
                <a:lnTo>
                  <a:pt x="889533" y="556767"/>
                </a:lnTo>
                <a:lnTo>
                  <a:pt x="887869" y="554151"/>
                </a:lnTo>
                <a:lnTo>
                  <a:pt x="880402" y="542963"/>
                </a:lnTo>
                <a:lnTo>
                  <a:pt x="879030" y="540791"/>
                </a:lnTo>
                <a:lnTo>
                  <a:pt x="878635" y="540020"/>
                </a:lnTo>
                <a:close/>
              </a:path>
              <a:path w="896620" h="590550">
                <a:moveTo>
                  <a:pt x="893529" y="574774"/>
                </a:moveTo>
                <a:lnTo>
                  <a:pt x="893374" y="575271"/>
                </a:lnTo>
                <a:lnTo>
                  <a:pt x="893292" y="577422"/>
                </a:lnTo>
                <a:lnTo>
                  <a:pt x="893508" y="576783"/>
                </a:lnTo>
                <a:lnTo>
                  <a:pt x="893529" y="574774"/>
                </a:lnTo>
                <a:close/>
              </a:path>
              <a:path w="896620" h="590550">
                <a:moveTo>
                  <a:pt x="863941" y="572864"/>
                </a:moveTo>
                <a:lnTo>
                  <a:pt x="863881" y="573925"/>
                </a:lnTo>
                <a:lnTo>
                  <a:pt x="864476" y="576450"/>
                </a:lnTo>
                <a:lnTo>
                  <a:pt x="864351" y="573709"/>
                </a:lnTo>
                <a:lnTo>
                  <a:pt x="863941" y="572864"/>
                </a:lnTo>
                <a:close/>
              </a:path>
              <a:path w="896620" h="590550">
                <a:moveTo>
                  <a:pt x="893292" y="569198"/>
                </a:moveTo>
                <a:lnTo>
                  <a:pt x="893292" y="575535"/>
                </a:lnTo>
                <a:lnTo>
                  <a:pt x="893529" y="574774"/>
                </a:lnTo>
                <a:lnTo>
                  <a:pt x="893411" y="569887"/>
                </a:lnTo>
                <a:lnTo>
                  <a:pt x="893292" y="569198"/>
                </a:lnTo>
                <a:close/>
              </a:path>
              <a:path w="896620" h="590550">
                <a:moveTo>
                  <a:pt x="864486" y="571112"/>
                </a:moveTo>
                <a:lnTo>
                  <a:pt x="864511" y="574039"/>
                </a:lnTo>
                <a:lnTo>
                  <a:pt x="864863" y="574774"/>
                </a:lnTo>
                <a:lnTo>
                  <a:pt x="865073" y="575271"/>
                </a:lnTo>
                <a:lnTo>
                  <a:pt x="864931" y="574774"/>
                </a:lnTo>
                <a:lnTo>
                  <a:pt x="864817" y="574268"/>
                </a:lnTo>
                <a:lnTo>
                  <a:pt x="864741" y="571566"/>
                </a:lnTo>
                <a:lnTo>
                  <a:pt x="864486" y="571112"/>
                </a:lnTo>
                <a:close/>
              </a:path>
              <a:path w="896620" h="590550">
                <a:moveTo>
                  <a:pt x="864741" y="571566"/>
                </a:moveTo>
                <a:lnTo>
                  <a:pt x="864817" y="574268"/>
                </a:lnTo>
                <a:lnTo>
                  <a:pt x="864931" y="574774"/>
                </a:lnTo>
                <a:lnTo>
                  <a:pt x="865073" y="575271"/>
                </a:lnTo>
                <a:lnTo>
                  <a:pt x="893292" y="575271"/>
                </a:lnTo>
                <a:lnTo>
                  <a:pt x="893292" y="574268"/>
                </a:lnTo>
                <a:lnTo>
                  <a:pt x="866089" y="574268"/>
                </a:lnTo>
                <a:lnTo>
                  <a:pt x="864741" y="571566"/>
                </a:lnTo>
                <a:close/>
              </a:path>
              <a:path w="896620" h="590550">
                <a:moveTo>
                  <a:pt x="893292" y="569164"/>
                </a:moveTo>
                <a:lnTo>
                  <a:pt x="893411" y="569887"/>
                </a:lnTo>
                <a:lnTo>
                  <a:pt x="893529" y="574774"/>
                </a:lnTo>
                <a:lnTo>
                  <a:pt x="894143" y="572808"/>
                </a:lnTo>
                <a:lnTo>
                  <a:pt x="893292" y="569164"/>
                </a:lnTo>
                <a:close/>
              </a:path>
              <a:path w="896620" h="590550">
                <a:moveTo>
                  <a:pt x="871446" y="561177"/>
                </a:moveTo>
                <a:lnTo>
                  <a:pt x="870265" y="561723"/>
                </a:lnTo>
                <a:lnTo>
                  <a:pt x="866319" y="565225"/>
                </a:lnTo>
                <a:lnTo>
                  <a:pt x="864868" y="569887"/>
                </a:lnTo>
                <a:lnTo>
                  <a:pt x="864804" y="571690"/>
                </a:lnTo>
                <a:lnTo>
                  <a:pt x="865966" y="573967"/>
                </a:lnTo>
                <a:lnTo>
                  <a:pt x="866089" y="574268"/>
                </a:lnTo>
                <a:lnTo>
                  <a:pt x="865568" y="571931"/>
                </a:lnTo>
                <a:lnTo>
                  <a:pt x="865782" y="569198"/>
                </a:lnTo>
                <a:lnTo>
                  <a:pt x="869695" y="563105"/>
                </a:lnTo>
                <a:lnTo>
                  <a:pt x="872121" y="561784"/>
                </a:lnTo>
                <a:lnTo>
                  <a:pt x="874350" y="561314"/>
                </a:lnTo>
                <a:lnTo>
                  <a:pt x="871446" y="561177"/>
                </a:lnTo>
                <a:close/>
              </a:path>
              <a:path w="896620" h="590550">
                <a:moveTo>
                  <a:pt x="887964" y="561289"/>
                </a:moveTo>
                <a:lnTo>
                  <a:pt x="874471" y="561289"/>
                </a:lnTo>
                <a:lnTo>
                  <a:pt x="872121" y="561784"/>
                </a:lnTo>
                <a:lnTo>
                  <a:pt x="869695" y="563105"/>
                </a:lnTo>
                <a:lnTo>
                  <a:pt x="865782" y="569198"/>
                </a:lnTo>
                <a:lnTo>
                  <a:pt x="865568" y="571931"/>
                </a:lnTo>
                <a:lnTo>
                  <a:pt x="866089" y="574268"/>
                </a:lnTo>
                <a:lnTo>
                  <a:pt x="893292" y="574268"/>
                </a:lnTo>
                <a:lnTo>
                  <a:pt x="893246" y="569007"/>
                </a:lnTo>
                <a:lnTo>
                  <a:pt x="893093" y="568469"/>
                </a:lnTo>
                <a:lnTo>
                  <a:pt x="890015" y="563422"/>
                </a:lnTo>
                <a:lnTo>
                  <a:pt x="888885" y="562140"/>
                </a:lnTo>
                <a:lnTo>
                  <a:pt x="887964" y="561289"/>
                </a:lnTo>
                <a:close/>
              </a:path>
              <a:path w="896620" h="590550">
                <a:moveTo>
                  <a:pt x="600557" y="545249"/>
                </a:moveTo>
                <a:lnTo>
                  <a:pt x="584631" y="545261"/>
                </a:lnTo>
                <a:lnTo>
                  <a:pt x="578192" y="551700"/>
                </a:lnTo>
                <a:lnTo>
                  <a:pt x="578192" y="567613"/>
                </a:lnTo>
                <a:lnTo>
                  <a:pt x="584644" y="574065"/>
                </a:lnTo>
                <a:lnTo>
                  <a:pt x="592393" y="574065"/>
                </a:lnTo>
                <a:lnTo>
                  <a:pt x="591883" y="574039"/>
                </a:lnTo>
                <a:lnTo>
                  <a:pt x="581313" y="569007"/>
                </a:lnTo>
                <a:lnTo>
                  <a:pt x="578335" y="559346"/>
                </a:lnTo>
                <a:lnTo>
                  <a:pt x="578442" y="558380"/>
                </a:lnTo>
                <a:lnTo>
                  <a:pt x="582300" y="549222"/>
                </a:lnTo>
                <a:lnTo>
                  <a:pt x="593318" y="545261"/>
                </a:lnTo>
                <a:lnTo>
                  <a:pt x="600570" y="545261"/>
                </a:lnTo>
                <a:close/>
              </a:path>
              <a:path w="896620" h="590550">
                <a:moveTo>
                  <a:pt x="600950" y="545642"/>
                </a:moveTo>
                <a:lnTo>
                  <a:pt x="607009" y="551700"/>
                </a:lnTo>
                <a:lnTo>
                  <a:pt x="607009" y="567613"/>
                </a:lnTo>
                <a:lnTo>
                  <a:pt x="600557" y="574065"/>
                </a:lnTo>
                <a:lnTo>
                  <a:pt x="852574" y="574065"/>
                </a:lnTo>
                <a:lnTo>
                  <a:pt x="848512" y="571055"/>
                </a:lnTo>
                <a:lnTo>
                  <a:pt x="846247" y="569417"/>
                </a:lnTo>
                <a:lnTo>
                  <a:pt x="826874" y="556907"/>
                </a:lnTo>
                <a:lnTo>
                  <a:pt x="600950" y="545642"/>
                </a:lnTo>
                <a:close/>
              </a:path>
              <a:path w="896620" h="590550">
                <a:moveTo>
                  <a:pt x="593318" y="545261"/>
                </a:moveTo>
                <a:lnTo>
                  <a:pt x="582300" y="549222"/>
                </a:lnTo>
                <a:lnTo>
                  <a:pt x="578442" y="558380"/>
                </a:lnTo>
                <a:lnTo>
                  <a:pt x="578335" y="559346"/>
                </a:lnTo>
                <a:lnTo>
                  <a:pt x="581313" y="569007"/>
                </a:lnTo>
                <a:lnTo>
                  <a:pt x="591883" y="574039"/>
                </a:lnTo>
                <a:lnTo>
                  <a:pt x="593318" y="545261"/>
                </a:lnTo>
                <a:close/>
              </a:path>
              <a:path w="896620" h="590550">
                <a:moveTo>
                  <a:pt x="864476" y="571145"/>
                </a:moveTo>
                <a:lnTo>
                  <a:pt x="863941" y="572864"/>
                </a:lnTo>
                <a:lnTo>
                  <a:pt x="864476" y="573967"/>
                </a:lnTo>
                <a:lnTo>
                  <a:pt x="864476" y="571145"/>
                </a:lnTo>
                <a:close/>
              </a:path>
              <a:path w="896620" h="590550">
                <a:moveTo>
                  <a:pt x="855952" y="558700"/>
                </a:moveTo>
                <a:lnTo>
                  <a:pt x="862122" y="569439"/>
                </a:lnTo>
                <a:lnTo>
                  <a:pt x="863371" y="571690"/>
                </a:lnTo>
                <a:lnTo>
                  <a:pt x="863941" y="572864"/>
                </a:lnTo>
                <a:lnTo>
                  <a:pt x="864429" y="571296"/>
                </a:lnTo>
                <a:lnTo>
                  <a:pt x="864450" y="571055"/>
                </a:lnTo>
                <a:lnTo>
                  <a:pt x="862785" y="568469"/>
                </a:lnTo>
                <a:lnTo>
                  <a:pt x="856300" y="558757"/>
                </a:lnTo>
                <a:lnTo>
                  <a:pt x="855952" y="558700"/>
                </a:lnTo>
                <a:close/>
              </a:path>
              <a:path w="896620" h="590550">
                <a:moveTo>
                  <a:pt x="864755" y="570247"/>
                </a:moveTo>
                <a:lnTo>
                  <a:pt x="864579" y="570814"/>
                </a:lnTo>
                <a:lnTo>
                  <a:pt x="864603" y="571296"/>
                </a:lnTo>
                <a:lnTo>
                  <a:pt x="864741" y="571566"/>
                </a:lnTo>
                <a:lnTo>
                  <a:pt x="864755" y="570247"/>
                </a:lnTo>
                <a:close/>
              </a:path>
              <a:path w="896620" h="590550">
                <a:moveTo>
                  <a:pt x="868993" y="560861"/>
                </a:moveTo>
                <a:lnTo>
                  <a:pt x="864476" y="565378"/>
                </a:lnTo>
                <a:lnTo>
                  <a:pt x="864486" y="571112"/>
                </a:lnTo>
                <a:lnTo>
                  <a:pt x="864755" y="570247"/>
                </a:lnTo>
                <a:lnTo>
                  <a:pt x="864803" y="569007"/>
                </a:lnTo>
                <a:lnTo>
                  <a:pt x="865974" y="565530"/>
                </a:lnTo>
                <a:lnTo>
                  <a:pt x="866319" y="565225"/>
                </a:lnTo>
                <a:lnTo>
                  <a:pt x="866457" y="564781"/>
                </a:lnTo>
                <a:lnTo>
                  <a:pt x="869226" y="562203"/>
                </a:lnTo>
                <a:lnTo>
                  <a:pt x="870265" y="561723"/>
                </a:lnTo>
                <a:lnTo>
                  <a:pt x="870931" y="561132"/>
                </a:lnTo>
                <a:lnTo>
                  <a:pt x="868993" y="560861"/>
                </a:lnTo>
                <a:close/>
              </a:path>
              <a:path w="896620" h="590550">
                <a:moveTo>
                  <a:pt x="856300" y="558757"/>
                </a:moveTo>
                <a:lnTo>
                  <a:pt x="863423" y="569439"/>
                </a:lnTo>
                <a:lnTo>
                  <a:pt x="864476" y="571096"/>
                </a:lnTo>
                <a:lnTo>
                  <a:pt x="864476" y="565378"/>
                </a:lnTo>
                <a:lnTo>
                  <a:pt x="868993" y="560861"/>
                </a:lnTo>
                <a:lnTo>
                  <a:pt x="856300" y="558757"/>
                </a:lnTo>
                <a:close/>
              </a:path>
              <a:path w="896620" h="590550">
                <a:moveTo>
                  <a:pt x="866319" y="565225"/>
                </a:moveTo>
                <a:lnTo>
                  <a:pt x="865974" y="565530"/>
                </a:lnTo>
                <a:lnTo>
                  <a:pt x="864803" y="569007"/>
                </a:lnTo>
                <a:lnTo>
                  <a:pt x="864755" y="570247"/>
                </a:lnTo>
                <a:lnTo>
                  <a:pt x="866319" y="565225"/>
                </a:lnTo>
                <a:close/>
              </a:path>
              <a:path w="896620" h="590550">
                <a:moveTo>
                  <a:pt x="893093" y="568469"/>
                </a:moveTo>
                <a:lnTo>
                  <a:pt x="893292" y="569198"/>
                </a:lnTo>
                <a:lnTo>
                  <a:pt x="893152" y="568566"/>
                </a:lnTo>
                <a:close/>
              </a:path>
              <a:path w="896620" h="590550">
                <a:moveTo>
                  <a:pt x="891434" y="563520"/>
                </a:moveTo>
                <a:lnTo>
                  <a:pt x="892260" y="565530"/>
                </a:lnTo>
                <a:lnTo>
                  <a:pt x="893093" y="568469"/>
                </a:lnTo>
                <a:lnTo>
                  <a:pt x="893292" y="569164"/>
                </a:lnTo>
                <a:lnTo>
                  <a:pt x="893292" y="565378"/>
                </a:lnTo>
                <a:lnTo>
                  <a:pt x="891434" y="563520"/>
                </a:lnTo>
                <a:close/>
              </a:path>
              <a:path w="896620" h="590550">
                <a:moveTo>
                  <a:pt x="738915" y="330711"/>
                </a:moveTo>
                <a:lnTo>
                  <a:pt x="840727" y="529247"/>
                </a:lnTo>
                <a:lnTo>
                  <a:pt x="876553" y="553440"/>
                </a:lnTo>
                <a:lnTo>
                  <a:pt x="879220" y="554964"/>
                </a:lnTo>
                <a:lnTo>
                  <a:pt x="893093" y="568469"/>
                </a:lnTo>
                <a:lnTo>
                  <a:pt x="892260" y="565530"/>
                </a:lnTo>
                <a:lnTo>
                  <a:pt x="891434" y="563520"/>
                </a:lnTo>
                <a:lnTo>
                  <a:pt x="886840" y="558926"/>
                </a:lnTo>
                <a:lnTo>
                  <a:pt x="889206" y="558926"/>
                </a:lnTo>
                <a:lnTo>
                  <a:pt x="888623" y="557796"/>
                </a:lnTo>
                <a:lnTo>
                  <a:pt x="887237" y="555320"/>
                </a:lnTo>
                <a:lnTo>
                  <a:pt x="880833" y="544169"/>
                </a:lnTo>
                <a:lnTo>
                  <a:pt x="879665" y="542074"/>
                </a:lnTo>
                <a:lnTo>
                  <a:pt x="878635" y="540020"/>
                </a:lnTo>
                <a:lnTo>
                  <a:pt x="772187" y="332447"/>
                </a:lnTo>
                <a:lnTo>
                  <a:pt x="740651" y="332447"/>
                </a:lnTo>
                <a:lnTo>
                  <a:pt x="738915" y="330711"/>
                </a:lnTo>
                <a:close/>
              </a:path>
              <a:path w="896620" h="590550">
                <a:moveTo>
                  <a:pt x="870265" y="561723"/>
                </a:moveTo>
                <a:lnTo>
                  <a:pt x="869226" y="562203"/>
                </a:lnTo>
                <a:lnTo>
                  <a:pt x="866457" y="564781"/>
                </a:lnTo>
                <a:lnTo>
                  <a:pt x="866319" y="565225"/>
                </a:lnTo>
                <a:lnTo>
                  <a:pt x="870265" y="561723"/>
                </a:lnTo>
                <a:close/>
              </a:path>
              <a:path w="896620" h="590550">
                <a:moveTo>
                  <a:pt x="889206" y="558926"/>
                </a:moveTo>
                <a:lnTo>
                  <a:pt x="886840" y="558926"/>
                </a:lnTo>
                <a:lnTo>
                  <a:pt x="891434" y="563520"/>
                </a:lnTo>
                <a:lnTo>
                  <a:pt x="889206" y="558926"/>
                </a:lnTo>
                <a:close/>
              </a:path>
              <a:path w="896620" h="590550">
                <a:moveTo>
                  <a:pt x="870931" y="561132"/>
                </a:moveTo>
                <a:lnTo>
                  <a:pt x="870265" y="561723"/>
                </a:lnTo>
                <a:lnTo>
                  <a:pt x="871446" y="561177"/>
                </a:lnTo>
                <a:lnTo>
                  <a:pt x="870931" y="561132"/>
                </a:lnTo>
                <a:close/>
              </a:path>
              <a:path w="896620" h="590550">
                <a:moveTo>
                  <a:pt x="886520" y="559955"/>
                </a:moveTo>
                <a:lnTo>
                  <a:pt x="874852" y="559968"/>
                </a:lnTo>
                <a:lnTo>
                  <a:pt x="874229" y="560057"/>
                </a:lnTo>
                <a:lnTo>
                  <a:pt x="873404" y="560273"/>
                </a:lnTo>
                <a:lnTo>
                  <a:pt x="871446" y="561177"/>
                </a:lnTo>
                <a:lnTo>
                  <a:pt x="874090" y="561314"/>
                </a:lnTo>
                <a:lnTo>
                  <a:pt x="874471" y="561289"/>
                </a:lnTo>
                <a:lnTo>
                  <a:pt x="887964" y="561289"/>
                </a:lnTo>
                <a:lnTo>
                  <a:pt x="886520" y="559955"/>
                </a:lnTo>
                <a:close/>
              </a:path>
              <a:path w="896620" h="590550">
                <a:moveTo>
                  <a:pt x="874471" y="561289"/>
                </a:moveTo>
                <a:lnTo>
                  <a:pt x="874090" y="561314"/>
                </a:lnTo>
                <a:lnTo>
                  <a:pt x="874350" y="561314"/>
                </a:lnTo>
                <a:close/>
              </a:path>
              <a:path w="896620" h="590550">
                <a:moveTo>
                  <a:pt x="872304" y="559914"/>
                </a:moveTo>
                <a:lnTo>
                  <a:pt x="870931" y="561132"/>
                </a:lnTo>
                <a:lnTo>
                  <a:pt x="871446" y="561177"/>
                </a:lnTo>
                <a:lnTo>
                  <a:pt x="873404" y="560273"/>
                </a:lnTo>
                <a:lnTo>
                  <a:pt x="874229" y="560057"/>
                </a:lnTo>
                <a:lnTo>
                  <a:pt x="874852" y="559968"/>
                </a:lnTo>
                <a:lnTo>
                  <a:pt x="872304" y="559914"/>
                </a:lnTo>
                <a:close/>
              </a:path>
              <a:path w="896620" h="590550">
                <a:moveTo>
                  <a:pt x="870052" y="559802"/>
                </a:moveTo>
                <a:lnTo>
                  <a:pt x="868993" y="560861"/>
                </a:lnTo>
                <a:lnTo>
                  <a:pt x="870931" y="561132"/>
                </a:lnTo>
                <a:lnTo>
                  <a:pt x="872304" y="559914"/>
                </a:lnTo>
                <a:lnTo>
                  <a:pt x="870991" y="559879"/>
                </a:lnTo>
                <a:lnTo>
                  <a:pt x="870052" y="559802"/>
                </a:lnTo>
                <a:close/>
              </a:path>
              <a:path w="896620" h="590550">
                <a:moveTo>
                  <a:pt x="856100" y="558458"/>
                </a:moveTo>
                <a:lnTo>
                  <a:pt x="856300" y="558757"/>
                </a:lnTo>
                <a:lnTo>
                  <a:pt x="868993" y="560861"/>
                </a:lnTo>
                <a:lnTo>
                  <a:pt x="870052" y="559802"/>
                </a:lnTo>
                <a:lnTo>
                  <a:pt x="868222" y="559650"/>
                </a:lnTo>
                <a:lnTo>
                  <a:pt x="856100" y="558458"/>
                </a:lnTo>
                <a:close/>
              </a:path>
              <a:path w="896620" h="590550">
                <a:moveTo>
                  <a:pt x="876490" y="558787"/>
                </a:moveTo>
                <a:lnTo>
                  <a:pt x="872743" y="559523"/>
                </a:lnTo>
                <a:lnTo>
                  <a:pt x="872304" y="559914"/>
                </a:lnTo>
                <a:lnTo>
                  <a:pt x="874344" y="559968"/>
                </a:lnTo>
                <a:lnTo>
                  <a:pt x="874941" y="559955"/>
                </a:lnTo>
                <a:lnTo>
                  <a:pt x="886520" y="559955"/>
                </a:lnTo>
                <a:lnTo>
                  <a:pt x="882421" y="559841"/>
                </a:lnTo>
                <a:lnTo>
                  <a:pt x="881611" y="559523"/>
                </a:lnTo>
                <a:lnTo>
                  <a:pt x="881049" y="559346"/>
                </a:lnTo>
                <a:lnTo>
                  <a:pt x="876490" y="558787"/>
                </a:lnTo>
                <a:close/>
              </a:path>
              <a:path w="896620" h="590550">
                <a:moveTo>
                  <a:pt x="875779" y="558926"/>
                </a:moveTo>
                <a:lnTo>
                  <a:pt x="870918" y="558936"/>
                </a:lnTo>
                <a:lnTo>
                  <a:pt x="870052" y="559802"/>
                </a:lnTo>
                <a:lnTo>
                  <a:pt x="870991" y="559879"/>
                </a:lnTo>
                <a:lnTo>
                  <a:pt x="872304" y="559914"/>
                </a:lnTo>
                <a:lnTo>
                  <a:pt x="872743" y="559523"/>
                </a:lnTo>
                <a:lnTo>
                  <a:pt x="875779" y="558926"/>
                </a:lnTo>
                <a:close/>
              </a:path>
              <a:path w="896620" h="590550">
                <a:moveTo>
                  <a:pt x="880685" y="558787"/>
                </a:moveTo>
                <a:lnTo>
                  <a:pt x="876490" y="558787"/>
                </a:lnTo>
                <a:lnTo>
                  <a:pt x="881049" y="559346"/>
                </a:lnTo>
                <a:lnTo>
                  <a:pt x="881811" y="559587"/>
                </a:lnTo>
                <a:lnTo>
                  <a:pt x="882421" y="559841"/>
                </a:lnTo>
                <a:lnTo>
                  <a:pt x="881722" y="559460"/>
                </a:lnTo>
                <a:lnTo>
                  <a:pt x="880685" y="558787"/>
                </a:lnTo>
                <a:close/>
              </a:path>
              <a:path w="896620" h="590550">
                <a:moveTo>
                  <a:pt x="861949" y="545254"/>
                </a:moveTo>
                <a:lnTo>
                  <a:pt x="862609" y="545680"/>
                </a:lnTo>
                <a:lnTo>
                  <a:pt x="865098" y="547484"/>
                </a:lnTo>
                <a:lnTo>
                  <a:pt x="876376" y="555840"/>
                </a:lnTo>
                <a:lnTo>
                  <a:pt x="878649" y="557466"/>
                </a:lnTo>
                <a:lnTo>
                  <a:pt x="882072" y="559650"/>
                </a:lnTo>
                <a:lnTo>
                  <a:pt x="882421" y="559841"/>
                </a:lnTo>
                <a:lnTo>
                  <a:pt x="886396" y="559841"/>
                </a:lnTo>
                <a:lnTo>
                  <a:pt x="864298" y="546595"/>
                </a:lnTo>
                <a:lnTo>
                  <a:pt x="861949" y="545254"/>
                </a:lnTo>
                <a:close/>
              </a:path>
              <a:path w="896620" h="590550">
                <a:moveTo>
                  <a:pt x="842521" y="532715"/>
                </a:moveTo>
                <a:lnTo>
                  <a:pt x="850264" y="547738"/>
                </a:lnTo>
                <a:lnTo>
                  <a:pt x="852987" y="553174"/>
                </a:lnTo>
                <a:lnTo>
                  <a:pt x="854087" y="555320"/>
                </a:lnTo>
                <a:lnTo>
                  <a:pt x="856100" y="558458"/>
                </a:lnTo>
                <a:lnTo>
                  <a:pt x="868222" y="559650"/>
                </a:lnTo>
                <a:lnTo>
                  <a:pt x="870052" y="559802"/>
                </a:lnTo>
                <a:lnTo>
                  <a:pt x="870927" y="558926"/>
                </a:lnTo>
                <a:lnTo>
                  <a:pt x="875779" y="558926"/>
                </a:lnTo>
                <a:lnTo>
                  <a:pt x="876490" y="558787"/>
                </a:lnTo>
                <a:lnTo>
                  <a:pt x="880685" y="558787"/>
                </a:lnTo>
                <a:lnTo>
                  <a:pt x="878649" y="557466"/>
                </a:lnTo>
                <a:lnTo>
                  <a:pt x="876376" y="555840"/>
                </a:lnTo>
                <a:lnTo>
                  <a:pt x="865098" y="547484"/>
                </a:lnTo>
                <a:lnTo>
                  <a:pt x="862548" y="545641"/>
                </a:lnTo>
                <a:lnTo>
                  <a:pt x="842521" y="532715"/>
                </a:lnTo>
                <a:close/>
              </a:path>
              <a:path w="896620" h="590550">
                <a:moveTo>
                  <a:pt x="855796" y="558429"/>
                </a:moveTo>
                <a:lnTo>
                  <a:pt x="855952" y="558700"/>
                </a:lnTo>
                <a:lnTo>
                  <a:pt x="856300" y="558757"/>
                </a:lnTo>
                <a:lnTo>
                  <a:pt x="856100" y="558458"/>
                </a:lnTo>
                <a:lnTo>
                  <a:pt x="855796" y="558429"/>
                </a:lnTo>
                <a:close/>
              </a:path>
              <a:path w="896620" h="590550">
                <a:moveTo>
                  <a:pt x="849412" y="558023"/>
                </a:moveTo>
                <a:lnTo>
                  <a:pt x="852258" y="558164"/>
                </a:lnTo>
                <a:lnTo>
                  <a:pt x="855332" y="558596"/>
                </a:lnTo>
                <a:lnTo>
                  <a:pt x="855952" y="558700"/>
                </a:lnTo>
                <a:lnTo>
                  <a:pt x="855796" y="558429"/>
                </a:lnTo>
                <a:lnTo>
                  <a:pt x="852627" y="558152"/>
                </a:lnTo>
                <a:lnTo>
                  <a:pt x="849412" y="558023"/>
                </a:lnTo>
                <a:close/>
              </a:path>
              <a:path w="896620" h="590550">
                <a:moveTo>
                  <a:pt x="852987" y="553174"/>
                </a:moveTo>
                <a:lnTo>
                  <a:pt x="854333" y="555840"/>
                </a:lnTo>
                <a:lnTo>
                  <a:pt x="855796" y="558429"/>
                </a:lnTo>
                <a:lnTo>
                  <a:pt x="856100" y="558458"/>
                </a:lnTo>
                <a:lnTo>
                  <a:pt x="854087" y="555320"/>
                </a:lnTo>
                <a:lnTo>
                  <a:pt x="852987" y="553174"/>
                </a:lnTo>
                <a:close/>
              </a:path>
              <a:path w="896620" h="590550">
                <a:moveTo>
                  <a:pt x="44497" y="17399"/>
                </a:moveTo>
                <a:lnTo>
                  <a:pt x="35585" y="19316"/>
                </a:lnTo>
                <a:lnTo>
                  <a:pt x="26949" y="32689"/>
                </a:lnTo>
                <a:lnTo>
                  <a:pt x="28867" y="41605"/>
                </a:lnTo>
                <a:lnTo>
                  <a:pt x="826866" y="556899"/>
                </a:lnTo>
                <a:lnTo>
                  <a:pt x="852627" y="558152"/>
                </a:lnTo>
                <a:lnTo>
                  <a:pt x="855796" y="558429"/>
                </a:lnTo>
                <a:lnTo>
                  <a:pt x="854062" y="555320"/>
                </a:lnTo>
                <a:lnTo>
                  <a:pt x="852987" y="553174"/>
                </a:lnTo>
                <a:lnTo>
                  <a:pt x="842470" y="532682"/>
                </a:lnTo>
                <a:lnTo>
                  <a:pt x="44497" y="17399"/>
                </a:lnTo>
                <a:close/>
              </a:path>
              <a:path w="896620" h="590550">
                <a:moveTo>
                  <a:pt x="826866" y="556899"/>
                </a:moveTo>
                <a:lnTo>
                  <a:pt x="843775" y="557796"/>
                </a:lnTo>
                <a:lnTo>
                  <a:pt x="849412" y="558023"/>
                </a:lnTo>
                <a:lnTo>
                  <a:pt x="826866" y="556899"/>
                </a:lnTo>
                <a:close/>
              </a:path>
              <a:path w="896620" h="590550">
                <a:moveTo>
                  <a:pt x="17551" y="0"/>
                </a:moveTo>
                <a:lnTo>
                  <a:pt x="8623" y="1917"/>
                </a:lnTo>
                <a:lnTo>
                  <a:pt x="0" y="15290"/>
                </a:lnTo>
                <a:lnTo>
                  <a:pt x="1917" y="24206"/>
                </a:lnTo>
                <a:lnTo>
                  <a:pt x="826866" y="556899"/>
                </a:lnTo>
                <a:lnTo>
                  <a:pt x="28867" y="41605"/>
                </a:lnTo>
                <a:lnTo>
                  <a:pt x="26949" y="32689"/>
                </a:lnTo>
                <a:lnTo>
                  <a:pt x="35585" y="19316"/>
                </a:lnTo>
                <a:lnTo>
                  <a:pt x="44497" y="17399"/>
                </a:lnTo>
                <a:lnTo>
                  <a:pt x="17551" y="0"/>
                </a:lnTo>
                <a:close/>
              </a:path>
              <a:path w="896620" h="590550">
                <a:moveTo>
                  <a:pt x="842484" y="532690"/>
                </a:moveTo>
                <a:lnTo>
                  <a:pt x="852987" y="553174"/>
                </a:lnTo>
                <a:lnTo>
                  <a:pt x="850264" y="547738"/>
                </a:lnTo>
                <a:lnTo>
                  <a:pt x="848118" y="543534"/>
                </a:lnTo>
                <a:lnTo>
                  <a:pt x="842521" y="532715"/>
                </a:lnTo>
                <a:close/>
              </a:path>
              <a:path w="896620" h="590550">
                <a:moveTo>
                  <a:pt x="600570" y="545261"/>
                </a:moveTo>
                <a:lnTo>
                  <a:pt x="593318" y="545261"/>
                </a:lnTo>
                <a:lnTo>
                  <a:pt x="600950" y="545641"/>
                </a:lnTo>
                <a:lnTo>
                  <a:pt x="600570" y="545261"/>
                </a:lnTo>
                <a:close/>
              </a:path>
              <a:path w="896620" h="590550">
                <a:moveTo>
                  <a:pt x="859480" y="502669"/>
                </a:moveTo>
                <a:lnTo>
                  <a:pt x="878635" y="540020"/>
                </a:lnTo>
                <a:lnTo>
                  <a:pt x="875957" y="534682"/>
                </a:lnTo>
                <a:lnTo>
                  <a:pt x="859480" y="502669"/>
                </a:lnTo>
                <a:close/>
              </a:path>
              <a:path w="896620" h="590550">
                <a:moveTo>
                  <a:pt x="738914" y="330711"/>
                </a:moveTo>
                <a:lnTo>
                  <a:pt x="842479" y="532682"/>
                </a:lnTo>
                <a:lnTo>
                  <a:pt x="840727" y="529247"/>
                </a:lnTo>
                <a:lnTo>
                  <a:pt x="738914" y="330711"/>
                </a:lnTo>
                <a:close/>
              </a:path>
              <a:path w="896620" h="590550">
                <a:moveTo>
                  <a:pt x="44500" y="17399"/>
                </a:moveTo>
                <a:lnTo>
                  <a:pt x="842484" y="532690"/>
                </a:lnTo>
                <a:lnTo>
                  <a:pt x="44500" y="17399"/>
                </a:lnTo>
                <a:close/>
              </a:path>
              <a:path w="896620" h="590550">
                <a:moveTo>
                  <a:pt x="761428" y="311467"/>
                </a:moveTo>
                <a:lnTo>
                  <a:pt x="735787" y="324612"/>
                </a:lnTo>
                <a:lnTo>
                  <a:pt x="738915" y="330711"/>
                </a:lnTo>
                <a:lnTo>
                  <a:pt x="740651" y="332447"/>
                </a:lnTo>
                <a:lnTo>
                  <a:pt x="756577" y="332447"/>
                </a:lnTo>
                <a:lnTo>
                  <a:pt x="763015" y="325996"/>
                </a:lnTo>
                <a:lnTo>
                  <a:pt x="763015" y="314563"/>
                </a:lnTo>
                <a:lnTo>
                  <a:pt x="761428" y="311467"/>
                </a:lnTo>
                <a:close/>
              </a:path>
              <a:path w="896620" h="590550">
                <a:moveTo>
                  <a:pt x="763015" y="314563"/>
                </a:moveTo>
                <a:lnTo>
                  <a:pt x="763015" y="325996"/>
                </a:lnTo>
                <a:lnTo>
                  <a:pt x="756577" y="332447"/>
                </a:lnTo>
                <a:lnTo>
                  <a:pt x="772187" y="332447"/>
                </a:lnTo>
                <a:lnTo>
                  <a:pt x="763015" y="314563"/>
                </a:lnTo>
                <a:close/>
              </a:path>
              <a:path w="896620" h="590550">
                <a:moveTo>
                  <a:pt x="756577" y="303631"/>
                </a:moveTo>
                <a:lnTo>
                  <a:pt x="740651" y="303631"/>
                </a:lnTo>
                <a:lnTo>
                  <a:pt x="734199" y="310083"/>
                </a:lnTo>
                <a:lnTo>
                  <a:pt x="734199" y="325996"/>
                </a:lnTo>
                <a:lnTo>
                  <a:pt x="738914" y="330711"/>
                </a:lnTo>
                <a:lnTo>
                  <a:pt x="735787" y="324612"/>
                </a:lnTo>
                <a:lnTo>
                  <a:pt x="734864" y="312948"/>
                </a:lnTo>
                <a:lnTo>
                  <a:pt x="742035" y="305223"/>
                </a:lnTo>
                <a:lnTo>
                  <a:pt x="752492" y="303907"/>
                </a:lnTo>
                <a:lnTo>
                  <a:pt x="756852" y="303907"/>
                </a:lnTo>
                <a:lnTo>
                  <a:pt x="756577" y="303631"/>
                </a:lnTo>
                <a:close/>
              </a:path>
              <a:path w="896620" h="590550">
                <a:moveTo>
                  <a:pt x="752492" y="303907"/>
                </a:moveTo>
                <a:lnTo>
                  <a:pt x="742035" y="305223"/>
                </a:lnTo>
                <a:lnTo>
                  <a:pt x="734864" y="312948"/>
                </a:lnTo>
                <a:lnTo>
                  <a:pt x="735787" y="324612"/>
                </a:lnTo>
                <a:lnTo>
                  <a:pt x="761428" y="311467"/>
                </a:lnTo>
                <a:lnTo>
                  <a:pt x="752492" y="303907"/>
                </a:lnTo>
                <a:close/>
              </a:path>
              <a:path w="896620" h="590550">
                <a:moveTo>
                  <a:pt x="756852" y="303907"/>
                </a:moveTo>
                <a:lnTo>
                  <a:pt x="752492" y="303907"/>
                </a:lnTo>
                <a:lnTo>
                  <a:pt x="761428" y="311467"/>
                </a:lnTo>
                <a:lnTo>
                  <a:pt x="763015" y="314563"/>
                </a:lnTo>
                <a:lnTo>
                  <a:pt x="763015" y="310083"/>
                </a:lnTo>
                <a:lnTo>
                  <a:pt x="756852" y="303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2936" y="1027315"/>
            <a:ext cx="463414" cy="3073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70427" y="3138246"/>
            <a:ext cx="313630" cy="49022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819796" y="3978770"/>
            <a:ext cx="503555" cy="759460"/>
          </a:xfrm>
          <a:custGeom>
            <a:avLst/>
            <a:gdLst/>
            <a:ahLst/>
            <a:cxnLst/>
            <a:rect l="l" t="t" r="r" b="b"/>
            <a:pathLst>
              <a:path w="503554" h="759460">
                <a:moveTo>
                  <a:pt x="11017" y="756070"/>
                </a:moveTo>
                <a:lnTo>
                  <a:pt x="15657" y="759078"/>
                </a:lnTo>
                <a:lnTo>
                  <a:pt x="21803" y="757745"/>
                </a:lnTo>
                <a:lnTo>
                  <a:pt x="22573" y="757351"/>
                </a:lnTo>
                <a:lnTo>
                  <a:pt x="16863" y="757351"/>
                </a:lnTo>
                <a:lnTo>
                  <a:pt x="15048" y="756767"/>
                </a:lnTo>
                <a:lnTo>
                  <a:pt x="13231" y="756767"/>
                </a:lnTo>
                <a:lnTo>
                  <a:pt x="11017" y="756070"/>
                </a:lnTo>
                <a:close/>
              </a:path>
              <a:path w="503554" h="759460">
                <a:moveTo>
                  <a:pt x="21398" y="756190"/>
                </a:moveTo>
                <a:lnTo>
                  <a:pt x="20827" y="756363"/>
                </a:lnTo>
                <a:lnTo>
                  <a:pt x="19200" y="756678"/>
                </a:lnTo>
                <a:lnTo>
                  <a:pt x="14968" y="756741"/>
                </a:lnTo>
                <a:lnTo>
                  <a:pt x="16863" y="757351"/>
                </a:lnTo>
                <a:lnTo>
                  <a:pt x="21118" y="756361"/>
                </a:lnTo>
                <a:lnTo>
                  <a:pt x="21398" y="756190"/>
                </a:lnTo>
                <a:close/>
              </a:path>
              <a:path w="503554" h="759460">
                <a:moveTo>
                  <a:pt x="26581" y="754288"/>
                </a:moveTo>
                <a:lnTo>
                  <a:pt x="26172" y="754494"/>
                </a:lnTo>
                <a:lnTo>
                  <a:pt x="24331" y="755294"/>
                </a:lnTo>
                <a:lnTo>
                  <a:pt x="21398" y="756190"/>
                </a:lnTo>
                <a:lnTo>
                  <a:pt x="21108" y="756363"/>
                </a:lnTo>
                <a:lnTo>
                  <a:pt x="16863" y="757351"/>
                </a:lnTo>
                <a:lnTo>
                  <a:pt x="22573" y="757351"/>
                </a:lnTo>
                <a:lnTo>
                  <a:pt x="24508" y="756361"/>
                </a:lnTo>
                <a:lnTo>
                  <a:pt x="26581" y="754288"/>
                </a:lnTo>
                <a:close/>
              </a:path>
              <a:path w="503554" h="759460">
                <a:moveTo>
                  <a:pt x="9178" y="754877"/>
                </a:moveTo>
                <a:lnTo>
                  <a:pt x="11017" y="756070"/>
                </a:lnTo>
                <a:lnTo>
                  <a:pt x="13231" y="756767"/>
                </a:lnTo>
                <a:lnTo>
                  <a:pt x="14968" y="756741"/>
                </a:lnTo>
                <a:lnTo>
                  <a:pt x="9178" y="754877"/>
                </a:lnTo>
                <a:close/>
              </a:path>
              <a:path w="503554" h="759460">
                <a:moveTo>
                  <a:pt x="14968" y="756741"/>
                </a:moveTo>
                <a:lnTo>
                  <a:pt x="13231" y="756767"/>
                </a:lnTo>
                <a:lnTo>
                  <a:pt x="15048" y="756767"/>
                </a:lnTo>
                <a:close/>
              </a:path>
              <a:path w="503554" h="759460">
                <a:moveTo>
                  <a:pt x="9837" y="727671"/>
                </a:moveTo>
                <a:lnTo>
                  <a:pt x="8468" y="727671"/>
                </a:lnTo>
                <a:lnTo>
                  <a:pt x="5179" y="730973"/>
                </a:lnTo>
                <a:lnTo>
                  <a:pt x="2017" y="745608"/>
                </a:lnTo>
                <a:lnTo>
                  <a:pt x="3632" y="749379"/>
                </a:lnTo>
                <a:lnTo>
                  <a:pt x="7695" y="753916"/>
                </a:lnTo>
                <a:lnTo>
                  <a:pt x="9178" y="754877"/>
                </a:lnTo>
                <a:lnTo>
                  <a:pt x="14968" y="756741"/>
                </a:lnTo>
                <a:lnTo>
                  <a:pt x="19200" y="756678"/>
                </a:lnTo>
                <a:lnTo>
                  <a:pt x="30833" y="748259"/>
                </a:lnTo>
                <a:lnTo>
                  <a:pt x="30833" y="745921"/>
                </a:lnTo>
                <a:lnTo>
                  <a:pt x="29868" y="745921"/>
                </a:lnTo>
                <a:lnTo>
                  <a:pt x="30173" y="745223"/>
                </a:lnTo>
                <a:lnTo>
                  <a:pt x="30427" y="744423"/>
                </a:lnTo>
                <a:lnTo>
                  <a:pt x="30727" y="742073"/>
                </a:lnTo>
                <a:lnTo>
                  <a:pt x="30802" y="738632"/>
                </a:lnTo>
                <a:lnTo>
                  <a:pt x="29982" y="738632"/>
                </a:lnTo>
                <a:lnTo>
                  <a:pt x="29881" y="737857"/>
                </a:lnTo>
                <a:lnTo>
                  <a:pt x="29765" y="737349"/>
                </a:lnTo>
                <a:lnTo>
                  <a:pt x="29131" y="737349"/>
                </a:lnTo>
                <a:lnTo>
                  <a:pt x="28642" y="734961"/>
                </a:lnTo>
                <a:lnTo>
                  <a:pt x="28556" y="734669"/>
                </a:lnTo>
                <a:lnTo>
                  <a:pt x="27653" y="733013"/>
                </a:lnTo>
                <a:lnTo>
                  <a:pt x="26573" y="731807"/>
                </a:lnTo>
                <a:lnTo>
                  <a:pt x="25894" y="731367"/>
                </a:lnTo>
                <a:lnTo>
                  <a:pt x="7440" y="731367"/>
                </a:lnTo>
                <a:lnTo>
                  <a:pt x="7824" y="730821"/>
                </a:lnTo>
                <a:lnTo>
                  <a:pt x="9837" y="727671"/>
                </a:lnTo>
                <a:close/>
              </a:path>
              <a:path w="503554" h="759460">
                <a:moveTo>
                  <a:pt x="2577" y="750596"/>
                </a:moveTo>
                <a:lnTo>
                  <a:pt x="8468" y="756488"/>
                </a:lnTo>
                <a:lnTo>
                  <a:pt x="11661" y="756488"/>
                </a:lnTo>
                <a:lnTo>
                  <a:pt x="11017" y="756070"/>
                </a:lnTo>
                <a:lnTo>
                  <a:pt x="9078" y="755459"/>
                </a:lnTo>
                <a:lnTo>
                  <a:pt x="8305" y="754596"/>
                </a:lnTo>
                <a:lnTo>
                  <a:pt x="7198" y="754240"/>
                </a:lnTo>
                <a:lnTo>
                  <a:pt x="5862" y="752726"/>
                </a:lnTo>
                <a:lnTo>
                  <a:pt x="2577" y="750596"/>
                </a:lnTo>
                <a:close/>
              </a:path>
              <a:path w="503554" h="759460">
                <a:moveTo>
                  <a:pt x="24506" y="756363"/>
                </a:moveTo>
                <a:lnTo>
                  <a:pt x="24262" y="756488"/>
                </a:lnTo>
                <a:lnTo>
                  <a:pt x="24506" y="756363"/>
                </a:lnTo>
                <a:close/>
              </a:path>
              <a:path w="503554" h="759460">
                <a:moveTo>
                  <a:pt x="46816" y="742903"/>
                </a:moveTo>
                <a:lnTo>
                  <a:pt x="46276" y="743178"/>
                </a:lnTo>
                <a:lnTo>
                  <a:pt x="44094" y="744423"/>
                </a:lnTo>
                <a:lnTo>
                  <a:pt x="33500" y="750646"/>
                </a:lnTo>
                <a:lnTo>
                  <a:pt x="31074" y="752030"/>
                </a:lnTo>
                <a:lnTo>
                  <a:pt x="26581" y="754288"/>
                </a:lnTo>
                <a:lnTo>
                  <a:pt x="24506" y="756363"/>
                </a:lnTo>
                <a:lnTo>
                  <a:pt x="32433" y="752309"/>
                </a:lnTo>
                <a:lnTo>
                  <a:pt x="35144" y="750596"/>
                </a:lnTo>
                <a:lnTo>
                  <a:pt x="44892" y="744118"/>
                </a:lnTo>
                <a:lnTo>
                  <a:pt x="46816" y="742903"/>
                </a:lnTo>
                <a:close/>
              </a:path>
              <a:path w="503554" h="759460">
                <a:moveTo>
                  <a:pt x="30833" y="748259"/>
                </a:moveTo>
                <a:lnTo>
                  <a:pt x="29957" y="749452"/>
                </a:lnTo>
                <a:lnTo>
                  <a:pt x="27468" y="752144"/>
                </a:lnTo>
                <a:lnTo>
                  <a:pt x="26223" y="753249"/>
                </a:lnTo>
                <a:lnTo>
                  <a:pt x="21398" y="756190"/>
                </a:lnTo>
                <a:lnTo>
                  <a:pt x="24331" y="755294"/>
                </a:lnTo>
                <a:lnTo>
                  <a:pt x="26172" y="754494"/>
                </a:lnTo>
                <a:lnTo>
                  <a:pt x="26581" y="754288"/>
                </a:lnTo>
                <a:lnTo>
                  <a:pt x="30833" y="750036"/>
                </a:lnTo>
                <a:lnTo>
                  <a:pt x="30833" y="748259"/>
                </a:lnTo>
                <a:close/>
              </a:path>
              <a:path w="503554" h="759460">
                <a:moveTo>
                  <a:pt x="8305" y="754596"/>
                </a:moveTo>
                <a:lnTo>
                  <a:pt x="9078" y="755459"/>
                </a:lnTo>
                <a:lnTo>
                  <a:pt x="11017" y="756070"/>
                </a:lnTo>
                <a:lnTo>
                  <a:pt x="9178" y="754877"/>
                </a:lnTo>
                <a:lnTo>
                  <a:pt x="8305" y="754596"/>
                </a:lnTo>
                <a:close/>
              </a:path>
              <a:path w="503554" h="759460">
                <a:moveTo>
                  <a:pt x="7695" y="753916"/>
                </a:moveTo>
                <a:lnTo>
                  <a:pt x="8305" y="754596"/>
                </a:lnTo>
                <a:lnTo>
                  <a:pt x="9178" y="754877"/>
                </a:lnTo>
                <a:lnTo>
                  <a:pt x="7695" y="753916"/>
                </a:lnTo>
                <a:close/>
              </a:path>
              <a:path w="503554" h="759460">
                <a:moveTo>
                  <a:pt x="5862" y="752726"/>
                </a:moveTo>
                <a:lnTo>
                  <a:pt x="7198" y="754240"/>
                </a:lnTo>
                <a:lnTo>
                  <a:pt x="8305" y="754596"/>
                </a:lnTo>
                <a:lnTo>
                  <a:pt x="7695" y="753916"/>
                </a:lnTo>
                <a:lnTo>
                  <a:pt x="5862" y="752726"/>
                </a:lnTo>
                <a:close/>
              </a:path>
              <a:path w="503554" h="759460">
                <a:moveTo>
                  <a:pt x="260210" y="601672"/>
                </a:moveTo>
                <a:lnTo>
                  <a:pt x="57632" y="705029"/>
                </a:lnTo>
                <a:lnTo>
                  <a:pt x="42406" y="728616"/>
                </a:lnTo>
                <a:lnTo>
                  <a:pt x="35557" y="740778"/>
                </a:lnTo>
                <a:lnTo>
                  <a:pt x="34092" y="743284"/>
                </a:lnTo>
                <a:lnTo>
                  <a:pt x="31095" y="747902"/>
                </a:lnTo>
                <a:lnTo>
                  <a:pt x="30833" y="748259"/>
                </a:lnTo>
                <a:lnTo>
                  <a:pt x="30833" y="750036"/>
                </a:lnTo>
                <a:lnTo>
                  <a:pt x="26581" y="754288"/>
                </a:lnTo>
                <a:lnTo>
                  <a:pt x="31074" y="752030"/>
                </a:lnTo>
                <a:lnTo>
                  <a:pt x="33584" y="750596"/>
                </a:lnTo>
                <a:lnTo>
                  <a:pt x="44186" y="744369"/>
                </a:lnTo>
                <a:lnTo>
                  <a:pt x="46276" y="743178"/>
                </a:lnTo>
                <a:lnTo>
                  <a:pt x="276311" y="625805"/>
                </a:lnTo>
                <a:lnTo>
                  <a:pt x="264894" y="625805"/>
                </a:lnTo>
                <a:lnTo>
                  <a:pt x="258442" y="619353"/>
                </a:lnTo>
                <a:lnTo>
                  <a:pt x="258442" y="603440"/>
                </a:lnTo>
                <a:lnTo>
                  <a:pt x="260210" y="601672"/>
                </a:lnTo>
                <a:close/>
              </a:path>
              <a:path w="503554" h="759460">
                <a:moveTo>
                  <a:pt x="3632" y="749379"/>
                </a:moveTo>
                <a:lnTo>
                  <a:pt x="4315" y="750976"/>
                </a:lnTo>
                <a:lnTo>
                  <a:pt x="5862" y="752726"/>
                </a:lnTo>
                <a:lnTo>
                  <a:pt x="7695" y="753916"/>
                </a:lnTo>
                <a:lnTo>
                  <a:pt x="3632" y="749379"/>
                </a:lnTo>
                <a:close/>
              </a:path>
              <a:path w="503554" h="759460">
                <a:moveTo>
                  <a:pt x="2017" y="746407"/>
                </a:moveTo>
                <a:lnTo>
                  <a:pt x="2017" y="750036"/>
                </a:lnTo>
                <a:lnTo>
                  <a:pt x="2577" y="750596"/>
                </a:lnTo>
                <a:lnTo>
                  <a:pt x="5862" y="752726"/>
                </a:lnTo>
                <a:lnTo>
                  <a:pt x="4315" y="750976"/>
                </a:lnTo>
                <a:lnTo>
                  <a:pt x="3632" y="749379"/>
                </a:lnTo>
                <a:lnTo>
                  <a:pt x="2309" y="747902"/>
                </a:lnTo>
                <a:lnTo>
                  <a:pt x="2017" y="746407"/>
                </a:lnTo>
                <a:close/>
              </a:path>
              <a:path w="503554" h="759460">
                <a:moveTo>
                  <a:pt x="16787" y="454155"/>
                </a:moveTo>
                <a:lnTo>
                  <a:pt x="3324" y="713943"/>
                </a:lnTo>
                <a:lnTo>
                  <a:pt x="3199" y="715263"/>
                </a:lnTo>
                <a:lnTo>
                  <a:pt x="2356" y="720483"/>
                </a:lnTo>
                <a:lnTo>
                  <a:pt x="950" y="728840"/>
                </a:lnTo>
                <a:lnTo>
                  <a:pt x="544" y="731634"/>
                </a:lnTo>
                <a:lnTo>
                  <a:pt x="103" y="740244"/>
                </a:lnTo>
                <a:lnTo>
                  <a:pt x="0" y="743877"/>
                </a:lnTo>
                <a:lnTo>
                  <a:pt x="1204" y="749706"/>
                </a:lnTo>
                <a:lnTo>
                  <a:pt x="2577" y="750596"/>
                </a:lnTo>
                <a:lnTo>
                  <a:pt x="2017" y="750036"/>
                </a:lnTo>
                <a:lnTo>
                  <a:pt x="1922" y="745921"/>
                </a:lnTo>
                <a:lnTo>
                  <a:pt x="1523" y="743877"/>
                </a:lnTo>
                <a:lnTo>
                  <a:pt x="1445" y="742734"/>
                </a:lnTo>
                <a:lnTo>
                  <a:pt x="1140" y="740244"/>
                </a:lnTo>
                <a:lnTo>
                  <a:pt x="1266" y="734961"/>
                </a:lnTo>
                <a:lnTo>
                  <a:pt x="1375" y="732688"/>
                </a:lnTo>
                <a:lnTo>
                  <a:pt x="3096" y="716914"/>
                </a:lnTo>
                <a:lnTo>
                  <a:pt x="3261" y="715263"/>
                </a:lnTo>
                <a:lnTo>
                  <a:pt x="16787" y="454155"/>
                </a:lnTo>
                <a:close/>
              </a:path>
              <a:path w="503554" h="759460">
                <a:moveTo>
                  <a:pt x="2017" y="745608"/>
                </a:moveTo>
                <a:lnTo>
                  <a:pt x="2017" y="746407"/>
                </a:lnTo>
                <a:lnTo>
                  <a:pt x="2309" y="747902"/>
                </a:lnTo>
                <a:lnTo>
                  <a:pt x="3632" y="749379"/>
                </a:lnTo>
                <a:lnTo>
                  <a:pt x="2017" y="745608"/>
                </a:lnTo>
                <a:close/>
              </a:path>
              <a:path w="503554" h="759460">
                <a:moveTo>
                  <a:pt x="57632" y="705029"/>
                </a:moveTo>
                <a:lnTo>
                  <a:pt x="42517" y="728332"/>
                </a:lnTo>
                <a:lnTo>
                  <a:pt x="40599" y="730973"/>
                </a:lnTo>
                <a:lnTo>
                  <a:pt x="33314" y="740778"/>
                </a:lnTo>
                <a:lnTo>
                  <a:pt x="31790" y="742903"/>
                </a:lnTo>
                <a:lnTo>
                  <a:pt x="30833" y="744369"/>
                </a:lnTo>
                <a:lnTo>
                  <a:pt x="30833" y="748259"/>
                </a:lnTo>
                <a:lnTo>
                  <a:pt x="31151" y="747826"/>
                </a:lnTo>
                <a:lnTo>
                  <a:pt x="34160" y="743178"/>
                </a:lnTo>
                <a:lnTo>
                  <a:pt x="35593" y="740714"/>
                </a:lnTo>
                <a:lnTo>
                  <a:pt x="42987" y="727608"/>
                </a:lnTo>
                <a:lnTo>
                  <a:pt x="57632" y="705029"/>
                </a:lnTo>
                <a:close/>
              </a:path>
              <a:path w="503554" h="759460">
                <a:moveTo>
                  <a:pt x="1512" y="743284"/>
                </a:moveTo>
                <a:lnTo>
                  <a:pt x="1523" y="743877"/>
                </a:lnTo>
                <a:lnTo>
                  <a:pt x="2017" y="746407"/>
                </a:lnTo>
                <a:lnTo>
                  <a:pt x="1903" y="745223"/>
                </a:lnTo>
                <a:lnTo>
                  <a:pt x="1642" y="744118"/>
                </a:lnTo>
                <a:lnTo>
                  <a:pt x="1512" y="743284"/>
                </a:lnTo>
                <a:close/>
              </a:path>
              <a:path w="503554" h="759460">
                <a:moveTo>
                  <a:pt x="30833" y="741249"/>
                </a:moveTo>
                <a:lnTo>
                  <a:pt x="30427" y="744423"/>
                </a:lnTo>
                <a:lnTo>
                  <a:pt x="30173" y="745223"/>
                </a:lnTo>
                <a:lnTo>
                  <a:pt x="29868" y="745921"/>
                </a:lnTo>
                <a:lnTo>
                  <a:pt x="30276" y="745223"/>
                </a:lnTo>
                <a:lnTo>
                  <a:pt x="30798" y="744423"/>
                </a:lnTo>
                <a:lnTo>
                  <a:pt x="30833" y="741249"/>
                </a:lnTo>
                <a:close/>
              </a:path>
              <a:path w="503554" h="759460">
                <a:moveTo>
                  <a:pt x="30833" y="744369"/>
                </a:moveTo>
                <a:lnTo>
                  <a:pt x="30160" y="745401"/>
                </a:lnTo>
                <a:lnTo>
                  <a:pt x="29868" y="745921"/>
                </a:lnTo>
                <a:lnTo>
                  <a:pt x="30833" y="745921"/>
                </a:lnTo>
                <a:lnTo>
                  <a:pt x="30833" y="744369"/>
                </a:lnTo>
                <a:close/>
              </a:path>
              <a:path w="503554" h="759460">
                <a:moveTo>
                  <a:pt x="2017" y="739359"/>
                </a:moveTo>
                <a:lnTo>
                  <a:pt x="1668" y="742073"/>
                </a:lnTo>
                <a:lnTo>
                  <a:pt x="1546" y="743559"/>
                </a:lnTo>
                <a:lnTo>
                  <a:pt x="1714" y="744423"/>
                </a:lnTo>
                <a:lnTo>
                  <a:pt x="1903" y="745223"/>
                </a:lnTo>
                <a:lnTo>
                  <a:pt x="2017" y="745608"/>
                </a:lnTo>
                <a:lnTo>
                  <a:pt x="2017" y="739359"/>
                </a:lnTo>
                <a:close/>
              </a:path>
              <a:path w="503554" h="759460">
                <a:moveTo>
                  <a:pt x="57631" y="705029"/>
                </a:moveTo>
                <a:lnTo>
                  <a:pt x="32285" y="717968"/>
                </a:lnTo>
                <a:lnTo>
                  <a:pt x="31935" y="718190"/>
                </a:lnTo>
                <a:lnTo>
                  <a:pt x="31702" y="720483"/>
                </a:lnTo>
                <a:lnTo>
                  <a:pt x="30372" y="732409"/>
                </a:lnTo>
                <a:lnTo>
                  <a:pt x="30259" y="733549"/>
                </a:lnTo>
                <a:lnTo>
                  <a:pt x="30833" y="734123"/>
                </a:lnTo>
                <a:lnTo>
                  <a:pt x="30902" y="740714"/>
                </a:lnTo>
                <a:lnTo>
                  <a:pt x="30833" y="744369"/>
                </a:lnTo>
                <a:lnTo>
                  <a:pt x="31900" y="742734"/>
                </a:lnTo>
                <a:lnTo>
                  <a:pt x="33360" y="740714"/>
                </a:lnTo>
                <a:lnTo>
                  <a:pt x="42517" y="728332"/>
                </a:lnTo>
                <a:lnTo>
                  <a:pt x="57631" y="705029"/>
                </a:lnTo>
                <a:close/>
              </a:path>
              <a:path w="503554" h="759460">
                <a:moveTo>
                  <a:pt x="16787" y="454155"/>
                </a:moveTo>
                <a:lnTo>
                  <a:pt x="3261" y="715263"/>
                </a:lnTo>
                <a:lnTo>
                  <a:pt x="1375" y="732688"/>
                </a:lnTo>
                <a:lnTo>
                  <a:pt x="1266" y="734961"/>
                </a:lnTo>
                <a:lnTo>
                  <a:pt x="1140" y="740244"/>
                </a:lnTo>
                <a:lnTo>
                  <a:pt x="1512" y="743284"/>
                </a:lnTo>
                <a:lnTo>
                  <a:pt x="1965" y="739762"/>
                </a:lnTo>
                <a:lnTo>
                  <a:pt x="2017" y="734123"/>
                </a:lnTo>
                <a:lnTo>
                  <a:pt x="5166" y="730973"/>
                </a:lnTo>
                <a:lnTo>
                  <a:pt x="8382" y="726059"/>
                </a:lnTo>
                <a:lnTo>
                  <a:pt x="9815" y="724077"/>
                </a:lnTo>
                <a:lnTo>
                  <a:pt x="17346" y="713943"/>
                </a:lnTo>
                <a:lnTo>
                  <a:pt x="18806" y="711923"/>
                </a:lnTo>
                <a:lnTo>
                  <a:pt x="33438" y="689352"/>
                </a:lnTo>
                <a:lnTo>
                  <a:pt x="44869" y="469061"/>
                </a:lnTo>
                <a:lnTo>
                  <a:pt x="23238" y="469061"/>
                </a:lnTo>
                <a:lnTo>
                  <a:pt x="16787" y="462622"/>
                </a:lnTo>
                <a:lnTo>
                  <a:pt x="16787" y="454155"/>
                </a:lnTo>
                <a:close/>
              </a:path>
              <a:path w="503554" h="759460">
                <a:moveTo>
                  <a:pt x="30833" y="738790"/>
                </a:moveTo>
                <a:lnTo>
                  <a:pt x="30833" y="741249"/>
                </a:lnTo>
                <a:lnTo>
                  <a:pt x="30902" y="740714"/>
                </a:lnTo>
                <a:lnTo>
                  <a:pt x="30833" y="738790"/>
                </a:lnTo>
                <a:close/>
              </a:path>
              <a:path w="503554" h="759460">
                <a:moveTo>
                  <a:pt x="5202" y="730937"/>
                </a:moveTo>
                <a:lnTo>
                  <a:pt x="2017" y="734123"/>
                </a:lnTo>
                <a:lnTo>
                  <a:pt x="2017" y="739359"/>
                </a:lnTo>
                <a:lnTo>
                  <a:pt x="2233" y="737679"/>
                </a:lnTo>
                <a:lnTo>
                  <a:pt x="2728" y="736104"/>
                </a:lnTo>
                <a:lnTo>
                  <a:pt x="4205" y="732688"/>
                </a:lnTo>
                <a:lnTo>
                  <a:pt x="5202" y="730937"/>
                </a:lnTo>
                <a:close/>
              </a:path>
              <a:path w="503554" h="759460">
                <a:moveTo>
                  <a:pt x="30259" y="733549"/>
                </a:moveTo>
                <a:lnTo>
                  <a:pt x="30184" y="735839"/>
                </a:lnTo>
                <a:lnTo>
                  <a:pt x="30307" y="736104"/>
                </a:lnTo>
                <a:lnTo>
                  <a:pt x="30833" y="738790"/>
                </a:lnTo>
                <a:lnTo>
                  <a:pt x="30833" y="734123"/>
                </a:lnTo>
                <a:lnTo>
                  <a:pt x="30259" y="733549"/>
                </a:lnTo>
                <a:close/>
              </a:path>
              <a:path w="503554" h="759460">
                <a:moveTo>
                  <a:pt x="29240" y="734784"/>
                </a:moveTo>
                <a:lnTo>
                  <a:pt x="29298" y="736104"/>
                </a:lnTo>
                <a:lnTo>
                  <a:pt x="29690" y="737019"/>
                </a:lnTo>
                <a:lnTo>
                  <a:pt x="29881" y="737857"/>
                </a:lnTo>
                <a:lnTo>
                  <a:pt x="29982" y="738632"/>
                </a:lnTo>
                <a:lnTo>
                  <a:pt x="30084" y="735727"/>
                </a:lnTo>
                <a:lnTo>
                  <a:pt x="29240" y="734784"/>
                </a:lnTo>
                <a:close/>
              </a:path>
              <a:path w="503554" h="759460">
                <a:moveTo>
                  <a:pt x="30084" y="735727"/>
                </a:moveTo>
                <a:lnTo>
                  <a:pt x="29982" y="738632"/>
                </a:lnTo>
                <a:lnTo>
                  <a:pt x="30802" y="738632"/>
                </a:lnTo>
                <a:lnTo>
                  <a:pt x="30307" y="736104"/>
                </a:lnTo>
                <a:lnTo>
                  <a:pt x="30184" y="735839"/>
                </a:lnTo>
                <a:close/>
              </a:path>
              <a:path w="503554" h="759460">
                <a:moveTo>
                  <a:pt x="27653" y="733013"/>
                </a:moveTo>
                <a:lnTo>
                  <a:pt x="28556" y="734669"/>
                </a:lnTo>
                <a:lnTo>
                  <a:pt x="28642" y="734961"/>
                </a:lnTo>
                <a:lnTo>
                  <a:pt x="29131" y="737349"/>
                </a:lnTo>
                <a:lnTo>
                  <a:pt x="29137" y="735727"/>
                </a:lnTo>
                <a:lnTo>
                  <a:pt x="28270" y="733702"/>
                </a:lnTo>
                <a:lnTo>
                  <a:pt x="27653" y="733013"/>
                </a:lnTo>
                <a:close/>
              </a:path>
              <a:path w="503554" h="759460">
                <a:moveTo>
                  <a:pt x="29185" y="735839"/>
                </a:moveTo>
                <a:lnTo>
                  <a:pt x="29131" y="737349"/>
                </a:lnTo>
                <a:lnTo>
                  <a:pt x="29765" y="737349"/>
                </a:lnTo>
                <a:lnTo>
                  <a:pt x="29690" y="737019"/>
                </a:lnTo>
                <a:lnTo>
                  <a:pt x="29185" y="735839"/>
                </a:lnTo>
                <a:close/>
              </a:path>
              <a:path w="503554" h="759460">
                <a:moveTo>
                  <a:pt x="28270" y="733702"/>
                </a:moveTo>
                <a:lnTo>
                  <a:pt x="29185" y="735839"/>
                </a:lnTo>
                <a:lnTo>
                  <a:pt x="29137" y="734669"/>
                </a:lnTo>
                <a:lnTo>
                  <a:pt x="28270" y="733702"/>
                </a:lnTo>
                <a:close/>
              </a:path>
              <a:path w="503554" h="759460">
                <a:moveTo>
                  <a:pt x="29517" y="732807"/>
                </a:moveTo>
                <a:lnTo>
                  <a:pt x="29240" y="734784"/>
                </a:lnTo>
                <a:lnTo>
                  <a:pt x="30084" y="735727"/>
                </a:lnTo>
                <a:lnTo>
                  <a:pt x="30259" y="733549"/>
                </a:lnTo>
                <a:lnTo>
                  <a:pt x="29517" y="732807"/>
                </a:lnTo>
                <a:close/>
              </a:path>
              <a:path w="503554" h="759460">
                <a:moveTo>
                  <a:pt x="24547" y="727837"/>
                </a:moveTo>
                <a:lnTo>
                  <a:pt x="20343" y="727837"/>
                </a:lnTo>
                <a:lnTo>
                  <a:pt x="24051" y="728992"/>
                </a:lnTo>
                <a:lnTo>
                  <a:pt x="24549" y="729548"/>
                </a:lnTo>
                <a:lnTo>
                  <a:pt x="25270" y="729780"/>
                </a:lnTo>
                <a:lnTo>
                  <a:pt x="27836" y="732688"/>
                </a:lnTo>
                <a:lnTo>
                  <a:pt x="28270" y="733702"/>
                </a:lnTo>
                <a:lnTo>
                  <a:pt x="29240" y="734784"/>
                </a:lnTo>
                <a:lnTo>
                  <a:pt x="29409" y="733549"/>
                </a:lnTo>
                <a:lnTo>
                  <a:pt x="29398" y="732688"/>
                </a:lnTo>
                <a:lnTo>
                  <a:pt x="24547" y="727837"/>
                </a:lnTo>
                <a:close/>
              </a:path>
              <a:path w="503554" h="759460">
                <a:moveTo>
                  <a:pt x="24549" y="729548"/>
                </a:moveTo>
                <a:lnTo>
                  <a:pt x="26573" y="731807"/>
                </a:lnTo>
                <a:lnTo>
                  <a:pt x="27226" y="732231"/>
                </a:lnTo>
                <a:lnTo>
                  <a:pt x="27653" y="733013"/>
                </a:lnTo>
                <a:lnTo>
                  <a:pt x="28270" y="733702"/>
                </a:lnTo>
                <a:lnTo>
                  <a:pt x="27836" y="732688"/>
                </a:lnTo>
                <a:lnTo>
                  <a:pt x="25270" y="729780"/>
                </a:lnTo>
                <a:lnTo>
                  <a:pt x="24549" y="729548"/>
                </a:lnTo>
                <a:close/>
              </a:path>
              <a:path w="503554" h="759460">
                <a:moveTo>
                  <a:pt x="31935" y="718190"/>
                </a:moveTo>
                <a:lnTo>
                  <a:pt x="31582" y="720483"/>
                </a:lnTo>
                <a:lnTo>
                  <a:pt x="29517" y="732807"/>
                </a:lnTo>
                <a:lnTo>
                  <a:pt x="30259" y="733549"/>
                </a:lnTo>
                <a:lnTo>
                  <a:pt x="31935" y="718190"/>
                </a:lnTo>
                <a:close/>
              </a:path>
              <a:path w="503554" h="759460">
                <a:moveTo>
                  <a:pt x="26573" y="731807"/>
                </a:moveTo>
                <a:lnTo>
                  <a:pt x="27653" y="733013"/>
                </a:lnTo>
                <a:lnTo>
                  <a:pt x="27226" y="732231"/>
                </a:lnTo>
                <a:lnTo>
                  <a:pt x="26573" y="731807"/>
                </a:lnTo>
                <a:close/>
              </a:path>
              <a:path w="503554" h="759460">
                <a:moveTo>
                  <a:pt x="30373" y="727671"/>
                </a:moveTo>
                <a:lnTo>
                  <a:pt x="24381" y="727671"/>
                </a:lnTo>
                <a:lnTo>
                  <a:pt x="29517" y="732807"/>
                </a:lnTo>
                <a:lnTo>
                  <a:pt x="30373" y="727671"/>
                </a:lnTo>
                <a:close/>
              </a:path>
              <a:path w="503554" h="759460">
                <a:moveTo>
                  <a:pt x="21650" y="728616"/>
                </a:moveTo>
                <a:lnTo>
                  <a:pt x="26573" y="731807"/>
                </a:lnTo>
                <a:lnTo>
                  <a:pt x="24549" y="729548"/>
                </a:lnTo>
                <a:lnTo>
                  <a:pt x="21650" y="728616"/>
                </a:lnTo>
                <a:close/>
              </a:path>
              <a:path w="503554" h="759460">
                <a:moveTo>
                  <a:pt x="33437" y="689366"/>
                </a:moveTo>
                <a:lnTo>
                  <a:pt x="18336" y="712647"/>
                </a:lnTo>
                <a:lnTo>
                  <a:pt x="16831" y="715263"/>
                </a:lnTo>
                <a:lnTo>
                  <a:pt x="9448" y="728332"/>
                </a:lnTo>
                <a:lnTo>
                  <a:pt x="7719" y="730973"/>
                </a:lnTo>
                <a:lnTo>
                  <a:pt x="7440" y="731367"/>
                </a:lnTo>
                <a:lnTo>
                  <a:pt x="7948" y="730821"/>
                </a:lnTo>
                <a:lnTo>
                  <a:pt x="8583" y="730250"/>
                </a:lnTo>
                <a:lnTo>
                  <a:pt x="12596" y="727811"/>
                </a:lnTo>
                <a:lnTo>
                  <a:pt x="16380" y="726922"/>
                </a:lnTo>
                <a:lnTo>
                  <a:pt x="16855" y="726922"/>
                </a:lnTo>
                <a:lnTo>
                  <a:pt x="17333" y="726681"/>
                </a:lnTo>
                <a:lnTo>
                  <a:pt x="19505" y="725436"/>
                </a:lnTo>
                <a:lnTo>
                  <a:pt x="30173" y="719175"/>
                </a:lnTo>
                <a:lnTo>
                  <a:pt x="31863" y="718209"/>
                </a:lnTo>
                <a:lnTo>
                  <a:pt x="31985" y="717524"/>
                </a:lnTo>
                <a:lnTo>
                  <a:pt x="33437" y="689366"/>
                </a:lnTo>
                <a:close/>
              </a:path>
              <a:path w="503554" h="759460">
                <a:moveTo>
                  <a:pt x="16380" y="726922"/>
                </a:moveTo>
                <a:lnTo>
                  <a:pt x="12596" y="727811"/>
                </a:lnTo>
                <a:lnTo>
                  <a:pt x="8583" y="730250"/>
                </a:lnTo>
                <a:lnTo>
                  <a:pt x="7806" y="730973"/>
                </a:lnTo>
                <a:lnTo>
                  <a:pt x="7440" y="731367"/>
                </a:lnTo>
                <a:lnTo>
                  <a:pt x="25894" y="731367"/>
                </a:lnTo>
                <a:lnTo>
                  <a:pt x="21650" y="728616"/>
                </a:lnTo>
                <a:lnTo>
                  <a:pt x="21438" y="728548"/>
                </a:lnTo>
                <a:lnTo>
                  <a:pt x="15568" y="728548"/>
                </a:lnTo>
                <a:lnTo>
                  <a:pt x="16073" y="728294"/>
                </a:lnTo>
                <a:lnTo>
                  <a:pt x="14044" y="728294"/>
                </a:lnTo>
                <a:lnTo>
                  <a:pt x="14589" y="728065"/>
                </a:lnTo>
                <a:lnTo>
                  <a:pt x="16670" y="727015"/>
                </a:lnTo>
                <a:lnTo>
                  <a:pt x="16380" y="726922"/>
                </a:lnTo>
                <a:close/>
              </a:path>
              <a:path w="503554" h="759460">
                <a:moveTo>
                  <a:pt x="18803" y="711928"/>
                </a:moveTo>
                <a:lnTo>
                  <a:pt x="17346" y="713943"/>
                </a:lnTo>
                <a:lnTo>
                  <a:pt x="9815" y="724077"/>
                </a:lnTo>
                <a:lnTo>
                  <a:pt x="8189" y="726325"/>
                </a:lnTo>
                <a:lnTo>
                  <a:pt x="5202" y="730937"/>
                </a:lnTo>
                <a:lnTo>
                  <a:pt x="8468" y="727671"/>
                </a:lnTo>
                <a:lnTo>
                  <a:pt x="9837" y="727671"/>
                </a:lnTo>
                <a:lnTo>
                  <a:pt x="10767" y="726059"/>
                </a:lnTo>
                <a:lnTo>
                  <a:pt x="16952" y="715048"/>
                </a:lnTo>
                <a:lnTo>
                  <a:pt x="18336" y="712647"/>
                </a:lnTo>
                <a:lnTo>
                  <a:pt x="18803" y="711928"/>
                </a:lnTo>
                <a:close/>
              </a:path>
              <a:path w="503554" h="759460">
                <a:moveTo>
                  <a:pt x="20343" y="727837"/>
                </a:moveTo>
                <a:lnTo>
                  <a:pt x="19270" y="727851"/>
                </a:lnTo>
                <a:lnTo>
                  <a:pt x="20157" y="728136"/>
                </a:lnTo>
                <a:lnTo>
                  <a:pt x="21035" y="728217"/>
                </a:lnTo>
                <a:lnTo>
                  <a:pt x="21650" y="728616"/>
                </a:lnTo>
                <a:lnTo>
                  <a:pt x="24549" y="729548"/>
                </a:lnTo>
                <a:lnTo>
                  <a:pt x="24051" y="728992"/>
                </a:lnTo>
                <a:lnTo>
                  <a:pt x="20343" y="727837"/>
                </a:lnTo>
                <a:close/>
              </a:path>
              <a:path w="503554" h="759460">
                <a:moveTo>
                  <a:pt x="20157" y="728136"/>
                </a:moveTo>
                <a:lnTo>
                  <a:pt x="21650" y="728616"/>
                </a:lnTo>
                <a:lnTo>
                  <a:pt x="21016" y="728205"/>
                </a:lnTo>
                <a:lnTo>
                  <a:pt x="20157" y="728136"/>
                </a:lnTo>
                <a:close/>
              </a:path>
              <a:path w="503554" h="759460">
                <a:moveTo>
                  <a:pt x="19270" y="727851"/>
                </a:moveTo>
                <a:lnTo>
                  <a:pt x="16890" y="727883"/>
                </a:lnTo>
                <a:lnTo>
                  <a:pt x="15568" y="728548"/>
                </a:lnTo>
                <a:lnTo>
                  <a:pt x="18158" y="727976"/>
                </a:lnTo>
                <a:lnTo>
                  <a:pt x="19660" y="727976"/>
                </a:lnTo>
                <a:lnTo>
                  <a:pt x="19270" y="727851"/>
                </a:lnTo>
                <a:close/>
              </a:path>
              <a:path w="503554" h="759460">
                <a:moveTo>
                  <a:pt x="18158" y="727976"/>
                </a:moveTo>
                <a:lnTo>
                  <a:pt x="15568" y="728548"/>
                </a:lnTo>
                <a:lnTo>
                  <a:pt x="21438" y="728548"/>
                </a:lnTo>
                <a:lnTo>
                  <a:pt x="20157" y="728136"/>
                </a:lnTo>
                <a:lnTo>
                  <a:pt x="18158" y="727976"/>
                </a:lnTo>
                <a:close/>
              </a:path>
              <a:path w="503554" h="759460">
                <a:moveTo>
                  <a:pt x="16670" y="727015"/>
                </a:moveTo>
                <a:lnTo>
                  <a:pt x="14564" y="728078"/>
                </a:lnTo>
                <a:lnTo>
                  <a:pt x="14044" y="728294"/>
                </a:lnTo>
                <a:lnTo>
                  <a:pt x="14793" y="728065"/>
                </a:lnTo>
                <a:lnTo>
                  <a:pt x="15644" y="727900"/>
                </a:lnTo>
                <a:lnTo>
                  <a:pt x="16890" y="727883"/>
                </a:lnTo>
                <a:lnTo>
                  <a:pt x="17857" y="727397"/>
                </a:lnTo>
                <a:lnTo>
                  <a:pt x="16670" y="727015"/>
                </a:lnTo>
                <a:close/>
              </a:path>
              <a:path w="503554" h="759460">
                <a:moveTo>
                  <a:pt x="16890" y="727883"/>
                </a:moveTo>
                <a:lnTo>
                  <a:pt x="15644" y="727900"/>
                </a:lnTo>
                <a:lnTo>
                  <a:pt x="14751" y="728078"/>
                </a:lnTo>
                <a:lnTo>
                  <a:pt x="14044" y="728294"/>
                </a:lnTo>
                <a:lnTo>
                  <a:pt x="16073" y="728294"/>
                </a:lnTo>
                <a:lnTo>
                  <a:pt x="16890" y="727883"/>
                </a:lnTo>
                <a:close/>
              </a:path>
              <a:path w="503554" h="759460">
                <a:moveTo>
                  <a:pt x="19660" y="727976"/>
                </a:moveTo>
                <a:lnTo>
                  <a:pt x="18158" y="727976"/>
                </a:lnTo>
                <a:lnTo>
                  <a:pt x="20157" y="728136"/>
                </a:lnTo>
                <a:lnTo>
                  <a:pt x="19660" y="727976"/>
                </a:lnTo>
                <a:close/>
              </a:path>
              <a:path w="503554" h="759460">
                <a:moveTo>
                  <a:pt x="17857" y="727397"/>
                </a:moveTo>
                <a:lnTo>
                  <a:pt x="16890" y="727883"/>
                </a:lnTo>
                <a:lnTo>
                  <a:pt x="19270" y="727851"/>
                </a:lnTo>
                <a:lnTo>
                  <a:pt x="17857" y="727397"/>
                </a:lnTo>
                <a:close/>
              </a:path>
              <a:path w="503554" h="759460">
                <a:moveTo>
                  <a:pt x="31904" y="718209"/>
                </a:moveTo>
                <a:lnTo>
                  <a:pt x="29957" y="719442"/>
                </a:lnTo>
                <a:lnTo>
                  <a:pt x="19886" y="726135"/>
                </a:lnTo>
                <a:lnTo>
                  <a:pt x="17857" y="727397"/>
                </a:lnTo>
                <a:lnTo>
                  <a:pt x="19270" y="727851"/>
                </a:lnTo>
                <a:lnTo>
                  <a:pt x="20343" y="727837"/>
                </a:lnTo>
                <a:lnTo>
                  <a:pt x="24547" y="727837"/>
                </a:lnTo>
                <a:lnTo>
                  <a:pt x="24381" y="727671"/>
                </a:lnTo>
                <a:lnTo>
                  <a:pt x="30373" y="727671"/>
                </a:lnTo>
                <a:lnTo>
                  <a:pt x="31624" y="720191"/>
                </a:lnTo>
                <a:lnTo>
                  <a:pt x="31904" y="718209"/>
                </a:lnTo>
                <a:close/>
              </a:path>
              <a:path w="503554" h="759460">
                <a:moveTo>
                  <a:pt x="31908" y="718184"/>
                </a:moveTo>
                <a:lnTo>
                  <a:pt x="30173" y="719175"/>
                </a:lnTo>
                <a:lnTo>
                  <a:pt x="19505" y="725436"/>
                </a:lnTo>
                <a:lnTo>
                  <a:pt x="17333" y="726681"/>
                </a:lnTo>
                <a:lnTo>
                  <a:pt x="16670" y="727015"/>
                </a:lnTo>
                <a:lnTo>
                  <a:pt x="17857" y="727397"/>
                </a:lnTo>
                <a:lnTo>
                  <a:pt x="20000" y="726059"/>
                </a:lnTo>
                <a:lnTo>
                  <a:pt x="29957" y="719442"/>
                </a:lnTo>
                <a:lnTo>
                  <a:pt x="31904" y="718209"/>
                </a:lnTo>
                <a:close/>
              </a:path>
              <a:path w="503554" h="759460">
                <a:moveTo>
                  <a:pt x="16855" y="726922"/>
                </a:moveTo>
                <a:lnTo>
                  <a:pt x="16380" y="726922"/>
                </a:lnTo>
                <a:lnTo>
                  <a:pt x="16670" y="727015"/>
                </a:lnTo>
                <a:lnTo>
                  <a:pt x="16855" y="726922"/>
                </a:lnTo>
                <a:close/>
              </a:path>
              <a:path w="503554" h="759460">
                <a:moveTo>
                  <a:pt x="32285" y="717968"/>
                </a:moveTo>
                <a:lnTo>
                  <a:pt x="31937" y="718167"/>
                </a:lnTo>
                <a:lnTo>
                  <a:pt x="32285" y="717968"/>
                </a:lnTo>
                <a:close/>
              </a:path>
              <a:path w="503554" h="759460">
                <a:moveTo>
                  <a:pt x="32265" y="712134"/>
                </a:moveTo>
                <a:lnTo>
                  <a:pt x="32017" y="716914"/>
                </a:lnTo>
                <a:lnTo>
                  <a:pt x="31908" y="718184"/>
                </a:lnTo>
                <a:lnTo>
                  <a:pt x="32031" y="716914"/>
                </a:lnTo>
                <a:lnTo>
                  <a:pt x="32265" y="712134"/>
                </a:lnTo>
                <a:close/>
              </a:path>
              <a:path w="503554" h="759460">
                <a:moveTo>
                  <a:pt x="472577" y="24180"/>
                </a:moveTo>
                <a:lnTo>
                  <a:pt x="463662" y="26085"/>
                </a:lnTo>
                <a:lnTo>
                  <a:pt x="33445" y="689366"/>
                </a:lnTo>
                <a:lnTo>
                  <a:pt x="32031" y="716914"/>
                </a:lnTo>
                <a:lnTo>
                  <a:pt x="31937" y="718167"/>
                </a:lnTo>
                <a:lnTo>
                  <a:pt x="32833" y="717676"/>
                </a:lnTo>
                <a:lnTo>
                  <a:pt x="57636" y="705022"/>
                </a:lnTo>
                <a:lnTo>
                  <a:pt x="333830" y="279196"/>
                </a:lnTo>
                <a:lnTo>
                  <a:pt x="334300" y="278498"/>
                </a:lnTo>
                <a:lnTo>
                  <a:pt x="487830" y="41770"/>
                </a:lnTo>
                <a:lnTo>
                  <a:pt x="485938" y="32842"/>
                </a:lnTo>
                <a:lnTo>
                  <a:pt x="472577" y="24180"/>
                </a:lnTo>
                <a:close/>
              </a:path>
              <a:path w="503554" h="759460">
                <a:moveTo>
                  <a:pt x="488274" y="0"/>
                </a:moveTo>
                <a:lnTo>
                  <a:pt x="479346" y="1904"/>
                </a:lnTo>
                <a:lnTo>
                  <a:pt x="33446" y="689353"/>
                </a:lnTo>
                <a:lnTo>
                  <a:pt x="463662" y="26085"/>
                </a:lnTo>
                <a:lnTo>
                  <a:pt x="472577" y="24180"/>
                </a:lnTo>
                <a:lnTo>
                  <a:pt x="499244" y="24180"/>
                </a:lnTo>
                <a:lnTo>
                  <a:pt x="503527" y="17576"/>
                </a:lnTo>
                <a:lnTo>
                  <a:pt x="501622" y="8661"/>
                </a:lnTo>
                <a:lnTo>
                  <a:pt x="488274" y="0"/>
                </a:lnTo>
                <a:close/>
              </a:path>
              <a:path w="503554" h="759460">
                <a:moveTo>
                  <a:pt x="266304" y="598563"/>
                </a:moveTo>
                <a:lnTo>
                  <a:pt x="260210" y="601672"/>
                </a:lnTo>
                <a:lnTo>
                  <a:pt x="258442" y="603440"/>
                </a:lnTo>
                <a:lnTo>
                  <a:pt x="258442" y="619353"/>
                </a:lnTo>
                <a:lnTo>
                  <a:pt x="264894" y="625805"/>
                </a:lnTo>
                <a:lnTo>
                  <a:pt x="276311" y="625805"/>
                </a:lnTo>
                <a:lnTo>
                  <a:pt x="279397" y="624230"/>
                </a:lnTo>
                <a:lnTo>
                  <a:pt x="266304" y="598563"/>
                </a:lnTo>
                <a:close/>
              </a:path>
              <a:path w="503554" h="759460">
                <a:moveTo>
                  <a:pt x="281485" y="597666"/>
                </a:moveTo>
                <a:lnTo>
                  <a:pt x="277972" y="597666"/>
                </a:lnTo>
                <a:lnTo>
                  <a:pt x="285681" y="604853"/>
                </a:lnTo>
                <a:lnTo>
                  <a:pt x="286974" y="615312"/>
                </a:lnTo>
                <a:lnTo>
                  <a:pt x="279397" y="624230"/>
                </a:lnTo>
                <a:lnTo>
                  <a:pt x="276311" y="625805"/>
                </a:lnTo>
                <a:lnTo>
                  <a:pt x="280807" y="625805"/>
                </a:lnTo>
                <a:lnTo>
                  <a:pt x="287259" y="619353"/>
                </a:lnTo>
                <a:lnTo>
                  <a:pt x="287259" y="603440"/>
                </a:lnTo>
                <a:lnTo>
                  <a:pt x="281485" y="597666"/>
                </a:lnTo>
                <a:close/>
              </a:path>
              <a:path w="503554" h="759460">
                <a:moveTo>
                  <a:pt x="277972" y="597666"/>
                </a:moveTo>
                <a:lnTo>
                  <a:pt x="266304" y="598563"/>
                </a:lnTo>
                <a:lnTo>
                  <a:pt x="279397" y="624230"/>
                </a:lnTo>
                <a:lnTo>
                  <a:pt x="286974" y="615312"/>
                </a:lnTo>
                <a:lnTo>
                  <a:pt x="285681" y="604853"/>
                </a:lnTo>
                <a:lnTo>
                  <a:pt x="277972" y="597666"/>
                </a:lnTo>
                <a:close/>
              </a:path>
              <a:path w="503554" h="759460">
                <a:moveTo>
                  <a:pt x="280807" y="596988"/>
                </a:moveTo>
                <a:lnTo>
                  <a:pt x="264894" y="596988"/>
                </a:lnTo>
                <a:lnTo>
                  <a:pt x="260211" y="601672"/>
                </a:lnTo>
                <a:lnTo>
                  <a:pt x="266304" y="598563"/>
                </a:lnTo>
                <a:lnTo>
                  <a:pt x="277972" y="597666"/>
                </a:lnTo>
                <a:lnTo>
                  <a:pt x="281485" y="597666"/>
                </a:lnTo>
                <a:lnTo>
                  <a:pt x="280807" y="596988"/>
                </a:lnTo>
                <a:close/>
              </a:path>
              <a:path w="503554" h="759460">
                <a:moveTo>
                  <a:pt x="16800" y="453910"/>
                </a:moveTo>
                <a:lnTo>
                  <a:pt x="16787" y="462622"/>
                </a:lnTo>
                <a:lnTo>
                  <a:pt x="23238" y="469061"/>
                </a:lnTo>
                <a:lnTo>
                  <a:pt x="39152" y="469061"/>
                </a:lnTo>
                <a:lnTo>
                  <a:pt x="45182" y="463043"/>
                </a:lnTo>
                <a:lnTo>
                  <a:pt x="45578" y="455409"/>
                </a:lnTo>
                <a:lnTo>
                  <a:pt x="16800" y="453910"/>
                </a:lnTo>
                <a:close/>
              </a:path>
              <a:path w="503554" h="759460">
                <a:moveTo>
                  <a:pt x="45182" y="463043"/>
                </a:moveTo>
                <a:lnTo>
                  <a:pt x="39152" y="469061"/>
                </a:lnTo>
                <a:lnTo>
                  <a:pt x="44869" y="469061"/>
                </a:lnTo>
                <a:lnTo>
                  <a:pt x="45182" y="463043"/>
                </a:lnTo>
                <a:close/>
              </a:path>
              <a:path w="503554" h="759460">
                <a:moveTo>
                  <a:pt x="39174" y="440267"/>
                </a:moveTo>
                <a:lnTo>
                  <a:pt x="31941" y="440267"/>
                </a:lnTo>
                <a:lnTo>
                  <a:pt x="41645" y="444380"/>
                </a:lnTo>
                <a:lnTo>
                  <a:pt x="45578" y="455409"/>
                </a:lnTo>
                <a:lnTo>
                  <a:pt x="45182" y="463043"/>
                </a:lnTo>
                <a:lnTo>
                  <a:pt x="45603" y="462622"/>
                </a:lnTo>
                <a:lnTo>
                  <a:pt x="45603" y="446697"/>
                </a:lnTo>
                <a:lnTo>
                  <a:pt x="39174" y="440267"/>
                </a:lnTo>
                <a:close/>
              </a:path>
              <a:path w="503554" h="759460">
                <a:moveTo>
                  <a:pt x="31941" y="440267"/>
                </a:moveTo>
                <a:lnTo>
                  <a:pt x="21860" y="443350"/>
                </a:lnTo>
                <a:lnTo>
                  <a:pt x="16800" y="453910"/>
                </a:lnTo>
                <a:lnTo>
                  <a:pt x="45578" y="455409"/>
                </a:lnTo>
                <a:lnTo>
                  <a:pt x="41645" y="444380"/>
                </a:lnTo>
                <a:lnTo>
                  <a:pt x="31941" y="440267"/>
                </a:lnTo>
                <a:close/>
              </a:path>
              <a:path w="503554" h="759460">
                <a:moveTo>
                  <a:pt x="39152" y="440245"/>
                </a:moveTo>
                <a:lnTo>
                  <a:pt x="23238" y="440245"/>
                </a:lnTo>
                <a:lnTo>
                  <a:pt x="16787" y="446697"/>
                </a:lnTo>
                <a:lnTo>
                  <a:pt x="16787" y="454155"/>
                </a:lnTo>
                <a:lnTo>
                  <a:pt x="16800" y="453910"/>
                </a:lnTo>
                <a:lnTo>
                  <a:pt x="21860" y="443350"/>
                </a:lnTo>
                <a:lnTo>
                  <a:pt x="31941" y="440267"/>
                </a:lnTo>
                <a:lnTo>
                  <a:pt x="39174" y="440267"/>
                </a:lnTo>
                <a:close/>
              </a:path>
              <a:path w="503554" h="759460">
                <a:moveTo>
                  <a:pt x="499244" y="24180"/>
                </a:moveTo>
                <a:lnTo>
                  <a:pt x="472577" y="24180"/>
                </a:lnTo>
                <a:lnTo>
                  <a:pt x="485938" y="32842"/>
                </a:lnTo>
                <a:lnTo>
                  <a:pt x="487830" y="41770"/>
                </a:lnTo>
                <a:lnTo>
                  <a:pt x="334300" y="278498"/>
                </a:lnTo>
                <a:lnTo>
                  <a:pt x="499244" y="24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30060" y="6082741"/>
            <a:ext cx="1367186" cy="2986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02" y="1185900"/>
            <a:ext cx="326390" cy="369570"/>
          </a:xfrm>
          <a:custGeom>
            <a:avLst/>
            <a:gdLst/>
            <a:ahLst/>
            <a:cxnLst/>
            <a:rect l="l" t="t" r="r" b="b"/>
            <a:pathLst>
              <a:path w="326390" h="369569">
                <a:moveTo>
                  <a:pt x="326021" y="129235"/>
                </a:moveTo>
                <a:lnTo>
                  <a:pt x="317182" y="87871"/>
                </a:lnTo>
                <a:lnTo>
                  <a:pt x="296418" y="51473"/>
                </a:lnTo>
                <a:lnTo>
                  <a:pt x="265290" y="22821"/>
                </a:lnTo>
                <a:lnTo>
                  <a:pt x="225399" y="4673"/>
                </a:lnTo>
                <a:lnTo>
                  <a:pt x="181825" y="0"/>
                </a:lnTo>
                <a:lnTo>
                  <a:pt x="140462" y="8839"/>
                </a:lnTo>
                <a:lnTo>
                  <a:pt x="104063" y="29603"/>
                </a:lnTo>
                <a:lnTo>
                  <a:pt x="75412" y="60718"/>
                </a:lnTo>
                <a:lnTo>
                  <a:pt x="69164" y="74434"/>
                </a:lnTo>
                <a:lnTo>
                  <a:pt x="44183" y="90881"/>
                </a:lnTo>
                <a:lnTo>
                  <a:pt x="17818" y="123444"/>
                </a:lnTo>
                <a:lnTo>
                  <a:pt x="2413" y="162852"/>
                </a:lnTo>
                <a:lnTo>
                  <a:pt x="0" y="206603"/>
                </a:lnTo>
                <a:lnTo>
                  <a:pt x="4279" y="247307"/>
                </a:lnTo>
                <a:lnTo>
                  <a:pt x="15748" y="289610"/>
                </a:lnTo>
                <a:lnTo>
                  <a:pt x="39001" y="324954"/>
                </a:lnTo>
                <a:lnTo>
                  <a:pt x="71564" y="351320"/>
                </a:lnTo>
                <a:lnTo>
                  <a:pt x="110972" y="366712"/>
                </a:lnTo>
                <a:lnTo>
                  <a:pt x="154724" y="369125"/>
                </a:lnTo>
                <a:lnTo>
                  <a:pt x="197027" y="357670"/>
                </a:lnTo>
                <a:lnTo>
                  <a:pt x="231203" y="335178"/>
                </a:lnTo>
                <a:lnTo>
                  <a:pt x="235267" y="334238"/>
                </a:lnTo>
                <a:lnTo>
                  <a:pt x="271310" y="312889"/>
                </a:lnTo>
                <a:lnTo>
                  <a:pt x="299466" y="281305"/>
                </a:lnTo>
                <a:lnTo>
                  <a:pt x="316953" y="241109"/>
                </a:lnTo>
                <a:lnTo>
                  <a:pt x="319227" y="216039"/>
                </a:lnTo>
                <a:lnTo>
                  <a:pt x="319620" y="214807"/>
                </a:lnTo>
                <a:lnTo>
                  <a:pt x="319620" y="211747"/>
                </a:lnTo>
                <a:lnTo>
                  <a:pt x="320916" y="197472"/>
                </a:lnTo>
                <a:lnTo>
                  <a:pt x="319620" y="191858"/>
                </a:lnTo>
                <a:lnTo>
                  <a:pt x="319620" y="179082"/>
                </a:lnTo>
                <a:lnTo>
                  <a:pt x="321335" y="172808"/>
                </a:lnTo>
                <a:lnTo>
                  <a:pt x="326021" y="129235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7" y="3158845"/>
            <a:ext cx="1897380" cy="332740"/>
          </a:xfrm>
          <a:custGeom>
            <a:avLst/>
            <a:gdLst/>
            <a:ahLst/>
            <a:cxnLst/>
            <a:rect l="l" t="t" r="r" b="b"/>
            <a:pathLst>
              <a:path w="1897380" h="332739">
                <a:moveTo>
                  <a:pt x="1897380" y="328625"/>
                </a:moveTo>
                <a:lnTo>
                  <a:pt x="1896694" y="4432"/>
                </a:lnTo>
                <a:lnTo>
                  <a:pt x="1852358" y="4533"/>
                </a:lnTo>
                <a:lnTo>
                  <a:pt x="1852345" y="12"/>
                </a:lnTo>
                <a:lnTo>
                  <a:pt x="1690243" y="546"/>
                </a:lnTo>
                <a:lnTo>
                  <a:pt x="921245" y="3073"/>
                </a:lnTo>
                <a:lnTo>
                  <a:pt x="8509" y="0"/>
                </a:lnTo>
                <a:lnTo>
                  <a:pt x="8483" y="6057"/>
                </a:lnTo>
                <a:lnTo>
                  <a:pt x="0" y="6083"/>
                </a:lnTo>
                <a:lnTo>
                  <a:pt x="1066" y="330276"/>
                </a:lnTo>
                <a:lnTo>
                  <a:pt x="25641" y="330200"/>
                </a:lnTo>
                <a:lnTo>
                  <a:pt x="25654" y="332600"/>
                </a:lnTo>
                <a:lnTo>
                  <a:pt x="187756" y="332257"/>
                </a:lnTo>
                <a:lnTo>
                  <a:pt x="1547825" y="329374"/>
                </a:lnTo>
                <a:lnTo>
                  <a:pt x="1822589" y="330288"/>
                </a:lnTo>
                <a:lnTo>
                  <a:pt x="1822589" y="328790"/>
                </a:lnTo>
                <a:lnTo>
                  <a:pt x="1897380" y="328625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11791"/>
            <a:ext cx="1933575" cy="358140"/>
          </a:xfrm>
          <a:custGeom>
            <a:avLst/>
            <a:gdLst/>
            <a:ahLst/>
            <a:cxnLst/>
            <a:rect l="l" t="t" r="r" b="b"/>
            <a:pathLst>
              <a:path w="1933575" h="358139">
                <a:moveTo>
                  <a:pt x="1933003" y="324180"/>
                </a:moveTo>
                <a:lnTo>
                  <a:pt x="1930463" y="0"/>
                </a:lnTo>
                <a:lnTo>
                  <a:pt x="0" y="15163"/>
                </a:lnTo>
                <a:lnTo>
                  <a:pt x="0" y="20231"/>
                </a:lnTo>
                <a:lnTo>
                  <a:pt x="0" y="339356"/>
                </a:lnTo>
                <a:lnTo>
                  <a:pt x="0" y="344449"/>
                </a:lnTo>
                <a:lnTo>
                  <a:pt x="24231" y="344639"/>
                </a:lnTo>
                <a:lnTo>
                  <a:pt x="24231" y="345935"/>
                </a:lnTo>
                <a:lnTo>
                  <a:pt x="104089" y="346036"/>
                </a:lnTo>
                <a:lnTo>
                  <a:pt x="104114" y="357886"/>
                </a:lnTo>
                <a:lnTo>
                  <a:pt x="266217" y="357708"/>
                </a:lnTo>
                <a:lnTo>
                  <a:pt x="1609280" y="356285"/>
                </a:lnTo>
                <a:lnTo>
                  <a:pt x="1859127" y="358114"/>
                </a:lnTo>
                <a:lnTo>
                  <a:pt x="1859140" y="356019"/>
                </a:lnTo>
                <a:lnTo>
                  <a:pt x="1900364" y="355968"/>
                </a:lnTo>
                <a:lnTo>
                  <a:pt x="1900326" y="324446"/>
                </a:lnTo>
                <a:lnTo>
                  <a:pt x="1933003" y="324180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04" y="4284230"/>
            <a:ext cx="4651375" cy="342900"/>
          </a:xfrm>
          <a:custGeom>
            <a:avLst/>
            <a:gdLst/>
            <a:ahLst/>
            <a:cxnLst/>
            <a:rect l="l" t="t" r="r" b="b"/>
            <a:pathLst>
              <a:path w="4651375" h="342900">
                <a:moveTo>
                  <a:pt x="4651133" y="12357"/>
                </a:moveTo>
                <a:lnTo>
                  <a:pt x="3070275" y="12357"/>
                </a:lnTo>
                <a:lnTo>
                  <a:pt x="11468" y="0"/>
                </a:lnTo>
                <a:lnTo>
                  <a:pt x="11417" y="11087"/>
                </a:lnTo>
                <a:lnTo>
                  <a:pt x="38" y="11087"/>
                </a:lnTo>
                <a:lnTo>
                  <a:pt x="38" y="12357"/>
                </a:lnTo>
                <a:lnTo>
                  <a:pt x="0" y="336207"/>
                </a:lnTo>
                <a:lnTo>
                  <a:pt x="2985211" y="336207"/>
                </a:lnTo>
                <a:lnTo>
                  <a:pt x="4636287" y="342874"/>
                </a:lnTo>
                <a:lnTo>
                  <a:pt x="4636313" y="336207"/>
                </a:lnTo>
                <a:lnTo>
                  <a:pt x="4651133" y="336207"/>
                </a:lnTo>
                <a:lnTo>
                  <a:pt x="4651133" y="12357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47" y="5424195"/>
            <a:ext cx="4636770" cy="348615"/>
          </a:xfrm>
          <a:custGeom>
            <a:avLst/>
            <a:gdLst/>
            <a:ahLst/>
            <a:cxnLst/>
            <a:rect l="l" t="t" r="r" b="b"/>
            <a:pathLst>
              <a:path w="4636770" h="348614">
                <a:moveTo>
                  <a:pt x="4636592" y="324192"/>
                </a:moveTo>
                <a:lnTo>
                  <a:pt x="4636033" y="0"/>
                </a:lnTo>
                <a:lnTo>
                  <a:pt x="1117917" y="6007"/>
                </a:lnTo>
                <a:lnTo>
                  <a:pt x="9461" y="215"/>
                </a:lnTo>
                <a:lnTo>
                  <a:pt x="9410" y="7899"/>
                </a:lnTo>
                <a:lnTo>
                  <a:pt x="0" y="7912"/>
                </a:lnTo>
                <a:lnTo>
                  <a:pt x="558" y="332105"/>
                </a:lnTo>
                <a:lnTo>
                  <a:pt x="162648" y="331825"/>
                </a:lnTo>
                <a:lnTo>
                  <a:pt x="1117714" y="330200"/>
                </a:lnTo>
                <a:lnTo>
                  <a:pt x="4618126" y="348488"/>
                </a:lnTo>
                <a:lnTo>
                  <a:pt x="4618240" y="324231"/>
                </a:lnTo>
                <a:lnTo>
                  <a:pt x="4636592" y="324192"/>
                </a:lnTo>
                <a:close/>
              </a:path>
            </a:pathLst>
          </a:custGeom>
          <a:solidFill>
            <a:srgbClr val="FFFA1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53" y="1221308"/>
            <a:ext cx="2679065" cy="351155"/>
          </a:xfrm>
          <a:custGeom>
            <a:avLst/>
            <a:gdLst/>
            <a:ahLst/>
            <a:cxnLst/>
            <a:rect l="l" t="t" r="r" b="b"/>
            <a:pathLst>
              <a:path w="2679065" h="351155">
                <a:moveTo>
                  <a:pt x="0" y="21615"/>
                </a:moveTo>
                <a:lnTo>
                  <a:pt x="0" y="71056"/>
                </a:lnTo>
                <a:lnTo>
                  <a:pt x="1698" y="79464"/>
                </a:lnTo>
                <a:lnTo>
                  <a:pt x="6330" y="86336"/>
                </a:lnTo>
                <a:lnTo>
                  <a:pt x="13200" y="90971"/>
                </a:lnTo>
                <a:lnTo>
                  <a:pt x="21612" y="92671"/>
                </a:lnTo>
                <a:lnTo>
                  <a:pt x="30025" y="90971"/>
                </a:lnTo>
                <a:lnTo>
                  <a:pt x="36895" y="86336"/>
                </a:lnTo>
                <a:lnTo>
                  <a:pt x="41527" y="79464"/>
                </a:lnTo>
                <a:lnTo>
                  <a:pt x="43226" y="71056"/>
                </a:lnTo>
                <a:lnTo>
                  <a:pt x="43226" y="43230"/>
                </a:lnTo>
                <a:lnTo>
                  <a:pt x="21612" y="43230"/>
                </a:lnTo>
                <a:lnTo>
                  <a:pt x="13200" y="41532"/>
                </a:lnTo>
                <a:lnTo>
                  <a:pt x="6330" y="36899"/>
                </a:lnTo>
                <a:lnTo>
                  <a:pt x="1698" y="30029"/>
                </a:lnTo>
                <a:lnTo>
                  <a:pt x="0" y="21615"/>
                </a:lnTo>
                <a:close/>
              </a:path>
              <a:path w="2679065" h="351155">
                <a:moveTo>
                  <a:pt x="21612" y="0"/>
                </a:moveTo>
                <a:lnTo>
                  <a:pt x="13200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0" y="41532"/>
                </a:lnTo>
                <a:lnTo>
                  <a:pt x="21612" y="43230"/>
                </a:lnTo>
                <a:lnTo>
                  <a:pt x="43226" y="43230"/>
                </a:lnTo>
                <a:lnTo>
                  <a:pt x="43226" y="21615"/>
                </a:lnTo>
                <a:lnTo>
                  <a:pt x="41527" y="13201"/>
                </a:lnTo>
                <a:lnTo>
                  <a:pt x="36895" y="6330"/>
                </a:lnTo>
                <a:lnTo>
                  <a:pt x="30025" y="1698"/>
                </a:lnTo>
                <a:lnTo>
                  <a:pt x="21612" y="0"/>
                </a:lnTo>
                <a:close/>
              </a:path>
              <a:path w="2679065" h="351155">
                <a:moveTo>
                  <a:pt x="108054" y="0"/>
                </a:moveTo>
                <a:lnTo>
                  <a:pt x="21612" y="0"/>
                </a:lnTo>
                <a:lnTo>
                  <a:pt x="30025" y="1698"/>
                </a:lnTo>
                <a:lnTo>
                  <a:pt x="36895" y="6330"/>
                </a:lnTo>
                <a:lnTo>
                  <a:pt x="41527" y="13201"/>
                </a:lnTo>
                <a:lnTo>
                  <a:pt x="43226" y="21615"/>
                </a:lnTo>
                <a:lnTo>
                  <a:pt x="43226" y="43230"/>
                </a:lnTo>
                <a:lnTo>
                  <a:pt x="108054" y="43230"/>
                </a:lnTo>
                <a:lnTo>
                  <a:pt x="116467" y="41532"/>
                </a:lnTo>
                <a:lnTo>
                  <a:pt x="123337" y="36899"/>
                </a:lnTo>
                <a:lnTo>
                  <a:pt x="127969" y="30029"/>
                </a:lnTo>
                <a:lnTo>
                  <a:pt x="129667" y="21615"/>
                </a:lnTo>
                <a:lnTo>
                  <a:pt x="127969" y="13201"/>
                </a:lnTo>
                <a:lnTo>
                  <a:pt x="123337" y="6330"/>
                </a:lnTo>
                <a:lnTo>
                  <a:pt x="116467" y="1698"/>
                </a:lnTo>
                <a:lnTo>
                  <a:pt x="108054" y="0"/>
                </a:lnTo>
                <a:close/>
              </a:path>
              <a:path w="2679065" h="351155">
                <a:moveTo>
                  <a:pt x="324193" y="0"/>
                </a:moveTo>
                <a:lnTo>
                  <a:pt x="237737" y="0"/>
                </a:lnTo>
                <a:lnTo>
                  <a:pt x="229324" y="1698"/>
                </a:lnTo>
                <a:lnTo>
                  <a:pt x="222454" y="6330"/>
                </a:lnTo>
                <a:lnTo>
                  <a:pt x="217822" y="13201"/>
                </a:lnTo>
                <a:lnTo>
                  <a:pt x="216124" y="21615"/>
                </a:lnTo>
                <a:lnTo>
                  <a:pt x="217822" y="30029"/>
                </a:lnTo>
                <a:lnTo>
                  <a:pt x="222454" y="36899"/>
                </a:lnTo>
                <a:lnTo>
                  <a:pt x="229324" y="41532"/>
                </a:lnTo>
                <a:lnTo>
                  <a:pt x="237737" y="43230"/>
                </a:lnTo>
                <a:lnTo>
                  <a:pt x="324193" y="43230"/>
                </a:lnTo>
                <a:lnTo>
                  <a:pt x="332606" y="41532"/>
                </a:lnTo>
                <a:lnTo>
                  <a:pt x="339476" y="36899"/>
                </a:lnTo>
                <a:lnTo>
                  <a:pt x="344107" y="30029"/>
                </a:lnTo>
                <a:lnTo>
                  <a:pt x="345806" y="21615"/>
                </a:lnTo>
                <a:lnTo>
                  <a:pt x="344107" y="13201"/>
                </a:lnTo>
                <a:lnTo>
                  <a:pt x="339476" y="6330"/>
                </a:lnTo>
                <a:lnTo>
                  <a:pt x="332606" y="1698"/>
                </a:lnTo>
                <a:lnTo>
                  <a:pt x="324193" y="0"/>
                </a:lnTo>
                <a:close/>
              </a:path>
              <a:path w="2679065" h="351155">
                <a:moveTo>
                  <a:pt x="540338" y="0"/>
                </a:moveTo>
                <a:lnTo>
                  <a:pt x="453882" y="0"/>
                </a:lnTo>
                <a:lnTo>
                  <a:pt x="445469" y="1698"/>
                </a:lnTo>
                <a:lnTo>
                  <a:pt x="438599" y="6330"/>
                </a:lnTo>
                <a:lnTo>
                  <a:pt x="433967" y="13201"/>
                </a:lnTo>
                <a:lnTo>
                  <a:pt x="432269" y="21615"/>
                </a:lnTo>
                <a:lnTo>
                  <a:pt x="433967" y="30029"/>
                </a:lnTo>
                <a:lnTo>
                  <a:pt x="438599" y="36899"/>
                </a:lnTo>
                <a:lnTo>
                  <a:pt x="445469" y="41532"/>
                </a:lnTo>
                <a:lnTo>
                  <a:pt x="453882" y="43230"/>
                </a:lnTo>
                <a:lnTo>
                  <a:pt x="540338" y="43230"/>
                </a:lnTo>
                <a:lnTo>
                  <a:pt x="548751" y="41532"/>
                </a:lnTo>
                <a:lnTo>
                  <a:pt x="555621" y="36899"/>
                </a:lnTo>
                <a:lnTo>
                  <a:pt x="560253" y="30029"/>
                </a:lnTo>
                <a:lnTo>
                  <a:pt x="561951" y="21615"/>
                </a:lnTo>
                <a:lnTo>
                  <a:pt x="560253" y="13201"/>
                </a:lnTo>
                <a:lnTo>
                  <a:pt x="555621" y="6330"/>
                </a:lnTo>
                <a:lnTo>
                  <a:pt x="548751" y="1698"/>
                </a:lnTo>
                <a:lnTo>
                  <a:pt x="540338" y="0"/>
                </a:lnTo>
                <a:close/>
              </a:path>
              <a:path w="2679065" h="351155">
                <a:moveTo>
                  <a:pt x="756459" y="0"/>
                </a:moveTo>
                <a:lnTo>
                  <a:pt x="670011" y="0"/>
                </a:lnTo>
                <a:lnTo>
                  <a:pt x="661599" y="1698"/>
                </a:lnTo>
                <a:lnTo>
                  <a:pt x="654729" y="6330"/>
                </a:lnTo>
                <a:lnTo>
                  <a:pt x="650097" y="13201"/>
                </a:lnTo>
                <a:lnTo>
                  <a:pt x="648399" y="21615"/>
                </a:lnTo>
                <a:lnTo>
                  <a:pt x="650097" y="30029"/>
                </a:lnTo>
                <a:lnTo>
                  <a:pt x="654729" y="36899"/>
                </a:lnTo>
                <a:lnTo>
                  <a:pt x="661599" y="41532"/>
                </a:lnTo>
                <a:lnTo>
                  <a:pt x="670011" y="43230"/>
                </a:lnTo>
                <a:lnTo>
                  <a:pt x="756459" y="43230"/>
                </a:lnTo>
                <a:lnTo>
                  <a:pt x="764872" y="41532"/>
                </a:lnTo>
                <a:lnTo>
                  <a:pt x="771742" y="36899"/>
                </a:lnTo>
                <a:lnTo>
                  <a:pt x="776374" y="30029"/>
                </a:lnTo>
                <a:lnTo>
                  <a:pt x="778072" y="21615"/>
                </a:lnTo>
                <a:lnTo>
                  <a:pt x="776374" y="13201"/>
                </a:lnTo>
                <a:lnTo>
                  <a:pt x="771742" y="6330"/>
                </a:lnTo>
                <a:lnTo>
                  <a:pt x="764872" y="1698"/>
                </a:lnTo>
                <a:lnTo>
                  <a:pt x="756459" y="0"/>
                </a:lnTo>
                <a:close/>
              </a:path>
              <a:path w="2679065" h="351155">
                <a:moveTo>
                  <a:pt x="972589" y="0"/>
                </a:moveTo>
                <a:lnTo>
                  <a:pt x="886143" y="0"/>
                </a:lnTo>
                <a:lnTo>
                  <a:pt x="877730" y="1698"/>
                </a:lnTo>
                <a:lnTo>
                  <a:pt x="870860" y="6330"/>
                </a:lnTo>
                <a:lnTo>
                  <a:pt x="866228" y="13201"/>
                </a:lnTo>
                <a:lnTo>
                  <a:pt x="864530" y="21615"/>
                </a:lnTo>
                <a:lnTo>
                  <a:pt x="866228" y="30029"/>
                </a:lnTo>
                <a:lnTo>
                  <a:pt x="870860" y="36899"/>
                </a:lnTo>
                <a:lnTo>
                  <a:pt x="877730" y="41532"/>
                </a:lnTo>
                <a:lnTo>
                  <a:pt x="886143" y="43230"/>
                </a:lnTo>
                <a:lnTo>
                  <a:pt x="972589" y="43230"/>
                </a:lnTo>
                <a:lnTo>
                  <a:pt x="981001" y="41532"/>
                </a:lnTo>
                <a:lnTo>
                  <a:pt x="987871" y="36899"/>
                </a:lnTo>
                <a:lnTo>
                  <a:pt x="992503" y="30029"/>
                </a:lnTo>
                <a:lnTo>
                  <a:pt x="994202" y="21615"/>
                </a:lnTo>
                <a:lnTo>
                  <a:pt x="992503" y="13201"/>
                </a:lnTo>
                <a:lnTo>
                  <a:pt x="987871" y="6330"/>
                </a:lnTo>
                <a:lnTo>
                  <a:pt x="981001" y="1698"/>
                </a:lnTo>
                <a:lnTo>
                  <a:pt x="972589" y="0"/>
                </a:lnTo>
                <a:close/>
              </a:path>
              <a:path w="2679065" h="351155">
                <a:moveTo>
                  <a:pt x="1188716" y="0"/>
                </a:moveTo>
                <a:lnTo>
                  <a:pt x="1102273" y="0"/>
                </a:lnTo>
                <a:lnTo>
                  <a:pt x="1093860" y="1698"/>
                </a:lnTo>
                <a:lnTo>
                  <a:pt x="1086990" y="6330"/>
                </a:lnTo>
                <a:lnTo>
                  <a:pt x="1082358" y="13201"/>
                </a:lnTo>
                <a:lnTo>
                  <a:pt x="1080660" y="21615"/>
                </a:lnTo>
                <a:lnTo>
                  <a:pt x="1082358" y="30029"/>
                </a:lnTo>
                <a:lnTo>
                  <a:pt x="1086990" y="36899"/>
                </a:lnTo>
                <a:lnTo>
                  <a:pt x="1093860" y="41532"/>
                </a:lnTo>
                <a:lnTo>
                  <a:pt x="1102273" y="43230"/>
                </a:lnTo>
                <a:lnTo>
                  <a:pt x="1188716" y="43230"/>
                </a:lnTo>
                <a:lnTo>
                  <a:pt x="1197130" y="41532"/>
                </a:lnTo>
                <a:lnTo>
                  <a:pt x="1204001" y="36899"/>
                </a:lnTo>
                <a:lnTo>
                  <a:pt x="1208633" y="30029"/>
                </a:lnTo>
                <a:lnTo>
                  <a:pt x="1210332" y="21615"/>
                </a:lnTo>
                <a:lnTo>
                  <a:pt x="1208633" y="13201"/>
                </a:lnTo>
                <a:lnTo>
                  <a:pt x="1204001" y="6330"/>
                </a:lnTo>
                <a:lnTo>
                  <a:pt x="1197130" y="1698"/>
                </a:lnTo>
                <a:lnTo>
                  <a:pt x="1188716" y="0"/>
                </a:lnTo>
                <a:close/>
              </a:path>
              <a:path w="2679065" h="351155">
                <a:moveTo>
                  <a:pt x="1404858" y="0"/>
                </a:moveTo>
                <a:lnTo>
                  <a:pt x="1318409" y="0"/>
                </a:lnTo>
                <a:lnTo>
                  <a:pt x="1309995" y="1698"/>
                </a:lnTo>
                <a:lnTo>
                  <a:pt x="1303124" y="6330"/>
                </a:lnTo>
                <a:lnTo>
                  <a:pt x="1298492" y="13201"/>
                </a:lnTo>
                <a:lnTo>
                  <a:pt x="1296793" y="21615"/>
                </a:lnTo>
                <a:lnTo>
                  <a:pt x="1298492" y="30029"/>
                </a:lnTo>
                <a:lnTo>
                  <a:pt x="1303124" y="36899"/>
                </a:lnTo>
                <a:lnTo>
                  <a:pt x="1309995" y="41532"/>
                </a:lnTo>
                <a:lnTo>
                  <a:pt x="1318409" y="43230"/>
                </a:lnTo>
                <a:lnTo>
                  <a:pt x="1404858" y="43230"/>
                </a:lnTo>
                <a:lnTo>
                  <a:pt x="1413271" y="41532"/>
                </a:lnTo>
                <a:lnTo>
                  <a:pt x="1420142" y="36899"/>
                </a:lnTo>
                <a:lnTo>
                  <a:pt x="1424774" y="30029"/>
                </a:lnTo>
                <a:lnTo>
                  <a:pt x="1426473" y="21615"/>
                </a:lnTo>
                <a:lnTo>
                  <a:pt x="1424774" y="13201"/>
                </a:lnTo>
                <a:lnTo>
                  <a:pt x="1420142" y="6330"/>
                </a:lnTo>
                <a:lnTo>
                  <a:pt x="1413271" y="1698"/>
                </a:lnTo>
                <a:lnTo>
                  <a:pt x="1404858" y="0"/>
                </a:lnTo>
                <a:close/>
              </a:path>
              <a:path w="2679065" h="351155">
                <a:moveTo>
                  <a:pt x="1620986" y="0"/>
                </a:moveTo>
                <a:lnTo>
                  <a:pt x="1534537" y="0"/>
                </a:lnTo>
                <a:lnTo>
                  <a:pt x="1526124" y="1698"/>
                </a:lnTo>
                <a:lnTo>
                  <a:pt x="1519253" y="6330"/>
                </a:lnTo>
                <a:lnTo>
                  <a:pt x="1514621" y="13201"/>
                </a:lnTo>
                <a:lnTo>
                  <a:pt x="1512922" y="21615"/>
                </a:lnTo>
                <a:lnTo>
                  <a:pt x="1514621" y="30029"/>
                </a:lnTo>
                <a:lnTo>
                  <a:pt x="1519253" y="36899"/>
                </a:lnTo>
                <a:lnTo>
                  <a:pt x="1526124" y="41532"/>
                </a:lnTo>
                <a:lnTo>
                  <a:pt x="1534537" y="43230"/>
                </a:lnTo>
                <a:lnTo>
                  <a:pt x="1620986" y="43230"/>
                </a:lnTo>
                <a:lnTo>
                  <a:pt x="1629400" y="41532"/>
                </a:lnTo>
                <a:lnTo>
                  <a:pt x="1636271" y="36899"/>
                </a:lnTo>
                <a:lnTo>
                  <a:pt x="1640903" y="30029"/>
                </a:lnTo>
                <a:lnTo>
                  <a:pt x="1642602" y="21615"/>
                </a:lnTo>
                <a:lnTo>
                  <a:pt x="1640903" y="13201"/>
                </a:lnTo>
                <a:lnTo>
                  <a:pt x="1636271" y="6330"/>
                </a:lnTo>
                <a:lnTo>
                  <a:pt x="1629400" y="1698"/>
                </a:lnTo>
                <a:lnTo>
                  <a:pt x="1620986" y="0"/>
                </a:lnTo>
                <a:close/>
              </a:path>
              <a:path w="2679065" h="351155">
                <a:moveTo>
                  <a:pt x="1837115" y="0"/>
                </a:moveTo>
                <a:lnTo>
                  <a:pt x="1750666" y="0"/>
                </a:lnTo>
                <a:lnTo>
                  <a:pt x="1742252" y="1698"/>
                </a:lnTo>
                <a:lnTo>
                  <a:pt x="1735381" y="6330"/>
                </a:lnTo>
                <a:lnTo>
                  <a:pt x="1730749" y="13201"/>
                </a:lnTo>
                <a:lnTo>
                  <a:pt x="1729051" y="21615"/>
                </a:lnTo>
                <a:lnTo>
                  <a:pt x="1730749" y="30029"/>
                </a:lnTo>
                <a:lnTo>
                  <a:pt x="1735381" y="36899"/>
                </a:lnTo>
                <a:lnTo>
                  <a:pt x="1742252" y="41532"/>
                </a:lnTo>
                <a:lnTo>
                  <a:pt x="1750666" y="43230"/>
                </a:lnTo>
                <a:lnTo>
                  <a:pt x="1837115" y="43230"/>
                </a:lnTo>
                <a:lnTo>
                  <a:pt x="1845529" y="41532"/>
                </a:lnTo>
                <a:lnTo>
                  <a:pt x="1852399" y="36899"/>
                </a:lnTo>
                <a:lnTo>
                  <a:pt x="1857032" y="30029"/>
                </a:lnTo>
                <a:lnTo>
                  <a:pt x="1858730" y="21615"/>
                </a:lnTo>
                <a:lnTo>
                  <a:pt x="1857032" y="13201"/>
                </a:lnTo>
                <a:lnTo>
                  <a:pt x="1852399" y="6330"/>
                </a:lnTo>
                <a:lnTo>
                  <a:pt x="1845529" y="1698"/>
                </a:lnTo>
                <a:lnTo>
                  <a:pt x="1837115" y="0"/>
                </a:lnTo>
                <a:close/>
              </a:path>
              <a:path w="2679065" h="351155">
                <a:moveTo>
                  <a:pt x="2053256" y="0"/>
                </a:moveTo>
                <a:lnTo>
                  <a:pt x="1966795" y="0"/>
                </a:lnTo>
                <a:lnTo>
                  <a:pt x="1958381" y="1698"/>
                </a:lnTo>
                <a:lnTo>
                  <a:pt x="1951510" y="6330"/>
                </a:lnTo>
                <a:lnTo>
                  <a:pt x="1946878" y="13201"/>
                </a:lnTo>
                <a:lnTo>
                  <a:pt x="1945179" y="21615"/>
                </a:lnTo>
                <a:lnTo>
                  <a:pt x="1946878" y="30029"/>
                </a:lnTo>
                <a:lnTo>
                  <a:pt x="1951510" y="36899"/>
                </a:lnTo>
                <a:lnTo>
                  <a:pt x="1958381" y="41532"/>
                </a:lnTo>
                <a:lnTo>
                  <a:pt x="1966795" y="43230"/>
                </a:lnTo>
                <a:lnTo>
                  <a:pt x="2053256" y="43230"/>
                </a:lnTo>
                <a:lnTo>
                  <a:pt x="2061663" y="41532"/>
                </a:lnTo>
                <a:lnTo>
                  <a:pt x="2068529" y="36899"/>
                </a:lnTo>
                <a:lnTo>
                  <a:pt x="2073160" y="30029"/>
                </a:lnTo>
                <a:lnTo>
                  <a:pt x="2074859" y="21615"/>
                </a:lnTo>
                <a:lnTo>
                  <a:pt x="2073160" y="13201"/>
                </a:lnTo>
                <a:lnTo>
                  <a:pt x="2068529" y="6330"/>
                </a:lnTo>
                <a:lnTo>
                  <a:pt x="2061663" y="1698"/>
                </a:lnTo>
                <a:lnTo>
                  <a:pt x="2053256" y="0"/>
                </a:lnTo>
                <a:close/>
              </a:path>
              <a:path w="2679065" h="351155">
                <a:moveTo>
                  <a:pt x="2269385" y="0"/>
                </a:moveTo>
                <a:lnTo>
                  <a:pt x="2182923" y="0"/>
                </a:lnTo>
                <a:lnTo>
                  <a:pt x="2174509" y="1698"/>
                </a:lnTo>
                <a:lnTo>
                  <a:pt x="2167639" y="6330"/>
                </a:lnTo>
                <a:lnTo>
                  <a:pt x="2163006" y="13201"/>
                </a:lnTo>
                <a:lnTo>
                  <a:pt x="2161308" y="21615"/>
                </a:lnTo>
                <a:lnTo>
                  <a:pt x="2163006" y="30029"/>
                </a:lnTo>
                <a:lnTo>
                  <a:pt x="2167639" y="36899"/>
                </a:lnTo>
                <a:lnTo>
                  <a:pt x="2174509" y="41532"/>
                </a:lnTo>
                <a:lnTo>
                  <a:pt x="2182923" y="43230"/>
                </a:lnTo>
                <a:lnTo>
                  <a:pt x="2269385" y="43230"/>
                </a:lnTo>
                <a:lnTo>
                  <a:pt x="2277798" y="41532"/>
                </a:lnTo>
                <a:lnTo>
                  <a:pt x="2284669" y="36899"/>
                </a:lnTo>
                <a:lnTo>
                  <a:pt x="2289301" y="30029"/>
                </a:lnTo>
                <a:lnTo>
                  <a:pt x="2291000" y="21615"/>
                </a:lnTo>
                <a:lnTo>
                  <a:pt x="2289302" y="13201"/>
                </a:lnTo>
                <a:lnTo>
                  <a:pt x="2284669" y="6330"/>
                </a:lnTo>
                <a:lnTo>
                  <a:pt x="2277798" y="1698"/>
                </a:lnTo>
                <a:lnTo>
                  <a:pt x="2269385" y="0"/>
                </a:lnTo>
                <a:close/>
              </a:path>
              <a:path w="2679065" h="351155">
                <a:moveTo>
                  <a:pt x="2485513" y="0"/>
                </a:moveTo>
                <a:lnTo>
                  <a:pt x="2399052" y="0"/>
                </a:lnTo>
                <a:lnTo>
                  <a:pt x="2390645" y="1698"/>
                </a:lnTo>
                <a:lnTo>
                  <a:pt x="2383778" y="6330"/>
                </a:lnTo>
                <a:lnTo>
                  <a:pt x="2379147" y="13201"/>
                </a:lnTo>
                <a:lnTo>
                  <a:pt x="2377449" y="21615"/>
                </a:lnTo>
                <a:lnTo>
                  <a:pt x="2379147" y="30029"/>
                </a:lnTo>
                <a:lnTo>
                  <a:pt x="2383778" y="36899"/>
                </a:lnTo>
                <a:lnTo>
                  <a:pt x="2390645" y="41532"/>
                </a:lnTo>
                <a:lnTo>
                  <a:pt x="2399052" y="43230"/>
                </a:lnTo>
                <a:lnTo>
                  <a:pt x="2485513" y="43230"/>
                </a:lnTo>
                <a:lnTo>
                  <a:pt x="2493927" y="41532"/>
                </a:lnTo>
                <a:lnTo>
                  <a:pt x="2500798" y="36899"/>
                </a:lnTo>
                <a:lnTo>
                  <a:pt x="2505430" y="30029"/>
                </a:lnTo>
                <a:lnTo>
                  <a:pt x="2507129" y="21615"/>
                </a:lnTo>
                <a:lnTo>
                  <a:pt x="2505430" y="13201"/>
                </a:lnTo>
                <a:lnTo>
                  <a:pt x="2500798" y="6330"/>
                </a:lnTo>
                <a:lnTo>
                  <a:pt x="2493927" y="1698"/>
                </a:lnTo>
                <a:lnTo>
                  <a:pt x="2485513" y="0"/>
                </a:lnTo>
                <a:close/>
              </a:path>
              <a:path w="2679065" h="351155">
                <a:moveTo>
                  <a:pt x="2635450" y="43357"/>
                </a:moveTo>
                <a:lnTo>
                  <a:pt x="2635450" y="66548"/>
                </a:lnTo>
                <a:lnTo>
                  <a:pt x="2637148" y="74961"/>
                </a:lnTo>
                <a:lnTo>
                  <a:pt x="2641780" y="81832"/>
                </a:lnTo>
                <a:lnTo>
                  <a:pt x="2648651" y="86464"/>
                </a:lnTo>
                <a:lnTo>
                  <a:pt x="2657065" y="88163"/>
                </a:lnTo>
                <a:lnTo>
                  <a:pt x="2665479" y="86464"/>
                </a:lnTo>
                <a:lnTo>
                  <a:pt x="2672349" y="81832"/>
                </a:lnTo>
                <a:lnTo>
                  <a:pt x="2676982" y="74961"/>
                </a:lnTo>
                <a:lnTo>
                  <a:pt x="2678680" y="66548"/>
                </a:lnTo>
                <a:lnTo>
                  <a:pt x="2678674" y="43929"/>
                </a:lnTo>
                <a:lnTo>
                  <a:pt x="2655554" y="43929"/>
                </a:lnTo>
                <a:lnTo>
                  <a:pt x="2654431" y="43511"/>
                </a:lnTo>
                <a:lnTo>
                  <a:pt x="2635450" y="43357"/>
                </a:lnTo>
                <a:close/>
              </a:path>
              <a:path w="2679065" h="351155">
                <a:moveTo>
                  <a:pt x="2678674" y="43510"/>
                </a:moveTo>
                <a:lnTo>
                  <a:pt x="2655350" y="43510"/>
                </a:lnTo>
                <a:lnTo>
                  <a:pt x="2655668" y="43522"/>
                </a:lnTo>
                <a:lnTo>
                  <a:pt x="2655357" y="43522"/>
                </a:lnTo>
                <a:lnTo>
                  <a:pt x="2655554" y="43929"/>
                </a:lnTo>
                <a:lnTo>
                  <a:pt x="2678674" y="43929"/>
                </a:lnTo>
                <a:lnTo>
                  <a:pt x="2678674" y="43522"/>
                </a:lnTo>
                <a:lnTo>
                  <a:pt x="2655566" y="43522"/>
                </a:lnTo>
                <a:lnTo>
                  <a:pt x="2678674" y="43520"/>
                </a:lnTo>
                <a:close/>
              </a:path>
              <a:path w="2679065" h="351155">
                <a:moveTo>
                  <a:pt x="2655350" y="43510"/>
                </a:moveTo>
                <a:lnTo>
                  <a:pt x="2655566" y="43522"/>
                </a:lnTo>
                <a:lnTo>
                  <a:pt x="2655350" y="43510"/>
                </a:lnTo>
                <a:close/>
              </a:path>
              <a:path w="2679065" h="351155">
                <a:moveTo>
                  <a:pt x="2678668" y="21971"/>
                </a:moveTo>
                <a:lnTo>
                  <a:pt x="2657052" y="21971"/>
                </a:lnTo>
                <a:lnTo>
                  <a:pt x="2645343" y="40132"/>
                </a:lnTo>
                <a:lnTo>
                  <a:pt x="2654431" y="43511"/>
                </a:lnTo>
                <a:lnTo>
                  <a:pt x="2655356" y="43520"/>
                </a:lnTo>
                <a:lnTo>
                  <a:pt x="2678674" y="43510"/>
                </a:lnTo>
                <a:lnTo>
                  <a:pt x="2678668" y="21971"/>
                </a:lnTo>
                <a:close/>
              </a:path>
              <a:path w="2679065" h="351155">
                <a:moveTo>
                  <a:pt x="2657052" y="21971"/>
                </a:moveTo>
                <a:lnTo>
                  <a:pt x="2635450" y="22199"/>
                </a:lnTo>
                <a:lnTo>
                  <a:pt x="2635450" y="43357"/>
                </a:lnTo>
                <a:lnTo>
                  <a:pt x="2654431" y="43511"/>
                </a:lnTo>
                <a:lnTo>
                  <a:pt x="2645343" y="40132"/>
                </a:lnTo>
                <a:lnTo>
                  <a:pt x="2657052" y="21971"/>
                </a:lnTo>
                <a:close/>
              </a:path>
              <a:path w="2679065" h="351155">
                <a:moveTo>
                  <a:pt x="2615231" y="63"/>
                </a:moveTo>
                <a:lnTo>
                  <a:pt x="2606813" y="1743"/>
                </a:lnTo>
                <a:lnTo>
                  <a:pt x="2599931" y="6359"/>
                </a:lnTo>
                <a:lnTo>
                  <a:pt x="2595282" y="13218"/>
                </a:lnTo>
                <a:lnTo>
                  <a:pt x="2593565" y="21628"/>
                </a:lnTo>
                <a:lnTo>
                  <a:pt x="2595247" y="30046"/>
                </a:lnTo>
                <a:lnTo>
                  <a:pt x="2599866" y="36928"/>
                </a:lnTo>
                <a:lnTo>
                  <a:pt x="2606725" y="41577"/>
                </a:lnTo>
                <a:lnTo>
                  <a:pt x="2615130" y="43294"/>
                </a:lnTo>
                <a:lnTo>
                  <a:pt x="2635450" y="43357"/>
                </a:lnTo>
                <a:lnTo>
                  <a:pt x="2635450" y="22199"/>
                </a:lnTo>
                <a:lnTo>
                  <a:pt x="2657052" y="21971"/>
                </a:lnTo>
                <a:lnTo>
                  <a:pt x="2678668" y="21971"/>
                </a:lnTo>
                <a:lnTo>
                  <a:pt x="2678591" y="14490"/>
                </a:lnTo>
                <a:lnTo>
                  <a:pt x="2674883" y="7747"/>
                </a:lnTo>
                <a:lnTo>
                  <a:pt x="2668774" y="3810"/>
                </a:lnTo>
                <a:lnTo>
                  <a:pt x="2659493" y="381"/>
                </a:lnTo>
                <a:lnTo>
                  <a:pt x="2658360" y="381"/>
                </a:lnTo>
                <a:lnTo>
                  <a:pt x="2655693" y="279"/>
                </a:lnTo>
                <a:lnTo>
                  <a:pt x="2615231" y="63"/>
                </a:lnTo>
                <a:close/>
              </a:path>
              <a:path w="2679065" h="351155">
                <a:moveTo>
                  <a:pt x="2658462" y="0"/>
                </a:moveTo>
                <a:lnTo>
                  <a:pt x="2658360" y="381"/>
                </a:lnTo>
                <a:lnTo>
                  <a:pt x="2659493" y="381"/>
                </a:lnTo>
                <a:lnTo>
                  <a:pt x="2658462" y="0"/>
                </a:lnTo>
                <a:close/>
              </a:path>
              <a:path w="2679065" h="351155">
                <a:moveTo>
                  <a:pt x="2657065" y="174612"/>
                </a:moveTo>
                <a:lnTo>
                  <a:pt x="2648651" y="176310"/>
                </a:lnTo>
                <a:lnTo>
                  <a:pt x="2641780" y="180943"/>
                </a:lnTo>
                <a:lnTo>
                  <a:pt x="2637148" y="187813"/>
                </a:lnTo>
                <a:lnTo>
                  <a:pt x="2635450" y="196227"/>
                </a:lnTo>
                <a:lnTo>
                  <a:pt x="2635450" y="282676"/>
                </a:lnTo>
                <a:lnTo>
                  <a:pt x="2637148" y="291090"/>
                </a:lnTo>
                <a:lnTo>
                  <a:pt x="2641780" y="297961"/>
                </a:lnTo>
                <a:lnTo>
                  <a:pt x="2648651" y="302593"/>
                </a:lnTo>
                <a:lnTo>
                  <a:pt x="2657065" y="304292"/>
                </a:lnTo>
                <a:lnTo>
                  <a:pt x="2665479" y="302593"/>
                </a:lnTo>
                <a:lnTo>
                  <a:pt x="2672349" y="297961"/>
                </a:lnTo>
                <a:lnTo>
                  <a:pt x="2676982" y="291090"/>
                </a:lnTo>
                <a:lnTo>
                  <a:pt x="2678680" y="282676"/>
                </a:lnTo>
                <a:lnTo>
                  <a:pt x="2678680" y="196227"/>
                </a:lnTo>
                <a:lnTo>
                  <a:pt x="2676982" y="187813"/>
                </a:lnTo>
                <a:lnTo>
                  <a:pt x="2672349" y="180943"/>
                </a:lnTo>
                <a:lnTo>
                  <a:pt x="2665479" y="176310"/>
                </a:lnTo>
                <a:lnTo>
                  <a:pt x="2657065" y="174612"/>
                </a:lnTo>
                <a:close/>
              </a:path>
              <a:path w="2679065" h="351155">
                <a:moveTo>
                  <a:pt x="2487139" y="307086"/>
                </a:moveTo>
                <a:lnTo>
                  <a:pt x="2478721" y="308760"/>
                </a:lnTo>
                <a:lnTo>
                  <a:pt x="2471839" y="313375"/>
                </a:lnTo>
                <a:lnTo>
                  <a:pt x="2467190" y="320234"/>
                </a:lnTo>
                <a:lnTo>
                  <a:pt x="2465473" y="328637"/>
                </a:lnTo>
                <a:lnTo>
                  <a:pt x="2467153" y="337056"/>
                </a:lnTo>
                <a:lnTo>
                  <a:pt x="2471769" y="343938"/>
                </a:lnTo>
                <a:lnTo>
                  <a:pt x="2478628" y="348586"/>
                </a:lnTo>
                <a:lnTo>
                  <a:pt x="2487037" y="350304"/>
                </a:lnTo>
                <a:lnTo>
                  <a:pt x="2573486" y="350545"/>
                </a:lnTo>
                <a:lnTo>
                  <a:pt x="2581904" y="348865"/>
                </a:lnTo>
                <a:lnTo>
                  <a:pt x="2588787" y="344249"/>
                </a:lnTo>
                <a:lnTo>
                  <a:pt x="2593435" y="337390"/>
                </a:lnTo>
                <a:lnTo>
                  <a:pt x="2595152" y="328980"/>
                </a:lnTo>
                <a:lnTo>
                  <a:pt x="2593472" y="320562"/>
                </a:lnTo>
                <a:lnTo>
                  <a:pt x="2588856" y="313680"/>
                </a:lnTo>
                <a:lnTo>
                  <a:pt x="2581997" y="309031"/>
                </a:lnTo>
                <a:lnTo>
                  <a:pt x="2573588" y="307314"/>
                </a:lnTo>
                <a:lnTo>
                  <a:pt x="2487139" y="307086"/>
                </a:lnTo>
                <a:close/>
              </a:path>
              <a:path w="2679065" h="351155">
                <a:moveTo>
                  <a:pt x="2297693" y="306857"/>
                </a:moveTo>
                <a:lnTo>
                  <a:pt x="2270960" y="306857"/>
                </a:lnTo>
                <a:lnTo>
                  <a:pt x="2262546" y="308556"/>
                </a:lnTo>
                <a:lnTo>
                  <a:pt x="2255675" y="313188"/>
                </a:lnTo>
                <a:lnTo>
                  <a:pt x="2251043" y="320059"/>
                </a:lnTo>
                <a:lnTo>
                  <a:pt x="2249344" y="328472"/>
                </a:lnTo>
                <a:lnTo>
                  <a:pt x="2251043" y="336886"/>
                </a:lnTo>
                <a:lnTo>
                  <a:pt x="2255675" y="343757"/>
                </a:lnTo>
                <a:lnTo>
                  <a:pt x="2262546" y="348389"/>
                </a:lnTo>
                <a:lnTo>
                  <a:pt x="2270960" y="350088"/>
                </a:lnTo>
                <a:lnTo>
                  <a:pt x="2357396" y="350100"/>
                </a:lnTo>
                <a:lnTo>
                  <a:pt x="2365810" y="348411"/>
                </a:lnTo>
                <a:lnTo>
                  <a:pt x="2372682" y="343787"/>
                </a:lnTo>
                <a:lnTo>
                  <a:pt x="2377318" y="336922"/>
                </a:lnTo>
                <a:lnTo>
                  <a:pt x="2379024" y="328510"/>
                </a:lnTo>
                <a:lnTo>
                  <a:pt x="2377333" y="320095"/>
                </a:lnTo>
                <a:lnTo>
                  <a:pt x="2372704" y="313220"/>
                </a:lnTo>
                <a:lnTo>
                  <a:pt x="2365835" y="308583"/>
                </a:lnTo>
                <a:lnTo>
                  <a:pt x="2357421" y="306882"/>
                </a:lnTo>
                <a:lnTo>
                  <a:pt x="2297693" y="306857"/>
                </a:lnTo>
                <a:close/>
              </a:path>
              <a:path w="2679065" h="351155">
                <a:moveTo>
                  <a:pt x="2141280" y="306857"/>
                </a:moveTo>
                <a:lnTo>
                  <a:pt x="2054831" y="306857"/>
                </a:lnTo>
                <a:lnTo>
                  <a:pt x="2046417" y="308556"/>
                </a:lnTo>
                <a:lnTo>
                  <a:pt x="2039546" y="313188"/>
                </a:lnTo>
                <a:lnTo>
                  <a:pt x="2034914" y="320059"/>
                </a:lnTo>
                <a:lnTo>
                  <a:pt x="2033216" y="328472"/>
                </a:lnTo>
                <a:lnTo>
                  <a:pt x="2034914" y="336886"/>
                </a:lnTo>
                <a:lnTo>
                  <a:pt x="2039546" y="343757"/>
                </a:lnTo>
                <a:lnTo>
                  <a:pt x="2046417" y="348389"/>
                </a:lnTo>
                <a:lnTo>
                  <a:pt x="2054831" y="350088"/>
                </a:lnTo>
                <a:lnTo>
                  <a:pt x="2141280" y="350088"/>
                </a:lnTo>
                <a:lnTo>
                  <a:pt x="2149694" y="348389"/>
                </a:lnTo>
                <a:lnTo>
                  <a:pt x="2156564" y="343757"/>
                </a:lnTo>
                <a:lnTo>
                  <a:pt x="2161197" y="336886"/>
                </a:lnTo>
                <a:lnTo>
                  <a:pt x="2162895" y="328472"/>
                </a:lnTo>
                <a:lnTo>
                  <a:pt x="2161197" y="320059"/>
                </a:lnTo>
                <a:lnTo>
                  <a:pt x="2156564" y="313188"/>
                </a:lnTo>
                <a:lnTo>
                  <a:pt x="2149694" y="308556"/>
                </a:lnTo>
                <a:lnTo>
                  <a:pt x="2141280" y="306857"/>
                </a:lnTo>
                <a:close/>
              </a:path>
              <a:path w="2679065" h="351155">
                <a:moveTo>
                  <a:pt x="1925151" y="306857"/>
                </a:moveTo>
                <a:lnTo>
                  <a:pt x="1838702" y="306857"/>
                </a:lnTo>
                <a:lnTo>
                  <a:pt x="1830289" y="308556"/>
                </a:lnTo>
                <a:lnTo>
                  <a:pt x="1823418" y="313188"/>
                </a:lnTo>
                <a:lnTo>
                  <a:pt x="1818786" y="320059"/>
                </a:lnTo>
                <a:lnTo>
                  <a:pt x="1817087" y="328472"/>
                </a:lnTo>
                <a:lnTo>
                  <a:pt x="1818786" y="336886"/>
                </a:lnTo>
                <a:lnTo>
                  <a:pt x="1823418" y="343757"/>
                </a:lnTo>
                <a:lnTo>
                  <a:pt x="1830289" y="348389"/>
                </a:lnTo>
                <a:lnTo>
                  <a:pt x="1838702" y="350088"/>
                </a:lnTo>
                <a:lnTo>
                  <a:pt x="1925151" y="350088"/>
                </a:lnTo>
                <a:lnTo>
                  <a:pt x="1933565" y="348389"/>
                </a:lnTo>
                <a:lnTo>
                  <a:pt x="1940436" y="343757"/>
                </a:lnTo>
                <a:lnTo>
                  <a:pt x="1945068" y="336886"/>
                </a:lnTo>
                <a:lnTo>
                  <a:pt x="1946767" y="328472"/>
                </a:lnTo>
                <a:lnTo>
                  <a:pt x="1945068" y="320059"/>
                </a:lnTo>
                <a:lnTo>
                  <a:pt x="1940436" y="313188"/>
                </a:lnTo>
                <a:lnTo>
                  <a:pt x="1933565" y="308556"/>
                </a:lnTo>
                <a:lnTo>
                  <a:pt x="1925151" y="306857"/>
                </a:lnTo>
                <a:close/>
              </a:path>
              <a:path w="2679065" h="351155">
                <a:moveTo>
                  <a:pt x="1709023" y="306857"/>
                </a:moveTo>
                <a:lnTo>
                  <a:pt x="1622574" y="306857"/>
                </a:lnTo>
                <a:lnTo>
                  <a:pt x="1614160" y="308556"/>
                </a:lnTo>
                <a:lnTo>
                  <a:pt x="1607289" y="313188"/>
                </a:lnTo>
                <a:lnTo>
                  <a:pt x="1602657" y="320059"/>
                </a:lnTo>
                <a:lnTo>
                  <a:pt x="1600958" y="328472"/>
                </a:lnTo>
                <a:lnTo>
                  <a:pt x="1602657" y="336886"/>
                </a:lnTo>
                <a:lnTo>
                  <a:pt x="1607289" y="343757"/>
                </a:lnTo>
                <a:lnTo>
                  <a:pt x="1614160" y="348389"/>
                </a:lnTo>
                <a:lnTo>
                  <a:pt x="1622574" y="350088"/>
                </a:lnTo>
                <a:lnTo>
                  <a:pt x="1709023" y="350088"/>
                </a:lnTo>
                <a:lnTo>
                  <a:pt x="1717434" y="348389"/>
                </a:lnTo>
                <a:lnTo>
                  <a:pt x="1724301" y="343757"/>
                </a:lnTo>
                <a:lnTo>
                  <a:pt x="1728929" y="336886"/>
                </a:lnTo>
                <a:lnTo>
                  <a:pt x="1730625" y="328472"/>
                </a:lnTo>
                <a:lnTo>
                  <a:pt x="1728929" y="320059"/>
                </a:lnTo>
                <a:lnTo>
                  <a:pt x="1724301" y="313188"/>
                </a:lnTo>
                <a:lnTo>
                  <a:pt x="1717434" y="308556"/>
                </a:lnTo>
                <a:lnTo>
                  <a:pt x="1709023" y="306857"/>
                </a:lnTo>
                <a:close/>
              </a:path>
              <a:path w="2679065" h="351155">
                <a:moveTo>
                  <a:pt x="1492869" y="306857"/>
                </a:moveTo>
                <a:lnTo>
                  <a:pt x="1406420" y="306857"/>
                </a:lnTo>
                <a:lnTo>
                  <a:pt x="1398006" y="308556"/>
                </a:lnTo>
                <a:lnTo>
                  <a:pt x="1391135" y="313188"/>
                </a:lnTo>
                <a:lnTo>
                  <a:pt x="1386503" y="320059"/>
                </a:lnTo>
                <a:lnTo>
                  <a:pt x="1384804" y="328472"/>
                </a:lnTo>
                <a:lnTo>
                  <a:pt x="1386503" y="336886"/>
                </a:lnTo>
                <a:lnTo>
                  <a:pt x="1391135" y="343757"/>
                </a:lnTo>
                <a:lnTo>
                  <a:pt x="1398006" y="348389"/>
                </a:lnTo>
                <a:lnTo>
                  <a:pt x="1406420" y="350088"/>
                </a:lnTo>
                <a:lnTo>
                  <a:pt x="1492869" y="350088"/>
                </a:lnTo>
                <a:lnTo>
                  <a:pt x="1501282" y="348389"/>
                </a:lnTo>
                <a:lnTo>
                  <a:pt x="1508153" y="343757"/>
                </a:lnTo>
                <a:lnTo>
                  <a:pt x="1512785" y="336886"/>
                </a:lnTo>
                <a:lnTo>
                  <a:pt x="1514484" y="328472"/>
                </a:lnTo>
                <a:lnTo>
                  <a:pt x="1512785" y="320059"/>
                </a:lnTo>
                <a:lnTo>
                  <a:pt x="1508153" y="313188"/>
                </a:lnTo>
                <a:lnTo>
                  <a:pt x="1501282" y="308556"/>
                </a:lnTo>
                <a:lnTo>
                  <a:pt x="1492869" y="306857"/>
                </a:lnTo>
                <a:close/>
              </a:path>
              <a:path w="2679065" h="351155">
                <a:moveTo>
                  <a:pt x="1276740" y="306857"/>
                </a:moveTo>
                <a:lnTo>
                  <a:pt x="1190291" y="306857"/>
                </a:lnTo>
                <a:lnTo>
                  <a:pt x="1181880" y="308556"/>
                </a:lnTo>
                <a:lnTo>
                  <a:pt x="1175011" y="313188"/>
                </a:lnTo>
                <a:lnTo>
                  <a:pt x="1170379" y="320059"/>
                </a:lnTo>
                <a:lnTo>
                  <a:pt x="1168681" y="328472"/>
                </a:lnTo>
                <a:lnTo>
                  <a:pt x="1170379" y="336886"/>
                </a:lnTo>
                <a:lnTo>
                  <a:pt x="1175011" y="343757"/>
                </a:lnTo>
                <a:lnTo>
                  <a:pt x="1181880" y="348389"/>
                </a:lnTo>
                <a:lnTo>
                  <a:pt x="1190291" y="350088"/>
                </a:lnTo>
                <a:lnTo>
                  <a:pt x="1276740" y="350088"/>
                </a:lnTo>
                <a:lnTo>
                  <a:pt x="1285154" y="348389"/>
                </a:lnTo>
                <a:lnTo>
                  <a:pt x="1292024" y="343757"/>
                </a:lnTo>
                <a:lnTo>
                  <a:pt x="1296657" y="336886"/>
                </a:lnTo>
                <a:lnTo>
                  <a:pt x="1298355" y="328472"/>
                </a:lnTo>
                <a:lnTo>
                  <a:pt x="1296657" y="320059"/>
                </a:lnTo>
                <a:lnTo>
                  <a:pt x="1292024" y="313188"/>
                </a:lnTo>
                <a:lnTo>
                  <a:pt x="1285154" y="308556"/>
                </a:lnTo>
                <a:lnTo>
                  <a:pt x="1276740" y="306857"/>
                </a:lnTo>
                <a:close/>
              </a:path>
              <a:path w="2679065" h="351155">
                <a:moveTo>
                  <a:pt x="1060611" y="306857"/>
                </a:moveTo>
                <a:lnTo>
                  <a:pt x="974157" y="306857"/>
                </a:lnTo>
                <a:lnTo>
                  <a:pt x="965745" y="308556"/>
                </a:lnTo>
                <a:lnTo>
                  <a:pt x="958875" y="313188"/>
                </a:lnTo>
                <a:lnTo>
                  <a:pt x="954243" y="320059"/>
                </a:lnTo>
                <a:lnTo>
                  <a:pt x="952545" y="328472"/>
                </a:lnTo>
                <a:lnTo>
                  <a:pt x="954243" y="336886"/>
                </a:lnTo>
                <a:lnTo>
                  <a:pt x="958875" y="343757"/>
                </a:lnTo>
                <a:lnTo>
                  <a:pt x="965745" y="348389"/>
                </a:lnTo>
                <a:lnTo>
                  <a:pt x="974157" y="350088"/>
                </a:lnTo>
                <a:lnTo>
                  <a:pt x="1060611" y="350088"/>
                </a:lnTo>
                <a:lnTo>
                  <a:pt x="1069024" y="348389"/>
                </a:lnTo>
                <a:lnTo>
                  <a:pt x="1075894" y="343757"/>
                </a:lnTo>
                <a:lnTo>
                  <a:pt x="1080526" y="336886"/>
                </a:lnTo>
                <a:lnTo>
                  <a:pt x="1082224" y="328472"/>
                </a:lnTo>
                <a:lnTo>
                  <a:pt x="1080526" y="320059"/>
                </a:lnTo>
                <a:lnTo>
                  <a:pt x="1075894" y="313188"/>
                </a:lnTo>
                <a:lnTo>
                  <a:pt x="1069024" y="308556"/>
                </a:lnTo>
                <a:lnTo>
                  <a:pt x="1060611" y="306857"/>
                </a:lnTo>
                <a:close/>
              </a:path>
              <a:path w="2679065" h="351155">
                <a:moveTo>
                  <a:pt x="844482" y="306857"/>
                </a:moveTo>
                <a:lnTo>
                  <a:pt x="758024" y="306857"/>
                </a:lnTo>
                <a:lnTo>
                  <a:pt x="749611" y="308556"/>
                </a:lnTo>
                <a:lnTo>
                  <a:pt x="742741" y="313188"/>
                </a:lnTo>
                <a:lnTo>
                  <a:pt x="738109" y="320059"/>
                </a:lnTo>
                <a:lnTo>
                  <a:pt x="736411" y="328472"/>
                </a:lnTo>
                <a:lnTo>
                  <a:pt x="738109" y="336886"/>
                </a:lnTo>
                <a:lnTo>
                  <a:pt x="742741" y="343757"/>
                </a:lnTo>
                <a:lnTo>
                  <a:pt x="749611" y="348389"/>
                </a:lnTo>
                <a:lnTo>
                  <a:pt x="758024" y="350088"/>
                </a:lnTo>
                <a:lnTo>
                  <a:pt x="844482" y="350088"/>
                </a:lnTo>
                <a:lnTo>
                  <a:pt x="852894" y="348389"/>
                </a:lnTo>
                <a:lnTo>
                  <a:pt x="859764" y="343757"/>
                </a:lnTo>
                <a:lnTo>
                  <a:pt x="864396" y="336886"/>
                </a:lnTo>
                <a:lnTo>
                  <a:pt x="866094" y="328472"/>
                </a:lnTo>
                <a:lnTo>
                  <a:pt x="864396" y="320059"/>
                </a:lnTo>
                <a:lnTo>
                  <a:pt x="859764" y="313188"/>
                </a:lnTo>
                <a:lnTo>
                  <a:pt x="852894" y="308556"/>
                </a:lnTo>
                <a:lnTo>
                  <a:pt x="844482" y="306857"/>
                </a:lnTo>
                <a:close/>
              </a:path>
              <a:path w="2679065" h="351155">
                <a:moveTo>
                  <a:pt x="628350" y="306857"/>
                </a:moveTo>
                <a:lnTo>
                  <a:pt x="541898" y="306857"/>
                </a:lnTo>
                <a:lnTo>
                  <a:pt x="533485" y="308556"/>
                </a:lnTo>
                <a:lnTo>
                  <a:pt x="526615" y="313188"/>
                </a:lnTo>
                <a:lnTo>
                  <a:pt x="521983" y="320059"/>
                </a:lnTo>
                <a:lnTo>
                  <a:pt x="520285" y="328472"/>
                </a:lnTo>
                <a:lnTo>
                  <a:pt x="521983" y="336886"/>
                </a:lnTo>
                <a:lnTo>
                  <a:pt x="526615" y="343757"/>
                </a:lnTo>
                <a:lnTo>
                  <a:pt x="533485" y="348389"/>
                </a:lnTo>
                <a:lnTo>
                  <a:pt x="541898" y="350088"/>
                </a:lnTo>
                <a:lnTo>
                  <a:pt x="628350" y="350088"/>
                </a:lnTo>
                <a:lnTo>
                  <a:pt x="636763" y="348389"/>
                </a:lnTo>
                <a:lnTo>
                  <a:pt x="643633" y="343757"/>
                </a:lnTo>
                <a:lnTo>
                  <a:pt x="648265" y="336886"/>
                </a:lnTo>
                <a:lnTo>
                  <a:pt x="649963" y="328472"/>
                </a:lnTo>
                <a:lnTo>
                  <a:pt x="648265" y="320059"/>
                </a:lnTo>
                <a:lnTo>
                  <a:pt x="643633" y="313188"/>
                </a:lnTo>
                <a:lnTo>
                  <a:pt x="636763" y="308556"/>
                </a:lnTo>
                <a:lnTo>
                  <a:pt x="628350" y="306857"/>
                </a:lnTo>
                <a:close/>
              </a:path>
              <a:path w="2679065" h="351155">
                <a:moveTo>
                  <a:pt x="412219" y="306857"/>
                </a:moveTo>
                <a:lnTo>
                  <a:pt x="325768" y="306857"/>
                </a:lnTo>
                <a:lnTo>
                  <a:pt x="317355" y="308556"/>
                </a:lnTo>
                <a:lnTo>
                  <a:pt x="310485" y="313188"/>
                </a:lnTo>
                <a:lnTo>
                  <a:pt x="305853" y="320059"/>
                </a:lnTo>
                <a:lnTo>
                  <a:pt x="304155" y="328472"/>
                </a:lnTo>
                <a:lnTo>
                  <a:pt x="305853" y="336886"/>
                </a:lnTo>
                <a:lnTo>
                  <a:pt x="310485" y="343757"/>
                </a:lnTo>
                <a:lnTo>
                  <a:pt x="317355" y="348389"/>
                </a:lnTo>
                <a:lnTo>
                  <a:pt x="325768" y="350088"/>
                </a:lnTo>
                <a:lnTo>
                  <a:pt x="412219" y="350088"/>
                </a:lnTo>
                <a:lnTo>
                  <a:pt x="420632" y="348389"/>
                </a:lnTo>
                <a:lnTo>
                  <a:pt x="427503" y="343757"/>
                </a:lnTo>
                <a:lnTo>
                  <a:pt x="432135" y="336886"/>
                </a:lnTo>
                <a:lnTo>
                  <a:pt x="433833" y="328472"/>
                </a:lnTo>
                <a:lnTo>
                  <a:pt x="432135" y="320059"/>
                </a:lnTo>
                <a:lnTo>
                  <a:pt x="427503" y="313188"/>
                </a:lnTo>
                <a:lnTo>
                  <a:pt x="420632" y="308556"/>
                </a:lnTo>
                <a:lnTo>
                  <a:pt x="412219" y="306857"/>
                </a:lnTo>
                <a:close/>
              </a:path>
              <a:path w="2679065" h="351155">
                <a:moveTo>
                  <a:pt x="196089" y="306857"/>
                </a:moveTo>
                <a:lnTo>
                  <a:pt x="109627" y="306857"/>
                </a:lnTo>
                <a:lnTo>
                  <a:pt x="101215" y="308563"/>
                </a:lnTo>
                <a:lnTo>
                  <a:pt x="94347" y="313199"/>
                </a:lnTo>
                <a:lnTo>
                  <a:pt x="89719" y="320071"/>
                </a:lnTo>
                <a:lnTo>
                  <a:pt x="88024" y="328485"/>
                </a:lnTo>
                <a:lnTo>
                  <a:pt x="89727" y="336899"/>
                </a:lnTo>
                <a:lnTo>
                  <a:pt x="94362" y="343768"/>
                </a:lnTo>
                <a:lnTo>
                  <a:pt x="101234" y="348396"/>
                </a:lnTo>
                <a:lnTo>
                  <a:pt x="109648" y="350088"/>
                </a:lnTo>
                <a:lnTo>
                  <a:pt x="196089" y="350088"/>
                </a:lnTo>
                <a:lnTo>
                  <a:pt x="204502" y="348389"/>
                </a:lnTo>
                <a:lnTo>
                  <a:pt x="211372" y="343757"/>
                </a:lnTo>
                <a:lnTo>
                  <a:pt x="216004" y="336886"/>
                </a:lnTo>
                <a:lnTo>
                  <a:pt x="217702" y="328472"/>
                </a:lnTo>
                <a:lnTo>
                  <a:pt x="216004" y="320059"/>
                </a:lnTo>
                <a:lnTo>
                  <a:pt x="211372" y="313188"/>
                </a:lnTo>
                <a:lnTo>
                  <a:pt x="204502" y="308556"/>
                </a:lnTo>
                <a:lnTo>
                  <a:pt x="196089" y="306857"/>
                </a:lnTo>
                <a:close/>
              </a:path>
              <a:path w="2679065" h="351155">
                <a:moveTo>
                  <a:pt x="21612" y="179120"/>
                </a:moveTo>
                <a:lnTo>
                  <a:pt x="13200" y="180819"/>
                </a:lnTo>
                <a:lnTo>
                  <a:pt x="6330" y="185451"/>
                </a:lnTo>
                <a:lnTo>
                  <a:pt x="1698" y="192322"/>
                </a:lnTo>
                <a:lnTo>
                  <a:pt x="0" y="200736"/>
                </a:lnTo>
                <a:lnTo>
                  <a:pt x="0" y="287185"/>
                </a:lnTo>
                <a:lnTo>
                  <a:pt x="1698" y="295598"/>
                </a:lnTo>
                <a:lnTo>
                  <a:pt x="6330" y="302469"/>
                </a:lnTo>
                <a:lnTo>
                  <a:pt x="13200" y="307101"/>
                </a:lnTo>
                <a:lnTo>
                  <a:pt x="21612" y="308800"/>
                </a:lnTo>
                <a:lnTo>
                  <a:pt x="30025" y="307101"/>
                </a:lnTo>
                <a:lnTo>
                  <a:pt x="36895" y="302469"/>
                </a:lnTo>
                <a:lnTo>
                  <a:pt x="41527" y="295598"/>
                </a:lnTo>
                <a:lnTo>
                  <a:pt x="43226" y="287185"/>
                </a:lnTo>
                <a:lnTo>
                  <a:pt x="43226" y="200736"/>
                </a:lnTo>
                <a:lnTo>
                  <a:pt x="41527" y="192322"/>
                </a:lnTo>
                <a:lnTo>
                  <a:pt x="36895" y="185451"/>
                </a:lnTo>
                <a:lnTo>
                  <a:pt x="30025" y="180819"/>
                </a:lnTo>
                <a:lnTo>
                  <a:pt x="21612" y="179120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785" y="1135279"/>
            <a:ext cx="10393680" cy="539750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41630" indent="-328930">
              <a:lnSpc>
                <a:spcPct val="100000"/>
              </a:lnSpc>
              <a:spcBef>
                <a:spcPts val="590"/>
              </a:spcBef>
              <a:buAutoNum type="arabicPeriod" startAt="2"/>
              <a:tabLst>
                <a:tab pos="341630" algn="l"/>
              </a:tabLst>
            </a:pPr>
            <a:r>
              <a:rPr sz="2100" dirty="0">
                <a:latin typeface="Trebuchet MS"/>
                <a:cs typeface="Trebuchet MS"/>
              </a:rPr>
              <a:t>Binocular</a:t>
            </a:r>
            <a:r>
              <a:rPr sz="2100" spc="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diplopia:</a:t>
            </a:r>
            <a:endParaRPr sz="2100">
              <a:latin typeface="Trebuchet MS"/>
              <a:cs typeface="Trebuchet MS"/>
            </a:endParaRPr>
          </a:p>
          <a:p>
            <a:pPr marL="12700" marR="109220" lvl="1" indent="232410">
              <a:lnSpc>
                <a:spcPct val="119900"/>
              </a:lnSpc>
              <a:buChar char="-"/>
              <a:tabLst>
                <a:tab pos="245110" algn="l"/>
              </a:tabLst>
            </a:pP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5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occurs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direction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action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paralyzed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muscle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and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disappears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when </a:t>
            </a:r>
            <a:r>
              <a:rPr sz="2100" dirty="0">
                <a:latin typeface="Trebuchet MS"/>
                <a:cs typeface="Trebuchet MS"/>
              </a:rPr>
              <a:t>one</a:t>
            </a:r>
            <a:r>
              <a:rPr sz="2100" spc="70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eye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covered.</a:t>
            </a:r>
            <a:endParaRPr sz="2100">
              <a:latin typeface="Trebuchet MS"/>
              <a:cs typeface="Trebuchet MS"/>
            </a:endParaRPr>
          </a:p>
          <a:p>
            <a:pPr marL="245110" lvl="1" indent="-232410">
              <a:lnSpc>
                <a:spcPct val="100000"/>
              </a:lnSpc>
              <a:spcBef>
                <a:spcPts val="500"/>
              </a:spcBef>
              <a:buChar char="-"/>
              <a:tabLst>
                <a:tab pos="245110" algn="l"/>
              </a:tabLst>
            </a:pPr>
            <a:r>
              <a:rPr sz="2100" spc="65" dirty="0">
                <a:latin typeface="Trebuchet MS"/>
                <a:cs typeface="Trebuchet MS"/>
              </a:rPr>
              <a:t>Images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fall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non-corresponding</a:t>
            </a:r>
            <a:r>
              <a:rPr sz="2100" spc="19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points</a:t>
            </a:r>
            <a:r>
              <a:rPr sz="2100" spc="19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9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retina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resulting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95" dirty="0">
                <a:latin typeface="Trebuchet MS"/>
                <a:cs typeface="Trebuchet MS"/>
              </a:rPr>
              <a:t> </a:t>
            </a:r>
            <a:r>
              <a:rPr sz="2100" spc="110" dirty="0">
                <a:latin typeface="Trebuchet MS"/>
                <a:cs typeface="Trebuchet MS"/>
              </a:rPr>
              <a:t>2</a:t>
            </a:r>
            <a:r>
              <a:rPr sz="2100" spc="19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images:</a:t>
            </a:r>
            <a:endParaRPr sz="2100">
              <a:latin typeface="Trebuchet MS"/>
              <a:cs typeface="Trebuchet MS"/>
            </a:endParaRPr>
          </a:p>
          <a:p>
            <a:pPr marL="333375" indent="-320675">
              <a:lnSpc>
                <a:spcPct val="100000"/>
              </a:lnSpc>
              <a:spcBef>
                <a:spcPts val="500"/>
              </a:spcBef>
              <a:buAutoNum type="arabicParenR"/>
              <a:tabLst>
                <a:tab pos="333375" algn="l"/>
              </a:tabLst>
            </a:pPr>
            <a:r>
              <a:rPr sz="2100" dirty="0">
                <a:latin typeface="Trebuchet MS"/>
                <a:cs typeface="Trebuchet MS"/>
              </a:rPr>
              <a:t>True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image: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falls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fovea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sound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eye</a:t>
            </a:r>
            <a:endParaRPr sz="2100">
              <a:latin typeface="Trebuchet MS"/>
              <a:cs typeface="Trebuchet MS"/>
            </a:endParaRPr>
          </a:p>
          <a:p>
            <a:pPr marL="356235" indent="-343535">
              <a:lnSpc>
                <a:spcPct val="100000"/>
              </a:lnSpc>
              <a:spcBef>
                <a:spcPts val="500"/>
              </a:spcBef>
              <a:buAutoNum type="arabicParenR"/>
              <a:tabLst>
                <a:tab pos="356235" algn="l"/>
              </a:tabLst>
            </a:pPr>
            <a:r>
              <a:rPr sz="2100" dirty="0">
                <a:latin typeface="Trebuchet MS"/>
                <a:cs typeface="Trebuchet MS"/>
              </a:rPr>
              <a:t>False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image: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falls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non-corresponding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point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outside</a:t>
            </a:r>
            <a:r>
              <a:rPr sz="2100" spc="11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fovea)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paralyzed</a:t>
            </a:r>
            <a:r>
              <a:rPr sz="2100" spc="114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eye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spc="285" dirty="0">
                <a:latin typeface="Trebuchet MS"/>
                <a:cs typeface="Trebuchet MS"/>
              </a:rPr>
              <a:t>*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Diplopia</a:t>
            </a:r>
            <a:r>
              <a:rPr sz="2100" spc="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may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</a:rPr>
              <a:t>be:</a:t>
            </a:r>
            <a:endParaRPr sz="2100">
              <a:latin typeface="Trebuchet MS"/>
              <a:cs typeface="Trebuchet MS"/>
            </a:endParaRPr>
          </a:p>
          <a:p>
            <a:pPr marL="356235" indent="-343535">
              <a:lnSpc>
                <a:spcPct val="100000"/>
              </a:lnSpc>
              <a:spcBef>
                <a:spcPts val="500"/>
              </a:spcBef>
              <a:buAutoNum type="arabicParenR"/>
              <a:tabLst>
                <a:tab pos="356235" algn="l"/>
              </a:tabLst>
            </a:pPr>
            <a:r>
              <a:rPr sz="2100" spc="-10" dirty="0">
                <a:latin typeface="Trebuchet MS"/>
                <a:cs typeface="Trebuchet MS"/>
              </a:rPr>
              <a:t>Homonymous</a:t>
            </a:r>
            <a:r>
              <a:rPr sz="2100" spc="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(uncrossed</a:t>
            </a:r>
            <a:r>
              <a:rPr sz="2100" spc="2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)</a:t>
            </a:r>
            <a:r>
              <a:rPr sz="2100" spc="2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diplopia:</a:t>
            </a:r>
            <a:endParaRPr sz="2100">
              <a:latin typeface="Trebuchet MS"/>
              <a:cs typeface="Trebuchet MS"/>
            </a:endParaRPr>
          </a:p>
          <a:p>
            <a:pPr marL="245110" lvl="1" indent="-232410">
              <a:lnSpc>
                <a:spcPct val="100000"/>
              </a:lnSpc>
              <a:spcBef>
                <a:spcPts val="500"/>
              </a:spcBef>
              <a:buChar char="-"/>
              <a:tabLst>
                <a:tab pos="245110" algn="l"/>
              </a:tabLst>
            </a:pPr>
            <a:r>
              <a:rPr sz="2100" dirty="0">
                <a:latin typeface="Trebuchet MS"/>
                <a:cs typeface="Trebuchet MS"/>
              </a:rPr>
              <a:t>when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false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image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seen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8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side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paralyzed</a:t>
            </a:r>
            <a:r>
              <a:rPr sz="2100" spc="18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eye.</a:t>
            </a:r>
            <a:endParaRPr sz="2100">
              <a:latin typeface="Trebuchet MS"/>
              <a:cs typeface="Trebuchet MS"/>
            </a:endParaRPr>
          </a:p>
          <a:p>
            <a:pPr marL="245110" lvl="1" indent="-232410">
              <a:lnSpc>
                <a:spcPct val="100000"/>
              </a:lnSpc>
              <a:spcBef>
                <a:spcPts val="500"/>
              </a:spcBef>
              <a:buChar char="-"/>
              <a:tabLst>
                <a:tab pos="245110" algn="l"/>
              </a:tabLst>
            </a:pP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occurs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lateral</a:t>
            </a:r>
            <a:r>
              <a:rPr sz="2100" spc="14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rectus</a:t>
            </a:r>
            <a:r>
              <a:rPr sz="2100" spc="14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(abductor)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paralysis.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dirty="0">
                <a:latin typeface="Trebuchet MS"/>
                <a:cs typeface="Trebuchet MS"/>
              </a:rPr>
              <a:t>2)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Heteronymous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crossed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)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diplopia:</a:t>
            </a:r>
            <a:endParaRPr sz="2100">
              <a:latin typeface="Trebuchet MS"/>
              <a:cs typeface="Trebuchet MS"/>
            </a:endParaRPr>
          </a:p>
          <a:p>
            <a:pPr marL="224154" indent="-211454">
              <a:lnSpc>
                <a:spcPct val="100000"/>
              </a:lnSpc>
              <a:spcBef>
                <a:spcPts val="505"/>
              </a:spcBef>
              <a:buChar char="-"/>
              <a:tabLst>
                <a:tab pos="224154" algn="l"/>
              </a:tabLst>
            </a:pPr>
            <a:r>
              <a:rPr sz="2100" spc="50" dirty="0">
                <a:latin typeface="Trebuchet MS"/>
                <a:cs typeface="Trebuchet MS"/>
              </a:rPr>
              <a:t>When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false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image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is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seen</a:t>
            </a:r>
            <a:r>
              <a:rPr sz="2100" spc="17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on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opposite</a:t>
            </a:r>
            <a:r>
              <a:rPr sz="2100" spc="1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side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of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the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paralyzed</a:t>
            </a:r>
            <a:r>
              <a:rPr sz="2100" spc="17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eye.</a:t>
            </a:r>
            <a:endParaRPr sz="2100">
              <a:latin typeface="Trebuchet MS"/>
              <a:cs typeface="Trebuchet MS"/>
            </a:endParaRPr>
          </a:p>
          <a:p>
            <a:pPr marL="245110" indent="-232410">
              <a:lnSpc>
                <a:spcPct val="100000"/>
              </a:lnSpc>
              <a:spcBef>
                <a:spcPts val="500"/>
              </a:spcBef>
              <a:buChar char="-"/>
              <a:tabLst>
                <a:tab pos="245110" algn="l"/>
              </a:tabLst>
            </a:pPr>
            <a:r>
              <a:rPr sz="2100" spc="235" dirty="0">
                <a:latin typeface="Trebuchet MS"/>
                <a:cs typeface="Trebuchet MS"/>
              </a:rPr>
              <a:t>It</a:t>
            </a:r>
            <a:r>
              <a:rPr sz="2100" spc="12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occurs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in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medial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rectus</a:t>
            </a:r>
            <a:r>
              <a:rPr sz="2100" spc="13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(adductor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)</a:t>
            </a:r>
            <a:r>
              <a:rPr sz="2100" spc="1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paralysis.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992" y="3315741"/>
            <a:ext cx="3128098" cy="26343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527" y="4480585"/>
            <a:ext cx="2243035" cy="2266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6016" y="3233953"/>
            <a:ext cx="3681006" cy="298570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08722" y="930490"/>
            <a:ext cx="1958339" cy="93980"/>
          </a:xfrm>
          <a:custGeom>
            <a:avLst/>
            <a:gdLst/>
            <a:ahLst/>
            <a:cxnLst/>
            <a:rect l="l" t="t" r="r" b="b"/>
            <a:pathLst>
              <a:path w="1958339" h="93980">
                <a:moveTo>
                  <a:pt x="1932165" y="0"/>
                </a:moveTo>
                <a:lnTo>
                  <a:pt x="24637" y="43205"/>
                </a:lnTo>
                <a:lnTo>
                  <a:pt x="0" y="68986"/>
                </a:lnTo>
                <a:lnTo>
                  <a:pt x="2197" y="78752"/>
                </a:lnTo>
                <a:lnTo>
                  <a:pt x="7778" y="86644"/>
                </a:lnTo>
                <a:lnTo>
                  <a:pt x="15912" y="91866"/>
                </a:lnTo>
                <a:lnTo>
                  <a:pt x="25768" y="93624"/>
                </a:lnTo>
                <a:lnTo>
                  <a:pt x="1933308" y="50419"/>
                </a:lnTo>
                <a:lnTo>
                  <a:pt x="1943074" y="48214"/>
                </a:lnTo>
                <a:lnTo>
                  <a:pt x="1950966" y="42629"/>
                </a:lnTo>
                <a:lnTo>
                  <a:pt x="1956187" y="34493"/>
                </a:lnTo>
                <a:lnTo>
                  <a:pt x="1957946" y="24638"/>
                </a:lnTo>
                <a:lnTo>
                  <a:pt x="1955741" y="14871"/>
                </a:lnTo>
                <a:lnTo>
                  <a:pt x="1950156" y="6980"/>
                </a:lnTo>
                <a:lnTo>
                  <a:pt x="1942021" y="1758"/>
                </a:lnTo>
                <a:lnTo>
                  <a:pt x="19321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4424" y="969467"/>
            <a:ext cx="1438275" cy="74295"/>
          </a:xfrm>
          <a:custGeom>
            <a:avLst/>
            <a:gdLst/>
            <a:ahLst/>
            <a:cxnLst/>
            <a:rect l="l" t="t" r="r" b="b"/>
            <a:pathLst>
              <a:path w="1438275" h="74294">
                <a:moveTo>
                  <a:pt x="1412125" y="0"/>
                </a:moveTo>
                <a:lnTo>
                  <a:pt x="24790" y="23329"/>
                </a:lnTo>
                <a:lnTo>
                  <a:pt x="0" y="48958"/>
                </a:lnTo>
                <a:lnTo>
                  <a:pt x="2143" y="58743"/>
                </a:lnTo>
                <a:lnTo>
                  <a:pt x="7681" y="66668"/>
                </a:lnTo>
                <a:lnTo>
                  <a:pt x="15789" y="71936"/>
                </a:lnTo>
                <a:lnTo>
                  <a:pt x="25641" y="73748"/>
                </a:lnTo>
                <a:lnTo>
                  <a:pt x="1412976" y="50419"/>
                </a:lnTo>
                <a:lnTo>
                  <a:pt x="1422754" y="48275"/>
                </a:lnTo>
                <a:lnTo>
                  <a:pt x="1430677" y="42738"/>
                </a:lnTo>
                <a:lnTo>
                  <a:pt x="1435947" y="34634"/>
                </a:lnTo>
                <a:lnTo>
                  <a:pt x="1437767" y="24790"/>
                </a:lnTo>
                <a:lnTo>
                  <a:pt x="1435616" y="15012"/>
                </a:lnTo>
                <a:lnTo>
                  <a:pt x="1430075" y="7089"/>
                </a:lnTo>
                <a:lnTo>
                  <a:pt x="1421970" y="1819"/>
                </a:lnTo>
                <a:lnTo>
                  <a:pt x="1412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856" y="932218"/>
            <a:ext cx="1593215" cy="88265"/>
          </a:xfrm>
          <a:custGeom>
            <a:avLst/>
            <a:gdLst/>
            <a:ahLst/>
            <a:cxnLst/>
            <a:rect l="l" t="t" r="r" b="b"/>
            <a:pathLst>
              <a:path w="1593215" h="88265">
                <a:moveTo>
                  <a:pt x="1566938" y="0"/>
                </a:moveTo>
                <a:lnTo>
                  <a:pt x="24599" y="37249"/>
                </a:lnTo>
                <a:lnTo>
                  <a:pt x="0" y="63068"/>
                </a:lnTo>
                <a:lnTo>
                  <a:pt x="2221" y="72832"/>
                </a:lnTo>
                <a:lnTo>
                  <a:pt x="7818" y="80716"/>
                </a:lnTo>
                <a:lnTo>
                  <a:pt x="15960" y="85926"/>
                </a:lnTo>
                <a:lnTo>
                  <a:pt x="25819" y="87668"/>
                </a:lnTo>
                <a:lnTo>
                  <a:pt x="1568157" y="50406"/>
                </a:lnTo>
                <a:lnTo>
                  <a:pt x="1577922" y="48191"/>
                </a:lnTo>
                <a:lnTo>
                  <a:pt x="1585806" y="42597"/>
                </a:lnTo>
                <a:lnTo>
                  <a:pt x="1591016" y="34452"/>
                </a:lnTo>
                <a:lnTo>
                  <a:pt x="1592757" y="24587"/>
                </a:lnTo>
                <a:lnTo>
                  <a:pt x="1590543" y="14825"/>
                </a:lnTo>
                <a:lnTo>
                  <a:pt x="1584948" y="6945"/>
                </a:lnTo>
                <a:lnTo>
                  <a:pt x="1576804" y="1739"/>
                </a:lnTo>
                <a:lnTo>
                  <a:pt x="1566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5353" y="1024229"/>
            <a:ext cx="631190" cy="1688464"/>
          </a:xfrm>
          <a:custGeom>
            <a:avLst/>
            <a:gdLst/>
            <a:ahLst/>
            <a:cxnLst/>
            <a:rect l="l" t="t" r="r" b="b"/>
            <a:pathLst>
              <a:path w="631189" h="1688464">
                <a:moveTo>
                  <a:pt x="50787" y="1655613"/>
                </a:moveTo>
                <a:lnTo>
                  <a:pt x="73596" y="1688238"/>
                </a:lnTo>
                <a:lnTo>
                  <a:pt x="79484" y="1687142"/>
                </a:lnTo>
                <a:lnTo>
                  <a:pt x="85165" y="1684158"/>
                </a:lnTo>
                <a:lnTo>
                  <a:pt x="90957" y="1679549"/>
                </a:lnTo>
                <a:lnTo>
                  <a:pt x="94644" y="1676247"/>
                </a:lnTo>
                <a:lnTo>
                  <a:pt x="91706" y="1676247"/>
                </a:lnTo>
                <a:lnTo>
                  <a:pt x="83413" y="1674621"/>
                </a:lnTo>
                <a:lnTo>
                  <a:pt x="75687" y="1671342"/>
                </a:lnTo>
                <a:lnTo>
                  <a:pt x="73900" y="1669384"/>
                </a:lnTo>
                <a:lnTo>
                  <a:pt x="69700" y="1669384"/>
                </a:lnTo>
                <a:lnTo>
                  <a:pt x="61531" y="1667459"/>
                </a:lnTo>
                <a:lnTo>
                  <a:pt x="53873" y="1663852"/>
                </a:lnTo>
                <a:lnTo>
                  <a:pt x="51257" y="1657845"/>
                </a:lnTo>
                <a:lnTo>
                  <a:pt x="50787" y="1655613"/>
                </a:lnTo>
                <a:close/>
              </a:path>
              <a:path w="631189" h="1688464">
                <a:moveTo>
                  <a:pt x="264604" y="1481212"/>
                </a:moveTo>
                <a:lnTo>
                  <a:pt x="107467" y="1622056"/>
                </a:lnTo>
                <a:lnTo>
                  <a:pt x="104470" y="1625155"/>
                </a:lnTo>
                <a:lnTo>
                  <a:pt x="103295" y="1626418"/>
                </a:lnTo>
                <a:lnTo>
                  <a:pt x="100736" y="1636241"/>
                </a:lnTo>
                <a:lnTo>
                  <a:pt x="97870" y="1645232"/>
                </a:lnTo>
                <a:lnTo>
                  <a:pt x="73249" y="1668671"/>
                </a:lnTo>
                <a:lnTo>
                  <a:pt x="75687" y="1671342"/>
                </a:lnTo>
                <a:lnTo>
                  <a:pt x="83413" y="1674621"/>
                </a:lnTo>
                <a:lnTo>
                  <a:pt x="91706" y="1676247"/>
                </a:lnTo>
                <a:lnTo>
                  <a:pt x="97370" y="1672945"/>
                </a:lnTo>
                <a:lnTo>
                  <a:pt x="99143" y="1671342"/>
                </a:lnTo>
                <a:lnTo>
                  <a:pt x="110604" y="1658404"/>
                </a:lnTo>
                <a:lnTo>
                  <a:pt x="113220" y="1655597"/>
                </a:lnTo>
                <a:lnTo>
                  <a:pt x="284523" y="1502067"/>
                </a:lnTo>
                <a:lnTo>
                  <a:pt x="271056" y="1502067"/>
                </a:lnTo>
                <a:lnTo>
                  <a:pt x="264604" y="1495615"/>
                </a:lnTo>
                <a:lnTo>
                  <a:pt x="264604" y="1481212"/>
                </a:lnTo>
                <a:close/>
              </a:path>
              <a:path w="631189" h="1688464">
                <a:moveTo>
                  <a:pt x="99088" y="1671404"/>
                </a:moveTo>
                <a:lnTo>
                  <a:pt x="97327" y="1672970"/>
                </a:lnTo>
                <a:lnTo>
                  <a:pt x="91706" y="1676247"/>
                </a:lnTo>
                <a:lnTo>
                  <a:pt x="94644" y="1676247"/>
                </a:lnTo>
                <a:lnTo>
                  <a:pt x="97723" y="1672945"/>
                </a:lnTo>
                <a:lnTo>
                  <a:pt x="99088" y="1671404"/>
                </a:lnTo>
                <a:close/>
              </a:path>
              <a:path w="631189" h="1688464">
                <a:moveTo>
                  <a:pt x="288632" y="1498384"/>
                </a:moveTo>
                <a:lnTo>
                  <a:pt x="113205" y="1655613"/>
                </a:lnTo>
                <a:lnTo>
                  <a:pt x="110604" y="1658404"/>
                </a:lnTo>
                <a:lnTo>
                  <a:pt x="99088" y="1671404"/>
                </a:lnTo>
                <a:lnTo>
                  <a:pt x="108724" y="1662760"/>
                </a:lnTo>
                <a:lnTo>
                  <a:pt x="112206" y="1659153"/>
                </a:lnTo>
                <a:lnTo>
                  <a:pt x="125544" y="1644840"/>
                </a:lnTo>
                <a:lnTo>
                  <a:pt x="127609" y="1642706"/>
                </a:lnTo>
                <a:lnTo>
                  <a:pt x="288632" y="1498384"/>
                </a:lnTo>
                <a:close/>
              </a:path>
              <a:path w="631189" h="1688464">
                <a:moveTo>
                  <a:pt x="1714" y="1410677"/>
                </a:moveTo>
                <a:lnTo>
                  <a:pt x="48713" y="1634350"/>
                </a:lnTo>
                <a:lnTo>
                  <a:pt x="49187" y="1638287"/>
                </a:lnTo>
                <a:lnTo>
                  <a:pt x="50786" y="1655597"/>
                </a:lnTo>
                <a:lnTo>
                  <a:pt x="51257" y="1657845"/>
                </a:lnTo>
                <a:lnTo>
                  <a:pt x="53873" y="1663852"/>
                </a:lnTo>
                <a:lnTo>
                  <a:pt x="61531" y="1667459"/>
                </a:lnTo>
                <a:lnTo>
                  <a:pt x="69700" y="1669384"/>
                </a:lnTo>
                <a:lnTo>
                  <a:pt x="73249" y="1668671"/>
                </a:lnTo>
                <a:lnTo>
                  <a:pt x="70351" y="1665495"/>
                </a:lnTo>
                <a:lnTo>
                  <a:pt x="67139" y="1657845"/>
                </a:lnTo>
                <a:lnTo>
                  <a:pt x="65776" y="1649539"/>
                </a:lnTo>
                <a:lnTo>
                  <a:pt x="65842" y="1642122"/>
                </a:lnTo>
                <a:lnTo>
                  <a:pt x="67275" y="1635163"/>
                </a:lnTo>
                <a:lnTo>
                  <a:pt x="70268" y="1626263"/>
                </a:lnTo>
                <a:lnTo>
                  <a:pt x="74013" y="1616831"/>
                </a:lnTo>
                <a:lnTo>
                  <a:pt x="73812" y="1615109"/>
                </a:lnTo>
                <a:lnTo>
                  <a:pt x="73226" y="1610842"/>
                </a:lnTo>
                <a:lnTo>
                  <a:pt x="32162" y="1415414"/>
                </a:lnTo>
                <a:lnTo>
                  <a:pt x="6451" y="1415414"/>
                </a:lnTo>
                <a:lnTo>
                  <a:pt x="1714" y="1410677"/>
                </a:lnTo>
                <a:close/>
              </a:path>
              <a:path w="631189" h="1688464">
                <a:moveTo>
                  <a:pt x="73249" y="1668671"/>
                </a:moveTo>
                <a:lnTo>
                  <a:pt x="69700" y="1669384"/>
                </a:lnTo>
                <a:lnTo>
                  <a:pt x="73900" y="1669384"/>
                </a:lnTo>
                <a:lnTo>
                  <a:pt x="73249" y="1668671"/>
                </a:lnTo>
                <a:close/>
              </a:path>
              <a:path w="631189" h="1688464">
                <a:moveTo>
                  <a:pt x="74013" y="1616831"/>
                </a:moveTo>
                <a:lnTo>
                  <a:pt x="70216" y="1626418"/>
                </a:lnTo>
                <a:lnTo>
                  <a:pt x="67243" y="1635258"/>
                </a:lnTo>
                <a:lnTo>
                  <a:pt x="65842" y="1642122"/>
                </a:lnTo>
                <a:lnTo>
                  <a:pt x="65776" y="1649539"/>
                </a:lnTo>
                <a:lnTo>
                  <a:pt x="67017" y="1657197"/>
                </a:lnTo>
                <a:lnTo>
                  <a:pt x="67139" y="1657845"/>
                </a:lnTo>
                <a:lnTo>
                  <a:pt x="70351" y="1665495"/>
                </a:lnTo>
                <a:lnTo>
                  <a:pt x="73249" y="1668671"/>
                </a:lnTo>
                <a:lnTo>
                  <a:pt x="77462" y="1667824"/>
                </a:lnTo>
                <a:lnTo>
                  <a:pt x="84015" y="1663890"/>
                </a:lnTo>
                <a:lnTo>
                  <a:pt x="81521" y="1663890"/>
                </a:lnTo>
                <a:lnTo>
                  <a:pt x="80810" y="1662468"/>
                </a:lnTo>
                <a:lnTo>
                  <a:pt x="79222" y="1660804"/>
                </a:lnTo>
                <a:lnTo>
                  <a:pt x="76560" y="1659928"/>
                </a:lnTo>
                <a:lnTo>
                  <a:pt x="69405" y="1659928"/>
                </a:lnTo>
                <a:lnTo>
                  <a:pt x="69701" y="1659776"/>
                </a:lnTo>
                <a:lnTo>
                  <a:pt x="70535" y="1659153"/>
                </a:lnTo>
                <a:lnTo>
                  <a:pt x="74345" y="1655737"/>
                </a:lnTo>
                <a:lnTo>
                  <a:pt x="76949" y="1652930"/>
                </a:lnTo>
                <a:lnTo>
                  <a:pt x="79246" y="1650337"/>
                </a:lnTo>
                <a:lnTo>
                  <a:pt x="78788" y="1645386"/>
                </a:lnTo>
                <a:lnTo>
                  <a:pt x="78308" y="1645386"/>
                </a:lnTo>
                <a:lnTo>
                  <a:pt x="78243" y="1645232"/>
                </a:lnTo>
                <a:lnTo>
                  <a:pt x="78079" y="1644942"/>
                </a:lnTo>
                <a:lnTo>
                  <a:pt x="76834" y="1643316"/>
                </a:lnTo>
                <a:lnTo>
                  <a:pt x="75577" y="1642224"/>
                </a:lnTo>
                <a:lnTo>
                  <a:pt x="72668" y="1640852"/>
                </a:lnTo>
                <a:lnTo>
                  <a:pt x="66535" y="1640852"/>
                </a:lnTo>
                <a:lnTo>
                  <a:pt x="67170" y="1640497"/>
                </a:lnTo>
                <a:lnTo>
                  <a:pt x="68198" y="1639595"/>
                </a:lnTo>
                <a:lnTo>
                  <a:pt x="70561" y="1636801"/>
                </a:lnTo>
                <a:lnTo>
                  <a:pt x="72621" y="1630462"/>
                </a:lnTo>
                <a:lnTo>
                  <a:pt x="74652" y="1622299"/>
                </a:lnTo>
                <a:lnTo>
                  <a:pt x="74013" y="1616831"/>
                </a:lnTo>
                <a:close/>
              </a:path>
              <a:path w="631189" h="1688464">
                <a:moveTo>
                  <a:pt x="100377" y="1628405"/>
                </a:moveTo>
                <a:lnTo>
                  <a:pt x="92748" y="1635258"/>
                </a:lnTo>
                <a:lnTo>
                  <a:pt x="89818" y="1638401"/>
                </a:lnTo>
                <a:lnTo>
                  <a:pt x="79246" y="1650337"/>
                </a:lnTo>
                <a:lnTo>
                  <a:pt x="79565" y="1653793"/>
                </a:lnTo>
                <a:lnTo>
                  <a:pt x="81521" y="1663890"/>
                </a:lnTo>
                <a:lnTo>
                  <a:pt x="84015" y="1663890"/>
                </a:lnTo>
                <a:lnTo>
                  <a:pt x="95110" y="1650212"/>
                </a:lnTo>
                <a:lnTo>
                  <a:pt x="94868" y="1649793"/>
                </a:lnTo>
                <a:lnTo>
                  <a:pt x="93179" y="1647952"/>
                </a:lnTo>
                <a:lnTo>
                  <a:pt x="91486" y="1646897"/>
                </a:lnTo>
                <a:lnTo>
                  <a:pt x="82931" y="1646897"/>
                </a:lnTo>
                <a:lnTo>
                  <a:pt x="83451" y="1646593"/>
                </a:lnTo>
                <a:lnTo>
                  <a:pt x="84480" y="1645805"/>
                </a:lnTo>
                <a:lnTo>
                  <a:pt x="88582" y="1642122"/>
                </a:lnTo>
                <a:lnTo>
                  <a:pt x="91274" y="1639341"/>
                </a:lnTo>
                <a:lnTo>
                  <a:pt x="99533" y="1630462"/>
                </a:lnTo>
                <a:lnTo>
                  <a:pt x="100377" y="1628405"/>
                </a:lnTo>
                <a:close/>
              </a:path>
              <a:path w="631189" h="1688464">
                <a:moveTo>
                  <a:pt x="80260" y="1658785"/>
                </a:moveTo>
                <a:lnTo>
                  <a:pt x="73088" y="1658785"/>
                </a:lnTo>
                <a:lnTo>
                  <a:pt x="79222" y="1660804"/>
                </a:lnTo>
                <a:lnTo>
                  <a:pt x="80810" y="1662468"/>
                </a:lnTo>
                <a:lnTo>
                  <a:pt x="81381" y="1663611"/>
                </a:lnTo>
                <a:lnTo>
                  <a:pt x="81034" y="1662468"/>
                </a:lnTo>
                <a:lnTo>
                  <a:pt x="80260" y="1658785"/>
                </a:lnTo>
                <a:close/>
              </a:path>
              <a:path w="631189" h="1688464">
                <a:moveTo>
                  <a:pt x="73088" y="1658785"/>
                </a:moveTo>
                <a:lnTo>
                  <a:pt x="70815" y="1659204"/>
                </a:lnTo>
                <a:lnTo>
                  <a:pt x="69405" y="1659928"/>
                </a:lnTo>
                <a:lnTo>
                  <a:pt x="76560" y="1659928"/>
                </a:lnTo>
                <a:lnTo>
                  <a:pt x="73088" y="1658785"/>
                </a:lnTo>
                <a:close/>
              </a:path>
              <a:path w="631189" h="1688464">
                <a:moveTo>
                  <a:pt x="79246" y="1650337"/>
                </a:moveTo>
                <a:lnTo>
                  <a:pt x="76949" y="1652930"/>
                </a:lnTo>
                <a:lnTo>
                  <a:pt x="74345" y="1655737"/>
                </a:lnTo>
                <a:lnTo>
                  <a:pt x="70467" y="1659204"/>
                </a:lnTo>
                <a:lnTo>
                  <a:pt x="69701" y="1659776"/>
                </a:lnTo>
                <a:lnTo>
                  <a:pt x="70815" y="1659204"/>
                </a:lnTo>
                <a:lnTo>
                  <a:pt x="73088" y="1658785"/>
                </a:lnTo>
                <a:lnTo>
                  <a:pt x="80260" y="1658785"/>
                </a:lnTo>
                <a:lnTo>
                  <a:pt x="80063" y="1657845"/>
                </a:lnTo>
                <a:lnTo>
                  <a:pt x="79963" y="1657197"/>
                </a:lnTo>
                <a:lnTo>
                  <a:pt x="79565" y="1653793"/>
                </a:lnTo>
                <a:lnTo>
                  <a:pt x="79246" y="1650337"/>
                </a:lnTo>
                <a:close/>
              </a:path>
              <a:path w="631189" h="1688464">
                <a:moveTo>
                  <a:pt x="44800" y="1615729"/>
                </a:moveTo>
                <a:lnTo>
                  <a:pt x="45388" y="1620160"/>
                </a:lnTo>
                <a:lnTo>
                  <a:pt x="47640" y="1639341"/>
                </a:lnTo>
                <a:lnTo>
                  <a:pt x="48091" y="1642706"/>
                </a:lnTo>
                <a:lnTo>
                  <a:pt x="50787" y="1655613"/>
                </a:lnTo>
                <a:lnTo>
                  <a:pt x="49175" y="1638185"/>
                </a:lnTo>
                <a:lnTo>
                  <a:pt x="48713" y="1634350"/>
                </a:lnTo>
                <a:lnTo>
                  <a:pt x="44800" y="1615729"/>
                </a:lnTo>
                <a:close/>
              </a:path>
              <a:path w="631189" h="1688464">
                <a:moveTo>
                  <a:pt x="596874" y="44094"/>
                </a:moveTo>
                <a:lnTo>
                  <a:pt x="588733" y="48221"/>
                </a:lnTo>
                <a:lnTo>
                  <a:pt x="79311" y="1603857"/>
                </a:lnTo>
                <a:lnTo>
                  <a:pt x="78282" y="1607705"/>
                </a:lnTo>
                <a:lnTo>
                  <a:pt x="75184" y="1620160"/>
                </a:lnTo>
                <a:lnTo>
                  <a:pt x="77266" y="1630070"/>
                </a:lnTo>
                <a:lnTo>
                  <a:pt x="77767" y="1634350"/>
                </a:lnTo>
                <a:lnTo>
                  <a:pt x="79246" y="1650337"/>
                </a:lnTo>
                <a:lnTo>
                  <a:pt x="90018" y="1638185"/>
                </a:lnTo>
                <a:lnTo>
                  <a:pt x="92836" y="1635163"/>
                </a:lnTo>
                <a:lnTo>
                  <a:pt x="100377" y="1628405"/>
                </a:lnTo>
                <a:lnTo>
                  <a:pt x="105800" y="1615109"/>
                </a:lnTo>
                <a:lnTo>
                  <a:pt x="106692" y="1612823"/>
                </a:lnTo>
                <a:lnTo>
                  <a:pt x="616115" y="57188"/>
                </a:lnTo>
                <a:lnTo>
                  <a:pt x="612000" y="49047"/>
                </a:lnTo>
                <a:lnTo>
                  <a:pt x="596874" y="44094"/>
                </a:lnTo>
                <a:close/>
              </a:path>
              <a:path w="631189" h="1688464">
                <a:moveTo>
                  <a:pt x="94355" y="1645958"/>
                </a:moveTo>
                <a:lnTo>
                  <a:pt x="87007" y="1645958"/>
                </a:lnTo>
                <a:lnTo>
                  <a:pt x="91363" y="1646821"/>
                </a:lnTo>
                <a:lnTo>
                  <a:pt x="93179" y="1647952"/>
                </a:lnTo>
                <a:lnTo>
                  <a:pt x="94868" y="1649793"/>
                </a:lnTo>
                <a:lnTo>
                  <a:pt x="95110" y="1650212"/>
                </a:lnTo>
                <a:lnTo>
                  <a:pt x="94805" y="1649539"/>
                </a:lnTo>
                <a:lnTo>
                  <a:pt x="94513" y="1648218"/>
                </a:lnTo>
                <a:lnTo>
                  <a:pt x="94355" y="1645958"/>
                </a:lnTo>
                <a:close/>
              </a:path>
              <a:path w="631189" h="1688464">
                <a:moveTo>
                  <a:pt x="103295" y="1626418"/>
                </a:moveTo>
                <a:lnTo>
                  <a:pt x="99533" y="1630462"/>
                </a:lnTo>
                <a:lnTo>
                  <a:pt x="96294" y="1638363"/>
                </a:lnTo>
                <a:lnTo>
                  <a:pt x="94259" y="1644573"/>
                </a:lnTo>
                <a:lnTo>
                  <a:pt x="94513" y="1648218"/>
                </a:lnTo>
                <a:lnTo>
                  <a:pt x="94805" y="1649539"/>
                </a:lnTo>
                <a:lnTo>
                  <a:pt x="95110" y="1650212"/>
                </a:lnTo>
                <a:lnTo>
                  <a:pt x="95582" y="1650212"/>
                </a:lnTo>
                <a:lnTo>
                  <a:pt x="97870" y="1645232"/>
                </a:lnTo>
                <a:lnTo>
                  <a:pt x="100736" y="1636241"/>
                </a:lnTo>
                <a:lnTo>
                  <a:pt x="103295" y="1626418"/>
                </a:lnTo>
                <a:close/>
              </a:path>
              <a:path w="631189" h="1688464">
                <a:moveTo>
                  <a:pt x="99533" y="1630462"/>
                </a:moveTo>
                <a:lnTo>
                  <a:pt x="82931" y="1646897"/>
                </a:lnTo>
                <a:lnTo>
                  <a:pt x="83388" y="1646669"/>
                </a:lnTo>
                <a:lnTo>
                  <a:pt x="85343" y="1646097"/>
                </a:lnTo>
                <a:lnTo>
                  <a:pt x="87007" y="1645958"/>
                </a:lnTo>
                <a:lnTo>
                  <a:pt x="94355" y="1645958"/>
                </a:lnTo>
                <a:lnTo>
                  <a:pt x="94259" y="1644573"/>
                </a:lnTo>
                <a:lnTo>
                  <a:pt x="96294" y="1638363"/>
                </a:lnTo>
                <a:lnTo>
                  <a:pt x="99533" y="1630462"/>
                </a:lnTo>
                <a:close/>
              </a:path>
              <a:path w="631189" h="1688464">
                <a:moveTo>
                  <a:pt x="87007" y="1645958"/>
                </a:moveTo>
                <a:lnTo>
                  <a:pt x="85343" y="1646097"/>
                </a:lnTo>
                <a:lnTo>
                  <a:pt x="83388" y="1646669"/>
                </a:lnTo>
                <a:lnTo>
                  <a:pt x="82931" y="1646897"/>
                </a:lnTo>
                <a:lnTo>
                  <a:pt x="91486" y="1646897"/>
                </a:lnTo>
                <a:lnTo>
                  <a:pt x="87007" y="1645958"/>
                </a:lnTo>
                <a:close/>
              </a:path>
              <a:path w="631189" h="1688464">
                <a:moveTo>
                  <a:pt x="75184" y="1620160"/>
                </a:moveTo>
                <a:lnTo>
                  <a:pt x="78308" y="1645386"/>
                </a:lnTo>
                <a:lnTo>
                  <a:pt x="78788" y="1645386"/>
                </a:lnTo>
                <a:lnTo>
                  <a:pt x="77767" y="1634350"/>
                </a:lnTo>
                <a:lnTo>
                  <a:pt x="77266" y="1630070"/>
                </a:lnTo>
                <a:lnTo>
                  <a:pt x="75184" y="1620160"/>
                </a:lnTo>
                <a:close/>
              </a:path>
              <a:path w="631189" h="1688464">
                <a:moveTo>
                  <a:pt x="76995" y="1640166"/>
                </a:moveTo>
                <a:lnTo>
                  <a:pt x="69430" y="1640166"/>
                </a:lnTo>
                <a:lnTo>
                  <a:pt x="71564" y="1640331"/>
                </a:lnTo>
                <a:lnTo>
                  <a:pt x="75577" y="1642224"/>
                </a:lnTo>
                <a:lnTo>
                  <a:pt x="76834" y="1643316"/>
                </a:lnTo>
                <a:lnTo>
                  <a:pt x="78079" y="1644942"/>
                </a:lnTo>
                <a:lnTo>
                  <a:pt x="78243" y="1645232"/>
                </a:lnTo>
                <a:lnTo>
                  <a:pt x="78122" y="1644942"/>
                </a:lnTo>
                <a:lnTo>
                  <a:pt x="77711" y="1643583"/>
                </a:lnTo>
                <a:lnTo>
                  <a:pt x="76995" y="1640166"/>
                </a:lnTo>
                <a:close/>
              </a:path>
              <a:path w="631189" h="1688464">
                <a:moveTo>
                  <a:pt x="74652" y="1622299"/>
                </a:moveTo>
                <a:lnTo>
                  <a:pt x="66535" y="1640852"/>
                </a:lnTo>
                <a:lnTo>
                  <a:pt x="66979" y="1640662"/>
                </a:lnTo>
                <a:lnTo>
                  <a:pt x="69430" y="1640166"/>
                </a:lnTo>
                <a:lnTo>
                  <a:pt x="76995" y="1640166"/>
                </a:lnTo>
                <a:lnTo>
                  <a:pt x="76581" y="1638185"/>
                </a:lnTo>
                <a:lnTo>
                  <a:pt x="76060" y="1634350"/>
                </a:lnTo>
                <a:lnTo>
                  <a:pt x="74652" y="1622299"/>
                </a:lnTo>
                <a:close/>
              </a:path>
              <a:path w="631189" h="1688464">
                <a:moveTo>
                  <a:pt x="69430" y="1640166"/>
                </a:moveTo>
                <a:lnTo>
                  <a:pt x="66979" y="1640662"/>
                </a:lnTo>
                <a:lnTo>
                  <a:pt x="66649" y="1640789"/>
                </a:lnTo>
                <a:lnTo>
                  <a:pt x="72668" y="1640852"/>
                </a:lnTo>
                <a:lnTo>
                  <a:pt x="71564" y="1640331"/>
                </a:lnTo>
                <a:lnTo>
                  <a:pt x="69430" y="1640166"/>
                </a:lnTo>
                <a:close/>
              </a:path>
              <a:path w="631189" h="1688464">
                <a:moveTo>
                  <a:pt x="103509" y="1625597"/>
                </a:moveTo>
                <a:lnTo>
                  <a:pt x="100377" y="1628405"/>
                </a:lnTo>
                <a:lnTo>
                  <a:pt x="99533" y="1630462"/>
                </a:lnTo>
                <a:lnTo>
                  <a:pt x="103295" y="1626418"/>
                </a:lnTo>
                <a:lnTo>
                  <a:pt x="103509" y="1625597"/>
                </a:lnTo>
                <a:close/>
              </a:path>
              <a:path w="631189" h="1688464">
                <a:moveTo>
                  <a:pt x="620411" y="44094"/>
                </a:moveTo>
                <a:lnTo>
                  <a:pt x="596874" y="44094"/>
                </a:lnTo>
                <a:lnTo>
                  <a:pt x="612000" y="49047"/>
                </a:lnTo>
                <a:lnTo>
                  <a:pt x="616115" y="57188"/>
                </a:lnTo>
                <a:lnTo>
                  <a:pt x="106692" y="1612823"/>
                </a:lnTo>
                <a:lnTo>
                  <a:pt x="105122" y="1616831"/>
                </a:lnTo>
                <a:lnTo>
                  <a:pt x="100377" y="1628405"/>
                </a:lnTo>
                <a:lnTo>
                  <a:pt x="103509" y="1625597"/>
                </a:lnTo>
                <a:lnTo>
                  <a:pt x="104413" y="1622056"/>
                </a:lnTo>
                <a:lnTo>
                  <a:pt x="106141" y="1615109"/>
                </a:lnTo>
                <a:lnTo>
                  <a:pt x="106997" y="1611909"/>
                </a:lnTo>
                <a:lnTo>
                  <a:pt x="620411" y="44094"/>
                </a:lnTo>
                <a:close/>
              </a:path>
              <a:path w="631189" h="1688464">
                <a:moveTo>
                  <a:pt x="264604" y="1481212"/>
                </a:moveTo>
                <a:lnTo>
                  <a:pt x="103509" y="1625597"/>
                </a:lnTo>
                <a:lnTo>
                  <a:pt x="103295" y="1626418"/>
                </a:lnTo>
                <a:lnTo>
                  <a:pt x="104470" y="1625155"/>
                </a:lnTo>
                <a:lnTo>
                  <a:pt x="107467" y="1622056"/>
                </a:lnTo>
                <a:lnTo>
                  <a:pt x="264604" y="1481212"/>
                </a:lnTo>
                <a:close/>
              </a:path>
              <a:path w="631189" h="1688464">
                <a:moveTo>
                  <a:pt x="74321" y="1616054"/>
                </a:moveTo>
                <a:lnTo>
                  <a:pt x="74013" y="1616831"/>
                </a:lnTo>
                <a:lnTo>
                  <a:pt x="74652" y="1622299"/>
                </a:lnTo>
                <a:lnTo>
                  <a:pt x="75184" y="1620160"/>
                </a:lnTo>
                <a:lnTo>
                  <a:pt x="74321" y="1616054"/>
                </a:lnTo>
                <a:close/>
              </a:path>
              <a:path w="631189" h="1688464">
                <a:moveTo>
                  <a:pt x="498018" y="325237"/>
                </a:moveTo>
                <a:lnTo>
                  <a:pt x="79603" y="1602943"/>
                </a:lnTo>
                <a:lnTo>
                  <a:pt x="78308" y="1606283"/>
                </a:lnTo>
                <a:lnTo>
                  <a:pt x="74510" y="1615579"/>
                </a:lnTo>
                <a:lnTo>
                  <a:pt x="74422" y="1616532"/>
                </a:lnTo>
                <a:lnTo>
                  <a:pt x="75184" y="1620160"/>
                </a:lnTo>
                <a:lnTo>
                  <a:pt x="78282" y="1607705"/>
                </a:lnTo>
                <a:lnTo>
                  <a:pt x="79311" y="1603857"/>
                </a:lnTo>
                <a:lnTo>
                  <a:pt x="498018" y="325237"/>
                </a:lnTo>
                <a:close/>
              </a:path>
              <a:path w="631189" h="1688464">
                <a:moveTo>
                  <a:pt x="73231" y="1610865"/>
                </a:moveTo>
                <a:lnTo>
                  <a:pt x="73812" y="1615109"/>
                </a:lnTo>
                <a:lnTo>
                  <a:pt x="74013" y="1616831"/>
                </a:lnTo>
                <a:lnTo>
                  <a:pt x="74132" y="1616532"/>
                </a:lnTo>
                <a:lnTo>
                  <a:pt x="74123" y="1615109"/>
                </a:lnTo>
                <a:lnTo>
                  <a:pt x="73231" y="1610865"/>
                </a:lnTo>
                <a:close/>
              </a:path>
              <a:path w="631189" h="1688464">
                <a:moveTo>
                  <a:pt x="269392" y="1476921"/>
                </a:moveTo>
                <a:lnTo>
                  <a:pt x="264604" y="1481212"/>
                </a:lnTo>
                <a:lnTo>
                  <a:pt x="264604" y="1495615"/>
                </a:lnTo>
                <a:lnTo>
                  <a:pt x="271056" y="1502067"/>
                </a:lnTo>
                <a:lnTo>
                  <a:pt x="284523" y="1502067"/>
                </a:lnTo>
                <a:lnTo>
                  <a:pt x="288632" y="1498384"/>
                </a:lnTo>
                <a:lnTo>
                  <a:pt x="269392" y="1476921"/>
                </a:lnTo>
                <a:close/>
              </a:path>
              <a:path w="631189" h="1688464">
                <a:moveTo>
                  <a:pt x="293420" y="1488349"/>
                </a:moveTo>
                <a:lnTo>
                  <a:pt x="288632" y="1498384"/>
                </a:lnTo>
                <a:lnTo>
                  <a:pt x="284523" y="1502067"/>
                </a:lnTo>
                <a:lnTo>
                  <a:pt x="286969" y="1502067"/>
                </a:lnTo>
                <a:lnTo>
                  <a:pt x="293420" y="1495615"/>
                </a:lnTo>
                <a:lnTo>
                  <a:pt x="293420" y="1488349"/>
                </a:lnTo>
                <a:close/>
              </a:path>
              <a:path w="631189" h="1688464">
                <a:moveTo>
                  <a:pt x="280447" y="1473066"/>
                </a:moveTo>
                <a:lnTo>
                  <a:pt x="269392" y="1476921"/>
                </a:lnTo>
                <a:lnTo>
                  <a:pt x="288632" y="1498384"/>
                </a:lnTo>
                <a:lnTo>
                  <a:pt x="293420" y="1488349"/>
                </a:lnTo>
                <a:lnTo>
                  <a:pt x="293420" y="1487196"/>
                </a:lnTo>
                <a:lnTo>
                  <a:pt x="289742" y="1478041"/>
                </a:lnTo>
                <a:lnTo>
                  <a:pt x="280447" y="1473066"/>
                </a:lnTo>
                <a:close/>
              </a:path>
              <a:path w="631189" h="1688464">
                <a:moveTo>
                  <a:pt x="293420" y="1487196"/>
                </a:moveTo>
                <a:lnTo>
                  <a:pt x="293420" y="1488349"/>
                </a:lnTo>
                <a:lnTo>
                  <a:pt x="293672" y="1487822"/>
                </a:lnTo>
                <a:lnTo>
                  <a:pt x="293420" y="1487196"/>
                </a:lnTo>
                <a:close/>
              </a:path>
              <a:path w="631189" h="1688464">
                <a:moveTo>
                  <a:pt x="286969" y="1473250"/>
                </a:moveTo>
                <a:lnTo>
                  <a:pt x="280791" y="1473250"/>
                </a:lnTo>
                <a:lnTo>
                  <a:pt x="289742" y="1478041"/>
                </a:lnTo>
                <a:lnTo>
                  <a:pt x="293420" y="1487196"/>
                </a:lnTo>
                <a:lnTo>
                  <a:pt x="293420" y="1479702"/>
                </a:lnTo>
                <a:lnTo>
                  <a:pt x="286969" y="1473250"/>
                </a:lnTo>
                <a:close/>
              </a:path>
              <a:path w="631189" h="1688464">
                <a:moveTo>
                  <a:pt x="279919" y="1473250"/>
                </a:moveTo>
                <a:lnTo>
                  <a:pt x="271056" y="1473250"/>
                </a:lnTo>
                <a:lnTo>
                  <a:pt x="264604" y="1479702"/>
                </a:lnTo>
                <a:lnTo>
                  <a:pt x="264604" y="1481212"/>
                </a:lnTo>
                <a:lnTo>
                  <a:pt x="269392" y="1476921"/>
                </a:lnTo>
                <a:lnTo>
                  <a:pt x="279919" y="1473250"/>
                </a:lnTo>
                <a:close/>
              </a:path>
              <a:path w="631189" h="1688464">
                <a:moveTo>
                  <a:pt x="28511" y="1398041"/>
                </a:moveTo>
                <a:lnTo>
                  <a:pt x="304" y="1403972"/>
                </a:lnTo>
                <a:lnTo>
                  <a:pt x="1714" y="1410677"/>
                </a:lnTo>
                <a:lnTo>
                  <a:pt x="6451" y="1415414"/>
                </a:lnTo>
                <a:lnTo>
                  <a:pt x="22364" y="1415414"/>
                </a:lnTo>
                <a:lnTo>
                  <a:pt x="28816" y="1408963"/>
                </a:lnTo>
                <a:lnTo>
                  <a:pt x="28816" y="1399491"/>
                </a:lnTo>
                <a:lnTo>
                  <a:pt x="28511" y="1398041"/>
                </a:lnTo>
                <a:close/>
              </a:path>
              <a:path w="631189" h="1688464">
                <a:moveTo>
                  <a:pt x="28816" y="1399491"/>
                </a:moveTo>
                <a:lnTo>
                  <a:pt x="28816" y="1408963"/>
                </a:lnTo>
                <a:lnTo>
                  <a:pt x="22364" y="1415414"/>
                </a:lnTo>
                <a:lnTo>
                  <a:pt x="32162" y="1415414"/>
                </a:lnTo>
                <a:lnTo>
                  <a:pt x="28816" y="1399491"/>
                </a:lnTo>
                <a:close/>
              </a:path>
              <a:path w="631189" h="1688464">
                <a:moveTo>
                  <a:pt x="22364" y="1386598"/>
                </a:moveTo>
                <a:lnTo>
                  <a:pt x="6451" y="1386598"/>
                </a:lnTo>
                <a:lnTo>
                  <a:pt x="0" y="1393050"/>
                </a:lnTo>
                <a:lnTo>
                  <a:pt x="0" y="1408963"/>
                </a:lnTo>
                <a:lnTo>
                  <a:pt x="1713" y="1410677"/>
                </a:lnTo>
                <a:lnTo>
                  <a:pt x="304" y="1403972"/>
                </a:lnTo>
                <a:lnTo>
                  <a:pt x="2490" y="1392467"/>
                </a:lnTo>
                <a:lnTo>
                  <a:pt x="11445" y="1386905"/>
                </a:lnTo>
                <a:lnTo>
                  <a:pt x="22671" y="1386905"/>
                </a:lnTo>
                <a:lnTo>
                  <a:pt x="22364" y="1386598"/>
                </a:lnTo>
                <a:close/>
              </a:path>
              <a:path w="631189" h="1688464">
                <a:moveTo>
                  <a:pt x="11445" y="1386905"/>
                </a:moveTo>
                <a:lnTo>
                  <a:pt x="2490" y="1392467"/>
                </a:lnTo>
                <a:lnTo>
                  <a:pt x="304" y="1403972"/>
                </a:lnTo>
                <a:lnTo>
                  <a:pt x="28511" y="1398041"/>
                </a:lnTo>
                <a:lnTo>
                  <a:pt x="21882" y="1388393"/>
                </a:lnTo>
                <a:lnTo>
                  <a:pt x="11445" y="1386905"/>
                </a:lnTo>
                <a:close/>
              </a:path>
              <a:path w="631189" h="1688464">
                <a:moveTo>
                  <a:pt x="22671" y="1386905"/>
                </a:moveTo>
                <a:lnTo>
                  <a:pt x="11445" y="1386905"/>
                </a:lnTo>
                <a:lnTo>
                  <a:pt x="21882" y="1388393"/>
                </a:lnTo>
                <a:lnTo>
                  <a:pt x="28511" y="1398041"/>
                </a:lnTo>
                <a:lnTo>
                  <a:pt x="28816" y="1399491"/>
                </a:lnTo>
                <a:lnTo>
                  <a:pt x="28816" y="1393050"/>
                </a:lnTo>
                <a:lnTo>
                  <a:pt x="22671" y="1386905"/>
                </a:lnTo>
                <a:close/>
              </a:path>
              <a:path w="631189" h="1688464">
                <a:moveTo>
                  <a:pt x="611314" y="0"/>
                </a:moveTo>
                <a:lnTo>
                  <a:pt x="603173" y="4114"/>
                </a:lnTo>
                <a:lnTo>
                  <a:pt x="498018" y="325237"/>
                </a:lnTo>
                <a:lnTo>
                  <a:pt x="588733" y="48221"/>
                </a:lnTo>
                <a:lnTo>
                  <a:pt x="596874" y="44094"/>
                </a:lnTo>
                <a:lnTo>
                  <a:pt x="620411" y="44094"/>
                </a:lnTo>
                <a:lnTo>
                  <a:pt x="630567" y="13080"/>
                </a:lnTo>
                <a:lnTo>
                  <a:pt x="626440" y="4952"/>
                </a:lnTo>
                <a:lnTo>
                  <a:pt x="611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8879" y="1091895"/>
            <a:ext cx="339090" cy="2964180"/>
          </a:xfrm>
          <a:custGeom>
            <a:avLst/>
            <a:gdLst/>
            <a:ahLst/>
            <a:cxnLst/>
            <a:rect l="l" t="t" r="r" b="b"/>
            <a:pathLst>
              <a:path w="339089" h="2964179">
                <a:moveTo>
                  <a:pt x="105412" y="2918475"/>
                </a:moveTo>
                <a:lnTo>
                  <a:pt x="125388" y="2958261"/>
                </a:lnTo>
                <a:lnTo>
                  <a:pt x="138645" y="2963938"/>
                </a:lnTo>
                <a:lnTo>
                  <a:pt x="146072" y="2963166"/>
                </a:lnTo>
                <a:lnTo>
                  <a:pt x="152511" y="2959965"/>
                </a:lnTo>
                <a:lnTo>
                  <a:pt x="158344" y="2954517"/>
                </a:lnTo>
                <a:lnTo>
                  <a:pt x="159608" y="2952826"/>
                </a:lnTo>
                <a:lnTo>
                  <a:pt x="151154" y="2952826"/>
                </a:lnTo>
                <a:lnTo>
                  <a:pt x="148479" y="2952584"/>
                </a:lnTo>
                <a:lnTo>
                  <a:pt x="139153" y="2952584"/>
                </a:lnTo>
                <a:lnTo>
                  <a:pt x="138303" y="2951734"/>
                </a:lnTo>
                <a:lnTo>
                  <a:pt x="125514" y="2951734"/>
                </a:lnTo>
                <a:lnTo>
                  <a:pt x="122158" y="2948378"/>
                </a:lnTo>
                <a:lnTo>
                  <a:pt x="121845" y="2948208"/>
                </a:lnTo>
                <a:lnTo>
                  <a:pt x="121286" y="2947505"/>
                </a:lnTo>
                <a:lnTo>
                  <a:pt x="119062" y="2945282"/>
                </a:lnTo>
                <a:lnTo>
                  <a:pt x="119062" y="2944714"/>
                </a:lnTo>
                <a:lnTo>
                  <a:pt x="116879" y="2941973"/>
                </a:lnTo>
                <a:lnTo>
                  <a:pt x="111721" y="2932442"/>
                </a:lnTo>
                <a:lnTo>
                  <a:pt x="106965" y="2922136"/>
                </a:lnTo>
                <a:lnTo>
                  <a:pt x="105412" y="2918475"/>
                </a:lnTo>
                <a:close/>
              </a:path>
              <a:path w="339089" h="2964179">
                <a:moveTo>
                  <a:pt x="153576" y="2924957"/>
                </a:moveTo>
                <a:lnTo>
                  <a:pt x="153403" y="2926118"/>
                </a:lnTo>
                <a:lnTo>
                  <a:pt x="152133" y="2931588"/>
                </a:lnTo>
                <a:lnTo>
                  <a:pt x="149894" y="2939593"/>
                </a:lnTo>
                <a:lnTo>
                  <a:pt x="147878" y="2943513"/>
                </a:lnTo>
                <a:lnTo>
                  <a:pt x="147878" y="2945282"/>
                </a:lnTo>
                <a:lnTo>
                  <a:pt x="141784" y="2951376"/>
                </a:lnTo>
                <a:lnTo>
                  <a:pt x="143560" y="2952140"/>
                </a:lnTo>
                <a:lnTo>
                  <a:pt x="151154" y="2952826"/>
                </a:lnTo>
                <a:lnTo>
                  <a:pt x="157181" y="2950470"/>
                </a:lnTo>
                <a:lnTo>
                  <a:pt x="161518" y="2946133"/>
                </a:lnTo>
                <a:lnTo>
                  <a:pt x="161518" y="2930575"/>
                </a:lnTo>
                <a:lnTo>
                  <a:pt x="158496" y="2930575"/>
                </a:lnTo>
                <a:lnTo>
                  <a:pt x="158282" y="2929991"/>
                </a:lnTo>
                <a:lnTo>
                  <a:pt x="158038" y="2929483"/>
                </a:lnTo>
                <a:lnTo>
                  <a:pt x="155930" y="2926664"/>
                </a:lnTo>
                <a:lnTo>
                  <a:pt x="153695" y="2924987"/>
                </a:lnTo>
                <a:close/>
              </a:path>
              <a:path w="339089" h="2964179">
                <a:moveTo>
                  <a:pt x="157181" y="2950470"/>
                </a:moveTo>
                <a:lnTo>
                  <a:pt x="151154" y="2952826"/>
                </a:lnTo>
                <a:lnTo>
                  <a:pt x="159608" y="2952826"/>
                </a:lnTo>
                <a:lnTo>
                  <a:pt x="159789" y="2952584"/>
                </a:lnTo>
                <a:lnTo>
                  <a:pt x="155067" y="2952584"/>
                </a:lnTo>
                <a:lnTo>
                  <a:pt x="157181" y="2950470"/>
                </a:lnTo>
                <a:close/>
              </a:path>
              <a:path w="339089" h="2964179">
                <a:moveTo>
                  <a:pt x="139500" y="2950394"/>
                </a:moveTo>
                <a:lnTo>
                  <a:pt x="137531" y="2950962"/>
                </a:lnTo>
                <a:lnTo>
                  <a:pt x="139153" y="2952584"/>
                </a:lnTo>
                <a:lnTo>
                  <a:pt x="148479" y="2952584"/>
                </a:lnTo>
                <a:lnTo>
                  <a:pt x="143528" y="2952126"/>
                </a:lnTo>
                <a:lnTo>
                  <a:pt x="142615" y="2951734"/>
                </a:lnTo>
                <a:lnTo>
                  <a:pt x="141427" y="2951734"/>
                </a:lnTo>
                <a:lnTo>
                  <a:pt x="141784" y="2951376"/>
                </a:lnTo>
                <a:lnTo>
                  <a:pt x="139500" y="2950394"/>
                </a:lnTo>
                <a:close/>
              </a:path>
              <a:path w="339089" h="2964179">
                <a:moveTo>
                  <a:pt x="177331" y="2922932"/>
                </a:moveTo>
                <a:lnTo>
                  <a:pt x="157181" y="2950470"/>
                </a:lnTo>
                <a:lnTo>
                  <a:pt x="155067" y="2952584"/>
                </a:lnTo>
                <a:lnTo>
                  <a:pt x="159789" y="2952584"/>
                </a:lnTo>
                <a:lnTo>
                  <a:pt x="163957" y="2947009"/>
                </a:lnTo>
                <a:lnTo>
                  <a:pt x="166875" y="2942395"/>
                </a:lnTo>
                <a:lnTo>
                  <a:pt x="169894" y="2937135"/>
                </a:lnTo>
                <a:lnTo>
                  <a:pt x="174019" y="2929369"/>
                </a:lnTo>
                <a:lnTo>
                  <a:pt x="177331" y="2922932"/>
                </a:lnTo>
                <a:close/>
              </a:path>
              <a:path w="339089" h="2964179">
                <a:moveTo>
                  <a:pt x="122158" y="2948378"/>
                </a:moveTo>
                <a:lnTo>
                  <a:pt x="125514" y="2951734"/>
                </a:lnTo>
                <a:lnTo>
                  <a:pt x="138303" y="2951734"/>
                </a:lnTo>
                <a:lnTo>
                  <a:pt x="135255" y="2951619"/>
                </a:lnTo>
                <a:lnTo>
                  <a:pt x="127632" y="2951353"/>
                </a:lnTo>
                <a:lnTo>
                  <a:pt x="122158" y="2948378"/>
                </a:lnTo>
                <a:close/>
              </a:path>
              <a:path w="339089" h="2964179">
                <a:moveTo>
                  <a:pt x="141784" y="2951376"/>
                </a:moveTo>
                <a:lnTo>
                  <a:pt x="141427" y="2951734"/>
                </a:lnTo>
                <a:lnTo>
                  <a:pt x="142615" y="2951734"/>
                </a:lnTo>
                <a:lnTo>
                  <a:pt x="141784" y="2951376"/>
                </a:lnTo>
                <a:close/>
              </a:path>
              <a:path w="339089" h="2964179">
                <a:moveTo>
                  <a:pt x="124294" y="2924137"/>
                </a:moveTo>
                <a:lnTo>
                  <a:pt x="119062" y="2929369"/>
                </a:lnTo>
                <a:lnTo>
                  <a:pt x="119182" y="2944864"/>
                </a:lnTo>
                <a:lnTo>
                  <a:pt x="121286" y="2947505"/>
                </a:lnTo>
                <a:lnTo>
                  <a:pt x="122158" y="2948378"/>
                </a:lnTo>
                <a:lnTo>
                  <a:pt x="127632" y="2951353"/>
                </a:lnTo>
                <a:lnTo>
                  <a:pt x="135255" y="2951619"/>
                </a:lnTo>
                <a:lnTo>
                  <a:pt x="137531" y="2950962"/>
                </a:lnTo>
                <a:lnTo>
                  <a:pt x="132702" y="2946133"/>
                </a:lnTo>
                <a:lnTo>
                  <a:pt x="132577" y="2943974"/>
                </a:lnTo>
                <a:lnTo>
                  <a:pt x="130539" y="2938411"/>
                </a:lnTo>
                <a:lnTo>
                  <a:pt x="129307" y="2930220"/>
                </a:lnTo>
                <a:lnTo>
                  <a:pt x="129110" y="2928366"/>
                </a:lnTo>
                <a:lnTo>
                  <a:pt x="123126" y="2928366"/>
                </a:lnTo>
                <a:lnTo>
                  <a:pt x="123304" y="2927985"/>
                </a:lnTo>
                <a:lnTo>
                  <a:pt x="123698" y="2926753"/>
                </a:lnTo>
                <a:lnTo>
                  <a:pt x="124294" y="2924137"/>
                </a:lnTo>
                <a:close/>
              </a:path>
              <a:path w="339089" h="2964179">
                <a:moveTo>
                  <a:pt x="137531" y="2950962"/>
                </a:moveTo>
                <a:lnTo>
                  <a:pt x="135255" y="2951619"/>
                </a:lnTo>
                <a:lnTo>
                  <a:pt x="138188" y="2951619"/>
                </a:lnTo>
                <a:lnTo>
                  <a:pt x="137531" y="2950962"/>
                </a:lnTo>
                <a:close/>
              </a:path>
              <a:path w="339089" h="2964179">
                <a:moveTo>
                  <a:pt x="147878" y="2943513"/>
                </a:moveTo>
                <a:lnTo>
                  <a:pt x="146778" y="2945653"/>
                </a:lnTo>
                <a:lnTo>
                  <a:pt x="142136" y="2949633"/>
                </a:lnTo>
                <a:lnTo>
                  <a:pt x="139500" y="2950394"/>
                </a:lnTo>
                <a:lnTo>
                  <a:pt x="141784" y="2951376"/>
                </a:lnTo>
                <a:lnTo>
                  <a:pt x="147878" y="2945282"/>
                </a:lnTo>
                <a:lnTo>
                  <a:pt x="147878" y="2943513"/>
                </a:lnTo>
                <a:close/>
              </a:path>
              <a:path w="339089" h="2964179">
                <a:moveTo>
                  <a:pt x="132702" y="2944314"/>
                </a:moveTo>
                <a:lnTo>
                  <a:pt x="132702" y="2946133"/>
                </a:lnTo>
                <a:lnTo>
                  <a:pt x="137531" y="2950962"/>
                </a:lnTo>
                <a:lnTo>
                  <a:pt x="139500" y="2950394"/>
                </a:lnTo>
                <a:lnTo>
                  <a:pt x="136986" y="2949313"/>
                </a:lnTo>
                <a:lnTo>
                  <a:pt x="132941" y="2944864"/>
                </a:lnTo>
                <a:lnTo>
                  <a:pt x="132848" y="2944714"/>
                </a:lnTo>
                <a:lnTo>
                  <a:pt x="132702" y="2944314"/>
                </a:lnTo>
                <a:close/>
              </a:path>
              <a:path w="339089" h="2964179">
                <a:moveTo>
                  <a:pt x="280784" y="2710854"/>
                </a:moveTo>
                <a:lnTo>
                  <a:pt x="173981" y="2871662"/>
                </a:lnTo>
                <a:lnTo>
                  <a:pt x="157494" y="2920961"/>
                </a:lnTo>
                <a:lnTo>
                  <a:pt x="157614" y="2923768"/>
                </a:lnTo>
                <a:lnTo>
                  <a:pt x="157853" y="2926118"/>
                </a:lnTo>
                <a:lnTo>
                  <a:pt x="157962" y="2926664"/>
                </a:lnTo>
                <a:lnTo>
                  <a:pt x="161416" y="2930118"/>
                </a:lnTo>
                <a:lnTo>
                  <a:pt x="161518" y="2946133"/>
                </a:lnTo>
                <a:lnTo>
                  <a:pt x="157181" y="2950470"/>
                </a:lnTo>
                <a:lnTo>
                  <a:pt x="162990" y="2944864"/>
                </a:lnTo>
                <a:lnTo>
                  <a:pt x="169291" y="2936049"/>
                </a:lnTo>
                <a:lnTo>
                  <a:pt x="172490" y="2931058"/>
                </a:lnTo>
                <a:lnTo>
                  <a:pt x="177359" y="2922879"/>
                </a:lnTo>
                <a:lnTo>
                  <a:pt x="182251" y="2913370"/>
                </a:lnTo>
                <a:lnTo>
                  <a:pt x="185472" y="2907309"/>
                </a:lnTo>
                <a:lnTo>
                  <a:pt x="188085" y="2902715"/>
                </a:lnTo>
                <a:lnTo>
                  <a:pt x="190461" y="2898940"/>
                </a:lnTo>
                <a:lnTo>
                  <a:pt x="302924" y="2729598"/>
                </a:lnTo>
                <a:lnTo>
                  <a:pt x="287235" y="2729598"/>
                </a:lnTo>
                <a:lnTo>
                  <a:pt x="280797" y="2723159"/>
                </a:lnTo>
                <a:lnTo>
                  <a:pt x="280784" y="2710854"/>
                </a:lnTo>
                <a:close/>
              </a:path>
              <a:path w="339089" h="2964179">
                <a:moveTo>
                  <a:pt x="138473" y="2924448"/>
                </a:moveTo>
                <a:lnTo>
                  <a:pt x="132803" y="2930118"/>
                </a:lnTo>
                <a:lnTo>
                  <a:pt x="132702" y="2944314"/>
                </a:lnTo>
                <a:lnTo>
                  <a:pt x="132848" y="2944714"/>
                </a:lnTo>
                <a:lnTo>
                  <a:pt x="132941" y="2944864"/>
                </a:lnTo>
                <a:lnTo>
                  <a:pt x="136986" y="2949313"/>
                </a:lnTo>
                <a:lnTo>
                  <a:pt x="139500" y="2950394"/>
                </a:lnTo>
                <a:lnTo>
                  <a:pt x="142136" y="2949633"/>
                </a:lnTo>
                <a:lnTo>
                  <a:pt x="146778" y="2945653"/>
                </a:lnTo>
                <a:lnTo>
                  <a:pt x="147878" y="2943513"/>
                </a:lnTo>
                <a:lnTo>
                  <a:pt x="147878" y="2936620"/>
                </a:lnTo>
                <a:lnTo>
                  <a:pt x="144754" y="2936620"/>
                </a:lnTo>
                <a:lnTo>
                  <a:pt x="144348" y="2936163"/>
                </a:lnTo>
                <a:lnTo>
                  <a:pt x="144207" y="2936074"/>
                </a:lnTo>
                <a:lnTo>
                  <a:pt x="136004" y="2936074"/>
                </a:lnTo>
                <a:lnTo>
                  <a:pt x="136918" y="2935262"/>
                </a:lnTo>
                <a:lnTo>
                  <a:pt x="138290" y="2933560"/>
                </a:lnTo>
                <a:lnTo>
                  <a:pt x="140625" y="2929991"/>
                </a:lnTo>
                <a:lnTo>
                  <a:pt x="140629" y="2929369"/>
                </a:lnTo>
                <a:lnTo>
                  <a:pt x="139577" y="2927113"/>
                </a:lnTo>
                <a:lnTo>
                  <a:pt x="138473" y="2924448"/>
                </a:lnTo>
                <a:close/>
              </a:path>
              <a:path w="339089" h="2964179">
                <a:moveTo>
                  <a:pt x="121286" y="2947505"/>
                </a:moveTo>
                <a:lnTo>
                  <a:pt x="121845" y="2948208"/>
                </a:lnTo>
                <a:lnTo>
                  <a:pt x="122158" y="2948378"/>
                </a:lnTo>
                <a:lnTo>
                  <a:pt x="121286" y="2947505"/>
                </a:lnTo>
                <a:close/>
              </a:path>
              <a:path w="339089" h="2964179">
                <a:moveTo>
                  <a:pt x="119062" y="2944714"/>
                </a:moveTo>
                <a:lnTo>
                  <a:pt x="119062" y="2945282"/>
                </a:lnTo>
                <a:lnTo>
                  <a:pt x="121286" y="2947505"/>
                </a:lnTo>
                <a:lnTo>
                  <a:pt x="119062" y="2944714"/>
                </a:lnTo>
                <a:close/>
              </a:path>
              <a:path w="339089" h="2964179">
                <a:moveTo>
                  <a:pt x="4506" y="2710038"/>
                </a:moveTo>
                <a:lnTo>
                  <a:pt x="95464" y="2893187"/>
                </a:lnTo>
                <a:lnTo>
                  <a:pt x="105412" y="2918475"/>
                </a:lnTo>
                <a:lnTo>
                  <a:pt x="109585" y="2927985"/>
                </a:lnTo>
                <a:lnTo>
                  <a:pt x="111721" y="2932442"/>
                </a:lnTo>
                <a:lnTo>
                  <a:pt x="116879" y="2941973"/>
                </a:lnTo>
                <a:lnTo>
                  <a:pt x="119062" y="2944714"/>
                </a:lnTo>
                <a:lnTo>
                  <a:pt x="119062" y="2929369"/>
                </a:lnTo>
                <a:lnTo>
                  <a:pt x="124294" y="2924137"/>
                </a:lnTo>
                <a:lnTo>
                  <a:pt x="125018" y="2920961"/>
                </a:lnTo>
                <a:lnTo>
                  <a:pt x="125795" y="2915815"/>
                </a:lnTo>
                <a:lnTo>
                  <a:pt x="127967" y="2897693"/>
                </a:lnTo>
                <a:lnTo>
                  <a:pt x="122706" y="2884973"/>
                </a:lnTo>
                <a:lnTo>
                  <a:pt x="119843" y="2878221"/>
                </a:lnTo>
                <a:lnTo>
                  <a:pt x="117382" y="2872702"/>
                </a:lnTo>
                <a:lnTo>
                  <a:pt x="115087" y="2867914"/>
                </a:lnTo>
                <a:lnTo>
                  <a:pt x="37643" y="2711983"/>
                </a:lnTo>
                <a:lnTo>
                  <a:pt x="6451" y="2711983"/>
                </a:lnTo>
                <a:lnTo>
                  <a:pt x="4506" y="2710038"/>
                </a:lnTo>
                <a:close/>
              </a:path>
              <a:path w="339089" h="2964179">
                <a:moveTo>
                  <a:pt x="135356" y="2922562"/>
                </a:moveTo>
                <a:lnTo>
                  <a:pt x="128708" y="2923396"/>
                </a:lnTo>
                <a:lnTo>
                  <a:pt x="128769" y="2924957"/>
                </a:lnTo>
                <a:lnTo>
                  <a:pt x="129307" y="2930220"/>
                </a:lnTo>
                <a:lnTo>
                  <a:pt x="130539" y="2938411"/>
                </a:lnTo>
                <a:lnTo>
                  <a:pt x="132702" y="2944314"/>
                </a:lnTo>
                <a:lnTo>
                  <a:pt x="132803" y="2930118"/>
                </a:lnTo>
                <a:lnTo>
                  <a:pt x="138473" y="2924448"/>
                </a:lnTo>
                <a:lnTo>
                  <a:pt x="138103" y="2923555"/>
                </a:lnTo>
                <a:lnTo>
                  <a:pt x="135356" y="2922562"/>
                </a:lnTo>
                <a:close/>
              </a:path>
              <a:path w="339089" h="2964179">
                <a:moveTo>
                  <a:pt x="147091" y="2923298"/>
                </a:moveTo>
                <a:lnTo>
                  <a:pt x="144228" y="2923949"/>
                </a:lnTo>
                <a:lnTo>
                  <a:pt x="143586" y="2925077"/>
                </a:lnTo>
                <a:lnTo>
                  <a:pt x="147878" y="2929369"/>
                </a:lnTo>
                <a:lnTo>
                  <a:pt x="147878" y="2943513"/>
                </a:lnTo>
                <a:lnTo>
                  <a:pt x="149894" y="2939593"/>
                </a:lnTo>
                <a:lnTo>
                  <a:pt x="152266" y="2931058"/>
                </a:lnTo>
                <a:lnTo>
                  <a:pt x="153403" y="2926118"/>
                </a:lnTo>
                <a:lnTo>
                  <a:pt x="153576" y="2924957"/>
                </a:lnTo>
                <a:lnTo>
                  <a:pt x="147091" y="2923298"/>
                </a:lnTo>
                <a:close/>
              </a:path>
              <a:path w="339089" h="2964179">
                <a:moveTo>
                  <a:pt x="143529" y="2935020"/>
                </a:moveTo>
                <a:lnTo>
                  <a:pt x="137871" y="2935020"/>
                </a:lnTo>
                <a:lnTo>
                  <a:pt x="143040" y="2935338"/>
                </a:lnTo>
                <a:lnTo>
                  <a:pt x="144348" y="2936163"/>
                </a:lnTo>
                <a:lnTo>
                  <a:pt x="144754" y="2936620"/>
                </a:lnTo>
                <a:lnTo>
                  <a:pt x="143930" y="2935668"/>
                </a:lnTo>
                <a:lnTo>
                  <a:pt x="143529" y="2935020"/>
                </a:lnTo>
                <a:close/>
              </a:path>
              <a:path w="339089" h="2964179">
                <a:moveTo>
                  <a:pt x="143586" y="2925077"/>
                </a:moveTo>
                <a:lnTo>
                  <a:pt x="142288" y="2927350"/>
                </a:lnTo>
                <a:lnTo>
                  <a:pt x="141017" y="2929369"/>
                </a:lnTo>
                <a:lnTo>
                  <a:pt x="140920" y="2929991"/>
                </a:lnTo>
                <a:lnTo>
                  <a:pt x="141678" y="2931588"/>
                </a:lnTo>
                <a:lnTo>
                  <a:pt x="142798" y="2933839"/>
                </a:lnTo>
                <a:lnTo>
                  <a:pt x="143954" y="2935706"/>
                </a:lnTo>
                <a:lnTo>
                  <a:pt x="144754" y="2936620"/>
                </a:lnTo>
                <a:lnTo>
                  <a:pt x="147878" y="2936620"/>
                </a:lnTo>
                <a:lnTo>
                  <a:pt x="147878" y="2929369"/>
                </a:lnTo>
                <a:lnTo>
                  <a:pt x="143586" y="2925077"/>
                </a:lnTo>
                <a:close/>
              </a:path>
              <a:path w="339089" h="2964179">
                <a:moveTo>
                  <a:pt x="137871" y="2935020"/>
                </a:moveTo>
                <a:lnTo>
                  <a:pt x="136461" y="2935668"/>
                </a:lnTo>
                <a:lnTo>
                  <a:pt x="136004" y="2936074"/>
                </a:lnTo>
                <a:lnTo>
                  <a:pt x="144207" y="2936074"/>
                </a:lnTo>
                <a:lnTo>
                  <a:pt x="143040" y="2935338"/>
                </a:lnTo>
                <a:lnTo>
                  <a:pt x="137871" y="2935020"/>
                </a:lnTo>
                <a:close/>
              </a:path>
              <a:path w="339089" h="2964179">
                <a:moveTo>
                  <a:pt x="140794" y="2929722"/>
                </a:moveTo>
                <a:lnTo>
                  <a:pt x="139886" y="2931160"/>
                </a:lnTo>
                <a:lnTo>
                  <a:pt x="138290" y="2933560"/>
                </a:lnTo>
                <a:lnTo>
                  <a:pt x="136918" y="2935262"/>
                </a:lnTo>
                <a:lnTo>
                  <a:pt x="136461" y="2935668"/>
                </a:lnTo>
                <a:lnTo>
                  <a:pt x="137871" y="2935020"/>
                </a:lnTo>
                <a:lnTo>
                  <a:pt x="143529" y="2935020"/>
                </a:lnTo>
                <a:lnTo>
                  <a:pt x="142798" y="2933839"/>
                </a:lnTo>
                <a:lnTo>
                  <a:pt x="140794" y="2929722"/>
                </a:lnTo>
                <a:close/>
              </a:path>
              <a:path w="339089" h="2964179">
                <a:moveTo>
                  <a:pt x="157903" y="2926604"/>
                </a:moveTo>
                <a:lnTo>
                  <a:pt x="158140" y="2928937"/>
                </a:lnTo>
                <a:lnTo>
                  <a:pt x="158369" y="2930194"/>
                </a:lnTo>
                <a:lnTo>
                  <a:pt x="158496" y="2930575"/>
                </a:lnTo>
                <a:lnTo>
                  <a:pt x="161518" y="2930575"/>
                </a:lnTo>
                <a:lnTo>
                  <a:pt x="161416" y="2930118"/>
                </a:lnTo>
                <a:lnTo>
                  <a:pt x="157903" y="2926604"/>
                </a:lnTo>
                <a:close/>
              </a:path>
              <a:path w="339089" h="2964179">
                <a:moveTo>
                  <a:pt x="157521" y="2899537"/>
                </a:moveTo>
                <a:lnTo>
                  <a:pt x="156592" y="2901170"/>
                </a:lnTo>
                <a:lnTo>
                  <a:pt x="154300" y="2920111"/>
                </a:lnTo>
                <a:lnTo>
                  <a:pt x="153809" y="2923396"/>
                </a:lnTo>
                <a:lnTo>
                  <a:pt x="153695" y="2924987"/>
                </a:lnTo>
                <a:lnTo>
                  <a:pt x="155930" y="2926664"/>
                </a:lnTo>
                <a:lnTo>
                  <a:pt x="158038" y="2929483"/>
                </a:lnTo>
                <a:lnTo>
                  <a:pt x="158369" y="2930194"/>
                </a:lnTo>
                <a:lnTo>
                  <a:pt x="158140" y="2928937"/>
                </a:lnTo>
                <a:lnTo>
                  <a:pt x="157903" y="2926604"/>
                </a:lnTo>
                <a:lnTo>
                  <a:pt x="155067" y="2923768"/>
                </a:lnTo>
                <a:lnTo>
                  <a:pt x="157614" y="2923768"/>
                </a:lnTo>
                <a:lnTo>
                  <a:pt x="157494" y="2920961"/>
                </a:lnTo>
                <a:lnTo>
                  <a:pt x="157521" y="2899537"/>
                </a:lnTo>
                <a:close/>
              </a:path>
              <a:path w="339089" h="2964179">
                <a:moveTo>
                  <a:pt x="138847" y="2924075"/>
                </a:moveTo>
                <a:lnTo>
                  <a:pt x="138473" y="2924448"/>
                </a:lnTo>
                <a:lnTo>
                  <a:pt x="139687" y="2927350"/>
                </a:lnTo>
                <a:lnTo>
                  <a:pt x="140794" y="2929722"/>
                </a:lnTo>
                <a:lnTo>
                  <a:pt x="142427" y="2927113"/>
                </a:lnTo>
                <a:lnTo>
                  <a:pt x="143196" y="2925762"/>
                </a:lnTo>
                <a:lnTo>
                  <a:pt x="141020" y="2925762"/>
                </a:lnTo>
                <a:lnTo>
                  <a:pt x="140843" y="2925572"/>
                </a:lnTo>
                <a:lnTo>
                  <a:pt x="138847" y="2924075"/>
                </a:lnTo>
                <a:close/>
              </a:path>
              <a:path w="339089" h="2964179">
                <a:moveTo>
                  <a:pt x="128697" y="2922917"/>
                </a:moveTo>
                <a:lnTo>
                  <a:pt x="125514" y="2922917"/>
                </a:lnTo>
                <a:lnTo>
                  <a:pt x="124294" y="2924137"/>
                </a:lnTo>
                <a:lnTo>
                  <a:pt x="123698" y="2926753"/>
                </a:lnTo>
                <a:lnTo>
                  <a:pt x="123304" y="2927985"/>
                </a:lnTo>
                <a:lnTo>
                  <a:pt x="123126" y="2928366"/>
                </a:lnTo>
                <a:lnTo>
                  <a:pt x="123329" y="2927934"/>
                </a:lnTo>
                <a:lnTo>
                  <a:pt x="123710" y="2927350"/>
                </a:lnTo>
                <a:lnTo>
                  <a:pt x="126136" y="2924810"/>
                </a:lnTo>
                <a:lnTo>
                  <a:pt x="128574" y="2923413"/>
                </a:lnTo>
                <a:lnTo>
                  <a:pt x="128708" y="2923396"/>
                </a:lnTo>
                <a:lnTo>
                  <a:pt x="128697" y="2922917"/>
                </a:lnTo>
                <a:close/>
              </a:path>
              <a:path w="339089" h="2964179">
                <a:moveTo>
                  <a:pt x="128708" y="2923396"/>
                </a:moveTo>
                <a:lnTo>
                  <a:pt x="123126" y="2928366"/>
                </a:lnTo>
                <a:lnTo>
                  <a:pt x="129110" y="2928366"/>
                </a:lnTo>
                <a:lnTo>
                  <a:pt x="128769" y="2924957"/>
                </a:lnTo>
                <a:lnTo>
                  <a:pt x="128708" y="2923396"/>
                </a:lnTo>
                <a:close/>
              </a:path>
              <a:path w="339089" h="2964179">
                <a:moveTo>
                  <a:pt x="157614" y="2923768"/>
                </a:moveTo>
                <a:lnTo>
                  <a:pt x="155067" y="2923768"/>
                </a:lnTo>
                <a:lnTo>
                  <a:pt x="157903" y="2926604"/>
                </a:lnTo>
                <a:lnTo>
                  <a:pt x="157614" y="2923768"/>
                </a:lnTo>
                <a:close/>
              </a:path>
              <a:path w="339089" h="2964179">
                <a:moveTo>
                  <a:pt x="139689" y="2923768"/>
                </a:moveTo>
                <a:lnTo>
                  <a:pt x="139153" y="2923768"/>
                </a:lnTo>
                <a:lnTo>
                  <a:pt x="138972" y="2923949"/>
                </a:lnTo>
                <a:lnTo>
                  <a:pt x="138929" y="2924137"/>
                </a:lnTo>
                <a:lnTo>
                  <a:pt x="140866" y="2925597"/>
                </a:lnTo>
                <a:lnTo>
                  <a:pt x="141020" y="2925762"/>
                </a:lnTo>
                <a:lnTo>
                  <a:pt x="140204" y="2924657"/>
                </a:lnTo>
                <a:lnTo>
                  <a:pt x="139689" y="2923768"/>
                </a:lnTo>
                <a:close/>
              </a:path>
              <a:path w="339089" h="2964179">
                <a:moveTo>
                  <a:pt x="312166" y="70205"/>
                </a:moveTo>
                <a:lnTo>
                  <a:pt x="305333" y="76238"/>
                </a:lnTo>
                <a:lnTo>
                  <a:pt x="132719" y="2828251"/>
                </a:lnTo>
                <a:lnTo>
                  <a:pt x="132376" y="2835744"/>
                </a:lnTo>
                <a:lnTo>
                  <a:pt x="131873" y="2847987"/>
                </a:lnTo>
                <a:lnTo>
                  <a:pt x="131258" y="2861727"/>
                </a:lnTo>
                <a:lnTo>
                  <a:pt x="130626" y="2872702"/>
                </a:lnTo>
                <a:lnTo>
                  <a:pt x="129786" y="2882988"/>
                </a:lnTo>
                <a:lnTo>
                  <a:pt x="128867" y="2890688"/>
                </a:lnTo>
                <a:lnTo>
                  <a:pt x="128791" y="2898470"/>
                </a:lnTo>
                <a:lnTo>
                  <a:pt x="141020" y="2925762"/>
                </a:lnTo>
                <a:lnTo>
                  <a:pt x="141986" y="2924810"/>
                </a:lnTo>
                <a:lnTo>
                  <a:pt x="142499" y="2924137"/>
                </a:lnTo>
                <a:lnTo>
                  <a:pt x="142459" y="2923949"/>
                </a:lnTo>
                <a:lnTo>
                  <a:pt x="141427" y="2922917"/>
                </a:lnTo>
                <a:lnTo>
                  <a:pt x="143430" y="2922917"/>
                </a:lnTo>
                <a:lnTo>
                  <a:pt x="157629" y="2882796"/>
                </a:lnTo>
                <a:lnTo>
                  <a:pt x="157919" y="2875967"/>
                </a:lnTo>
                <a:lnTo>
                  <a:pt x="158750" y="2863473"/>
                </a:lnTo>
                <a:lnTo>
                  <a:pt x="161467" y="2830335"/>
                </a:lnTo>
                <a:lnTo>
                  <a:pt x="334086" y="78041"/>
                </a:lnTo>
                <a:lnTo>
                  <a:pt x="328053" y="71196"/>
                </a:lnTo>
                <a:lnTo>
                  <a:pt x="312166" y="70205"/>
                </a:lnTo>
                <a:close/>
              </a:path>
              <a:path w="339089" h="2964179">
                <a:moveTo>
                  <a:pt x="142563" y="2924053"/>
                </a:moveTo>
                <a:lnTo>
                  <a:pt x="141986" y="2924810"/>
                </a:lnTo>
                <a:lnTo>
                  <a:pt x="141058" y="2925762"/>
                </a:lnTo>
                <a:lnTo>
                  <a:pt x="141306" y="2925572"/>
                </a:lnTo>
                <a:lnTo>
                  <a:pt x="142921" y="2924657"/>
                </a:lnTo>
                <a:lnTo>
                  <a:pt x="142958" y="2924448"/>
                </a:lnTo>
                <a:lnTo>
                  <a:pt x="142563" y="2924053"/>
                </a:lnTo>
                <a:close/>
              </a:path>
              <a:path w="339089" h="2964179">
                <a:moveTo>
                  <a:pt x="143078" y="2924568"/>
                </a:moveTo>
                <a:lnTo>
                  <a:pt x="141262" y="2925597"/>
                </a:lnTo>
                <a:lnTo>
                  <a:pt x="141058" y="2925762"/>
                </a:lnTo>
                <a:lnTo>
                  <a:pt x="143196" y="2925762"/>
                </a:lnTo>
                <a:lnTo>
                  <a:pt x="143586" y="2925077"/>
                </a:lnTo>
                <a:lnTo>
                  <a:pt x="143078" y="2924568"/>
                </a:lnTo>
                <a:close/>
              </a:path>
              <a:path w="339089" h="2964179">
                <a:moveTo>
                  <a:pt x="144228" y="2923949"/>
                </a:moveTo>
                <a:lnTo>
                  <a:pt x="143289" y="2924448"/>
                </a:lnTo>
                <a:lnTo>
                  <a:pt x="143167" y="2924657"/>
                </a:lnTo>
                <a:lnTo>
                  <a:pt x="143586" y="2925077"/>
                </a:lnTo>
                <a:lnTo>
                  <a:pt x="144228" y="2923949"/>
                </a:lnTo>
                <a:close/>
              </a:path>
              <a:path w="339089" h="2964179">
                <a:moveTo>
                  <a:pt x="153824" y="2923298"/>
                </a:moveTo>
                <a:lnTo>
                  <a:pt x="147091" y="2923298"/>
                </a:lnTo>
                <a:lnTo>
                  <a:pt x="153576" y="2924957"/>
                </a:lnTo>
                <a:lnTo>
                  <a:pt x="153824" y="2923298"/>
                </a:lnTo>
                <a:close/>
              </a:path>
              <a:path w="339089" h="2964179">
                <a:moveTo>
                  <a:pt x="152088" y="2909009"/>
                </a:moveTo>
                <a:lnTo>
                  <a:pt x="142642" y="2923949"/>
                </a:lnTo>
                <a:lnTo>
                  <a:pt x="142646" y="2924137"/>
                </a:lnTo>
                <a:lnTo>
                  <a:pt x="143078" y="2924568"/>
                </a:lnTo>
                <a:lnTo>
                  <a:pt x="144132" y="2923971"/>
                </a:lnTo>
                <a:lnTo>
                  <a:pt x="145240" y="2922136"/>
                </a:lnTo>
                <a:lnTo>
                  <a:pt x="148808" y="2915390"/>
                </a:lnTo>
                <a:lnTo>
                  <a:pt x="152088" y="2909009"/>
                </a:lnTo>
                <a:close/>
              </a:path>
              <a:path w="339089" h="2964179">
                <a:moveTo>
                  <a:pt x="138103" y="2923555"/>
                </a:moveTo>
                <a:lnTo>
                  <a:pt x="138473" y="2924448"/>
                </a:lnTo>
                <a:lnTo>
                  <a:pt x="138785" y="2924137"/>
                </a:lnTo>
                <a:lnTo>
                  <a:pt x="138680" y="2923949"/>
                </a:lnTo>
                <a:lnTo>
                  <a:pt x="138201" y="2923590"/>
                </a:lnTo>
                <a:close/>
              </a:path>
              <a:path w="339089" h="2964179">
                <a:moveTo>
                  <a:pt x="127967" y="2897693"/>
                </a:moveTo>
                <a:lnTo>
                  <a:pt x="125795" y="2915815"/>
                </a:lnTo>
                <a:lnTo>
                  <a:pt x="125018" y="2920961"/>
                </a:lnTo>
                <a:lnTo>
                  <a:pt x="124294" y="2924137"/>
                </a:lnTo>
                <a:lnTo>
                  <a:pt x="125514" y="2922917"/>
                </a:lnTo>
                <a:lnTo>
                  <a:pt x="128697" y="2922917"/>
                </a:lnTo>
                <a:lnTo>
                  <a:pt x="128700" y="2899465"/>
                </a:lnTo>
                <a:lnTo>
                  <a:pt x="127967" y="2897693"/>
                </a:lnTo>
                <a:close/>
              </a:path>
              <a:path w="339089" h="2964179">
                <a:moveTo>
                  <a:pt x="132203" y="2907834"/>
                </a:moveTo>
                <a:lnTo>
                  <a:pt x="135110" y="2915815"/>
                </a:lnTo>
                <a:lnTo>
                  <a:pt x="138103" y="2923555"/>
                </a:lnTo>
                <a:lnTo>
                  <a:pt x="138847" y="2924075"/>
                </a:lnTo>
                <a:lnTo>
                  <a:pt x="139153" y="2923768"/>
                </a:lnTo>
                <a:lnTo>
                  <a:pt x="139689" y="2923768"/>
                </a:lnTo>
                <a:lnTo>
                  <a:pt x="138995" y="2922562"/>
                </a:lnTo>
                <a:lnTo>
                  <a:pt x="137541" y="2919628"/>
                </a:lnTo>
                <a:lnTo>
                  <a:pt x="135512" y="2915390"/>
                </a:lnTo>
                <a:lnTo>
                  <a:pt x="133251" y="2910308"/>
                </a:lnTo>
                <a:lnTo>
                  <a:pt x="132203" y="2907834"/>
                </a:lnTo>
                <a:close/>
              </a:path>
              <a:path w="339089" h="2964179">
                <a:moveTo>
                  <a:pt x="143430" y="2922917"/>
                </a:moveTo>
                <a:lnTo>
                  <a:pt x="141427" y="2922917"/>
                </a:lnTo>
                <a:lnTo>
                  <a:pt x="142563" y="2924053"/>
                </a:lnTo>
                <a:lnTo>
                  <a:pt x="143430" y="2922917"/>
                </a:lnTo>
                <a:close/>
              </a:path>
              <a:path w="339089" h="2964179">
                <a:moveTo>
                  <a:pt x="156592" y="2901170"/>
                </a:moveTo>
                <a:lnTo>
                  <a:pt x="154330" y="2905146"/>
                </a:lnTo>
                <a:lnTo>
                  <a:pt x="152088" y="2909009"/>
                </a:lnTo>
                <a:lnTo>
                  <a:pt x="148169" y="2916633"/>
                </a:lnTo>
                <a:lnTo>
                  <a:pt x="144228" y="2923949"/>
                </a:lnTo>
                <a:lnTo>
                  <a:pt x="147091" y="2923298"/>
                </a:lnTo>
                <a:lnTo>
                  <a:pt x="153824" y="2923298"/>
                </a:lnTo>
                <a:lnTo>
                  <a:pt x="154362" y="2919628"/>
                </a:lnTo>
                <a:lnTo>
                  <a:pt x="156592" y="2901170"/>
                </a:lnTo>
                <a:close/>
              </a:path>
              <a:path w="339089" h="2964179">
                <a:moveTo>
                  <a:pt x="137691" y="2922562"/>
                </a:moveTo>
                <a:lnTo>
                  <a:pt x="135356" y="2922562"/>
                </a:lnTo>
                <a:lnTo>
                  <a:pt x="138103" y="2923555"/>
                </a:lnTo>
                <a:lnTo>
                  <a:pt x="137691" y="2922562"/>
                </a:lnTo>
                <a:close/>
              </a:path>
              <a:path w="339089" h="2964179">
                <a:moveTo>
                  <a:pt x="128700" y="2899465"/>
                </a:moveTo>
                <a:lnTo>
                  <a:pt x="128708" y="2923396"/>
                </a:lnTo>
                <a:lnTo>
                  <a:pt x="135356" y="2922562"/>
                </a:lnTo>
                <a:lnTo>
                  <a:pt x="137691" y="2922562"/>
                </a:lnTo>
                <a:lnTo>
                  <a:pt x="134841" y="2915076"/>
                </a:lnTo>
                <a:lnTo>
                  <a:pt x="132136" y="2907677"/>
                </a:lnTo>
                <a:lnTo>
                  <a:pt x="129960" y="2902512"/>
                </a:lnTo>
                <a:lnTo>
                  <a:pt x="128700" y="2899465"/>
                </a:lnTo>
                <a:close/>
              </a:path>
              <a:path w="339089" h="2964179">
                <a:moveTo>
                  <a:pt x="198001" y="2887586"/>
                </a:moveTo>
                <a:lnTo>
                  <a:pt x="177331" y="2922932"/>
                </a:lnTo>
                <a:lnTo>
                  <a:pt x="179907" y="2918472"/>
                </a:lnTo>
                <a:lnTo>
                  <a:pt x="188988" y="2902512"/>
                </a:lnTo>
                <a:lnTo>
                  <a:pt x="192892" y="2895803"/>
                </a:lnTo>
                <a:lnTo>
                  <a:pt x="195487" y="2891505"/>
                </a:lnTo>
                <a:lnTo>
                  <a:pt x="198001" y="2887586"/>
                </a:lnTo>
                <a:close/>
              </a:path>
              <a:path w="339089" h="2964179">
                <a:moveTo>
                  <a:pt x="4505" y="2710037"/>
                </a:moveTo>
                <a:lnTo>
                  <a:pt x="89281" y="2880741"/>
                </a:lnTo>
                <a:lnTo>
                  <a:pt x="104284" y="2915815"/>
                </a:lnTo>
                <a:lnTo>
                  <a:pt x="105412" y="2918475"/>
                </a:lnTo>
                <a:lnTo>
                  <a:pt x="101465" y="2907677"/>
                </a:lnTo>
                <a:lnTo>
                  <a:pt x="99269" y="2901902"/>
                </a:lnTo>
                <a:lnTo>
                  <a:pt x="97250" y="2897017"/>
                </a:lnTo>
                <a:lnTo>
                  <a:pt x="95282" y="2892805"/>
                </a:lnTo>
                <a:lnTo>
                  <a:pt x="4505" y="2710037"/>
                </a:lnTo>
                <a:close/>
              </a:path>
              <a:path w="339089" h="2964179">
                <a:moveTo>
                  <a:pt x="156738" y="2899963"/>
                </a:moveTo>
                <a:lnTo>
                  <a:pt x="152088" y="2909009"/>
                </a:lnTo>
                <a:lnTo>
                  <a:pt x="154330" y="2905146"/>
                </a:lnTo>
                <a:lnTo>
                  <a:pt x="156592" y="2901170"/>
                </a:lnTo>
                <a:lnTo>
                  <a:pt x="156738" y="2899963"/>
                </a:lnTo>
                <a:close/>
              </a:path>
              <a:path w="339089" h="2964179">
                <a:moveTo>
                  <a:pt x="128709" y="2898244"/>
                </a:moveTo>
                <a:lnTo>
                  <a:pt x="128735" y="2899551"/>
                </a:lnTo>
                <a:lnTo>
                  <a:pt x="130432" y="2903656"/>
                </a:lnTo>
                <a:lnTo>
                  <a:pt x="132203" y="2907834"/>
                </a:lnTo>
                <a:lnTo>
                  <a:pt x="128709" y="2898244"/>
                </a:lnTo>
                <a:close/>
              </a:path>
              <a:path w="339089" h="2964179">
                <a:moveTo>
                  <a:pt x="157527" y="2898470"/>
                </a:moveTo>
                <a:lnTo>
                  <a:pt x="156738" y="2899963"/>
                </a:lnTo>
                <a:lnTo>
                  <a:pt x="156592" y="2901170"/>
                </a:lnTo>
                <a:lnTo>
                  <a:pt x="157513" y="2899551"/>
                </a:lnTo>
                <a:lnTo>
                  <a:pt x="157527" y="2898470"/>
                </a:lnTo>
                <a:close/>
              </a:path>
              <a:path w="339089" h="2964179">
                <a:moveTo>
                  <a:pt x="157517" y="2893728"/>
                </a:moveTo>
                <a:lnTo>
                  <a:pt x="156738" y="2899963"/>
                </a:lnTo>
                <a:lnTo>
                  <a:pt x="157527" y="2898470"/>
                </a:lnTo>
                <a:lnTo>
                  <a:pt x="157517" y="2893728"/>
                </a:lnTo>
                <a:close/>
              </a:path>
              <a:path w="339089" h="2964179">
                <a:moveTo>
                  <a:pt x="173981" y="2871662"/>
                </a:moveTo>
                <a:lnTo>
                  <a:pt x="157521" y="2899537"/>
                </a:lnTo>
                <a:lnTo>
                  <a:pt x="164340" y="2887560"/>
                </a:lnTo>
                <a:lnTo>
                  <a:pt x="168014" y="2881241"/>
                </a:lnTo>
                <a:lnTo>
                  <a:pt x="171214" y="2875967"/>
                </a:lnTo>
                <a:lnTo>
                  <a:pt x="173981" y="2871662"/>
                </a:lnTo>
                <a:close/>
              </a:path>
              <a:path w="339089" h="2964179">
                <a:moveTo>
                  <a:pt x="128096" y="2896618"/>
                </a:moveTo>
                <a:lnTo>
                  <a:pt x="128000" y="2897773"/>
                </a:lnTo>
                <a:lnTo>
                  <a:pt x="128700" y="2899465"/>
                </a:lnTo>
                <a:lnTo>
                  <a:pt x="128709" y="2898244"/>
                </a:lnTo>
                <a:lnTo>
                  <a:pt x="128096" y="2896618"/>
                </a:lnTo>
                <a:close/>
              </a:path>
              <a:path w="339089" h="2964179">
                <a:moveTo>
                  <a:pt x="128695" y="2892000"/>
                </a:moveTo>
                <a:lnTo>
                  <a:pt x="128193" y="2895803"/>
                </a:lnTo>
                <a:lnTo>
                  <a:pt x="128131" y="2896710"/>
                </a:lnTo>
                <a:lnTo>
                  <a:pt x="128709" y="2898244"/>
                </a:lnTo>
                <a:lnTo>
                  <a:pt x="128695" y="2892000"/>
                </a:lnTo>
                <a:close/>
              </a:path>
              <a:path w="339089" h="2964179">
                <a:moveTo>
                  <a:pt x="28816" y="2694210"/>
                </a:moveTo>
                <a:lnTo>
                  <a:pt x="115087" y="2867914"/>
                </a:lnTo>
                <a:lnTo>
                  <a:pt x="127967" y="2897693"/>
                </a:lnTo>
                <a:lnTo>
                  <a:pt x="128096" y="2896618"/>
                </a:lnTo>
                <a:lnTo>
                  <a:pt x="125830" y="2890688"/>
                </a:lnTo>
                <a:lnTo>
                  <a:pt x="123434" y="2884973"/>
                </a:lnTo>
                <a:lnTo>
                  <a:pt x="121170" y="2880156"/>
                </a:lnTo>
                <a:lnTo>
                  <a:pt x="28816" y="2694210"/>
                </a:lnTo>
                <a:close/>
              </a:path>
              <a:path w="339089" h="2964179">
                <a:moveTo>
                  <a:pt x="161467" y="2830335"/>
                </a:moveTo>
                <a:lnTo>
                  <a:pt x="161036" y="2835744"/>
                </a:lnTo>
                <a:lnTo>
                  <a:pt x="160007" y="2847987"/>
                </a:lnTo>
                <a:lnTo>
                  <a:pt x="158740" y="2863611"/>
                </a:lnTo>
                <a:lnTo>
                  <a:pt x="158028" y="2874075"/>
                </a:lnTo>
                <a:lnTo>
                  <a:pt x="157919" y="2875967"/>
                </a:lnTo>
                <a:lnTo>
                  <a:pt x="157629" y="2882796"/>
                </a:lnTo>
                <a:lnTo>
                  <a:pt x="157517" y="2893728"/>
                </a:lnTo>
                <a:lnTo>
                  <a:pt x="158461" y="2885935"/>
                </a:lnTo>
                <a:lnTo>
                  <a:pt x="159293" y="2876075"/>
                </a:lnTo>
                <a:lnTo>
                  <a:pt x="160019" y="2863611"/>
                </a:lnTo>
                <a:lnTo>
                  <a:pt x="160819" y="2845562"/>
                </a:lnTo>
                <a:lnTo>
                  <a:pt x="161467" y="2830335"/>
                </a:lnTo>
                <a:close/>
              </a:path>
              <a:path w="339089" h="2964179">
                <a:moveTo>
                  <a:pt x="211154" y="1577711"/>
                </a:moveTo>
                <a:lnTo>
                  <a:pt x="132693" y="2828531"/>
                </a:lnTo>
                <a:lnTo>
                  <a:pt x="132121" y="2835744"/>
                </a:lnTo>
                <a:lnTo>
                  <a:pt x="131095" y="2847987"/>
                </a:lnTo>
                <a:lnTo>
                  <a:pt x="129980" y="2861727"/>
                </a:lnTo>
                <a:lnTo>
                  <a:pt x="129187" y="2873490"/>
                </a:lnTo>
                <a:lnTo>
                  <a:pt x="128789" y="2882796"/>
                </a:lnTo>
                <a:lnTo>
                  <a:pt x="128695" y="2892000"/>
                </a:lnTo>
                <a:lnTo>
                  <a:pt x="129809" y="2882796"/>
                </a:lnTo>
                <a:lnTo>
                  <a:pt x="130532" y="2874075"/>
                </a:lnTo>
                <a:lnTo>
                  <a:pt x="131258" y="2861727"/>
                </a:lnTo>
                <a:lnTo>
                  <a:pt x="131979" y="2845562"/>
                </a:lnTo>
                <a:lnTo>
                  <a:pt x="132467" y="2833535"/>
                </a:lnTo>
                <a:lnTo>
                  <a:pt x="132719" y="2828251"/>
                </a:lnTo>
                <a:lnTo>
                  <a:pt x="211154" y="1577711"/>
                </a:lnTo>
                <a:close/>
              </a:path>
              <a:path w="339089" h="2964179">
                <a:moveTo>
                  <a:pt x="280784" y="2710854"/>
                </a:moveTo>
                <a:lnTo>
                  <a:pt x="173981" y="2871662"/>
                </a:lnTo>
                <a:lnTo>
                  <a:pt x="280784" y="2710854"/>
                </a:lnTo>
                <a:close/>
              </a:path>
              <a:path w="339089" h="2964179">
                <a:moveTo>
                  <a:pt x="283197" y="2707220"/>
                </a:moveTo>
                <a:lnTo>
                  <a:pt x="280784" y="2710854"/>
                </a:lnTo>
                <a:lnTo>
                  <a:pt x="280797" y="2723159"/>
                </a:lnTo>
                <a:lnTo>
                  <a:pt x="287235" y="2729598"/>
                </a:lnTo>
                <a:lnTo>
                  <a:pt x="302924" y="2729598"/>
                </a:lnTo>
                <a:lnTo>
                  <a:pt x="307200" y="2723159"/>
                </a:lnTo>
                <a:lnTo>
                  <a:pt x="283197" y="2707220"/>
                </a:lnTo>
                <a:close/>
              </a:path>
              <a:path w="339089" h="2964179">
                <a:moveTo>
                  <a:pt x="303149" y="2700781"/>
                </a:moveTo>
                <a:lnTo>
                  <a:pt x="293223" y="2700781"/>
                </a:lnTo>
                <a:lnTo>
                  <a:pt x="303171" y="2703188"/>
                </a:lnTo>
                <a:lnTo>
                  <a:pt x="309429" y="2711667"/>
                </a:lnTo>
                <a:lnTo>
                  <a:pt x="307200" y="2723159"/>
                </a:lnTo>
                <a:lnTo>
                  <a:pt x="302924" y="2729598"/>
                </a:lnTo>
                <a:lnTo>
                  <a:pt x="303149" y="2729598"/>
                </a:lnTo>
                <a:lnTo>
                  <a:pt x="309587" y="2723159"/>
                </a:lnTo>
                <a:lnTo>
                  <a:pt x="309587" y="2707220"/>
                </a:lnTo>
                <a:lnTo>
                  <a:pt x="303149" y="2700781"/>
                </a:lnTo>
                <a:close/>
              </a:path>
              <a:path w="339089" h="2964179">
                <a:moveTo>
                  <a:pt x="292927" y="2700710"/>
                </a:moveTo>
                <a:lnTo>
                  <a:pt x="283197" y="2707220"/>
                </a:lnTo>
                <a:lnTo>
                  <a:pt x="307200" y="2723159"/>
                </a:lnTo>
                <a:lnTo>
                  <a:pt x="309429" y="2711667"/>
                </a:lnTo>
                <a:lnTo>
                  <a:pt x="303171" y="2703188"/>
                </a:lnTo>
                <a:lnTo>
                  <a:pt x="292927" y="2700710"/>
                </a:lnTo>
                <a:close/>
              </a:path>
              <a:path w="339089" h="2964179">
                <a:moveTo>
                  <a:pt x="27305" y="2691168"/>
                </a:moveTo>
                <a:lnTo>
                  <a:pt x="1498" y="2703982"/>
                </a:lnTo>
                <a:lnTo>
                  <a:pt x="4506" y="2710038"/>
                </a:lnTo>
                <a:lnTo>
                  <a:pt x="6451" y="2711983"/>
                </a:lnTo>
                <a:lnTo>
                  <a:pt x="22364" y="2711983"/>
                </a:lnTo>
                <a:lnTo>
                  <a:pt x="28816" y="2705531"/>
                </a:lnTo>
                <a:lnTo>
                  <a:pt x="28816" y="2694210"/>
                </a:lnTo>
                <a:lnTo>
                  <a:pt x="27305" y="2691168"/>
                </a:lnTo>
                <a:close/>
              </a:path>
              <a:path w="339089" h="2964179">
                <a:moveTo>
                  <a:pt x="28816" y="2694211"/>
                </a:moveTo>
                <a:lnTo>
                  <a:pt x="28816" y="2705531"/>
                </a:lnTo>
                <a:lnTo>
                  <a:pt x="22364" y="2711983"/>
                </a:lnTo>
                <a:lnTo>
                  <a:pt x="37643" y="2711983"/>
                </a:lnTo>
                <a:lnTo>
                  <a:pt x="28816" y="2694211"/>
                </a:lnTo>
                <a:close/>
              </a:path>
              <a:path w="339089" h="2964179">
                <a:moveTo>
                  <a:pt x="292819" y="2700781"/>
                </a:moveTo>
                <a:lnTo>
                  <a:pt x="287235" y="2700781"/>
                </a:lnTo>
                <a:lnTo>
                  <a:pt x="280797" y="2707220"/>
                </a:lnTo>
                <a:lnTo>
                  <a:pt x="280784" y="2710854"/>
                </a:lnTo>
                <a:lnTo>
                  <a:pt x="283197" y="2707220"/>
                </a:lnTo>
                <a:lnTo>
                  <a:pt x="292819" y="2700781"/>
                </a:lnTo>
                <a:close/>
              </a:path>
              <a:path w="339089" h="2964179">
                <a:moveTo>
                  <a:pt x="22364" y="2683167"/>
                </a:moveTo>
                <a:lnTo>
                  <a:pt x="6451" y="2683167"/>
                </a:lnTo>
                <a:lnTo>
                  <a:pt x="0" y="2689618"/>
                </a:lnTo>
                <a:lnTo>
                  <a:pt x="0" y="2705531"/>
                </a:lnTo>
                <a:lnTo>
                  <a:pt x="4505" y="2710037"/>
                </a:lnTo>
                <a:lnTo>
                  <a:pt x="1498" y="2703982"/>
                </a:lnTo>
                <a:lnTo>
                  <a:pt x="724" y="2692305"/>
                </a:lnTo>
                <a:lnTo>
                  <a:pt x="7996" y="2684673"/>
                </a:lnTo>
                <a:lnTo>
                  <a:pt x="18470" y="2683492"/>
                </a:lnTo>
                <a:lnTo>
                  <a:pt x="22689" y="2683492"/>
                </a:lnTo>
                <a:lnTo>
                  <a:pt x="22364" y="2683167"/>
                </a:lnTo>
                <a:close/>
              </a:path>
              <a:path w="339089" h="2964179">
                <a:moveTo>
                  <a:pt x="18470" y="2683492"/>
                </a:moveTo>
                <a:lnTo>
                  <a:pt x="7996" y="2684673"/>
                </a:lnTo>
                <a:lnTo>
                  <a:pt x="724" y="2692305"/>
                </a:lnTo>
                <a:lnTo>
                  <a:pt x="1498" y="2703982"/>
                </a:lnTo>
                <a:lnTo>
                  <a:pt x="27305" y="2691168"/>
                </a:lnTo>
                <a:lnTo>
                  <a:pt x="18470" y="2683492"/>
                </a:lnTo>
                <a:close/>
              </a:path>
              <a:path w="339089" h="2964179">
                <a:moveTo>
                  <a:pt x="22689" y="2683492"/>
                </a:moveTo>
                <a:lnTo>
                  <a:pt x="18470" y="2683492"/>
                </a:lnTo>
                <a:lnTo>
                  <a:pt x="27305" y="2691168"/>
                </a:lnTo>
                <a:lnTo>
                  <a:pt x="28816" y="2694210"/>
                </a:lnTo>
                <a:lnTo>
                  <a:pt x="28816" y="2689618"/>
                </a:lnTo>
                <a:lnTo>
                  <a:pt x="22689" y="2683492"/>
                </a:lnTo>
                <a:close/>
              </a:path>
              <a:path w="339089" h="2964179">
                <a:moveTo>
                  <a:pt x="316572" y="0"/>
                </a:moveTo>
                <a:lnTo>
                  <a:pt x="309727" y="6032"/>
                </a:lnTo>
                <a:lnTo>
                  <a:pt x="211154" y="1577711"/>
                </a:lnTo>
                <a:lnTo>
                  <a:pt x="305333" y="76238"/>
                </a:lnTo>
                <a:lnTo>
                  <a:pt x="312166" y="70205"/>
                </a:lnTo>
                <a:lnTo>
                  <a:pt x="334581" y="70205"/>
                </a:lnTo>
                <a:lnTo>
                  <a:pt x="338493" y="7835"/>
                </a:lnTo>
                <a:lnTo>
                  <a:pt x="332460" y="1003"/>
                </a:lnTo>
                <a:lnTo>
                  <a:pt x="316572" y="0"/>
                </a:lnTo>
                <a:close/>
              </a:path>
              <a:path w="339089" h="2964179">
                <a:moveTo>
                  <a:pt x="334581" y="70205"/>
                </a:moveTo>
                <a:lnTo>
                  <a:pt x="312166" y="70205"/>
                </a:lnTo>
                <a:lnTo>
                  <a:pt x="328053" y="71196"/>
                </a:lnTo>
                <a:lnTo>
                  <a:pt x="334086" y="78041"/>
                </a:lnTo>
                <a:lnTo>
                  <a:pt x="261146" y="1241022"/>
                </a:lnTo>
                <a:lnTo>
                  <a:pt x="334581" y="70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1216" y="1092885"/>
            <a:ext cx="1242695" cy="1835150"/>
          </a:xfrm>
          <a:custGeom>
            <a:avLst/>
            <a:gdLst/>
            <a:ahLst/>
            <a:cxnLst/>
            <a:rect l="l" t="t" r="r" b="b"/>
            <a:pathLst>
              <a:path w="1242695" h="1835150">
                <a:moveTo>
                  <a:pt x="1190709" y="1821321"/>
                </a:moveTo>
                <a:lnTo>
                  <a:pt x="1220714" y="1835135"/>
                </a:lnTo>
                <a:lnTo>
                  <a:pt x="1227114" y="1834621"/>
                </a:lnTo>
                <a:lnTo>
                  <a:pt x="1228036" y="1834197"/>
                </a:lnTo>
                <a:lnTo>
                  <a:pt x="1217345" y="1834197"/>
                </a:lnTo>
                <a:lnTo>
                  <a:pt x="1210894" y="1827745"/>
                </a:lnTo>
                <a:lnTo>
                  <a:pt x="1210894" y="1822768"/>
                </a:lnTo>
                <a:lnTo>
                  <a:pt x="1196831" y="1822768"/>
                </a:lnTo>
                <a:lnTo>
                  <a:pt x="1190709" y="1821321"/>
                </a:lnTo>
                <a:close/>
              </a:path>
              <a:path w="1242695" h="1835150">
                <a:moveTo>
                  <a:pt x="1239873" y="1788361"/>
                </a:moveTo>
                <a:lnTo>
                  <a:pt x="1219379" y="1810947"/>
                </a:lnTo>
                <a:lnTo>
                  <a:pt x="1218468" y="1812632"/>
                </a:lnTo>
                <a:lnTo>
                  <a:pt x="1212369" y="1818462"/>
                </a:lnTo>
                <a:lnTo>
                  <a:pt x="1210894" y="1819125"/>
                </a:lnTo>
                <a:lnTo>
                  <a:pt x="1210894" y="1827745"/>
                </a:lnTo>
                <a:lnTo>
                  <a:pt x="1217345" y="1834197"/>
                </a:lnTo>
                <a:lnTo>
                  <a:pt x="1228036" y="1834197"/>
                </a:lnTo>
                <a:lnTo>
                  <a:pt x="1233335" y="1831759"/>
                </a:lnTo>
                <a:lnTo>
                  <a:pt x="1238346" y="1827096"/>
                </a:lnTo>
                <a:lnTo>
                  <a:pt x="1239710" y="1824409"/>
                </a:lnTo>
                <a:lnTo>
                  <a:pt x="1239710" y="1811832"/>
                </a:lnTo>
                <a:lnTo>
                  <a:pt x="1233258" y="1805381"/>
                </a:lnTo>
                <a:lnTo>
                  <a:pt x="1242311" y="1805381"/>
                </a:lnTo>
                <a:lnTo>
                  <a:pt x="1242017" y="1800872"/>
                </a:lnTo>
                <a:lnTo>
                  <a:pt x="1241947" y="1800247"/>
                </a:lnTo>
                <a:lnTo>
                  <a:pt x="1241113" y="1795106"/>
                </a:lnTo>
                <a:lnTo>
                  <a:pt x="1239873" y="1788361"/>
                </a:lnTo>
                <a:close/>
              </a:path>
              <a:path w="1242695" h="1835150">
                <a:moveTo>
                  <a:pt x="1239710" y="1824409"/>
                </a:moveTo>
                <a:lnTo>
                  <a:pt x="1238346" y="1827096"/>
                </a:lnTo>
                <a:lnTo>
                  <a:pt x="1233335" y="1831759"/>
                </a:lnTo>
                <a:lnTo>
                  <a:pt x="1228036" y="1834197"/>
                </a:lnTo>
                <a:lnTo>
                  <a:pt x="1233258" y="1834197"/>
                </a:lnTo>
                <a:lnTo>
                  <a:pt x="1239710" y="1827745"/>
                </a:lnTo>
                <a:lnTo>
                  <a:pt x="1239710" y="1824409"/>
                </a:lnTo>
                <a:close/>
              </a:path>
              <a:path w="1242695" h="1835150">
                <a:moveTo>
                  <a:pt x="1242311" y="1805381"/>
                </a:moveTo>
                <a:lnTo>
                  <a:pt x="1233258" y="1805381"/>
                </a:lnTo>
                <a:lnTo>
                  <a:pt x="1239710" y="1811832"/>
                </a:lnTo>
                <a:lnTo>
                  <a:pt x="1239710" y="1824409"/>
                </a:lnTo>
                <a:lnTo>
                  <a:pt x="1241251" y="1821373"/>
                </a:lnTo>
                <a:lnTo>
                  <a:pt x="1242459" y="1814503"/>
                </a:lnTo>
                <a:lnTo>
                  <a:pt x="1242348" y="1805952"/>
                </a:lnTo>
                <a:lnTo>
                  <a:pt x="1242311" y="1805381"/>
                </a:lnTo>
                <a:close/>
              </a:path>
              <a:path w="1242695" h="1835150">
                <a:moveTo>
                  <a:pt x="985062" y="1685709"/>
                </a:moveTo>
                <a:lnTo>
                  <a:pt x="972362" y="1711566"/>
                </a:lnTo>
                <a:lnTo>
                  <a:pt x="1173567" y="1810423"/>
                </a:lnTo>
                <a:lnTo>
                  <a:pt x="1177417" y="1812772"/>
                </a:lnTo>
                <a:lnTo>
                  <a:pt x="1190709" y="1821321"/>
                </a:lnTo>
                <a:lnTo>
                  <a:pt x="1196831" y="1822768"/>
                </a:lnTo>
                <a:lnTo>
                  <a:pt x="1204620" y="1821942"/>
                </a:lnTo>
                <a:lnTo>
                  <a:pt x="1210894" y="1819125"/>
                </a:lnTo>
                <a:lnTo>
                  <a:pt x="1210894" y="1811832"/>
                </a:lnTo>
                <a:lnTo>
                  <a:pt x="1211388" y="1811338"/>
                </a:lnTo>
                <a:lnTo>
                  <a:pt x="1181854" y="1784481"/>
                </a:lnTo>
                <a:lnTo>
                  <a:pt x="1167612" y="1775777"/>
                </a:lnTo>
                <a:lnTo>
                  <a:pt x="1163351" y="1773288"/>
                </a:lnTo>
                <a:lnTo>
                  <a:pt x="1040726" y="1713052"/>
                </a:lnTo>
                <a:lnTo>
                  <a:pt x="986675" y="1713052"/>
                </a:lnTo>
                <a:lnTo>
                  <a:pt x="993127" y="1706600"/>
                </a:lnTo>
                <a:lnTo>
                  <a:pt x="993127" y="1690674"/>
                </a:lnTo>
                <a:lnTo>
                  <a:pt x="991145" y="1688696"/>
                </a:lnTo>
                <a:lnTo>
                  <a:pt x="985062" y="1685709"/>
                </a:lnTo>
                <a:close/>
              </a:path>
              <a:path w="1242695" h="1835150">
                <a:moveTo>
                  <a:pt x="1210894" y="1819125"/>
                </a:moveTo>
                <a:lnTo>
                  <a:pt x="1204620" y="1821942"/>
                </a:lnTo>
                <a:lnTo>
                  <a:pt x="1196831" y="1822768"/>
                </a:lnTo>
                <a:lnTo>
                  <a:pt x="1210894" y="1822768"/>
                </a:lnTo>
                <a:lnTo>
                  <a:pt x="1210894" y="1819125"/>
                </a:lnTo>
                <a:close/>
              </a:path>
              <a:path w="1242695" h="1835150">
                <a:moveTo>
                  <a:pt x="972362" y="1711566"/>
                </a:moveTo>
                <a:lnTo>
                  <a:pt x="1149540" y="1798612"/>
                </a:lnTo>
                <a:lnTo>
                  <a:pt x="1153401" y="1800872"/>
                </a:lnTo>
                <a:lnTo>
                  <a:pt x="1162461" y="1806397"/>
                </a:lnTo>
                <a:lnTo>
                  <a:pt x="1177872" y="1815553"/>
                </a:lnTo>
                <a:lnTo>
                  <a:pt x="1188629" y="1820829"/>
                </a:lnTo>
                <a:lnTo>
                  <a:pt x="1190709" y="1821321"/>
                </a:lnTo>
                <a:lnTo>
                  <a:pt x="1177417" y="1812772"/>
                </a:lnTo>
                <a:lnTo>
                  <a:pt x="1173505" y="1810385"/>
                </a:lnTo>
                <a:lnTo>
                  <a:pt x="972362" y="1711566"/>
                </a:lnTo>
                <a:close/>
              </a:path>
              <a:path w="1242695" h="1835150">
                <a:moveTo>
                  <a:pt x="1211388" y="1811338"/>
                </a:moveTo>
                <a:lnTo>
                  <a:pt x="1210894" y="1811832"/>
                </a:lnTo>
                <a:lnTo>
                  <a:pt x="1210894" y="1819125"/>
                </a:lnTo>
                <a:lnTo>
                  <a:pt x="1212369" y="1818462"/>
                </a:lnTo>
                <a:lnTo>
                  <a:pt x="1218468" y="1812632"/>
                </a:lnTo>
                <a:lnTo>
                  <a:pt x="1213611" y="1812505"/>
                </a:lnTo>
                <a:lnTo>
                  <a:pt x="1213734" y="1811642"/>
                </a:lnTo>
                <a:lnTo>
                  <a:pt x="1212848" y="1811642"/>
                </a:lnTo>
                <a:lnTo>
                  <a:pt x="1211388" y="1811338"/>
                </a:lnTo>
                <a:close/>
              </a:path>
              <a:path w="1242695" h="1835150">
                <a:moveTo>
                  <a:pt x="1213792" y="1811541"/>
                </a:moveTo>
                <a:lnTo>
                  <a:pt x="1213611" y="1812505"/>
                </a:lnTo>
                <a:lnTo>
                  <a:pt x="1213792" y="1811541"/>
                </a:lnTo>
                <a:close/>
              </a:path>
              <a:path w="1242695" h="1835150">
                <a:moveTo>
                  <a:pt x="1219379" y="1810947"/>
                </a:moveTo>
                <a:lnTo>
                  <a:pt x="1213792" y="1811541"/>
                </a:lnTo>
                <a:lnTo>
                  <a:pt x="1213611" y="1812505"/>
                </a:lnTo>
                <a:lnTo>
                  <a:pt x="1218536" y="1812505"/>
                </a:lnTo>
                <a:lnTo>
                  <a:pt x="1219379" y="1810947"/>
                </a:lnTo>
                <a:close/>
              </a:path>
              <a:path w="1242695" h="1835150">
                <a:moveTo>
                  <a:pt x="1213683" y="1809043"/>
                </a:moveTo>
                <a:lnTo>
                  <a:pt x="1211388" y="1811338"/>
                </a:lnTo>
                <a:lnTo>
                  <a:pt x="1212848" y="1811642"/>
                </a:lnTo>
                <a:lnTo>
                  <a:pt x="1213737" y="1811547"/>
                </a:lnTo>
                <a:lnTo>
                  <a:pt x="1213683" y="1809043"/>
                </a:lnTo>
                <a:close/>
              </a:path>
              <a:path w="1242695" h="1835150">
                <a:moveTo>
                  <a:pt x="1213737" y="1811547"/>
                </a:moveTo>
                <a:lnTo>
                  <a:pt x="1212848" y="1811642"/>
                </a:lnTo>
                <a:lnTo>
                  <a:pt x="1213734" y="1811642"/>
                </a:lnTo>
                <a:close/>
              </a:path>
              <a:path w="1242695" h="1835150">
                <a:moveTo>
                  <a:pt x="1220667" y="1805381"/>
                </a:moveTo>
                <a:lnTo>
                  <a:pt x="1217345" y="1805381"/>
                </a:lnTo>
                <a:lnTo>
                  <a:pt x="1213683" y="1809043"/>
                </a:lnTo>
                <a:lnTo>
                  <a:pt x="1213737" y="1811547"/>
                </a:lnTo>
                <a:lnTo>
                  <a:pt x="1213840" y="1811286"/>
                </a:lnTo>
                <a:lnTo>
                  <a:pt x="1214793" y="1809483"/>
                </a:lnTo>
                <a:lnTo>
                  <a:pt x="1219771" y="1806143"/>
                </a:lnTo>
                <a:lnTo>
                  <a:pt x="1221803" y="1805952"/>
                </a:lnTo>
                <a:lnTo>
                  <a:pt x="1222056" y="1805952"/>
                </a:lnTo>
                <a:lnTo>
                  <a:pt x="1221028" y="1805559"/>
                </a:lnTo>
                <a:lnTo>
                  <a:pt x="1220667" y="1805381"/>
                </a:lnTo>
                <a:close/>
              </a:path>
              <a:path w="1242695" h="1835150">
                <a:moveTo>
                  <a:pt x="1221803" y="1805952"/>
                </a:moveTo>
                <a:lnTo>
                  <a:pt x="1219771" y="1806143"/>
                </a:lnTo>
                <a:lnTo>
                  <a:pt x="1214793" y="1809483"/>
                </a:lnTo>
                <a:lnTo>
                  <a:pt x="1213840" y="1811286"/>
                </a:lnTo>
                <a:lnTo>
                  <a:pt x="1213792" y="1811541"/>
                </a:lnTo>
                <a:lnTo>
                  <a:pt x="1219379" y="1810947"/>
                </a:lnTo>
                <a:lnTo>
                  <a:pt x="1222053" y="1806002"/>
                </a:lnTo>
                <a:lnTo>
                  <a:pt x="1221803" y="1805952"/>
                </a:lnTo>
                <a:close/>
              </a:path>
              <a:path w="1242695" h="1835150">
                <a:moveTo>
                  <a:pt x="1181854" y="1784481"/>
                </a:moveTo>
                <a:lnTo>
                  <a:pt x="1211388" y="1811338"/>
                </a:lnTo>
                <a:lnTo>
                  <a:pt x="1213683" y="1809043"/>
                </a:lnTo>
                <a:lnTo>
                  <a:pt x="1213345" y="1804022"/>
                </a:lnTo>
                <a:lnTo>
                  <a:pt x="1212906" y="1801280"/>
                </a:lnTo>
                <a:lnTo>
                  <a:pt x="1211364" y="1800339"/>
                </a:lnTo>
                <a:lnTo>
                  <a:pt x="1206145" y="1796986"/>
                </a:lnTo>
                <a:lnTo>
                  <a:pt x="1195247" y="1796986"/>
                </a:lnTo>
                <a:lnTo>
                  <a:pt x="1194485" y="1795259"/>
                </a:lnTo>
                <a:lnTo>
                  <a:pt x="1193507" y="1793582"/>
                </a:lnTo>
                <a:lnTo>
                  <a:pt x="1191052" y="1789911"/>
                </a:lnTo>
                <a:lnTo>
                  <a:pt x="1190307" y="1789544"/>
                </a:lnTo>
                <a:lnTo>
                  <a:pt x="1186459" y="1787296"/>
                </a:lnTo>
                <a:lnTo>
                  <a:pt x="1181854" y="1784481"/>
                </a:lnTo>
                <a:close/>
              </a:path>
              <a:path w="1242695" h="1835150">
                <a:moveTo>
                  <a:pt x="1222053" y="1806002"/>
                </a:moveTo>
                <a:lnTo>
                  <a:pt x="1219379" y="1810947"/>
                </a:lnTo>
                <a:lnTo>
                  <a:pt x="1221290" y="1810743"/>
                </a:lnTo>
                <a:lnTo>
                  <a:pt x="1229001" y="1807316"/>
                </a:lnTo>
                <a:lnTo>
                  <a:pt x="1230184" y="1806194"/>
                </a:lnTo>
                <a:lnTo>
                  <a:pt x="1223009" y="1806194"/>
                </a:lnTo>
                <a:lnTo>
                  <a:pt x="1222053" y="1806002"/>
                </a:lnTo>
                <a:close/>
              </a:path>
              <a:path w="1242695" h="1835150">
                <a:moveTo>
                  <a:pt x="1212906" y="1801280"/>
                </a:moveTo>
                <a:lnTo>
                  <a:pt x="1213345" y="1804022"/>
                </a:lnTo>
                <a:lnTo>
                  <a:pt x="1213683" y="1809043"/>
                </a:lnTo>
                <a:lnTo>
                  <a:pt x="1217345" y="1805381"/>
                </a:lnTo>
                <a:lnTo>
                  <a:pt x="1220667" y="1805381"/>
                </a:lnTo>
                <a:lnTo>
                  <a:pt x="1215275" y="1802726"/>
                </a:lnTo>
                <a:lnTo>
                  <a:pt x="1212906" y="1801280"/>
                </a:lnTo>
                <a:close/>
              </a:path>
              <a:path w="1242695" h="1835150">
                <a:moveTo>
                  <a:pt x="1193060" y="1554159"/>
                </a:moveTo>
                <a:lnTo>
                  <a:pt x="1205839" y="1744814"/>
                </a:lnTo>
                <a:lnTo>
                  <a:pt x="1206574" y="1749996"/>
                </a:lnTo>
                <a:lnTo>
                  <a:pt x="1209169" y="1766198"/>
                </a:lnTo>
                <a:lnTo>
                  <a:pt x="1213416" y="1771592"/>
                </a:lnTo>
                <a:lnTo>
                  <a:pt x="1219982" y="1781321"/>
                </a:lnTo>
                <a:lnTo>
                  <a:pt x="1223274" y="1789106"/>
                </a:lnTo>
                <a:lnTo>
                  <a:pt x="1223918" y="1795259"/>
                </a:lnTo>
                <a:lnTo>
                  <a:pt x="1224036" y="1796986"/>
                </a:lnTo>
                <a:lnTo>
                  <a:pt x="1222506" y="1805164"/>
                </a:lnTo>
                <a:lnTo>
                  <a:pt x="1222293" y="1805559"/>
                </a:lnTo>
                <a:lnTo>
                  <a:pt x="1222186" y="1806002"/>
                </a:lnTo>
                <a:lnTo>
                  <a:pt x="1222438" y="1806079"/>
                </a:lnTo>
                <a:lnTo>
                  <a:pt x="1223009" y="1806194"/>
                </a:lnTo>
                <a:lnTo>
                  <a:pt x="1230184" y="1806194"/>
                </a:lnTo>
                <a:lnTo>
                  <a:pt x="1235163" y="1801469"/>
                </a:lnTo>
                <a:lnTo>
                  <a:pt x="1238886" y="1794580"/>
                </a:lnTo>
                <a:lnTo>
                  <a:pt x="1239755" y="1789106"/>
                </a:lnTo>
                <a:lnTo>
                  <a:pt x="1239677" y="1787296"/>
                </a:lnTo>
                <a:lnTo>
                  <a:pt x="1237018" y="1772831"/>
                </a:lnTo>
                <a:lnTo>
                  <a:pt x="1236294" y="1768297"/>
                </a:lnTo>
                <a:lnTo>
                  <a:pt x="1222338" y="1560068"/>
                </a:lnTo>
                <a:lnTo>
                  <a:pt x="1198968" y="1560068"/>
                </a:lnTo>
                <a:lnTo>
                  <a:pt x="1193060" y="1554159"/>
                </a:lnTo>
                <a:close/>
              </a:path>
              <a:path w="1242695" h="1835150">
                <a:moveTo>
                  <a:pt x="1222076" y="1805960"/>
                </a:moveTo>
                <a:lnTo>
                  <a:pt x="1222332" y="1806058"/>
                </a:lnTo>
                <a:lnTo>
                  <a:pt x="1222076" y="1805960"/>
                </a:lnTo>
                <a:close/>
              </a:path>
              <a:path w="1242695" h="1835150">
                <a:moveTo>
                  <a:pt x="1222056" y="1805952"/>
                </a:moveTo>
                <a:lnTo>
                  <a:pt x="1221803" y="1805952"/>
                </a:lnTo>
                <a:lnTo>
                  <a:pt x="1222053" y="1806002"/>
                </a:lnTo>
                <a:close/>
              </a:path>
              <a:path w="1242695" h="1835150">
                <a:moveTo>
                  <a:pt x="1207650" y="1771809"/>
                </a:moveTo>
                <a:lnTo>
                  <a:pt x="1208455" y="1776831"/>
                </a:lnTo>
                <a:lnTo>
                  <a:pt x="1212621" y="1799501"/>
                </a:lnTo>
                <a:lnTo>
                  <a:pt x="1212906" y="1801280"/>
                </a:lnTo>
                <a:lnTo>
                  <a:pt x="1215275" y="1802726"/>
                </a:lnTo>
                <a:lnTo>
                  <a:pt x="1221028" y="1805559"/>
                </a:lnTo>
                <a:lnTo>
                  <a:pt x="1222080" y="1805952"/>
                </a:lnTo>
                <a:lnTo>
                  <a:pt x="1222506" y="1805164"/>
                </a:lnTo>
                <a:lnTo>
                  <a:pt x="1224076" y="1796770"/>
                </a:lnTo>
                <a:lnTo>
                  <a:pt x="1223274" y="1789106"/>
                </a:lnTo>
                <a:lnTo>
                  <a:pt x="1221966" y="1786013"/>
                </a:lnTo>
                <a:lnTo>
                  <a:pt x="1210932" y="1786013"/>
                </a:lnTo>
                <a:lnTo>
                  <a:pt x="1211023" y="1785200"/>
                </a:lnTo>
                <a:lnTo>
                  <a:pt x="1210938" y="1780413"/>
                </a:lnTo>
                <a:lnTo>
                  <a:pt x="1210696" y="1776764"/>
                </a:lnTo>
                <a:lnTo>
                  <a:pt x="1209268" y="1774634"/>
                </a:lnTo>
                <a:lnTo>
                  <a:pt x="1207650" y="1771809"/>
                </a:lnTo>
                <a:close/>
              </a:path>
              <a:path w="1242695" h="1835150">
                <a:moveTo>
                  <a:pt x="45580" y="45643"/>
                </a:moveTo>
                <a:lnTo>
                  <a:pt x="32359" y="54495"/>
                </a:lnTo>
                <a:lnTo>
                  <a:pt x="30594" y="63449"/>
                </a:lnTo>
                <a:lnTo>
                  <a:pt x="1170278" y="1763562"/>
                </a:lnTo>
                <a:lnTo>
                  <a:pt x="1173251" y="1767395"/>
                </a:lnTo>
                <a:lnTo>
                  <a:pt x="1186929" y="1784311"/>
                </a:lnTo>
                <a:lnTo>
                  <a:pt x="1187636" y="1785221"/>
                </a:lnTo>
                <a:lnTo>
                  <a:pt x="1191971" y="1787880"/>
                </a:lnTo>
                <a:lnTo>
                  <a:pt x="1211364" y="1800339"/>
                </a:lnTo>
                <a:lnTo>
                  <a:pt x="1212906" y="1801280"/>
                </a:lnTo>
                <a:lnTo>
                  <a:pt x="1212621" y="1799501"/>
                </a:lnTo>
                <a:lnTo>
                  <a:pt x="1208445" y="1776764"/>
                </a:lnTo>
                <a:lnTo>
                  <a:pt x="1207650" y="1771809"/>
                </a:lnTo>
                <a:lnTo>
                  <a:pt x="1207071" y="1770799"/>
                </a:lnTo>
                <a:lnTo>
                  <a:pt x="1196619" y="1751736"/>
                </a:lnTo>
                <a:lnTo>
                  <a:pt x="1194206" y="1747507"/>
                </a:lnTo>
                <a:lnTo>
                  <a:pt x="54533" y="47409"/>
                </a:lnTo>
                <a:lnTo>
                  <a:pt x="45580" y="45643"/>
                </a:lnTo>
                <a:close/>
              </a:path>
              <a:path w="1242695" h="1835150">
                <a:moveTo>
                  <a:pt x="1191052" y="1789911"/>
                </a:moveTo>
                <a:lnTo>
                  <a:pt x="1193552" y="1793659"/>
                </a:lnTo>
                <a:lnTo>
                  <a:pt x="1194485" y="1795259"/>
                </a:lnTo>
                <a:lnTo>
                  <a:pt x="1195247" y="1796986"/>
                </a:lnTo>
                <a:lnTo>
                  <a:pt x="1195285" y="1795106"/>
                </a:lnTo>
                <a:lnTo>
                  <a:pt x="1195781" y="1794433"/>
                </a:lnTo>
                <a:lnTo>
                  <a:pt x="1199095" y="1793621"/>
                </a:lnTo>
                <a:lnTo>
                  <a:pt x="1199391" y="1793621"/>
                </a:lnTo>
                <a:lnTo>
                  <a:pt x="1198206" y="1793290"/>
                </a:lnTo>
                <a:lnTo>
                  <a:pt x="1196492" y="1792592"/>
                </a:lnTo>
                <a:lnTo>
                  <a:pt x="1191052" y="1789911"/>
                </a:lnTo>
                <a:close/>
              </a:path>
              <a:path w="1242695" h="1835150">
                <a:moveTo>
                  <a:pt x="1199095" y="1793621"/>
                </a:moveTo>
                <a:lnTo>
                  <a:pt x="1195781" y="1794433"/>
                </a:lnTo>
                <a:lnTo>
                  <a:pt x="1195285" y="1795106"/>
                </a:lnTo>
                <a:lnTo>
                  <a:pt x="1195247" y="1796986"/>
                </a:lnTo>
                <a:lnTo>
                  <a:pt x="1206145" y="1796986"/>
                </a:lnTo>
                <a:lnTo>
                  <a:pt x="1200965" y="1793659"/>
                </a:lnTo>
                <a:lnTo>
                  <a:pt x="1199527" y="1793659"/>
                </a:lnTo>
                <a:lnTo>
                  <a:pt x="1199095" y="1793621"/>
                </a:lnTo>
                <a:close/>
              </a:path>
              <a:path w="1242695" h="1835150">
                <a:moveTo>
                  <a:pt x="1199391" y="1793621"/>
                </a:moveTo>
                <a:lnTo>
                  <a:pt x="1199095" y="1793621"/>
                </a:lnTo>
                <a:lnTo>
                  <a:pt x="1199527" y="1793659"/>
                </a:lnTo>
                <a:lnTo>
                  <a:pt x="1199391" y="1793621"/>
                </a:lnTo>
                <a:close/>
              </a:path>
              <a:path w="1242695" h="1835150">
                <a:moveTo>
                  <a:pt x="1187636" y="1785221"/>
                </a:moveTo>
                <a:lnTo>
                  <a:pt x="1189693" y="1787880"/>
                </a:lnTo>
                <a:lnTo>
                  <a:pt x="1191052" y="1789911"/>
                </a:lnTo>
                <a:lnTo>
                  <a:pt x="1196492" y="1792592"/>
                </a:lnTo>
                <a:lnTo>
                  <a:pt x="1198206" y="1793290"/>
                </a:lnTo>
                <a:lnTo>
                  <a:pt x="1199527" y="1793659"/>
                </a:lnTo>
                <a:lnTo>
                  <a:pt x="1200965" y="1793659"/>
                </a:lnTo>
                <a:lnTo>
                  <a:pt x="1191971" y="1787880"/>
                </a:lnTo>
                <a:lnTo>
                  <a:pt x="1187636" y="1785221"/>
                </a:lnTo>
                <a:close/>
              </a:path>
              <a:path w="1242695" h="1835150">
                <a:moveTo>
                  <a:pt x="1180209" y="1781569"/>
                </a:moveTo>
                <a:lnTo>
                  <a:pt x="1181854" y="1784481"/>
                </a:lnTo>
                <a:lnTo>
                  <a:pt x="1186459" y="1787296"/>
                </a:lnTo>
                <a:lnTo>
                  <a:pt x="1190307" y="1789544"/>
                </a:lnTo>
                <a:lnTo>
                  <a:pt x="1191052" y="1789911"/>
                </a:lnTo>
                <a:lnTo>
                  <a:pt x="1189634" y="1787791"/>
                </a:lnTo>
                <a:lnTo>
                  <a:pt x="1187636" y="1785221"/>
                </a:lnTo>
                <a:lnTo>
                  <a:pt x="1180209" y="1781569"/>
                </a:lnTo>
                <a:close/>
              </a:path>
              <a:path w="1242695" h="1835150">
                <a:moveTo>
                  <a:pt x="1234514" y="1741744"/>
                </a:moveTo>
                <a:lnTo>
                  <a:pt x="1236294" y="1768297"/>
                </a:lnTo>
                <a:lnTo>
                  <a:pt x="1237105" y="1773308"/>
                </a:lnTo>
                <a:lnTo>
                  <a:pt x="1239873" y="1788361"/>
                </a:lnTo>
                <a:lnTo>
                  <a:pt x="1240207" y="1786258"/>
                </a:lnTo>
                <a:lnTo>
                  <a:pt x="1239416" y="1774301"/>
                </a:lnTo>
                <a:lnTo>
                  <a:pt x="1236802" y="1756511"/>
                </a:lnTo>
                <a:lnTo>
                  <a:pt x="1235125" y="1746084"/>
                </a:lnTo>
                <a:lnTo>
                  <a:pt x="1234514" y="1741744"/>
                </a:lnTo>
                <a:close/>
              </a:path>
              <a:path w="1242695" h="1835150">
                <a:moveTo>
                  <a:pt x="1210696" y="1776764"/>
                </a:moveTo>
                <a:lnTo>
                  <a:pt x="1210938" y="1780413"/>
                </a:lnTo>
                <a:lnTo>
                  <a:pt x="1211023" y="1785200"/>
                </a:lnTo>
                <a:lnTo>
                  <a:pt x="1210932" y="1786013"/>
                </a:lnTo>
                <a:lnTo>
                  <a:pt x="1211059" y="1785607"/>
                </a:lnTo>
                <a:lnTo>
                  <a:pt x="1213078" y="1782838"/>
                </a:lnTo>
                <a:lnTo>
                  <a:pt x="1213891" y="1782635"/>
                </a:lnTo>
                <a:lnTo>
                  <a:pt x="1214983" y="1782635"/>
                </a:lnTo>
                <a:lnTo>
                  <a:pt x="1214335" y="1781949"/>
                </a:lnTo>
                <a:lnTo>
                  <a:pt x="1213142" y="1780413"/>
                </a:lnTo>
                <a:lnTo>
                  <a:pt x="1210696" y="1776764"/>
                </a:lnTo>
                <a:close/>
              </a:path>
              <a:path w="1242695" h="1835150">
                <a:moveTo>
                  <a:pt x="1213891" y="1782635"/>
                </a:moveTo>
                <a:lnTo>
                  <a:pt x="1213078" y="1782838"/>
                </a:lnTo>
                <a:lnTo>
                  <a:pt x="1211059" y="1785607"/>
                </a:lnTo>
                <a:lnTo>
                  <a:pt x="1210932" y="1786013"/>
                </a:lnTo>
                <a:lnTo>
                  <a:pt x="1221966" y="1786013"/>
                </a:lnTo>
                <a:lnTo>
                  <a:pt x="1220828" y="1783321"/>
                </a:lnTo>
                <a:lnTo>
                  <a:pt x="1215631" y="1783321"/>
                </a:lnTo>
                <a:lnTo>
                  <a:pt x="1213891" y="1782635"/>
                </a:lnTo>
                <a:close/>
              </a:path>
              <a:path w="1242695" h="1835150">
                <a:moveTo>
                  <a:pt x="30594" y="63449"/>
                </a:moveTo>
                <a:lnTo>
                  <a:pt x="1169606" y="1762569"/>
                </a:lnTo>
                <a:lnTo>
                  <a:pt x="1171803" y="1766392"/>
                </a:lnTo>
                <a:lnTo>
                  <a:pt x="1177533" y="1776831"/>
                </a:lnTo>
                <a:lnTo>
                  <a:pt x="1180209" y="1781569"/>
                </a:lnTo>
                <a:lnTo>
                  <a:pt x="1187636" y="1785221"/>
                </a:lnTo>
                <a:lnTo>
                  <a:pt x="1185707" y="1782800"/>
                </a:lnTo>
                <a:lnTo>
                  <a:pt x="1173251" y="1767395"/>
                </a:lnTo>
                <a:lnTo>
                  <a:pt x="1170266" y="1763547"/>
                </a:lnTo>
                <a:lnTo>
                  <a:pt x="30594" y="63449"/>
                </a:lnTo>
                <a:close/>
              </a:path>
              <a:path w="1242695" h="1835150">
                <a:moveTo>
                  <a:pt x="1163393" y="1773308"/>
                </a:moveTo>
                <a:lnTo>
                  <a:pt x="1167612" y="1775777"/>
                </a:lnTo>
                <a:lnTo>
                  <a:pt x="1181854" y="1784481"/>
                </a:lnTo>
                <a:lnTo>
                  <a:pt x="1180209" y="1781569"/>
                </a:lnTo>
                <a:lnTo>
                  <a:pt x="1163393" y="1773308"/>
                </a:lnTo>
                <a:close/>
              </a:path>
              <a:path w="1242695" h="1835150">
                <a:moveTo>
                  <a:pt x="1209169" y="1766198"/>
                </a:moveTo>
                <a:lnTo>
                  <a:pt x="1210061" y="1771809"/>
                </a:lnTo>
                <a:lnTo>
                  <a:pt x="1210620" y="1775777"/>
                </a:lnTo>
                <a:lnTo>
                  <a:pt x="1210741" y="1776831"/>
                </a:lnTo>
                <a:lnTo>
                  <a:pt x="1213142" y="1780413"/>
                </a:lnTo>
                <a:lnTo>
                  <a:pt x="1214335" y="1781949"/>
                </a:lnTo>
                <a:lnTo>
                  <a:pt x="1215631" y="1783321"/>
                </a:lnTo>
                <a:lnTo>
                  <a:pt x="1220828" y="1783321"/>
                </a:lnTo>
                <a:lnTo>
                  <a:pt x="1219982" y="1781321"/>
                </a:lnTo>
                <a:lnTo>
                  <a:pt x="1213341" y="1771497"/>
                </a:lnTo>
                <a:lnTo>
                  <a:pt x="1209169" y="1766198"/>
                </a:lnTo>
                <a:close/>
              </a:path>
              <a:path w="1242695" h="1835150">
                <a:moveTo>
                  <a:pt x="1214983" y="1782635"/>
                </a:moveTo>
                <a:lnTo>
                  <a:pt x="1213891" y="1782635"/>
                </a:lnTo>
                <a:lnTo>
                  <a:pt x="1215600" y="1783289"/>
                </a:lnTo>
                <a:lnTo>
                  <a:pt x="1214983" y="1782635"/>
                </a:lnTo>
                <a:close/>
              </a:path>
              <a:path w="1242695" h="1835150">
                <a:moveTo>
                  <a:pt x="1207093" y="1763562"/>
                </a:moveTo>
                <a:lnTo>
                  <a:pt x="1207650" y="1771809"/>
                </a:lnTo>
                <a:lnTo>
                  <a:pt x="1209268" y="1774634"/>
                </a:lnTo>
                <a:lnTo>
                  <a:pt x="1210696" y="1776764"/>
                </a:lnTo>
                <a:lnTo>
                  <a:pt x="1210584" y="1775523"/>
                </a:lnTo>
                <a:lnTo>
                  <a:pt x="1209906" y="1770799"/>
                </a:lnTo>
                <a:lnTo>
                  <a:pt x="1209169" y="1766198"/>
                </a:lnTo>
                <a:lnTo>
                  <a:pt x="1207093" y="1763562"/>
                </a:lnTo>
                <a:close/>
              </a:path>
              <a:path w="1242695" h="1835150">
                <a:moveTo>
                  <a:pt x="53353" y="45643"/>
                </a:moveTo>
                <a:lnTo>
                  <a:pt x="45580" y="45643"/>
                </a:lnTo>
                <a:lnTo>
                  <a:pt x="54533" y="47409"/>
                </a:lnTo>
                <a:lnTo>
                  <a:pt x="1194206" y="1747507"/>
                </a:lnTo>
                <a:lnTo>
                  <a:pt x="1196619" y="1751736"/>
                </a:lnTo>
                <a:lnTo>
                  <a:pt x="1207071" y="1770799"/>
                </a:lnTo>
                <a:lnTo>
                  <a:pt x="1207650" y="1771809"/>
                </a:lnTo>
                <a:lnTo>
                  <a:pt x="1207081" y="1763547"/>
                </a:lnTo>
                <a:lnTo>
                  <a:pt x="1202791" y="1758099"/>
                </a:lnTo>
                <a:lnTo>
                  <a:pt x="1196251" y="1749996"/>
                </a:lnTo>
                <a:lnTo>
                  <a:pt x="1193546" y="1746516"/>
                </a:lnTo>
                <a:lnTo>
                  <a:pt x="53353" y="45643"/>
                </a:lnTo>
                <a:close/>
              </a:path>
              <a:path w="1242695" h="1835150">
                <a:moveTo>
                  <a:pt x="1193060" y="1554159"/>
                </a:moveTo>
                <a:lnTo>
                  <a:pt x="1207093" y="1763562"/>
                </a:lnTo>
                <a:lnTo>
                  <a:pt x="1209169" y="1766198"/>
                </a:lnTo>
                <a:lnTo>
                  <a:pt x="1206525" y="1749691"/>
                </a:lnTo>
                <a:lnTo>
                  <a:pt x="1205839" y="1744814"/>
                </a:lnTo>
                <a:lnTo>
                  <a:pt x="1193060" y="1554159"/>
                </a:lnTo>
                <a:close/>
              </a:path>
              <a:path w="1242695" h="1835150">
                <a:moveTo>
                  <a:pt x="986675" y="1684235"/>
                </a:moveTo>
                <a:lnTo>
                  <a:pt x="970749" y="1684235"/>
                </a:lnTo>
                <a:lnTo>
                  <a:pt x="964310" y="1690674"/>
                </a:lnTo>
                <a:lnTo>
                  <a:pt x="964310" y="1706600"/>
                </a:lnTo>
                <a:lnTo>
                  <a:pt x="970749" y="1713052"/>
                </a:lnTo>
                <a:lnTo>
                  <a:pt x="975387" y="1713052"/>
                </a:lnTo>
                <a:lnTo>
                  <a:pt x="972362" y="1711566"/>
                </a:lnTo>
                <a:lnTo>
                  <a:pt x="964647" y="1702761"/>
                </a:lnTo>
                <a:lnTo>
                  <a:pt x="965782" y="1692284"/>
                </a:lnTo>
                <a:lnTo>
                  <a:pt x="973382" y="1684984"/>
                </a:lnTo>
                <a:lnTo>
                  <a:pt x="987425" y="1684984"/>
                </a:lnTo>
                <a:lnTo>
                  <a:pt x="986675" y="1684235"/>
                </a:lnTo>
                <a:close/>
              </a:path>
              <a:path w="1242695" h="1835150">
                <a:moveTo>
                  <a:pt x="991145" y="1688697"/>
                </a:moveTo>
                <a:lnTo>
                  <a:pt x="993127" y="1690674"/>
                </a:lnTo>
                <a:lnTo>
                  <a:pt x="993127" y="1706600"/>
                </a:lnTo>
                <a:lnTo>
                  <a:pt x="986675" y="1713052"/>
                </a:lnTo>
                <a:lnTo>
                  <a:pt x="1040726" y="1713052"/>
                </a:lnTo>
                <a:lnTo>
                  <a:pt x="991145" y="1688697"/>
                </a:lnTo>
                <a:close/>
              </a:path>
              <a:path w="1242695" h="1835150">
                <a:moveTo>
                  <a:pt x="973382" y="1684984"/>
                </a:moveTo>
                <a:lnTo>
                  <a:pt x="965782" y="1692284"/>
                </a:lnTo>
                <a:lnTo>
                  <a:pt x="964647" y="1702761"/>
                </a:lnTo>
                <a:lnTo>
                  <a:pt x="972362" y="1711566"/>
                </a:lnTo>
                <a:lnTo>
                  <a:pt x="985062" y="1685709"/>
                </a:lnTo>
                <a:lnTo>
                  <a:pt x="973382" y="1684984"/>
                </a:lnTo>
                <a:close/>
              </a:path>
              <a:path w="1242695" h="1835150">
                <a:moveTo>
                  <a:pt x="987425" y="1684984"/>
                </a:moveTo>
                <a:lnTo>
                  <a:pt x="973382" y="1684984"/>
                </a:lnTo>
                <a:lnTo>
                  <a:pt x="985062" y="1685709"/>
                </a:lnTo>
                <a:lnTo>
                  <a:pt x="991145" y="1688696"/>
                </a:lnTo>
                <a:lnTo>
                  <a:pt x="987425" y="1684984"/>
                </a:lnTo>
                <a:close/>
              </a:path>
              <a:path w="1242695" h="1835150">
                <a:moveTo>
                  <a:pt x="1221308" y="1544688"/>
                </a:moveTo>
                <a:lnTo>
                  <a:pt x="1192555" y="1546618"/>
                </a:lnTo>
                <a:lnTo>
                  <a:pt x="1193060" y="1554159"/>
                </a:lnTo>
                <a:lnTo>
                  <a:pt x="1198968" y="1560068"/>
                </a:lnTo>
                <a:lnTo>
                  <a:pt x="1214881" y="1560068"/>
                </a:lnTo>
                <a:lnTo>
                  <a:pt x="1221333" y="1553616"/>
                </a:lnTo>
                <a:lnTo>
                  <a:pt x="1221308" y="1544688"/>
                </a:lnTo>
                <a:close/>
              </a:path>
              <a:path w="1242695" h="1835150">
                <a:moveTo>
                  <a:pt x="1221333" y="1545067"/>
                </a:moveTo>
                <a:lnTo>
                  <a:pt x="1221333" y="1553616"/>
                </a:lnTo>
                <a:lnTo>
                  <a:pt x="1214881" y="1560068"/>
                </a:lnTo>
                <a:lnTo>
                  <a:pt x="1222338" y="1560068"/>
                </a:lnTo>
                <a:lnTo>
                  <a:pt x="1221333" y="1545067"/>
                </a:lnTo>
                <a:close/>
              </a:path>
              <a:path w="1242695" h="1835150">
                <a:moveTo>
                  <a:pt x="1214881" y="1531251"/>
                </a:moveTo>
                <a:lnTo>
                  <a:pt x="1198968" y="1531251"/>
                </a:lnTo>
                <a:lnTo>
                  <a:pt x="1192517" y="1537703"/>
                </a:lnTo>
                <a:lnTo>
                  <a:pt x="1192517" y="1553616"/>
                </a:lnTo>
                <a:lnTo>
                  <a:pt x="1193060" y="1554159"/>
                </a:lnTo>
                <a:lnTo>
                  <a:pt x="1192555" y="1546618"/>
                </a:lnTo>
                <a:lnTo>
                  <a:pt x="1196321" y="1535537"/>
                </a:lnTo>
                <a:lnTo>
                  <a:pt x="1205965" y="1531280"/>
                </a:lnTo>
                <a:lnTo>
                  <a:pt x="1214910" y="1531280"/>
                </a:lnTo>
                <a:close/>
              </a:path>
              <a:path w="1242695" h="1835150">
                <a:moveTo>
                  <a:pt x="1205965" y="1531280"/>
                </a:moveTo>
                <a:lnTo>
                  <a:pt x="1196321" y="1535537"/>
                </a:lnTo>
                <a:lnTo>
                  <a:pt x="1192555" y="1546618"/>
                </a:lnTo>
                <a:lnTo>
                  <a:pt x="1221308" y="1544688"/>
                </a:lnTo>
                <a:lnTo>
                  <a:pt x="1216092" y="1534210"/>
                </a:lnTo>
                <a:lnTo>
                  <a:pt x="1205965" y="1531280"/>
                </a:lnTo>
                <a:close/>
              </a:path>
              <a:path w="1242695" h="1835150">
                <a:moveTo>
                  <a:pt x="1214910" y="1531280"/>
                </a:moveTo>
                <a:lnTo>
                  <a:pt x="1205965" y="1531280"/>
                </a:lnTo>
                <a:lnTo>
                  <a:pt x="1216092" y="1534210"/>
                </a:lnTo>
                <a:lnTo>
                  <a:pt x="1221308" y="1544688"/>
                </a:lnTo>
                <a:lnTo>
                  <a:pt x="1221333" y="1545067"/>
                </a:lnTo>
                <a:lnTo>
                  <a:pt x="1221333" y="1537703"/>
                </a:lnTo>
                <a:lnTo>
                  <a:pt x="1214910" y="1531280"/>
                </a:lnTo>
                <a:close/>
              </a:path>
              <a:path w="1242695" h="1835150">
                <a:moveTo>
                  <a:pt x="14985" y="0"/>
                </a:moveTo>
                <a:lnTo>
                  <a:pt x="1765" y="8851"/>
                </a:lnTo>
                <a:lnTo>
                  <a:pt x="0" y="17805"/>
                </a:lnTo>
                <a:lnTo>
                  <a:pt x="30594" y="63449"/>
                </a:lnTo>
                <a:lnTo>
                  <a:pt x="32359" y="54495"/>
                </a:lnTo>
                <a:lnTo>
                  <a:pt x="45580" y="45643"/>
                </a:lnTo>
                <a:lnTo>
                  <a:pt x="53353" y="45643"/>
                </a:lnTo>
                <a:lnTo>
                  <a:pt x="23939" y="1765"/>
                </a:lnTo>
                <a:lnTo>
                  <a:pt x="14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3131" y="3131058"/>
            <a:ext cx="1455995" cy="6705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6559" y="4376191"/>
            <a:ext cx="1219944" cy="4953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641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90"/>
              </a:spcBef>
            </a:pPr>
            <a:r>
              <a:rPr spc="440" dirty="0"/>
              <a:t>*</a:t>
            </a:r>
            <a:r>
              <a:rPr spc="140" dirty="0"/>
              <a:t> </a:t>
            </a:r>
            <a:r>
              <a:rPr spc="-55" dirty="0"/>
              <a:t>Horizontal,</a:t>
            </a:r>
            <a:r>
              <a:rPr spc="145" dirty="0"/>
              <a:t> </a:t>
            </a:r>
            <a:r>
              <a:rPr dirty="0"/>
              <a:t>vertical</a:t>
            </a:r>
            <a:r>
              <a:rPr spc="140" dirty="0"/>
              <a:t> </a:t>
            </a:r>
            <a:r>
              <a:rPr dirty="0"/>
              <a:t>or</a:t>
            </a:r>
            <a:r>
              <a:rPr spc="150" dirty="0"/>
              <a:t> </a:t>
            </a:r>
            <a:r>
              <a:rPr dirty="0"/>
              <a:t>torsional</a:t>
            </a:r>
            <a:r>
              <a:rPr spc="145" dirty="0"/>
              <a:t> </a:t>
            </a:r>
            <a:r>
              <a:rPr spc="-70" dirty="0"/>
              <a:t>diplopia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589" y="4304616"/>
            <a:ext cx="7225361" cy="29599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329" y="589051"/>
            <a:ext cx="274320" cy="373380"/>
          </a:xfrm>
          <a:custGeom>
            <a:avLst/>
            <a:gdLst/>
            <a:ahLst/>
            <a:cxnLst/>
            <a:rect l="l" t="t" r="r" b="b"/>
            <a:pathLst>
              <a:path w="274320" h="373380">
                <a:moveTo>
                  <a:pt x="136883" y="0"/>
                </a:moveTo>
                <a:lnTo>
                  <a:pt x="93617" y="6978"/>
                </a:lnTo>
                <a:lnTo>
                  <a:pt x="56041" y="26411"/>
                </a:lnTo>
                <a:lnTo>
                  <a:pt x="26410" y="56043"/>
                </a:lnTo>
                <a:lnTo>
                  <a:pt x="6978" y="93618"/>
                </a:lnTo>
                <a:lnTo>
                  <a:pt x="0" y="136880"/>
                </a:lnTo>
                <a:lnTo>
                  <a:pt x="0" y="236245"/>
                </a:lnTo>
                <a:lnTo>
                  <a:pt x="6978" y="279513"/>
                </a:lnTo>
                <a:lnTo>
                  <a:pt x="26410" y="317092"/>
                </a:lnTo>
                <a:lnTo>
                  <a:pt x="56041" y="346725"/>
                </a:lnTo>
                <a:lnTo>
                  <a:pt x="93617" y="366159"/>
                </a:lnTo>
                <a:lnTo>
                  <a:pt x="136883" y="373138"/>
                </a:lnTo>
                <a:lnTo>
                  <a:pt x="180148" y="366159"/>
                </a:lnTo>
                <a:lnTo>
                  <a:pt x="217724" y="346725"/>
                </a:lnTo>
                <a:lnTo>
                  <a:pt x="247355" y="317092"/>
                </a:lnTo>
                <a:lnTo>
                  <a:pt x="266787" y="279513"/>
                </a:lnTo>
                <a:lnTo>
                  <a:pt x="273765" y="236245"/>
                </a:lnTo>
                <a:lnTo>
                  <a:pt x="273765" y="136880"/>
                </a:lnTo>
                <a:lnTo>
                  <a:pt x="266787" y="93618"/>
                </a:lnTo>
                <a:lnTo>
                  <a:pt x="247355" y="56043"/>
                </a:lnTo>
                <a:lnTo>
                  <a:pt x="217724" y="26411"/>
                </a:lnTo>
                <a:lnTo>
                  <a:pt x="180148" y="6978"/>
                </a:lnTo>
                <a:lnTo>
                  <a:pt x="136883" y="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77" y="1605165"/>
            <a:ext cx="298450" cy="461645"/>
          </a:xfrm>
          <a:custGeom>
            <a:avLst/>
            <a:gdLst/>
            <a:ahLst/>
            <a:cxnLst/>
            <a:rect l="l" t="t" r="r" b="b"/>
            <a:pathLst>
              <a:path w="298450" h="461644">
                <a:moveTo>
                  <a:pt x="116093" y="0"/>
                </a:moveTo>
                <a:lnTo>
                  <a:pt x="74254" y="13036"/>
                </a:lnTo>
                <a:lnTo>
                  <a:pt x="39812" y="37596"/>
                </a:lnTo>
                <a:lnTo>
                  <a:pt x="14682" y="71128"/>
                </a:lnTo>
                <a:lnTo>
                  <a:pt x="773" y="111080"/>
                </a:lnTo>
                <a:lnTo>
                  <a:pt x="0" y="154901"/>
                </a:lnTo>
                <a:lnTo>
                  <a:pt x="27247" y="345147"/>
                </a:lnTo>
                <a:lnTo>
                  <a:pt x="40289" y="386989"/>
                </a:lnTo>
                <a:lnTo>
                  <a:pt x="64852" y="421430"/>
                </a:lnTo>
                <a:lnTo>
                  <a:pt x="98384" y="446559"/>
                </a:lnTo>
                <a:lnTo>
                  <a:pt x="138335" y="460465"/>
                </a:lnTo>
                <a:lnTo>
                  <a:pt x="182153" y="461238"/>
                </a:lnTo>
                <a:lnTo>
                  <a:pt x="223992" y="448197"/>
                </a:lnTo>
                <a:lnTo>
                  <a:pt x="258434" y="423636"/>
                </a:lnTo>
                <a:lnTo>
                  <a:pt x="283565" y="390106"/>
                </a:lnTo>
                <a:lnTo>
                  <a:pt x="297473" y="350156"/>
                </a:lnTo>
                <a:lnTo>
                  <a:pt x="298248" y="306336"/>
                </a:lnTo>
                <a:lnTo>
                  <a:pt x="271000" y="116090"/>
                </a:lnTo>
                <a:lnTo>
                  <a:pt x="257958" y="74249"/>
                </a:lnTo>
                <a:lnTo>
                  <a:pt x="233395" y="39808"/>
                </a:lnTo>
                <a:lnTo>
                  <a:pt x="199862" y="14679"/>
                </a:lnTo>
                <a:lnTo>
                  <a:pt x="159911" y="772"/>
                </a:lnTo>
                <a:lnTo>
                  <a:pt x="116093" y="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604" y="583780"/>
            <a:ext cx="148590" cy="521970"/>
          </a:xfrm>
          <a:custGeom>
            <a:avLst/>
            <a:gdLst/>
            <a:ahLst/>
            <a:cxnLst/>
            <a:rect l="l" t="t" r="r" b="b"/>
            <a:pathLst>
              <a:path w="148590" h="521969">
                <a:moveTo>
                  <a:pt x="116168" y="0"/>
                </a:moveTo>
                <a:lnTo>
                  <a:pt x="100169" y="3784"/>
                </a:lnTo>
                <a:lnTo>
                  <a:pt x="95215" y="11798"/>
                </a:lnTo>
                <a:lnTo>
                  <a:pt x="97104" y="19799"/>
                </a:lnTo>
                <a:lnTo>
                  <a:pt x="103404" y="46026"/>
                </a:lnTo>
                <a:lnTo>
                  <a:pt x="105216" y="53659"/>
                </a:lnTo>
                <a:lnTo>
                  <a:pt x="113197" y="97624"/>
                </a:lnTo>
                <a:lnTo>
                  <a:pt x="117518" y="135902"/>
                </a:lnTo>
                <a:lnTo>
                  <a:pt x="118546" y="155600"/>
                </a:lnTo>
                <a:lnTo>
                  <a:pt x="118418" y="161442"/>
                </a:lnTo>
                <a:lnTo>
                  <a:pt x="115921" y="200063"/>
                </a:lnTo>
                <a:lnTo>
                  <a:pt x="108704" y="247980"/>
                </a:lnTo>
                <a:lnTo>
                  <a:pt x="99159" y="284889"/>
                </a:lnTo>
                <a:lnTo>
                  <a:pt x="85148" y="324688"/>
                </a:lnTo>
                <a:lnTo>
                  <a:pt x="68769" y="366679"/>
                </a:lnTo>
                <a:lnTo>
                  <a:pt x="46996" y="416775"/>
                </a:lnTo>
                <a:lnTo>
                  <a:pt x="27201" y="454740"/>
                </a:lnTo>
                <a:lnTo>
                  <a:pt x="6611" y="492375"/>
                </a:lnTo>
                <a:lnTo>
                  <a:pt x="0" y="504596"/>
                </a:lnTo>
                <a:lnTo>
                  <a:pt x="2696" y="513626"/>
                </a:lnTo>
                <a:lnTo>
                  <a:pt x="17158" y="521436"/>
                </a:lnTo>
                <a:lnTo>
                  <a:pt x="26188" y="518744"/>
                </a:lnTo>
                <a:lnTo>
                  <a:pt x="35703" y="501192"/>
                </a:lnTo>
                <a:lnTo>
                  <a:pt x="53438" y="468799"/>
                </a:lnTo>
                <a:lnTo>
                  <a:pt x="72042" y="433463"/>
                </a:lnTo>
                <a:lnTo>
                  <a:pt x="88057" y="397616"/>
                </a:lnTo>
                <a:lnTo>
                  <a:pt x="104658" y="357091"/>
                </a:lnTo>
                <a:lnTo>
                  <a:pt x="118275" y="320967"/>
                </a:lnTo>
                <a:lnTo>
                  <a:pt x="132264" y="278407"/>
                </a:lnTo>
                <a:lnTo>
                  <a:pt x="140544" y="238985"/>
                </a:lnTo>
                <a:lnTo>
                  <a:pt x="146973" y="186956"/>
                </a:lnTo>
                <a:lnTo>
                  <a:pt x="148324" y="155600"/>
                </a:lnTo>
                <a:lnTo>
                  <a:pt x="148088" y="147205"/>
                </a:lnTo>
                <a:lnTo>
                  <a:pt x="143490" y="99479"/>
                </a:lnTo>
                <a:lnTo>
                  <a:pt x="137364" y="61163"/>
                </a:lnTo>
                <a:lnTo>
                  <a:pt x="127036" y="17030"/>
                </a:lnTo>
                <a:lnTo>
                  <a:pt x="124184" y="4952"/>
                </a:lnTo>
                <a:lnTo>
                  <a:pt x="116168" y="0"/>
                </a:lnTo>
                <a:close/>
              </a:path>
            </a:pathLst>
          </a:custGeom>
          <a:solidFill>
            <a:srgbClr val="000000">
              <a:alpha val="925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962" y="1637817"/>
            <a:ext cx="104775" cy="513715"/>
          </a:xfrm>
          <a:custGeom>
            <a:avLst/>
            <a:gdLst/>
            <a:ahLst/>
            <a:cxnLst/>
            <a:rect l="l" t="t" r="r" b="b"/>
            <a:pathLst>
              <a:path w="104775" h="513714">
                <a:moveTo>
                  <a:pt x="67769" y="0"/>
                </a:moveTo>
                <a:lnTo>
                  <a:pt x="51775" y="3797"/>
                </a:lnTo>
                <a:lnTo>
                  <a:pt x="46832" y="11811"/>
                </a:lnTo>
                <a:lnTo>
                  <a:pt x="50233" y="26136"/>
                </a:lnTo>
                <a:lnTo>
                  <a:pt x="58491" y="59584"/>
                </a:lnTo>
                <a:lnTo>
                  <a:pt x="61268" y="71151"/>
                </a:lnTo>
                <a:lnTo>
                  <a:pt x="67580" y="107378"/>
                </a:lnTo>
                <a:lnTo>
                  <a:pt x="68503" y="114782"/>
                </a:lnTo>
                <a:lnTo>
                  <a:pt x="72284" y="159270"/>
                </a:lnTo>
                <a:lnTo>
                  <a:pt x="73973" y="192392"/>
                </a:lnTo>
                <a:lnTo>
                  <a:pt x="74973" y="210565"/>
                </a:lnTo>
                <a:lnTo>
                  <a:pt x="70723" y="257695"/>
                </a:lnTo>
                <a:lnTo>
                  <a:pt x="62826" y="301996"/>
                </a:lnTo>
                <a:lnTo>
                  <a:pt x="54311" y="343038"/>
                </a:lnTo>
                <a:lnTo>
                  <a:pt x="40974" y="395604"/>
                </a:lnTo>
                <a:lnTo>
                  <a:pt x="23115" y="443617"/>
                </a:lnTo>
                <a:lnTo>
                  <a:pt x="7973" y="479459"/>
                </a:lnTo>
                <a:lnTo>
                  <a:pt x="5440" y="485515"/>
                </a:lnTo>
                <a:lnTo>
                  <a:pt x="0" y="498716"/>
                </a:lnTo>
                <a:lnTo>
                  <a:pt x="3625" y="507415"/>
                </a:lnTo>
                <a:lnTo>
                  <a:pt x="18827" y="513664"/>
                </a:lnTo>
                <a:lnTo>
                  <a:pt x="27524" y="510044"/>
                </a:lnTo>
                <a:lnTo>
                  <a:pt x="32930" y="496934"/>
                </a:lnTo>
                <a:lnTo>
                  <a:pt x="38530" y="483608"/>
                </a:lnTo>
                <a:lnTo>
                  <a:pt x="56581" y="440613"/>
                </a:lnTo>
                <a:lnTo>
                  <a:pt x="72133" y="394563"/>
                </a:lnTo>
                <a:lnTo>
                  <a:pt x="81553" y="357437"/>
                </a:lnTo>
                <a:lnTo>
                  <a:pt x="90356" y="316353"/>
                </a:lnTo>
                <a:lnTo>
                  <a:pt x="98129" y="274807"/>
                </a:lnTo>
                <a:lnTo>
                  <a:pt x="104313" y="230111"/>
                </a:lnTo>
                <a:lnTo>
                  <a:pt x="104750" y="217804"/>
                </a:lnTo>
                <a:lnTo>
                  <a:pt x="104651" y="210565"/>
                </a:lnTo>
                <a:lnTo>
                  <a:pt x="104480" y="205706"/>
                </a:lnTo>
                <a:lnTo>
                  <a:pt x="103706" y="190982"/>
                </a:lnTo>
                <a:lnTo>
                  <a:pt x="103255" y="180457"/>
                </a:lnTo>
                <a:lnTo>
                  <a:pt x="100400" y="135755"/>
                </a:lnTo>
                <a:lnTo>
                  <a:pt x="95549" y="90792"/>
                </a:lnTo>
                <a:lnTo>
                  <a:pt x="87485" y="52841"/>
                </a:lnTo>
                <a:lnTo>
                  <a:pt x="79161" y="19126"/>
                </a:lnTo>
                <a:lnTo>
                  <a:pt x="75791" y="4940"/>
                </a:lnTo>
                <a:lnTo>
                  <a:pt x="67769" y="0"/>
                </a:lnTo>
                <a:close/>
              </a:path>
            </a:pathLst>
          </a:custGeom>
          <a:solidFill>
            <a:srgbClr val="000000">
              <a:alpha val="925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414" y="586206"/>
            <a:ext cx="5492987" cy="40231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34755" y="1614360"/>
            <a:ext cx="4699000" cy="442595"/>
          </a:xfrm>
          <a:custGeom>
            <a:avLst/>
            <a:gdLst/>
            <a:ahLst/>
            <a:cxnLst/>
            <a:rect l="l" t="t" r="r" b="b"/>
            <a:pathLst>
              <a:path w="4699000" h="442594">
                <a:moveTo>
                  <a:pt x="108063" y="0"/>
                </a:moveTo>
                <a:lnTo>
                  <a:pt x="21614" y="0"/>
                </a:lnTo>
                <a:lnTo>
                  <a:pt x="13201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1" y="41532"/>
                </a:lnTo>
                <a:lnTo>
                  <a:pt x="21614" y="43230"/>
                </a:lnTo>
                <a:lnTo>
                  <a:pt x="108063" y="43230"/>
                </a:lnTo>
                <a:lnTo>
                  <a:pt x="116475" y="41532"/>
                </a:lnTo>
                <a:lnTo>
                  <a:pt x="123345" y="36899"/>
                </a:lnTo>
                <a:lnTo>
                  <a:pt x="127977" y="30029"/>
                </a:lnTo>
                <a:lnTo>
                  <a:pt x="129675" y="21615"/>
                </a:lnTo>
                <a:lnTo>
                  <a:pt x="127977" y="13201"/>
                </a:lnTo>
                <a:lnTo>
                  <a:pt x="123345" y="6330"/>
                </a:lnTo>
                <a:lnTo>
                  <a:pt x="116475" y="1698"/>
                </a:lnTo>
                <a:lnTo>
                  <a:pt x="108063" y="0"/>
                </a:lnTo>
                <a:close/>
              </a:path>
              <a:path w="4699000" h="442594">
                <a:moveTo>
                  <a:pt x="324201" y="0"/>
                </a:moveTo>
                <a:lnTo>
                  <a:pt x="237741" y="0"/>
                </a:lnTo>
                <a:lnTo>
                  <a:pt x="229328" y="1698"/>
                </a:lnTo>
                <a:lnTo>
                  <a:pt x="222458" y="6330"/>
                </a:lnTo>
                <a:lnTo>
                  <a:pt x="217827" y="13201"/>
                </a:lnTo>
                <a:lnTo>
                  <a:pt x="216128" y="21615"/>
                </a:lnTo>
                <a:lnTo>
                  <a:pt x="217827" y="30029"/>
                </a:lnTo>
                <a:lnTo>
                  <a:pt x="222458" y="36899"/>
                </a:lnTo>
                <a:lnTo>
                  <a:pt x="229328" y="41532"/>
                </a:lnTo>
                <a:lnTo>
                  <a:pt x="237741" y="43230"/>
                </a:lnTo>
                <a:lnTo>
                  <a:pt x="324201" y="43230"/>
                </a:lnTo>
                <a:lnTo>
                  <a:pt x="332614" y="41532"/>
                </a:lnTo>
                <a:lnTo>
                  <a:pt x="339484" y="36899"/>
                </a:lnTo>
                <a:lnTo>
                  <a:pt x="344116" y="30029"/>
                </a:lnTo>
                <a:lnTo>
                  <a:pt x="345814" y="21615"/>
                </a:lnTo>
                <a:lnTo>
                  <a:pt x="344116" y="13201"/>
                </a:lnTo>
                <a:lnTo>
                  <a:pt x="339484" y="6330"/>
                </a:lnTo>
                <a:lnTo>
                  <a:pt x="332614" y="1698"/>
                </a:lnTo>
                <a:lnTo>
                  <a:pt x="324201" y="0"/>
                </a:lnTo>
                <a:close/>
              </a:path>
              <a:path w="4699000" h="442594">
                <a:moveTo>
                  <a:pt x="540312" y="0"/>
                </a:moveTo>
                <a:lnTo>
                  <a:pt x="453857" y="0"/>
                </a:lnTo>
                <a:lnTo>
                  <a:pt x="445444" y="1698"/>
                </a:lnTo>
                <a:lnTo>
                  <a:pt x="438574" y="6330"/>
                </a:lnTo>
                <a:lnTo>
                  <a:pt x="433942" y="13201"/>
                </a:lnTo>
                <a:lnTo>
                  <a:pt x="432244" y="21615"/>
                </a:lnTo>
                <a:lnTo>
                  <a:pt x="433942" y="30029"/>
                </a:lnTo>
                <a:lnTo>
                  <a:pt x="438574" y="36899"/>
                </a:lnTo>
                <a:lnTo>
                  <a:pt x="445444" y="41532"/>
                </a:lnTo>
                <a:lnTo>
                  <a:pt x="453857" y="43230"/>
                </a:lnTo>
                <a:lnTo>
                  <a:pt x="540312" y="43230"/>
                </a:lnTo>
                <a:lnTo>
                  <a:pt x="548725" y="41532"/>
                </a:lnTo>
                <a:lnTo>
                  <a:pt x="555595" y="36899"/>
                </a:lnTo>
                <a:lnTo>
                  <a:pt x="560228" y="30029"/>
                </a:lnTo>
                <a:lnTo>
                  <a:pt x="561926" y="21615"/>
                </a:lnTo>
                <a:lnTo>
                  <a:pt x="560228" y="13201"/>
                </a:lnTo>
                <a:lnTo>
                  <a:pt x="555595" y="6330"/>
                </a:lnTo>
                <a:lnTo>
                  <a:pt x="548725" y="1698"/>
                </a:lnTo>
                <a:lnTo>
                  <a:pt x="540312" y="0"/>
                </a:lnTo>
                <a:close/>
              </a:path>
              <a:path w="4699000" h="442594">
                <a:moveTo>
                  <a:pt x="756466" y="0"/>
                </a:moveTo>
                <a:lnTo>
                  <a:pt x="670010" y="0"/>
                </a:lnTo>
                <a:lnTo>
                  <a:pt x="661597" y="1698"/>
                </a:lnTo>
                <a:lnTo>
                  <a:pt x="654726" y="6330"/>
                </a:lnTo>
                <a:lnTo>
                  <a:pt x="650094" y="13201"/>
                </a:lnTo>
                <a:lnTo>
                  <a:pt x="648395" y="21615"/>
                </a:lnTo>
                <a:lnTo>
                  <a:pt x="650094" y="30029"/>
                </a:lnTo>
                <a:lnTo>
                  <a:pt x="654726" y="36899"/>
                </a:lnTo>
                <a:lnTo>
                  <a:pt x="661597" y="41532"/>
                </a:lnTo>
                <a:lnTo>
                  <a:pt x="670010" y="43230"/>
                </a:lnTo>
                <a:lnTo>
                  <a:pt x="756466" y="43230"/>
                </a:lnTo>
                <a:lnTo>
                  <a:pt x="764880" y="41532"/>
                </a:lnTo>
                <a:lnTo>
                  <a:pt x="771751" y="36899"/>
                </a:lnTo>
                <a:lnTo>
                  <a:pt x="776383" y="30029"/>
                </a:lnTo>
                <a:lnTo>
                  <a:pt x="778082" y="21615"/>
                </a:lnTo>
                <a:lnTo>
                  <a:pt x="776383" y="13201"/>
                </a:lnTo>
                <a:lnTo>
                  <a:pt x="771751" y="6330"/>
                </a:lnTo>
                <a:lnTo>
                  <a:pt x="764880" y="1698"/>
                </a:lnTo>
                <a:lnTo>
                  <a:pt x="756466" y="0"/>
                </a:lnTo>
                <a:close/>
              </a:path>
              <a:path w="4699000" h="442594">
                <a:moveTo>
                  <a:pt x="972582" y="0"/>
                </a:moveTo>
                <a:lnTo>
                  <a:pt x="886133" y="0"/>
                </a:lnTo>
                <a:lnTo>
                  <a:pt x="877719" y="1698"/>
                </a:lnTo>
                <a:lnTo>
                  <a:pt x="870849" y="6330"/>
                </a:lnTo>
                <a:lnTo>
                  <a:pt x="866216" y="13201"/>
                </a:lnTo>
                <a:lnTo>
                  <a:pt x="864518" y="21615"/>
                </a:lnTo>
                <a:lnTo>
                  <a:pt x="866216" y="30029"/>
                </a:lnTo>
                <a:lnTo>
                  <a:pt x="870849" y="36899"/>
                </a:lnTo>
                <a:lnTo>
                  <a:pt x="877719" y="41532"/>
                </a:lnTo>
                <a:lnTo>
                  <a:pt x="886133" y="43230"/>
                </a:lnTo>
                <a:lnTo>
                  <a:pt x="972582" y="43230"/>
                </a:lnTo>
                <a:lnTo>
                  <a:pt x="980988" y="41532"/>
                </a:lnTo>
                <a:lnTo>
                  <a:pt x="987855" y="36899"/>
                </a:lnTo>
                <a:lnTo>
                  <a:pt x="992486" y="30029"/>
                </a:lnTo>
                <a:lnTo>
                  <a:pt x="994185" y="21615"/>
                </a:lnTo>
                <a:lnTo>
                  <a:pt x="992486" y="13201"/>
                </a:lnTo>
                <a:lnTo>
                  <a:pt x="987855" y="6330"/>
                </a:lnTo>
                <a:lnTo>
                  <a:pt x="980988" y="1698"/>
                </a:lnTo>
                <a:lnTo>
                  <a:pt x="972582" y="0"/>
                </a:lnTo>
                <a:close/>
              </a:path>
              <a:path w="4699000" h="442594">
                <a:moveTo>
                  <a:pt x="1188723" y="0"/>
                </a:moveTo>
                <a:lnTo>
                  <a:pt x="1102274" y="0"/>
                </a:lnTo>
                <a:lnTo>
                  <a:pt x="1093861" y="1698"/>
                </a:lnTo>
                <a:lnTo>
                  <a:pt x="1086990" y="6330"/>
                </a:lnTo>
                <a:lnTo>
                  <a:pt x="1082358" y="13201"/>
                </a:lnTo>
                <a:lnTo>
                  <a:pt x="1080659" y="21615"/>
                </a:lnTo>
                <a:lnTo>
                  <a:pt x="1082358" y="30029"/>
                </a:lnTo>
                <a:lnTo>
                  <a:pt x="1086990" y="36899"/>
                </a:lnTo>
                <a:lnTo>
                  <a:pt x="1093861" y="41532"/>
                </a:lnTo>
                <a:lnTo>
                  <a:pt x="1102274" y="43230"/>
                </a:lnTo>
                <a:lnTo>
                  <a:pt x="1188723" y="43230"/>
                </a:lnTo>
                <a:lnTo>
                  <a:pt x="1197137" y="41532"/>
                </a:lnTo>
                <a:lnTo>
                  <a:pt x="1204008" y="36899"/>
                </a:lnTo>
                <a:lnTo>
                  <a:pt x="1208640" y="30029"/>
                </a:lnTo>
                <a:lnTo>
                  <a:pt x="1210339" y="21615"/>
                </a:lnTo>
                <a:lnTo>
                  <a:pt x="1208640" y="13201"/>
                </a:lnTo>
                <a:lnTo>
                  <a:pt x="1204008" y="6330"/>
                </a:lnTo>
                <a:lnTo>
                  <a:pt x="1197137" y="1698"/>
                </a:lnTo>
                <a:lnTo>
                  <a:pt x="1188723" y="0"/>
                </a:lnTo>
                <a:close/>
              </a:path>
              <a:path w="4699000" h="442594">
                <a:moveTo>
                  <a:pt x="1404839" y="0"/>
                </a:moveTo>
                <a:lnTo>
                  <a:pt x="1318390" y="0"/>
                </a:lnTo>
                <a:lnTo>
                  <a:pt x="1309977" y="1698"/>
                </a:lnTo>
                <a:lnTo>
                  <a:pt x="1303106" y="6330"/>
                </a:lnTo>
                <a:lnTo>
                  <a:pt x="1298474" y="13201"/>
                </a:lnTo>
                <a:lnTo>
                  <a:pt x="1296775" y="21615"/>
                </a:lnTo>
                <a:lnTo>
                  <a:pt x="1298474" y="30029"/>
                </a:lnTo>
                <a:lnTo>
                  <a:pt x="1303106" y="36899"/>
                </a:lnTo>
                <a:lnTo>
                  <a:pt x="1309977" y="41532"/>
                </a:lnTo>
                <a:lnTo>
                  <a:pt x="1318390" y="43230"/>
                </a:lnTo>
                <a:lnTo>
                  <a:pt x="1404839" y="43230"/>
                </a:lnTo>
                <a:lnTo>
                  <a:pt x="1413253" y="41532"/>
                </a:lnTo>
                <a:lnTo>
                  <a:pt x="1420124" y="36899"/>
                </a:lnTo>
                <a:lnTo>
                  <a:pt x="1424756" y="30029"/>
                </a:lnTo>
                <a:lnTo>
                  <a:pt x="1426455" y="21615"/>
                </a:lnTo>
                <a:lnTo>
                  <a:pt x="1424756" y="13201"/>
                </a:lnTo>
                <a:lnTo>
                  <a:pt x="1420124" y="6330"/>
                </a:lnTo>
                <a:lnTo>
                  <a:pt x="1413253" y="1698"/>
                </a:lnTo>
                <a:lnTo>
                  <a:pt x="1404839" y="0"/>
                </a:lnTo>
                <a:close/>
              </a:path>
              <a:path w="4699000" h="442594">
                <a:moveTo>
                  <a:pt x="1620993" y="0"/>
                </a:moveTo>
                <a:lnTo>
                  <a:pt x="1534532" y="0"/>
                </a:lnTo>
                <a:lnTo>
                  <a:pt x="1526125" y="1698"/>
                </a:lnTo>
                <a:lnTo>
                  <a:pt x="1519258" y="6330"/>
                </a:lnTo>
                <a:lnTo>
                  <a:pt x="1514627" y="13201"/>
                </a:lnTo>
                <a:lnTo>
                  <a:pt x="1512929" y="21615"/>
                </a:lnTo>
                <a:lnTo>
                  <a:pt x="1514627" y="30029"/>
                </a:lnTo>
                <a:lnTo>
                  <a:pt x="1519258" y="36899"/>
                </a:lnTo>
                <a:lnTo>
                  <a:pt x="1526125" y="41532"/>
                </a:lnTo>
                <a:lnTo>
                  <a:pt x="1534532" y="43230"/>
                </a:lnTo>
                <a:lnTo>
                  <a:pt x="1620993" y="43230"/>
                </a:lnTo>
                <a:lnTo>
                  <a:pt x="1629407" y="41532"/>
                </a:lnTo>
                <a:lnTo>
                  <a:pt x="1636278" y="36899"/>
                </a:lnTo>
                <a:lnTo>
                  <a:pt x="1640910" y="30029"/>
                </a:lnTo>
                <a:lnTo>
                  <a:pt x="1642609" y="21615"/>
                </a:lnTo>
                <a:lnTo>
                  <a:pt x="1640910" y="13201"/>
                </a:lnTo>
                <a:lnTo>
                  <a:pt x="1636278" y="6330"/>
                </a:lnTo>
                <a:lnTo>
                  <a:pt x="1629407" y="1698"/>
                </a:lnTo>
                <a:lnTo>
                  <a:pt x="1620993" y="0"/>
                </a:lnTo>
                <a:close/>
              </a:path>
              <a:path w="4699000" h="442594">
                <a:moveTo>
                  <a:pt x="1837109" y="0"/>
                </a:moveTo>
                <a:lnTo>
                  <a:pt x="1750660" y="0"/>
                </a:lnTo>
                <a:lnTo>
                  <a:pt x="1742246" y="1698"/>
                </a:lnTo>
                <a:lnTo>
                  <a:pt x="1735376" y="6330"/>
                </a:lnTo>
                <a:lnTo>
                  <a:pt x="1730743" y="13201"/>
                </a:lnTo>
                <a:lnTo>
                  <a:pt x="1729045" y="21615"/>
                </a:lnTo>
                <a:lnTo>
                  <a:pt x="1730743" y="30029"/>
                </a:lnTo>
                <a:lnTo>
                  <a:pt x="1735376" y="36899"/>
                </a:lnTo>
                <a:lnTo>
                  <a:pt x="1742246" y="41532"/>
                </a:lnTo>
                <a:lnTo>
                  <a:pt x="1750660" y="43230"/>
                </a:lnTo>
                <a:lnTo>
                  <a:pt x="1837109" y="43230"/>
                </a:lnTo>
                <a:lnTo>
                  <a:pt x="1845516" y="41532"/>
                </a:lnTo>
                <a:lnTo>
                  <a:pt x="1852382" y="36899"/>
                </a:lnTo>
                <a:lnTo>
                  <a:pt x="1857013" y="30029"/>
                </a:lnTo>
                <a:lnTo>
                  <a:pt x="1858712" y="21615"/>
                </a:lnTo>
                <a:lnTo>
                  <a:pt x="1857013" y="13201"/>
                </a:lnTo>
                <a:lnTo>
                  <a:pt x="1852382" y="6330"/>
                </a:lnTo>
                <a:lnTo>
                  <a:pt x="1845516" y="1698"/>
                </a:lnTo>
                <a:lnTo>
                  <a:pt x="1837109" y="0"/>
                </a:lnTo>
                <a:close/>
              </a:path>
              <a:path w="4699000" h="442594">
                <a:moveTo>
                  <a:pt x="2053263" y="0"/>
                </a:moveTo>
                <a:lnTo>
                  <a:pt x="1966802" y="0"/>
                </a:lnTo>
                <a:lnTo>
                  <a:pt x="1958388" y="1698"/>
                </a:lnTo>
                <a:lnTo>
                  <a:pt x="1951517" y="6330"/>
                </a:lnTo>
                <a:lnTo>
                  <a:pt x="1946885" y="13201"/>
                </a:lnTo>
                <a:lnTo>
                  <a:pt x="1945186" y="21615"/>
                </a:lnTo>
                <a:lnTo>
                  <a:pt x="1946885" y="30029"/>
                </a:lnTo>
                <a:lnTo>
                  <a:pt x="1951517" y="36899"/>
                </a:lnTo>
                <a:lnTo>
                  <a:pt x="1958388" y="41532"/>
                </a:lnTo>
                <a:lnTo>
                  <a:pt x="1966802" y="43230"/>
                </a:lnTo>
                <a:lnTo>
                  <a:pt x="2053263" y="43230"/>
                </a:lnTo>
                <a:lnTo>
                  <a:pt x="2061677" y="41532"/>
                </a:lnTo>
                <a:lnTo>
                  <a:pt x="2068548" y="36899"/>
                </a:lnTo>
                <a:lnTo>
                  <a:pt x="2073180" y="30029"/>
                </a:lnTo>
                <a:lnTo>
                  <a:pt x="2074879" y="21615"/>
                </a:lnTo>
                <a:lnTo>
                  <a:pt x="2073180" y="13201"/>
                </a:lnTo>
                <a:lnTo>
                  <a:pt x="2068548" y="6330"/>
                </a:lnTo>
                <a:lnTo>
                  <a:pt x="2061677" y="1698"/>
                </a:lnTo>
                <a:lnTo>
                  <a:pt x="2053263" y="0"/>
                </a:lnTo>
                <a:close/>
              </a:path>
              <a:path w="4699000" h="442594">
                <a:moveTo>
                  <a:pt x="2269379" y="0"/>
                </a:moveTo>
                <a:lnTo>
                  <a:pt x="2182917" y="0"/>
                </a:lnTo>
                <a:lnTo>
                  <a:pt x="2174504" y="1698"/>
                </a:lnTo>
                <a:lnTo>
                  <a:pt x="2167633" y="6330"/>
                </a:lnTo>
                <a:lnTo>
                  <a:pt x="2163001" y="13201"/>
                </a:lnTo>
                <a:lnTo>
                  <a:pt x="2161302" y="21615"/>
                </a:lnTo>
                <a:lnTo>
                  <a:pt x="2163001" y="30029"/>
                </a:lnTo>
                <a:lnTo>
                  <a:pt x="2167633" y="36899"/>
                </a:lnTo>
                <a:lnTo>
                  <a:pt x="2174504" y="41532"/>
                </a:lnTo>
                <a:lnTo>
                  <a:pt x="2182917" y="43230"/>
                </a:lnTo>
                <a:lnTo>
                  <a:pt x="2269379" y="43230"/>
                </a:lnTo>
                <a:lnTo>
                  <a:pt x="2277785" y="41532"/>
                </a:lnTo>
                <a:lnTo>
                  <a:pt x="2284652" y="36899"/>
                </a:lnTo>
                <a:lnTo>
                  <a:pt x="2289283" y="30029"/>
                </a:lnTo>
                <a:lnTo>
                  <a:pt x="2290982" y="21615"/>
                </a:lnTo>
                <a:lnTo>
                  <a:pt x="2289283" y="13201"/>
                </a:lnTo>
                <a:lnTo>
                  <a:pt x="2284652" y="6330"/>
                </a:lnTo>
                <a:lnTo>
                  <a:pt x="2277785" y="1698"/>
                </a:lnTo>
                <a:lnTo>
                  <a:pt x="2269379" y="0"/>
                </a:lnTo>
                <a:close/>
              </a:path>
              <a:path w="4699000" h="442594">
                <a:moveTo>
                  <a:pt x="2485533" y="0"/>
                </a:moveTo>
                <a:lnTo>
                  <a:pt x="2399071" y="0"/>
                </a:lnTo>
                <a:lnTo>
                  <a:pt x="2390658" y="1698"/>
                </a:lnTo>
                <a:lnTo>
                  <a:pt x="2383787" y="6330"/>
                </a:lnTo>
                <a:lnTo>
                  <a:pt x="2379155" y="13201"/>
                </a:lnTo>
                <a:lnTo>
                  <a:pt x="2377456" y="21615"/>
                </a:lnTo>
                <a:lnTo>
                  <a:pt x="2379155" y="30029"/>
                </a:lnTo>
                <a:lnTo>
                  <a:pt x="2383787" y="36899"/>
                </a:lnTo>
                <a:lnTo>
                  <a:pt x="2390658" y="41532"/>
                </a:lnTo>
                <a:lnTo>
                  <a:pt x="2399071" y="43230"/>
                </a:lnTo>
                <a:lnTo>
                  <a:pt x="2485533" y="43230"/>
                </a:lnTo>
                <a:lnTo>
                  <a:pt x="2493945" y="41532"/>
                </a:lnTo>
                <a:lnTo>
                  <a:pt x="2500811" y="36899"/>
                </a:lnTo>
                <a:lnTo>
                  <a:pt x="2505439" y="30029"/>
                </a:lnTo>
                <a:lnTo>
                  <a:pt x="2507136" y="21615"/>
                </a:lnTo>
                <a:lnTo>
                  <a:pt x="2505439" y="13201"/>
                </a:lnTo>
                <a:lnTo>
                  <a:pt x="2500811" y="6330"/>
                </a:lnTo>
                <a:lnTo>
                  <a:pt x="2493945" y="1698"/>
                </a:lnTo>
                <a:lnTo>
                  <a:pt x="2485533" y="0"/>
                </a:lnTo>
                <a:close/>
              </a:path>
              <a:path w="4699000" h="442594">
                <a:moveTo>
                  <a:pt x="2701636" y="0"/>
                </a:moveTo>
                <a:lnTo>
                  <a:pt x="2615187" y="0"/>
                </a:lnTo>
                <a:lnTo>
                  <a:pt x="2606774" y="1698"/>
                </a:lnTo>
                <a:lnTo>
                  <a:pt x="2599903" y="6330"/>
                </a:lnTo>
                <a:lnTo>
                  <a:pt x="2595271" y="13201"/>
                </a:lnTo>
                <a:lnTo>
                  <a:pt x="2593572" y="21615"/>
                </a:lnTo>
                <a:lnTo>
                  <a:pt x="2595271" y="30029"/>
                </a:lnTo>
                <a:lnTo>
                  <a:pt x="2599903" y="36899"/>
                </a:lnTo>
                <a:lnTo>
                  <a:pt x="2606774" y="41532"/>
                </a:lnTo>
                <a:lnTo>
                  <a:pt x="2615187" y="43230"/>
                </a:lnTo>
                <a:lnTo>
                  <a:pt x="2701636" y="43230"/>
                </a:lnTo>
                <a:lnTo>
                  <a:pt x="2710050" y="41532"/>
                </a:lnTo>
                <a:lnTo>
                  <a:pt x="2716921" y="36899"/>
                </a:lnTo>
                <a:lnTo>
                  <a:pt x="2721553" y="30029"/>
                </a:lnTo>
                <a:lnTo>
                  <a:pt x="2723252" y="21615"/>
                </a:lnTo>
                <a:lnTo>
                  <a:pt x="2721553" y="13201"/>
                </a:lnTo>
                <a:lnTo>
                  <a:pt x="2716921" y="6330"/>
                </a:lnTo>
                <a:lnTo>
                  <a:pt x="2710050" y="1698"/>
                </a:lnTo>
                <a:lnTo>
                  <a:pt x="2701636" y="0"/>
                </a:lnTo>
                <a:close/>
              </a:path>
              <a:path w="4699000" h="442594">
                <a:moveTo>
                  <a:pt x="2917765" y="0"/>
                </a:moveTo>
                <a:lnTo>
                  <a:pt x="2831303" y="0"/>
                </a:lnTo>
                <a:lnTo>
                  <a:pt x="2822889" y="1698"/>
                </a:lnTo>
                <a:lnTo>
                  <a:pt x="2816019" y="6330"/>
                </a:lnTo>
                <a:lnTo>
                  <a:pt x="2811386" y="13201"/>
                </a:lnTo>
                <a:lnTo>
                  <a:pt x="2809688" y="21615"/>
                </a:lnTo>
                <a:lnTo>
                  <a:pt x="2811386" y="30029"/>
                </a:lnTo>
                <a:lnTo>
                  <a:pt x="2816019" y="36899"/>
                </a:lnTo>
                <a:lnTo>
                  <a:pt x="2822889" y="41532"/>
                </a:lnTo>
                <a:lnTo>
                  <a:pt x="2831303" y="43230"/>
                </a:lnTo>
                <a:lnTo>
                  <a:pt x="2917765" y="43230"/>
                </a:lnTo>
                <a:lnTo>
                  <a:pt x="2926179" y="41532"/>
                </a:lnTo>
                <a:lnTo>
                  <a:pt x="2933049" y="36899"/>
                </a:lnTo>
                <a:lnTo>
                  <a:pt x="2937682" y="30029"/>
                </a:lnTo>
                <a:lnTo>
                  <a:pt x="2939380" y="21615"/>
                </a:lnTo>
                <a:lnTo>
                  <a:pt x="2937682" y="13201"/>
                </a:lnTo>
                <a:lnTo>
                  <a:pt x="2933049" y="6330"/>
                </a:lnTo>
                <a:lnTo>
                  <a:pt x="2926179" y="1698"/>
                </a:lnTo>
                <a:lnTo>
                  <a:pt x="2917765" y="0"/>
                </a:lnTo>
                <a:close/>
              </a:path>
              <a:path w="4699000" h="442594">
                <a:moveTo>
                  <a:pt x="3133893" y="0"/>
                </a:moveTo>
                <a:lnTo>
                  <a:pt x="3047445" y="0"/>
                </a:lnTo>
                <a:lnTo>
                  <a:pt x="3039031" y="1698"/>
                </a:lnTo>
                <a:lnTo>
                  <a:pt x="3032160" y="6330"/>
                </a:lnTo>
                <a:lnTo>
                  <a:pt x="3027528" y="13201"/>
                </a:lnTo>
                <a:lnTo>
                  <a:pt x="3025829" y="21615"/>
                </a:lnTo>
                <a:lnTo>
                  <a:pt x="3027528" y="30029"/>
                </a:lnTo>
                <a:lnTo>
                  <a:pt x="3032160" y="36899"/>
                </a:lnTo>
                <a:lnTo>
                  <a:pt x="3039031" y="41532"/>
                </a:lnTo>
                <a:lnTo>
                  <a:pt x="3047445" y="43230"/>
                </a:lnTo>
                <a:lnTo>
                  <a:pt x="3133893" y="43230"/>
                </a:lnTo>
                <a:lnTo>
                  <a:pt x="3142307" y="41532"/>
                </a:lnTo>
                <a:lnTo>
                  <a:pt x="3149178" y="36899"/>
                </a:lnTo>
                <a:lnTo>
                  <a:pt x="3153810" y="30029"/>
                </a:lnTo>
                <a:lnTo>
                  <a:pt x="3155509" y="21615"/>
                </a:lnTo>
                <a:lnTo>
                  <a:pt x="3153810" y="13201"/>
                </a:lnTo>
                <a:lnTo>
                  <a:pt x="3149178" y="6330"/>
                </a:lnTo>
                <a:lnTo>
                  <a:pt x="3142307" y="1698"/>
                </a:lnTo>
                <a:lnTo>
                  <a:pt x="3133893" y="0"/>
                </a:lnTo>
                <a:close/>
              </a:path>
              <a:path w="4699000" h="442594">
                <a:moveTo>
                  <a:pt x="3350022" y="0"/>
                </a:moveTo>
                <a:lnTo>
                  <a:pt x="3263573" y="0"/>
                </a:lnTo>
                <a:lnTo>
                  <a:pt x="3255159" y="1698"/>
                </a:lnTo>
                <a:lnTo>
                  <a:pt x="3248289" y="6330"/>
                </a:lnTo>
                <a:lnTo>
                  <a:pt x="3243656" y="13201"/>
                </a:lnTo>
                <a:lnTo>
                  <a:pt x="3241958" y="21615"/>
                </a:lnTo>
                <a:lnTo>
                  <a:pt x="3243656" y="30029"/>
                </a:lnTo>
                <a:lnTo>
                  <a:pt x="3248289" y="36899"/>
                </a:lnTo>
                <a:lnTo>
                  <a:pt x="3255159" y="41532"/>
                </a:lnTo>
                <a:lnTo>
                  <a:pt x="3263573" y="43230"/>
                </a:lnTo>
                <a:lnTo>
                  <a:pt x="3350022" y="43230"/>
                </a:lnTo>
                <a:lnTo>
                  <a:pt x="3358436" y="41532"/>
                </a:lnTo>
                <a:lnTo>
                  <a:pt x="3365306" y="36899"/>
                </a:lnTo>
                <a:lnTo>
                  <a:pt x="3369939" y="30029"/>
                </a:lnTo>
                <a:lnTo>
                  <a:pt x="3371637" y="21615"/>
                </a:lnTo>
                <a:lnTo>
                  <a:pt x="3369939" y="13201"/>
                </a:lnTo>
                <a:lnTo>
                  <a:pt x="3365306" y="6330"/>
                </a:lnTo>
                <a:lnTo>
                  <a:pt x="3358436" y="1698"/>
                </a:lnTo>
                <a:lnTo>
                  <a:pt x="3350022" y="0"/>
                </a:lnTo>
                <a:close/>
              </a:path>
              <a:path w="4699000" h="442594">
                <a:moveTo>
                  <a:pt x="3566163" y="0"/>
                </a:moveTo>
                <a:lnTo>
                  <a:pt x="3479714" y="0"/>
                </a:lnTo>
                <a:lnTo>
                  <a:pt x="3471301" y="1698"/>
                </a:lnTo>
                <a:lnTo>
                  <a:pt x="3464430" y="6330"/>
                </a:lnTo>
                <a:lnTo>
                  <a:pt x="3459798" y="13201"/>
                </a:lnTo>
                <a:lnTo>
                  <a:pt x="3458099" y="21615"/>
                </a:lnTo>
                <a:lnTo>
                  <a:pt x="3459798" y="30029"/>
                </a:lnTo>
                <a:lnTo>
                  <a:pt x="3464430" y="36899"/>
                </a:lnTo>
                <a:lnTo>
                  <a:pt x="3471301" y="41532"/>
                </a:lnTo>
                <a:lnTo>
                  <a:pt x="3479714" y="43230"/>
                </a:lnTo>
                <a:lnTo>
                  <a:pt x="3566163" y="43230"/>
                </a:lnTo>
                <a:lnTo>
                  <a:pt x="3574577" y="41532"/>
                </a:lnTo>
                <a:lnTo>
                  <a:pt x="3581448" y="36899"/>
                </a:lnTo>
                <a:lnTo>
                  <a:pt x="3586080" y="30029"/>
                </a:lnTo>
                <a:lnTo>
                  <a:pt x="3587779" y="21615"/>
                </a:lnTo>
                <a:lnTo>
                  <a:pt x="3586080" y="13201"/>
                </a:lnTo>
                <a:lnTo>
                  <a:pt x="3581448" y="6330"/>
                </a:lnTo>
                <a:lnTo>
                  <a:pt x="3574577" y="1698"/>
                </a:lnTo>
                <a:lnTo>
                  <a:pt x="3566163" y="0"/>
                </a:lnTo>
                <a:close/>
              </a:path>
              <a:path w="4699000" h="442594">
                <a:moveTo>
                  <a:pt x="3782279" y="0"/>
                </a:moveTo>
                <a:lnTo>
                  <a:pt x="3695830" y="0"/>
                </a:lnTo>
                <a:lnTo>
                  <a:pt x="3687417" y="1698"/>
                </a:lnTo>
                <a:lnTo>
                  <a:pt x="3680546" y="6330"/>
                </a:lnTo>
                <a:lnTo>
                  <a:pt x="3675914" y="13201"/>
                </a:lnTo>
                <a:lnTo>
                  <a:pt x="3674215" y="21615"/>
                </a:lnTo>
                <a:lnTo>
                  <a:pt x="3675914" y="30029"/>
                </a:lnTo>
                <a:lnTo>
                  <a:pt x="3680546" y="36899"/>
                </a:lnTo>
                <a:lnTo>
                  <a:pt x="3687417" y="41532"/>
                </a:lnTo>
                <a:lnTo>
                  <a:pt x="3695830" y="43230"/>
                </a:lnTo>
                <a:lnTo>
                  <a:pt x="3782279" y="43230"/>
                </a:lnTo>
                <a:lnTo>
                  <a:pt x="3790693" y="41532"/>
                </a:lnTo>
                <a:lnTo>
                  <a:pt x="3797564" y="36899"/>
                </a:lnTo>
                <a:lnTo>
                  <a:pt x="3802196" y="30029"/>
                </a:lnTo>
                <a:lnTo>
                  <a:pt x="3803895" y="21615"/>
                </a:lnTo>
                <a:lnTo>
                  <a:pt x="3802196" y="13201"/>
                </a:lnTo>
                <a:lnTo>
                  <a:pt x="3797564" y="6330"/>
                </a:lnTo>
                <a:lnTo>
                  <a:pt x="3790693" y="1698"/>
                </a:lnTo>
                <a:lnTo>
                  <a:pt x="3782279" y="0"/>
                </a:lnTo>
                <a:close/>
              </a:path>
              <a:path w="4699000" h="442594">
                <a:moveTo>
                  <a:pt x="3998433" y="0"/>
                </a:moveTo>
                <a:lnTo>
                  <a:pt x="3911972" y="0"/>
                </a:lnTo>
                <a:lnTo>
                  <a:pt x="3903560" y="1698"/>
                </a:lnTo>
                <a:lnTo>
                  <a:pt x="3896694" y="6330"/>
                </a:lnTo>
                <a:lnTo>
                  <a:pt x="3892066" y="13201"/>
                </a:lnTo>
                <a:lnTo>
                  <a:pt x="3890369" y="21615"/>
                </a:lnTo>
                <a:lnTo>
                  <a:pt x="3892066" y="30029"/>
                </a:lnTo>
                <a:lnTo>
                  <a:pt x="3896694" y="36899"/>
                </a:lnTo>
                <a:lnTo>
                  <a:pt x="3903560" y="41532"/>
                </a:lnTo>
                <a:lnTo>
                  <a:pt x="3911972" y="43230"/>
                </a:lnTo>
                <a:lnTo>
                  <a:pt x="3998433" y="43230"/>
                </a:lnTo>
                <a:lnTo>
                  <a:pt x="4006847" y="41532"/>
                </a:lnTo>
                <a:lnTo>
                  <a:pt x="4013718" y="36899"/>
                </a:lnTo>
                <a:lnTo>
                  <a:pt x="4018350" y="30029"/>
                </a:lnTo>
                <a:lnTo>
                  <a:pt x="4020049" y="21615"/>
                </a:lnTo>
                <a:lnTo>
                  <a:pt x="4018350" y="13201"/>
                </a:lnTo>
                <a:lnTo>
                  <a:pt x="4013718" y="6330"/>
                </a:lnTo>
                <a:lnTo>
                  <a:pt x="4006847" y="1698"/>
                </a:lnTo>
                <a:lnTo>
                  <a:pt x="3998433" y="0"/>
                </a:lnTo>
                <a:close/>
              </a:path>
              <a:path w="4699000" h="442594">
                <a:moveTo>
                  <a:pt x="4214536" y="0"/>
                </a:moveTo>
                <a:lnTo>
                  <a:pt x="4128100" y="0"/>
                </a:lnTo>
                <a:lnTo>
                  <a:pt x="4119686" y="1698"/>
                </a:lnTo>
                <a:lnTo>
                  <a:pt x="4112816" y="6330"/>
                </a:lnTo>
                <a:lnTo>
                  <a:pt x="4108183" y="13201"/>
                </a:lnTo>
                <a:lnTo>
                  <a:pt x="4106485" y="21615"/>
                </a:lnTo>
                <a:lnTo>
                  <a:pt x="4108183" y="30029"/>
                </a:lnTo>
                <a:lnTo>
                  <a:pt x="4112816" y="36899"/>
                </a:lnTo>
                <a:lnTo>
                  <a:pt x="4119686" y="41532"/>
                </a:lnTo>
                <a:lnTo>
                  <a:pt x="4128100" y="43230"/>
                </a:lnTo>
                <a:lnTo>
                  <a:pt x="4214536" y="43230"/>
                </a:lnTo>
                <a:lnTo>
                  <a:pt x="4222950" y="41532"/>
                </a:lnTo>
                <a:lnTo>
                  <a:pt x="4229821" y="36899"/>
                </a:lnTo>
                <a:lnTo>
                  <a:pt x="4234453" y="30029"/>
                </a:lnTo>
                <a:lnTo>
                  <a:pt x="4236152" y="21615"/>
                </a:lnTo>
                <a:lnTo>
                  <a:pt x="4234453" y="13201"/>
                </a:lnTo>
                <a:lnTo>
                  <a:pt x="4229821" y="6330"/>
                </a:lnTo>
                <a:lnTo>
                  <a:pt x="4222950" y="1698"/>
                </a:lnTo>
                <a:lnTo>
                  <a:pt x="4214536" y="0"/>
                </a:lnTo>
                <a:close/>
              </a:path>
              <a:path w="4699000" h="442594">
                <a:moveTo>
                  <a:pt x="4430690" y="0"/>
                </a:moveTo>
                <a:lnTo>
                  <a:pt x="4344242" y="0"/>
                </a:lnTo>
                <a:lnTo>
                  <a:pt x="4335828" y="1698"/>
                </a:lnTo>
                <a:lnTo>
                  <a:pt x="4328957" y="6330"/>
                </a:lnTo>
                <a:lnTo>
                  <a:pt x="4324325" y="13201"/>
                </a:lnTo>
                <a:lnTo>
                  <a:pt x="4322626" y="21615"/>
                </a:lnTo>
                <a:lnTo>
                  <a:pt x="4324325" y="30029"/>
                </a:lnTo>
                <a:lnTo>
                  <a:pt x="4328957" y="36899"/>
                </a:lnTo>
                <a:lnTo>
                  <a:pt x="4335828" y="41532"/>
                </a:lnTo>
                <a:lnTo>
                  <a:pt x="4344242" y="43230"/>
                </a:lnTo>
                <a:lnTo>
                  <a:pt x="4430690" y="43230"/>
                </a:lnTo>
                <a:lnTo>
                  <a:pt x="4439104" y="41532"/>
                </a:lnTo>
                <a:lnTo>
                  <a:pt x="4445975" y="36899"/>
                </a:lnTo>
                <a:lnTo>
                  <a:pt x="4450607" y="30029"/>
                </a:lnTo>
                <a:lnTo>
                  <a:pt x="4452306" y="21615"/>
                </a:lnTo>
                <a:lnTo>
                  <a:pt x="4450607" y="13201"/>
                </a:lnTo>
                <a:lnTo>
                  <a:pt x="4445975" y="6330"/>
                </a:lnTo>
                <a:lnTo>
                  <a:pt x="4439104" y="1698"/>
                </a:lnTo>
                <a:lnTo>
                  <a:pt x="4430690" y="0"/>
                </a:lnTo>
                <a:close/>
              </a:path>
              <a:path w="4699000" h="442594">
                <a:moveTo>
                  <a:pt x="4560370" y="25"/>
                </a:moveTo>
                <a:lnTo>
                  <a:pt x="4551956" y="1722"/>
                </a:lnTo>
                <a:lnTo>
                  <a:pt x="4545084" y="6349"/>
                </a:lnTo>
                <a:lnTo>
                  <a:pt x="4540448" y="13216"/>
                </a:lnTo>
                <a:lnTo>
                  <a:pt x="4538742" y="21628"/>
                </a:lnTo>
                <a:lnTo>
                  <a:pt x="4540433" y="30042"/>
                </a:lnTo>
                <a:lnTo>
                  <a:pt x="4545062" y="36914"/>
                </a:lnTo>
                <a:lnTo>
                  <a:pt x="4551931" y="41550"/>
                </a:lnTo>
                <a:lnTo>
                  <a:pt x="4560345" y="43256"/>
                </a:lnTo>
                <a:lnTo>
                  <a:pt x="4646756" y="43370"/>
                </a:lnTo>
                <a:lnTo>
                  <a:pt x="4655166" y="41697"/>
                </a:lnTo>
                <a:lnTo>
                  <a:pt x="4662046" y="37085"/>
                </a:lnTo>
                <a:lnTo>
                  <a:pt x="4666697" y="30227"/>
                </a:lnTo>
                <a:lnTo>
                  <a:pt x="4668422" y="21818"/>
                </a:lnTo>
                <a:lnTo>
                  <a:pt x="4666749" y="13400"/>
                </a:lnTo>
                <a:lnTo>
                  <a:pt x="4662137" y="6516"/>
                </a:lnTo>
                <a:lnTo>
                  <a:pt x="4655279" y="1864"/>
                </a:lnTo>
                <a:lnTo>
                  <a:pt x="4646870" y="139"/>
                </a:lnTo>
                <a:lnTo>
                  <a:pt x="4560370" y="25"/>
                </a:lnTo>
                <a:close/>
              </a:path>
              <a:path w="4699000" h="442594">
                <a:moveTo>
                  <a:pt x="4676791" y="100063"/>
                </a:moveTo>
                <a:lnTo>
                  <a:pt x="4668377" y="101761"/>
                </a:lnTo>
                <a:lnTo>
                  <a:pt x="4661507" y="106394"/>
                </a:lnTo>
                <a:lnTo>
                  <a:pt x="4656874" y="113264"/>
                </a:lnTo>
                <a:lnTo>
                  <a:pt x="4655176" y="121678"/>
                </a:lnTo>
                <a:lnTo>
                  <a:pt x="4655176" y="208127"/>
                </a:lnTo>
                <a:lnTo>
                  <a:pt x="4656874" y="216541"/>
                </a:lnTo>
                <a:lnTo>
                  <a:pt x="4661507" y="223412"/>
                </a:lnTo>
                <a:lnTo>
                  <a:pt x="4668377" y="228044"/>
                </a:lnTo>
                <a:lnTo>
                  <a:pt x="4676791" y="229742"/>
                </a:lnTo>
                <a:lnTo>
                  <a:pt x="4685205" y="228044"/>
                </a:lnTo>
                <a:lnTo>
                  <a:pt x="4692075" y="223412"/>
                </a:lnTo>
                <a:lnTo>
                  <a:pt x="4696708" y="216541"/>
                </a:lnTo>
                <a:lnTo>
                  <a:pt x="4698406" y="208127"/>
                </a:lnTo>
                <a:lnTo>
                  <a:pt x="4698406" y="121678"/>
                </a:lnTo>
                <a:lnTo>
                  <a:pt x="4696708" y="113264"/>
                </a:lnTo>
                <a:lnTo>
                  <a:pt x="4692075" y="106394"/>
                </a:lnTo>
                <a:lnTo>
                  <a:pt x="4685205" y="101761"/>
                </a:lnTo>
                <a:lnTo>
                  <a:pt x="4676791" y="100063"/>
                </a:lnTo>
                <a:close/>
              </a:path>
              <a:path w="4699000" h="442594">
                <a:moveTo>
                  <a:pt x="4683348" y="441464"/>
                </a:moveTo>
                <a:lnTo>
                  <a:pt x="4680893" y="441464"/>
                </a:lnTo>
                <a:lnTo>
                  <a:pt x="4682353" y="442297"/>
                </a:lnTo>
                <a:lnTo>
                  <a:pt x="4683348" y="441464"/>
                </a:lnTo>
                <a:close/>
              </a:path>
              <a:path w="4699000" h="442594">
                <a:moveTo>
                  <a:pt x="4655176" y="408464"/>
                </a:moveTo>
                <a:lnTo>
                  <a:pt x="4652776" y="412093"/>
                </a:lnTo>
                <a:lnTo>
                  <a:pt x="4651150" y="420522"/>
                </a:lnTo>
                <a:lnTo>
                  <a:pt x="4652926" y="428915"/>
                </a:lnTo>
                <a:lnTo>
                  <a:pt x="4657619" y="435743"/>
                </a:lnTo>
                <a:lnTo>
                  <a:pt x="4664528" y="440314"/>
                </a:lnTo>
                <a:lnTo>
                  <a:pt x="4672956" y="441934"/>
                </a:lnTo>
                <a:lnTo>
                  <a:pt x="4676855" y="441883"/>
                </a:lnTo>
                <a:lnTo>
                  <a:pt x="4677934" y="441832"/>
                </a:lnTo>
                <a:lnTo>
                  <a:pt x="4679395" y="441705"/>
                </a:lnTo>
                <a:lnTo>
                  <a:pt x="4680893" y="441464"/>
                </a:lnTo>
                <a:lnTo>
                  <a:pt x="4683348" y="441464"/>
                </a:lnTo>
                <a:lnTo>
                  <a:pt x="4684663" y="440364"/>
                </a:lnTo>
                <a:lnTo>
                  <a:pt x="4689467" y="433676"/>
                </a:lnTo>
                <a:lnTo>
                  <a:pt x="4698406" y="420242"/>
                </a:lnTo>
                <a:lnTo>
                  <a:pt x="4655176" y="420242"/>
                </a:lnTo>
                <a:lnTo>
                  <a:pt x="4655176" y="408464"/>
                </a:lnTo>
                <a:close/>
              </a:path>
              <a:path w="4699000" h="442594">
                <a:moveTo>
                  <a:pt x="4669894" y="399281"/>
                </a:moveTo>
                <a:lnTo>
                  <a:pt x="4664176" y="400487"/>
                </a:lnTo>
                <a:lnTo>
                  <a:pt x="4657347" y="405180"/>
                </a:lnTo>
                <a:lnTo>
                  <a:pt x="4655176" y="408464"/>
                </a:lnTo>
                <a:lnTo>
                  <a:pt x="4655176" y="420242"/>
                </a:lnTo>
                <a:lnTo>
                  <a:pt x="4664107" y="406802"/>
                </a:lnTo>
                <a:lnTo>
                  <a:pt x="4668904" y="400111"/>
                </a:lnTo>
                <a:lnTo>
                  <a:pt x="4669894" y="399281"/>
                </a:lnTo>
                <a:close/>
              </a:path>
              <a:path w="4699000" h="442594">
                <a:moveTo>
                  <a:pt x="4672246" y="398785"/>
                </a:moveTo>
                <a:lnTo>
                  <a:pt x="4669894" y="399281"/>
                </a:lnTo>
                <a:lnTo>
                  <a:pt x="4668904" y="400111"/>
                </a:lnTo>
                <a:lnTo>
                  <a:pt x="4664107" y="406802"/>
                </a:lnTo>
                <a:lnTo>
                  <a:pt x="4655176" y="420242"/>
                </a:lnTo>
                <a:lnTo>
                  <a:pt x="4698406" y="420242"/>
                </a:lnTo>
                <a:lnTo>
                  <a:pt x="4698406" y="399021"/>
                </a:lnTo>
                <a:lnTo>
                  <a:pt x="4672651" y="399021"/>
                </a:lnTo>
                <a:lnTo>
                  <a:pt x="4672246" y="398785"/>
                </a:lnTo>
                <a:close/>
              </a:path>
              <a:path w="4699000" h="442594">
                <a:moveTo>
                  <a:pt x="4676791" y="316191"/>
                </a:moveTo>
                <a:lnTo>
                  <a:pt x="4668377" y="317890"/>
                </a:lnTo>
                <a:lnTo>
                  <a:pt x="4661507" y="322522"/>
                </a:lnTo>
                <a:lnTo>
                  <a:pt x="4656874" y="329393"/>
                </a:lnTo>
                <a:lnTo>
                  <a:pt x="4655176" y="337807"/>
                </a:lnTo>
                <a:lnTo>
                  <a:pt x="4655176" y="408464"/>
                </a:lnTo>
                <a:lnTo>
                  <a:pt x="4657347" y="405180"/>
                </a:lnTo>
                <a:lnTo>
                  <a:pt x="4664176" y="400487"/>
                </a:lnTo>
                <a:lnTo>
                  <a:pt x="4669894" y="399281"/>
                </a:lnTo>
                <a:lnTo>
                  <a:pt x="4671206" y="398181"/>
                </a:lnTo>
                <a:lnTo>
                  <a:pt x="4698406" y="398181"/>
                </a:lnTo>
                <a:lnTo>
                  <a:pt x="4698406" y="337807"/>
                </a:lnTo>
                <a:lnTo>
                  <a:pt x="4696708" y="329393"/>
                </a:lnTo>
                <a:lnTo>
                  <a:pt x="4692075" y="322522"/>
                </a:lnTo>
                <a:lnTo>
                  <a:pt x="4685205" y="317890"/>
                </a:lnTo>
                <a:lnTo>
                  <a:pt x="4676791" y="316191"/>
                </a:lnTo>
                <a:close/>
              </a:path>
              <a:path w="4699000" h="442594">
                <a:moveTo>
                  <a:pt x="4675523" y="398667"/>
                </a:moveTo>
                <a:lnTo>
                  <a:pt x="4672575" y="398716"/>
                </a:lnTo>
                <a:lnTo>
                  <a:pt x="4672246" y="398785"/>
                </a:lnTo>
                <a:lnTo>
                  <a:pt x="4672651" y="399021"/>
                </a:lnTo>
                <a:lnTo>
                  <a:pt x="4674111" y="398779"/>
                </a:lnTo>
                <a:lnTo>
                  <a:pt x="4675523" y="398667"/>
                </a:lnTo>
                <a:close/>
              </a:path>
              <a:path w="4699000" h="442594">
                <a:moveTo>
                  <a:pt x="4698406" y="398665"/>
                </a:moveTo>
                <a:lnTo>
                  <a:pt x="4675523" y="398667"/>
                </a:lnTo>
                <a:lnTo>
                  <a:pt x="4674076" y="398785"/>
                </a:lnTo>
                <a:lnTo>
                  <a:pt x="4672651" y="399021"/>
                </a:lnTo>
                <a:lnTo>
                  <a:pt x="4698406" y="399021"/>
                </a:lnTo>
                <a:lnTo>
                  <a:pt x="4698406" y="398665"/>
                </a:lnTo>
                <a:close/>
              </a:path>
              <a:path w="4699000" h="442594">
                <a:moveTo>
                  <a:pt x="4698406" y="398181"/>
                </a:moveTo>
                <a:lnTo>
                  <a:pt x="4671206" y="398181"/>
                </a:lnTo>
                <a:lnTo>
                  <a:pt x="4672246" y="398785"/>
                </a:lnTo>
                <a:lnTo>
                  <a:pt x="4672575" y="398716"/>
                </a:lnTo>
                <a:lnTo>
                  <a:pt x="4675546" y="398665"/>
                </a:lnTo>
                <a:lnTo>
                  <a:pt x="4698406" y="398665"/>
                </a:lnTo>
                <a:lnTo>
                  <a:pt x="4698406" y="398181"/>
                </a:lnTo>
                <a:close/>
              </a:path>
              <a:path w="4699000" h="442594">
                <a:moveTo>
                  <a:pt x="4460942" y="398614"/>
                </a:moveTo>
                <a:lnTo>
                  <a:pt x="4456662" y="398614"/>
                </a:lnTo>
                <a:lnTo>
                  <a:pt x="4448246" y="400296"/>
                </a:lnTo>
                <a:lnTo>
                  <a:pt x="4441368" y="404917"/>
                </a:lnTo>
                <a:lnTo>
                  <a:pt x="4436724" y="411780"/>
                </a:lnTo>
                <a:lnTo>
                  <a:pt x="4435008" y="420192"/>
                </a:lnTo>
                <a:lnTo>
                  <a:pt x="4436698" y="428608"/>
                </a:lnTo>
                <a:lnTo>
                  <a:pt x="4441320" y="435484"/>
                </a:lnTo>
                <a:lnTo>
                  <a:pt x="4448181" y="440125"/>
                </a:lnTo>
                <a:lnTo>
                  <a:pt x="4456586" y="441832"/>
                </a:lnTo>
                <a:lnTo>
                  <a:pt x="4543060" y="441972"/>
                </a:lnTo>
                <a:lnTo>
                  <a:pt x="4551476" y="440283"/>
                </a:lnTo>
                <a:lnTo>
                  <a:pt x="4558352" y="435659"/>
                </a:lnTo>
                <a:lnTo>
                  <a:pt x="4562993" y="428794"/>
                </a:lnTo>
                <a:lnTo>
                  <a:pt x="4564701" y="420382"/>
                </a:lnTo>
                <a:lnTo>
                  <a:pt x="4563012" y="411966"/>
                </a:lnTo>
                <a:lnTo>
                  <a:pt x="4558387" y="405090"/>
                </a:lnTo>
                <a:lnTo>
                  <a:pt x="4551522" y="400449"/>
                </a:lnTo>
                <a:lnTo>
                  <a:pt x="4543111" y="398741"/>
                </a:lnTo>
                <a:lnTo>
                  <a:pt x="4460942" y="398614"/>
                </a:lnTo>
                <a:close/>
              </a:path>
              <a:path w="4699000" h="442594">
                <a:moveTo>
                  <a:pt x="4240521" y="398348"/>
                </a:moveTo>
                <a:lnTo>
                  <a:pt x="4232107" y="400037"/>
                </a:lnTo>
                <a:lnTo>
                  <a:pt x="4225235" y="404661"/>
                </a:lnTo>
                <a:lnTo>
                  <a:pt x="4220598" y="411526"/>
                </a:lnTo>
                <a:lnTo>
                  <a:pt x="4218893" y="419938"/>
                </a:lnTo>
                <a:lnTo>
                  <a:pt x="4220589" y="428353"/>
                </a:lnTo>
                <a:lnTo>
                  <a:pt x="4225217" y="435228"/>
                </a:lnTo>
                <a:lnTo>
                  <a:pt x="4232083" y="439865"/>
                </a:lnTo>
                <a:lnTo>
                  <a:pt x="4240495" y="441566"/>
                </a:lnTo>
                <a:lnTo>
                  <a:pt x="4326931" y="441655"/>
                </a:lnTo>
                <a:lnTo>
                  <a:pt x="4335347" y="439965"/>
                </a:lnTo>
                <a:lnTo>
                  <a:pt x="4342224" y="435341"/>
                </a:lnTo>
                <a:lnTo>
                  <a:pt x="4346864" y="428476"/>
                </a:lnTo>
                <a:lnTo>
                  <a:pt x="4348572" y="420065"/>
                </a:lnTo>
                <a:lnTo>
                  <a:pt x="4346883" y="411649"/>
                </a:lnTo>
                <a:lnTo>
                  <a:pt x="4342259" y="404772"/>
                </a:lnTo>
                <a:lnTo>
                  <a:pt x="4335394" y="400132"/>
                </a:lnTo>
                <a:lnTo>
                  <a:pt x="4326982" y="398424"/>
                </a:lnTo>
                <a:lnTo>
                  <a:pt x="4240521" y="398348"/>
                </a:lnTo>
                <a:close/>
              </a:path>
              <a:path w="4699000" h="442594">
                <a:moveTo>
                  <a:pt x="4041994" y="398259"/>
                </a:moveTo>
                <a:lnTo>
                  <a:pt x="4004446" y="411479"/>
                </a:lnTo>
                <a:lnTo>
                  <a:pt x="4002754" y="419887"/>
                </a:lnTo>
                <a:lnTo>
                  <a:pt x="4004458" y="428301"/>
                </a:lnTo>
                <a:lnTo>
                  <a:pt x="4009101" y="435171"/>
                </a:lnTo>
                <a:lnTo>
                  <a:pt x="4015953" y="439791"/>
                </a:lnTo>
                <a:lnTo>
                  <a:pt x="4024367" y="441490"/>
                </a:lnTo>
                <a:lnTo>
                  <a:pt x="4110878" y="441490"/>
                </a:lnTo>
                <a:lnTo>
                  <a:pt x="4119243" y="439791"/>
                </a:lnTo>
                <a:lnTo>
                  <a:pt x="4126104" y="435159"/>
                </a:lnTo>
                <a:lnTo>
                  <a:pt x="4130733" y="428288"/>
                </a:lnTo>
                <a:lnTo>
                  <a:pt x="4132428" y="419874"/>
                </a:lnTo>
                <a:lnTo>
                  <a:pt x="4130720" y="411460"/>
                </a:lnTo>
                <a:lnTo>
                  <a:pt x="4126074" y="404590"/>
                </a:lnTo>
                <a:lnTo>
                  <a:pt x="4119229" y="399972"/>
                </a:lnTo>
                <a:lnTo>
                  <a:pt x="4110816" y="398271"/>
                </a:lnTo>
                <a:lnTo>
                  <a:pt x="4041994" y="398259"/>
                </a:lnTo>
                <a:close/>
              </a:path>
              <a:path w="4699000" h="442594">
                <a:moveTo>
                  <a:pt x="3894700" y="398259"/>
                </a:moveTo>
                <a:lnTo>
                  <a:pt x="3808251" y="398259"/>
                </a:lnTo>
                <a:lnTo>
                  <a:pt x="3799837" y="399957"/>
                </a:lnTo>
                <a:lnTo>
                  <a:pt x="3792966" y="404590"/>
                </a:lnTo>
                <a:lnTo>
                  <a:pt x="3788334" y="411460"/>
                </a:lnTo>
                <a:lnTo>
                  <a:pt x="3786635" y="419874"/>
                </a:lnTo>
                <a:lnTo>
                  <a:pt x="3788334" y="428288"/>
                </a:lnTo>
                <a:lnTo>
                  <a:pt x="3792966" y="435159"/>
                </a:lnTo>
                <a:lnTo>
                  <a:pt x="3799837" y="439791"/>
                </a:lnTo>
                <a:lnTo>
                  <a:pt x="3808251" y="441490"/>
                </a:lnTo>
                <a:lnTo>
                  <a:pt x="3894700" y="441490"/>
                </a:lnTo>
                <a:lnTo>
                  <a:pt x="3903113" y="439791"/>
                </a:lnTo>
                <a:lnTo>
                  <a:pt x="3909984" y="435159"/>
                </a:lnTo>
                <a:lnTo>
                  <a:pt x="3914616" y="428288"/>
                </a:lnTo>
                <a:lnTo>
                  <a:pt x="3916315" y="419874"/>
                </a:lnTo>
                <a:lnTo>
                  <a:pt x="3914616" y="411460"/>
                </a:lnTo>
                <a:lnTo>
                  <a:pt x="3909984" y="404590"/>
                </a:lnTo>
                <a:lnTo>
                  <a:pt x="3903113" y="399957"/>
                </a:lnTo>
                <a:lnTo>
                  <a:pt x="3894700" y="398259"/>
                </a:lnTo>
                <a:close/>
              </a:path>
              <a:path w="4699000" h="442594">
                <a:moveTo>
                  <a:pt x="3678546" y="398259"/>
                </a:moveTo>
                <a:lnTo>
                  <a:pt x="3592097" y="398259"/>
                </a:lnTo>
                <a:lnTo>
                  <a:pt x="3583683" y="399957"/>
                </a:lnTo>
                <a:lnTo>
                  <a:pt x="3576812" y="404590"/>
                </a:lnTo>
                <a:lnTo>
                  <a:pt x="3572180" y="411460"/>
                </a:lnTo>
                <a:lnTo>
                  <a:pt x="3570481" y="419874"/>
                </a:lnTo>
                <a:lnTo>
                  <a:pt x="3572180" y="428288"/>
                </a:lnTo>
                <a:lnTo>
                  <a:pt x="3576812" y="435159"/>
                </a:lnTo>
                <a:lnTo>
                  <a:pt x="3583683" y="439791"/>
                </a:lnTo>
                <a:lnTo>
                  <a:pt x="3592097" y="441490"/>
                </a:lnTo>
                <a:lnTo>
                  <a:pt x="3678546" y="441490"/>
                </a:lnTo>
                <a:lnTo>
                  <a:pt x="3686959" y="439791"/>
                </a:lnTo>
                <a:lnTo>
                  <a:pt x="3693830" y="435159"/>
                </a:lnTo>
                <a:lnTo>
                  <a:pt x="3698462" y="428288"/>
                </a:lnTo>
                <a:lnTo>
                  <a:pt x="3700161" y="419874"/>
                </a:lnTo>
                <a:lnTo>
                  <a:pt x="3698462" y="411460"/>
                </a:lnTo>
                <a:lnTo>
                  <a:pt x="3693830" y="404590"/>
                </a:lnTo>
                <a:lnTo>
                  <a:pt x="3686959" y="399957"/>
                </a:lnTo>
                <a:lnTo>
                  <a:pt x="3678546" y="398259"/>
                </a:lnTo>
                <a:close/>
              </a:path>
              <a:path w="4699000" h="442594">
                <a:moveTo>
                  <a:pt x="3462430" y="398259"/>
                </a:moveTo>
                <a:lnTo>
                  <a:pt x="3375981" y="398259"/>
                </a:lnTo>
                <a:lnTo>
                  <a:pt x="3367567" y="399957"/>
                </a:lnTo>
                <a:lnTo>
                  <a:pt x="3360696" y="404590"/>
                </a:lnTo>
                <a:lnTo>
                  <a:pt x="3356064" y="411460"/>
                </a:lnTo>
                <a:lnTo>
                  <a:pt x="3354365" y="419874"/>
                </a:lnTo>
                <a:lnTo>
                  <a:pt x="3356064" y="428288"/>
                </a:lnTo>
                <a:lnTo>
                  <a:pt x="3360696" y="435159"/>
                </a:lnTo>
                <a:lnTo>
                  <a:pt x="3367567" y="439791"/>
                </a:lnTo>
                <a:lnTo>
                  <a:pt x="3375981" y="441490"/>
                </a:lnTo>
                <a:lnTo>
                  <a:pt x="3462430" y="441490"/>
                </a:lnTo>
                <a:lnTo>
                  <a:pt x="3470843" y="439791"/>
                </a:lnTo>
                <a:lnTo>
                  <a:pt x="3477714" y="435159"/>
                </a:lnTo>
                <a:lnTo>
                  <a:pt x="3482346" y="428288"/>
                </a:lnTo>
                <a:lnTo>
                  <a:pt x="3484045" y="419874"/>
                </a:lnTo>
                <a:lnTo>
                  <a:pt x="3482346" y="411460"/>
                </a:lnTo>
                <a:lnTo>
                  <a:pt x="3477714" y="404590"/>
                </a:lnTo>
                <a:lnTo>
                  <a:pt x="3470843" y="399957"/>
                </a:lnTo>
                <a:lnTo>
                  <a:pt x="3462430" y="398259"/>
                </a:lnTo>
                <a:close/>
              </a:path>
              <a:path w="4699000" h="442594">
                <a:moveTo>
                  <a:pt x="3246288" y="398259"/>
                </a:moveTo>
                <a:lnTo>
                  <a:pt x="3159840" y="398259"/>
                </a:lnTo>
                <a:lnTo>
                  <a:pt x="3151426" y="399957"/>
                </a:lnTo>
                <a:lnTo>
                  <a:pt x="3144555" y="404590"/>
                </a:lnTo>
                <a:lnTo>
                  <a:pt x="3139923" y="411460"/>
                </a:lnTo>
                <a:lnTo>
                  <a:pt x="3138224" y="419874"/>
                </a:lnTo>
                <a:lnTo>
                  <a:pt x="3139923" y="428288"/>
                </a:lnTo>
                <a:lnTo>
                  <a:pt x="3144555" y="435159"/>
                </a:lnTo>
                <a:lnTo>
                  <a:pt x="3151426" y="439791"/>
                </a:lnTo>
                <a:lnTo>
                  <a:pt x="3159840" y="441490"/>
                </a:lnTo>
                <a:lnTo>
                  <a:pt x="3246288" y="441490"/>
                </a:lnTo>
                <a:lnTo>
                  <a:pt x="3254702" y="439791"/>
                </a:lnTo>
                <a:lnTo>
                  <a:pt x="3261573" y="435159"/>
                </a:lnTo>
                <a:lnTo>
                  <a:pt x="3266205" y="428288"/>
                </a:lnTo>
                <a:lnTo>
                  <a:pt x="3267904" y="419874"/>
                </a:lnTo>
                <a:lnTo>
                  <a:pt x="3266205" y="411460"/>
                </a:lnTo>
                <a:lnTo>
                  <a:pt x="3261573" y="404590"/>
                </a:lnTo>
                <a:lnTo>
                  <a:pt x="3254702" y="399957"/>
                </a:lnTo>
                <a:lnTo>
                  <a:pt x="3246288" y="398259"/>
                </a:lnTo>
                <a:close/>
              </a:path>
              <a:path w="4699000" h="442594">
                <a:moveTo>
                  <a:pt x="3030173" y="398259"/>
                </a:moveTo>
                <a:lnTo>
                  <a:pt x="2943724" y="398259"/>
                </a:lnTo>
                <a:lnTo>
                  <a:pt x="2935310" y="399957"/>
                </a:lnTo>
                <a:lnTo>
                  <a:pt x="2928439" y="404590"/>
                </a:lnTo>
                <a:lnTo>
                  <a:pt x="2923807" y="411460"/>
                </a:lnTo>
                <a:lnTo>
                  <a:pt x="2922108" y="419874"/>
                </a:lnTo>
                <a:lnTo>
                  <a:pt x="2923807" y="428288"/>
                </a:lnTo>
                <a:lnTo>
                  <a:pt x="2928439" y="435159"/>
                </a:lnTo>
                <a:lnTo>
                  <a:pt x="2935310" y="439791"/>
                </a:lnTo>
                <a:lnTo>
                  <a:pt x="2943724" y="441490"/>
                </a:lnTo>
                <a:lnTo>
                  <a:pt x="3030173" y="441490"/>
                </a:lnTo>
                <a:lnTo>
                  <a:pt x="3038584" y="439791"/>
                </a:lnTo>
                <a:lnTo>
                  <a:pt x="3045451" y="435159"/>
                </a:lnTo>
                <a:lnTo>
                  <a:pt x="3050079" y="428288"/>
                </a:lnTo>
                <a:lnTo>
                  <a:pt x="3051775" y="419874"/>
                </a:lnTo>
                <a:lnTo>
                  <a:pt x="3050079" y="411460"/>
                </a:lnTo>
                <a:lnTo>
                  <a:pt x="3045451" y="404590"/>
                </a:lnTo>
                <a:lnTo>
                  <a:pt x="3038584" y="399957"/>
                </a:lnTo>
                <a:lnTo>
                  <a:pt x="3030173" y="398259"/>
                </a:lnTo>
                <a:close/>
              </a:path>
              <a:path w="4699000" h="442594">
                <a:moveTo>
                  <a:pt x="2814044" y="398259"/>
                </a:moveTo>
                <a:lnTo>
                  <a:pt x="2727595" y="398259"/>
                </a:lnTo>
                <a:lnTo>
                  <a:pt x="2719181" y="399957"/>
                </a:lnTo>
                <a:lnTo>
                  <a:pt x="2712311" y="404590"/>
                </a:lnTo>
                <a:lnTo>
                  <a:pt x="2707678" y="411460"/>
                </a:lnTo>
                <a:lnTo>
                  <a:pt x="2705980" y="419874"/>
                </a:lnTo>
                <a:lnTo>
                  <a:pt x="2707678" y="428288"/>
                </a:lnTo>
                <a:lnTo>
                  <a:pt x="2712311" y="435159"/>
                </a:lnTo>
                <a:lnTo>
                  <a:pt x="2719181" y="439791"/>
                </a:lnTo>
                <a:lnTo>
                  <a:pt x="2727595" y="441490"/>
                </a:lnTo>
                <a:lnTo>
                  <a:pt x="2814044" y="441490"/>
                </a:lnTo>
                <a:lnTo>
                  <a:pt x="2822458" y="439791"/>
                </a:lnTo>
                <a:lnTo>
                  <a:pt x="2829328" y="435159"/>
                </a:lnTo>
                <a:lnTo>
                  <a:pt x="2833961" y="428288"/>
                </a:lnTo>
                <a:lnTo>
                  <a:pt x="2835659" y="419874"/>
                </a:lnTo>
                <a:lnTo>
                  <a:pt x="2833961" y="411460"/>
                </a:lnTo>
                <a:lnTo>
                  <a:pt x="2829328" y="404590"/>
                </a:lnTo>
                <a:lnTo>
                  <a:pt x="2822458" y="399957"/>
                </a:lnTo>
                <a:lnTo>
                  <a:pt x="2814044" y="398259"/>
                </a:lnTo>
                <a:close/>
              </a:path>
              <a:path w="4699000" h="442594">
                <a:moveTo>
                  <a:pt x="2597903" y="398259"/>
                </a:moveTo>
                <a:lnTo>
                  <a:pt x="2511454" y="398259"/>
                </a:lnTo>
                <a:lnTo>
                  <a:pt x="2503040" y="399957"/>
                </a:lnTo>
                <a:lnTo>
                  <a:pt x="2496169" y="404590"/>
                </a:lnTo>
                <a:lnTo>
                  <a:pt x="2491537" y="411460"/>
                </a:lnTo>
                <a:lnTo>
                  <a:pt x="2489838" y="419874"/>
                </a:lnTo>
                <a:lnTo>
                  <a:pt x="2491537" y="428288"/>
                </a:lnTo>
                <a:lnTo>
                  <a:pt x="2496169" y="435159"/>
                </a:lnTo>
                <a:lnTo>
                  <a:pt x="2503040" y="439791"/>
                </a:lnTo>
                <a:lnTo>
                  <a:pt x="2511454" y="441490"/>
                </a:lnTo>
                <a:lnTo>
                  <a:pt x="2597903" y="441490"/>
                </a:lnTo>
                <a:lnTo>
                  <a:pt x="2606316" y="439791"/>
                </a:lnTo>
                <a:lnTo>
                  <a:pt x="2613187" y="435159"/>
                </a:lnTo>
                <a:lnTo>
                  <a:pt x="2617819" y="428288"/>
                </a:lnTo>
                <a:lnTo>
                  <a:pt x="2619518" y="419874"/>
                </a:lnTo>
                <a:lnTo>
                  <a:pt x="2617819" y="411460"/>
                </a:lnTo>
                <a:lnTo>
                  <a:pt x="2613187" y="404590"/>
                </a:lnTo>
                <a:lnTo>
                  <a:pt x="2606316" y="399957"/>
                </a:lnTo>
                <a:lnTo>
                  <a:pt x="2597903" y="398259"/>
                </a:lnTo>
                <a:close/>
              </a:path>
              <a:path w="4699000" h="442594">
                <a:moveTo>
                  <a:pt x="2381787" y="398259"/>
                </a:moveTo>
                <a:lnTo>
                  <a:pt x="2295338" y="398259"/>
                </a:lnTo>
                <a:lnTo>
                  <a:pt x="2286924" y="399957"/>
                </a:lnTo>
                <a:lnTo>
                  <a:pt x="2280053" y="404590"/>
                </a:lnTo>
                <a:lnTo>
                  <a:pt x="2275421" y="411460"/>
                </a:lnTo>
                <a:lnTo>
                  <a:pt x="2273722" y="419874"/>
                </a:lnTo>
                <a:lnTo>
                  <a:pt x="2275421" y="428288"/>
                </a:lnTo>
                <a:lnTo>
                  <a:pt x="2280053" y="435159"/>
                </a:lnTo>
                <a:lnTo>
                  <a:pt x="2286924" y="439791"/>
                </a:lnTo>
                <a:lnTo>
                  <a:pt x="2295338" y="441490"/>
                </a:lnTo>
                <a:lnTo>
                  <a:pt x="2381787" y="441490"/>
                </a:lnTo>
                <a:lnTo>
                  <a:pt x="2390200" y="439791"/>
                </a:lnTo>
                <a:lnTo>
                  <a:pt x="2397071" y="435159"/>
                </a:lnTo>
                <a:lnTo>
                  <a:pt x="2401703" y="428288"/>
                </a:lnTo>
                <a:lnTo>
                  <a:pt x="2403402" y="419874"/>
                </a:lnTo>
                <a:lnTo>
                  <a:pt x="2401703" y="411460"/>
                </a:lnTo>
                <a:lnTo>
                  <a:pt x="2397071" y="404590"/>
                </a:lnTo>
                <a:lnTo>
                  <a:pt x="2390200" y="399957"/>
                </a:lnTo>
                <a:lnTo>
                  <a:pt x="2381787" y="398259"/>
                </a:lnTo>
                <a:close/>
              </a:path>
              <a:path w="4699000" h="442594">
                <a:moveTo>
                  <a:pt x="2165645" y="398259"/>
                </a:moveTo>
                <a:lnTo>
                  <a:pt x="2079197" y="398259"/>
                </a:lnTo>
                <a:lnTo>
                  <a:pt x="2070783" y="399957"/>
                </a:lnTo>
                <a:lnTo>
                  <a:pt x="2063912" y="404590"/>
                </a:lnTo>
                <a:lnTo>
                  <a:pt x="2059280" y="411460"/>
                </a:lnTo>
                <a:lnTo>
                  <a:pt x="2057581" y="419874"/>
                </a:lnTo>
                <a:lnTo>
                  <a:pt x="2059280" y="428288"/>
                </a:lnTo>
                <a:lnTo>
                  <a:pt x="2063912" y="435159"/>
                </a:lnTo>
                <a:lnTo>
                  <a:pt x="2070783" y="439791"/>
                </a:lnTo>
                <a:lnTo>
                  <a:pt x="2079197" y="441490"/>
                </a:lnTo>
                <a:lnTo>
                  <a:pt x="2165645" y="441490"/>
                </a:lnTo>
                <a:lnTo>
                  <a:pt x="2174052" y="439791"/>
                </a:lnTo>
                <a:lnTo>
                  <a:pt x="2180919" y="435159"/>
                </a:lnTo>
                <a:lnTo>
                  <a:pt x="2185550" y="428288"/>
                </a:lnTo>
                <a:lnTo>
                  <a:pt x="2187248" y="419874"/>
                </a:lnTo>
                <a:lnTo>
                  <a:pt x="2185550" y="411460"/>
                </a:lnTo>
                <a:lnTo>
                  <a:pt x="2180919" y="404590"/>
                </a:lnTo>
                <a:lnTo>
                  <a:pt x="2174052" y="399957"/>
                </a:lnTo>
                <a:lnTo>
                  <a:pt x="2165645" y="398259"/>
                </a:lnTo>
                <a:close/>
              </a:path>
              <a:path w="4699000" h="442594">
                <a:moveTo>
                  <a:pt x="1949517" y="398259"/>
                </a:moveTo>
                <a:lnTo>
                  <a:pt x="1863068" y="398259"/>
                </a:lnTo>
                <a:lnTo>
                  <a:pt x="1854654" y="399957"/>
                </a:lnTo>
                <a:lnTo>
                  <a:pt x="1847783" y="404590"/>
                </a:lnTo>
                <a:lnTo>
                  <a:pt x="1843151" y="411460"/>
                </a:lnTo>
                <a:lnTo>
                  <a:pt x="1841453" y="419874"/>
                </a:lnTo>
                <a:lnTo>
                  <a:pt x="1843151" y="428288"/>
                </a:lnTo>
                <a:lnTo>
                  <a:pt x="1847783" y="435159"/>
                </a:lnTo>
                <a:lnTo>
                  <a:pt x="1854654" y="439791"/>
                </a:lnTo>
                <a:lnTo>
                  <a:pt x="1863068" y="441490"/>
                </a:lnTo>
                <a:lnTo>
                  <a:pt x="1949517" y="441490"/>
                </a:lnTo>
                <a:lnTo>
                  <a:pt x="1957931" y="439791"/>
                </a:lnTo>
                <a:lnTo>
                  <a:pt x="1964801" y="435159"/>
                </a:lnTo>
                <a:lnTo>
                  <a:pt x="1969434" y="428288"/>
                </a:lnTo>
                <a:lnTo>
                  <a:pt x="1971132" y="419874"/>
                </a:lnTo>
                <a:lnTo>
                  <a:pt x="1969434" y="411460"/>
                </a:lnTo>
                <a:lnTo>
                  <a:pt x="1964801" y="404590"/>
                </a:lnTo>
                <a:lnTo>
                  <a:pt x="1957931" y="399957"/>
                </a:lnTo>
                <a:lnTo>
                  <a:pt x="1949517" y="398259"/>
                </a:lnTo>
                <a:close/>
              </a:path>
              <a:path w="4699000" h="442594">
                <a:moveTo>
                  <a:pt x="1733376" y="398259"/>
                </a:moveTo>
                <a:lnTo>
                  <a:pt x="1646914" y="398259"/>
                </a:lnTo>
                <a:lnTo>
                  <a:pt x="1638502" y="399957"/>
                </a:lnTo>
                <a:lnTo>
                  <a:pt x="1631636" y="404590"/>
                </a:lnTo>
                <a:lnTo>
                  <a:pt x="1627008" y="411460"/>
                </a:lnTo>
                <a:lnTo>
                  <a:pt x="1625311" y="419874"/>
                </a:lnTo>
                <a:lnTo>
                  <a:pt x="1627008" y="428288"/>
                </a:lnTo>
                <a:lnTo>
                  <a:pt x="1631636" y="435159"/>
                </a:lnTo>
                <a:lnTo>
                  <a:pt x="1638502" y="439791"/>
                </a:lnTo>
                <a:lnTo>
                  <a:pt x="1646914" y="441490"/>
                </a:lnTo>
                <a:lnTo>
                  <a:pt x="1733376" y="441490"/>
                </a:lnTo>
                <a:lnTo>
                  <a:pt x="1741789" y="439791"/>
                </a:lnTo>
                <a:lnTo>
                  <a:pt x="1748660" y="435159"/>
                </a:lnTo>
                <a:lnTo>
                  <a:pt x="1753292" y="428288"/>
                </a:lnTo>
                <a:lnTo>
                  <a:pt x="1754991" y="419874"/>
                </a:lnTo>
                <a:lnTo>
                  <a:pt x="1753292" y="411460"/>
                </a:lnTo>
                <a:lnTo>
                  <a:pt x="1748660" y="404590"/>
                </a:lnTo>
                <a:lnTo>
                  <a:pt x="1741789" y="399957"/>
                </a:lnTo>
                <a:lnTo>
                  <a:pt x="1733376" y="398259"/>
                </a:lnTo>
                <a:close/>
              </a:path>
              <a:path w="4699000" h="442594">
                <a:moveTo>
                  <a:pt x="1517260" y="398259"/>
                </a:moveTo>
                <a:lnTo>
                  <a:pt x="1430811" y="398259"/>
                </a:lnTo>
                <a:lnTo>
                  <a:pt x="1422397" y="399957"/>
                </a:lnTo>
                <a:lnTo>
                  <a:pt x="1415526" y="404590"/>
                </a:lnTo>
                <a:lnTo>
                  <a:pt x="1410894" y="411460"/>
                </a:lnTo>
                <a:lnTo>
                  <a:pt x="1409195" y="419874"/>
                </a:lnTo>
                <a:lnTo>
                  <a:pt x="1410894" y="428288"/>
                </a:lnTo>
                <a:lnTo>
                  <a:pt x="1415526" y="435159"/>
                </a:lnTo>
                <a:lnTo>
                  <a:pt x="1422397" y="439791"/>
                </a:lnTo>
                <a:lnTo>
                  <a:pt x="1430811" y="441490"/>
                </a:lnTo>
                <a:lnTo>
                  <a:pt x="1517260" y="441490"/>
                </a:lnTo>
                <a:lnTo>
                  <a:pt x="1525673" y="439791"/>
                </a:lnTo>
                <a:lnTo>
                  <a:pt x="1532544" y="435159"/>
                </a:lnTo>
                <a:lnTo>
                  <a:pt x="1537176" y="428288"/>
                </a:lnTo>
                <a:lnTo>
                  <a:pt x="1538875" y="419874"/>
                </a:lnTo>
                <a:lnTo>
                  <a:pt x="1537176" y="411460"/>
                </a:lnTo>
                <a:lnTo>
                  <a:pt x="1532544" y="404590"/>
                </a:lnTo>
                <a:lnTo>
                  <a:pt x="1525673" y="399957"/>
                </a:lnTo>
                <a:lnTo>
                  <a:pt x="1517260" y="398259"/>
                </a:lnTo>
                <a:close/>
              </a:path>
              <a:path w="4699000" h="442594">
                <a:moveTo>
                  <a:pt x="1301118" y="398259"/>
                </a:moveTo>
                <a:lnTo>
                  <a:pt x="1214657" y="398259"/>
                </a:lnTo>
                <a:lnTo>
                  <a:pt x="1206243" y="399957"/>
                </a:lnTo>
                <a:lnTo>
                  <a:pt x="1199372" y="404590"/>
                </a:lnTo>
                <a:lnTo>
                  <a:pt x="1194740" y="411460"/>
                </a:lnTo>
                <a:lnTo>
                  <a:pt x="1193041" y="419874"/>
                </a:lnTo>
                <a:lnTo>
                  <a:pt x="1194740" y="428288"/>
                </a:lnTo>
                <a:lnTo>
                  <a:pt x="1199372" y="435159"/>
                </a:lnTo>
                <a:lnTo>
                  <a:pt x="1206243" y="439791"/>
                </a:lnTo>
                <a:lnTo>
                  <a:pt x="1214657" y="441490"/>
                </a:lnTo>
                <a:lnTo>
                  <a:pt x="1301118" y="441490"/>
                </a:lnTo>
                <a:lnTo>
                  <a:pt x="1309525" y="439791"/>
                </a:lnTo>
                <a:lnTo>
                  <a:pt x="1316392" y="435159"/>
                </a:lnTo>
                <a:lnTo>
                  <a:pt x="1321023" y="428288"/>
                </a:lnTo>
                <a:lnTo>
                  <a:pt x="1322721" y="419874"/>
                </a:lnTo>
                <a:lnTo>
                  <a:pt x="1321023" y="411460"/>
                </a:lnTo>
                <a:lnTo>
                  <a:pt x="1316392" y="404590"/>
                </a:lnTo>
                <a:lnTo>
                  <a:pt x="1309525" y="399957"/>
                </a:lnTo>
                <a:lnTo>
                  <a:pt x="1301118" y="398259"/>
                </a:lnTo>
                <a:close/>
              </a:path>
              <a:path w="4699000" h="442594">
                <a:moveTo>
                  <a:pt x="1084990" y="398259"/>
                </a:moveTo>
                <a:lnTo>
                  <a:pt x="998541" y="398259"/>
                </a:lnTo>
                <a:lnTo>
                  <a:pt x="990127" y="399957"/>
                </a:lnTo>
                <a:lnTo>
                  <a:pt x="983256" y="404590"/>
                </a:lnTo>
                <a:lnTo>
                  <a:pt x="978624" y="411460"/>
                </a:lnTo>
                <a:lnTo>
                  <a:pt x="976925" y="419874"/>
                </a:lnTo>
                <a:lnTo>
                  <a:pt x="978624" y="428288"/>
                </a:lnTo>
                <a:lnTo>
                  <a:pt x="983256" y="435159"/>
                </a:lnTo>
                <a:lnTo>
                  <a:pt x="990127" y="439791"/>
                </a:lnTo>
                <a:lnTo>
                  <a:pt x="998541" y="441490"/>
                </a:lnTo>
                <a:lnTo>
                  <a:pt x="1084990" y="441490"/>
                </a:lnTo>
                <a:lnTo>
                  <a:pt x="1093403" y="439791"/>
                </a:lnTo>
                <a:lnTo>
                  <a:pt x="1100274" y="435159"/>
                </a:lnTo>
                <a:lnTo>
                  <a:pt x="1104906" y="428288"/>
                </a:lnTo>
                <a:lnTo>
                  <a:pt x="1106605" y="419874"/>
                </a:lnTo>
                <a:lnTo>
                  <a:pt x="1104906" y="411460"/>
                </a:lnTo>
                <a:lnTo>
                  <a:pt x="1100274" y="404590"/>
                </a:lnTo>
                <a:lnTo>
                  <a:pt x="1093403" y="399957"/>
                </a:lnTo>
                <a:lnTo>
                  <a:pt x="1084990" y="398259"/>
                </a:lnTo>
                <a:close/>
              </a:path>
              <a:path w="4699000" h="442594">
                <a:moveTo>
                  <a:pt x="868848" y="398259"/>
                </a:moveTo>
                <a:lnTo>
                  <a:pt x="782400" y="398259"/>
                </a:lnTo>
                <a:lnTo>
                  <a:pt x="773986" y="399957"/>
                </a:lnTo>
                <a:lnTo>
                  <a:pt x="767115" y="404590"/>
                </a:lnTo>
                <a:lnTo>
                  <a:pt x="762483" y="411460"/>
                </a:lnTo>
                <a:lnTo>
                  <a:pt x="760784" y="419874"/>
                </a:lnTo>
                <a:lnTo>
                  <a:pt x="762483" y="428288"/>
                </a:lnTo>
                <a:lnTo>
                  <a:pt x="767115" y="435159"/>
                </a:lnTo>
                <a:lnTo>
                  <a:pt x="773986" y="439791"/>
                </a:lnTo>
                <a:lnTo>
                  <a:pt x="782400" y="441490"/>
                </a:lnTo>
                <a:lnTo>
                  <a:pt x="868848" y="441490"/>
                </a:lnTo>
                <a:lnTo>
                  <a:pt x="877262" y="439791"/>
                </a:lnTo>
                <a:lnTo>
                  <a:pt x="884133" y="435159"/>
                </a:lnTo>
                <a:lnTo>
                  <a:pt x="888765" y="428288"/>
                </a:lnTo>
                <a:lnTo>
                  <a:pt x="890464" y="419874"/>
                </a:lnTo>
                <a:lnTo>
                  <a:pt x="888765" y="411460"/>
                </a:lnTo>
                <a:lnTo>
                  <a:pt x="884133" y="404590"/>
                </a:lnTo>
                <a:lnTo>
                  <a:pt x="877262" y="399957"/>
                </a:lnTo>
                <a:lnTo>
                  <a:pt x="868848" y="398259"/>
                </a:lnTo>
                <a:close/>
              </a:path>
              <a:path w="4699000" h="442594">
                <a:moveTo>
                  <a:pt x="652729" y="398259"/>
                </a:moveTo>
                <a:lnTo>
                  <a:pt x="566272" y="398259"/>
                </a:lnTo>
                <a:lnTo>
                  <a:pt x="557860" y="399957"/>
                </a:lnTo>
                <a:lnTo>
                  <a:pt x="550990" y="404590"/>
                </a:lnTo>
                <a:lnTo>
                  <a:pt x="546358" y="411460"/>
                </a:lnTo>
                <a:lnTo>
                  <a:pt x="544659" y="419874"/>
                </a:lnTo>
                <a:lnTo>
                  <a:pt x="546358" y="428288"/>
                </a:lnTo>
                <a:lnTo>
                  <a:pt x="550990" y="435159"/>
                </a:lnTo>
                <a:lnTo>
                  <a:pt x="557860" y="439791"/>
                </a:lnTo>
                <a:lnTo>
                  <a:pt x="566272" y="441490"/>
                </a:lnTo>
                <a:lnTo>
                  <a:pt x="652729" y="441490"/>
                </a:lnTo>
                <a:lnTo>
                  <a:pt x="661142" y="439791"/>
                </a:lnTo>
                <a:lnTo>
                  <a:pt x="668011" y="435159"/>
                </a:lnTo>
                <a:lnTo>
                  <a:pt x="672643" y="428288"/>
                </a:lnTo>
                <a:lnTo>
                  <a:pt x="674342" y="419874"/>
                </a:lnTo>
                <a:lnTo>
                  <a:pt x="672643" y="411460"/>
                </a:lnTo>
                <a:lnTo>
                  <a:pt x="668011" y="404590"/>
                </a:lnTo>
                <a:lnTo>
                  <a:pt x="661142" y="399957"/>
                </a:lnTo>
                <a:lnTo>
                  <a:pt x="652729" y="398259"/>
                </a:lnTo>
                <a:close/>
              </a:path>
              <a:path w="4699000" h="442594">
                <a:moveTo>
                  <a:pt x="436610" y="398259"/>
                </a:moveTo>
                <a:lnTo>
                  <a:pt x="350161" y="398259"/>
                </a:lnTo>
                <a:lnTo>
                  <a:pt x="341749" y="399957"/>
                </a:lnTo>
                <a:lnTo>
                  <a:pt x="334879" y="404590"/>
                </a:lnTo>
                <a:lnTo>
                  <a:pt x="330247" y="411460"/>
                </a:lnTo>
                <a:lnTo>
                  <a:pt x="328548" y="419874"/>
                </a:lnTo>
                <a:lnTo>
                  <a:pt x="330247" y="428288"/>
                </a:lnTo>
                <a:lnTo>
                  <a:pt x="334879" y="435159"/>
                </a:lnTo>
                <a:lnTo>
                  <a:pt x="341749" y="439791"/>
                </a:lnTo>
                <a:lnTo>
                  <a:pt x="350161" y="441490"/>
                </a:lnTo>
                <a:lnTo>
                  <a:pt x="436610" y="441490"/>
                </a:lnTo>
                <a:lnTo>
                  <a:pt x="445023" y="439791"/>
                </a:lnTo>
                <a:lnTo>
                  <a:pt x="451893" y="435159"/>
                </a:lnTo>
                <a:lnTo>
                  <a:pt x="456525" y="428288"/>
                </a:lnTo>
                <a:lnTo>
                  <a:pt x="458223" y="419874"/>
                </a:lnTo>
                <a:lnTo>
                  <a:pt x="456525" y="411460"/>
                </a:lnTo>
                <a:lnTo>
                  <a:pt x="451893" y="404590"/>
                </a:lnTo>
                <a:lnTo>
                  <a:pt x="445023" y="399957"/>
                </a:lnTo>
                <a:lnTo>
                  <a:pt x="436610" y="398259"/>
                </a:lnTo>
                <a:close/>
              </a:path>
              <a:path w="4699000" h="442594">
                <a:moveTo>
                  <a:pt x="220455" y="398259"/>
                </a:moveTo>
                <a:lnTo>
                  <a:pt x="133986" y="398297"/>
                </a:lnTo>
                <a:lnTo>
                  <a:pt x="112387" y="419912"/>
                </a:lnTo>
                <a:lnTo>
                  <a:pt x="114091" y="428326"/>
                </a:lnTo>
                <a:lnTo>
                  <a:pt x="118727" y="435195"/>
                </a:lnTo>
                <a:lnTo>
                  <a:pt x="125600" y="439824"/>
                </a:lnTo>
                <a:lnTo>
                  <a:pt x="134014" y="441515"/>
                </a:lnTo>
                <a:lnTo>
                  <a:pt x="220458" y="441490"/>
                </a:lnTo>
                <a:lnTo>
                  <a:pt x="228870" y="439791"/>
                </a:lnTo>
                <a:lnTo>
                  <a:pt x="235740" y="435159"/>
                </a:lnTo>
                <a:lnTo>
                  <a:pt x="240371" y="428288"/>
                </a:lnTo>
                <a:lnTo>
                  <a:pt x="242069" y="419874"/>
                </a:lnTo>
                <a:lnTo>
                  <a:pt x="240371" y="411460"/>
                </a:lnTo>
                <a:lnTo>
                  <a:pt x="235738" y="404590"/>
                </a:lnTo>
                <a:lnTo>
                  <a:pt x="228868" y="399957"/>
                </a:lnTo>
                <a:lnTo>
                  <a:pt x="220455" y="398259"/>
                </a:lnTo>
                <a:close/>
              </a:path>
              <a:path w="4699000" h="442594">
                <a:moveTo>
                  <a:pt x="21614" y="294893"/>
                </a:moveTo>
                <a:lnTo>
                  <a:pt x="13201" y="296592"/>
                </a:lnTo>
                <a:lnTo>
                  <a:pt x="6330" y="301224"/>
                </a:lnTo>
                <a:lnTo>
                  <a:pt x="1698" y="308095"/>
                </a:lnTo>
                <a:lnTo>
                  <a:pt x="0" y="316509"/>
                </a:lnTo>
                <a:lnTo>
                  <a:pt x="0" y="402958"/>
                </a:lnTo>
                <a:lnTo>
                  <a:pt x="1698" y="411372"/>
                </a:lnTo>
                <a:lnTo>
                  <a:pt x="6330" y="418242"/>
                </a:lnTo>
                <a:lnTo>
                  <a:pt x="13201" y="422875"/>
                </a:lnTo>
                <a:lnTo>
                  <a:pt x="21614" y="424573"/>
                </a:lnTo>
                <a:lnTo>
                  <a:pt x="30026" y="422875"/>
                </a:lnTo>
                <a:lnTo>
                  <a:pt x="36896" y="418242"/>
                </a:lnTo>
                <a:lnTo>
                  <a:pt x="41528" y="411372"/>
                </a:lnTo>
                <a:lnTo>
                  <a:pt x="43226" y="402958"/>
                </a:lnTo>
                <a:lnTo>
                  <a:pt x="43226" y="316509"/>
                </a:lnTo>
                <a:lnTo>
                  <a:pt x="41528" y="308095"/>
                </a:lnTo>
                <a:lnTo>
                  <a:pt x="36896" y="301224"/>
                </a:lnTo>
                <a:lnTo>
                  <a:pt x="30026" y="296592"/>
                </a:lnTo>
                <a:lnTo>
                  <a:pt x="21614" y="294893"/>
                </a:lnTo>
                <a:close/>
              </a:path>
              <a:path w="4699000" h="442594">
                <a:moveTo>
                  <a:pt x="21614" y="78765"/>
                </a:moveTo>
                <a:lnTo>
                  <a:pt x="13201" y="80464"/>
                </a:lnTo>
                <a:lnTo>
                  <a:pt x="6330" y="85096"/>
                </a:lnTo>
                <a:lnTo>
                  <a:pt x="1698" y="91967"/>
                </a:lnTo>
                <a:lnTo>
                  <a:pt x="0" y="100380"/>
                </a:lnTo>
                <a:lnTo>
                  <a:pt x="0" y="186829"/>
                </a:lnTo>
                <a:lnTo>
                  <a:pt x="1698" y="195243"/>
                </a:lnTo>
                <a:lnTo>
                  <a:pt x="6330" y="202114"/>
                </a:lnTo>
                <a:lnTo>
                  <a:pt x="13201" y="206746"/>
                </a:lnTo>
                <a:lnTo>
                  <a:pt x="21614" y="208445"/>
                </a:lnTo>
                <a:lnTo>
                  <a:pt x="30026" y="206746"/>
                </a:lnTo>
                <a:lnTo>
                  <a:pt x="36896" y="202114"/>
                </a:lnTo>
                <a:lnTo>
                  <a:pt x="41528" y="195243"/>
                </a:lnTo>
                <a:lnTo>
                  <a:pt x="43226" y="186829"/>
                </a:lnTo>
                <a:lnTo>
                  <a:pt x="43226" y="100380"/>
                </a:lnTo>
                <a:lnTo>
                  <a:pt x="41528" y="91967"/>
                </a:lnTo>
                <a:lnTo>
                  <a:pt x="36896" y="85096"/>
                </a:lnTo>
                <a:lnTo>
                  <a:pt x="30026" y="80464"/>
                </a:lnTo>
                <a:lnTo>
                  <a:pt x="21614" y="78765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865" y="4273952"/>
            <a:ext cx="7906384" cy="2918460"/>
          </a:xfrm>
          <a:custGeom>
            <a:avLst/>
            <a:gdLst/>
            <a:ahLst/>
            <a:cxnLst/>
            <a:rect l="l" t="t" r="r" b="b"/>
            <a:pathLst>
              <a:path w="7906384" h="2918459">
                <a:moveTo>
                  <a:pt x="7894746" y="2913887"/>
                </a:moveTo>
                <a:lnTo>
                  <a:pt x="7072189" y="2913887"/>
                </a:lnTo>
                <a:lnTo>
                  <a:pt x="7326406" y="2914646"/>
                </a:lnTo>
                <a:lnTo>
                  <a:pt x="7759786" y="2918002"/>
                </a:lnTo>
                <a:lnTo>
                  <a:pt x="7813557" y="2917992"/>
                </a:lnTo>
                <a:lnTo>
                  <a:pt x="7851126" y="2917541"/>
                </a:lnTo>
                <a:lnTo>
                  <a:pt x="7875601" y="2916604"/>
                </a:lnTo>
                <a:lnTo>
                  <a:pt x="7890089" y="2915137"/>
                </a:lnTo>
                <a:lnTo>
                  <a:pt x="7894746" y="2913887"/>
                </a:lnTo>
                <a:close/>
              </a:path>
              <a:path w="7906384" h="2918459">
                <a:moveTo>
                  <a:pt x="28817" y="2883324"/>
                </a:moveTo>
                <a:lnTo>
                  <a:pt x="0" y="2900237"/>
                </a:lnTo>
                <a:lnTo>
                  <a:pt x="4416" y="2910836"/>
                </a:lnTo>
                <a:lnTo>
                  <a:pt x="4541" y="2911058"/>
                </a:lnTo>
                <a:lnTo>
                  <a:pt x="14409" y="2914646"/>
                </a:lnTo>
                <a:lnTo>
                  <a:pt x="22655" y="2911647"/>
                </a:lnTo>
                <a:lnTo>
                  <a:pt x="24597" y="2909705"/>
                </a:lnTo>
                <a:lnTo>
                  <a:pt x="14409" y="2899516"/>
                </a:lnTo>
                <a:lnTo>
                  <a:pt x="28817" y="2899516"/>
                </a:lnTo>
                <a:lnTo>
                  <a:pt x="28817" y="2892280"/>
                </a:lnTo>
                <a:lnTo>
                  <a:pt x="22365" y="2885828"/>
                </a:lnTo>
                <a:lnTo>
                  <a:pt x="28817" y="2885828"/>
                </a:lnTo>
                <a:lnTo>
                  <a:pt x="28817" y="2883324"/>
                </a:lnTo>
                <a:close/>
              </a:path>
              <a:path w="7906384" h="2918459">
                <a:moveTo>
                  <a:pt x="0" y="2900237"/>
                </a:moveTo>
                <a:lnTo>
                  <a:pt x="0" y="2908195"/>
                </a:lnTo>
                <a:lnTo>
                  <a:pt x="6451" y="2914646"/>
                </a:lnTo>
                <a:lnTo>
                  <a:pt x="14407" y="2914646"/>
                </a:lnTo>
                <a:lnTo>
                  <a:pt x="4541" y="2911058"/>
                </a:lnTo>
                <a:lnTo>
                  <a:pt x="4416" y="2910836"/>
                </a:lnTo>
                <a:lnTo>
                  <a:pt x="0" y="2900237"/>
                </a:lnTo>
                <a:close/>
              </a:path>
              <a:path w="7906384" h="2918459">
                <a:moveTo>
                  <a:pt x="22655" y="2911647"/>
                </a:moveTo>
                <a:lnTo>
                  <a:pt x="14409" y="2914646"/>
                </a:lnTo>
                <a:lnTo>
                  <a:pt x="22365" y="2914646"/>
                </a:lnTo>
                <a:lnTo>
                  <a:pt x="24064" y="2912948"/>
                </a:lnTo>
                <a:lnTo>
                  <a:pt x="19651" y="2912948"/>
                </a:lnTo>
                <a:lnTo>
                  <a:pt x="21629" y="2912673"/>
                </a:lnTo>
                <a:lnTo>
                  <a:pt x="22655" y="2911647"/>
                </a:lnTo>
                <a:close/>
              </a:path>
              <a:path w="7906384" h="2918459">
                <a:moveTo>
                  <a:pt x="7901202" y="2910663"/>
                </a:moveTo>
                <a:lnTo>
                  <a:pt x="150279" y="2910663"/>
                </a:lnTo>
                <a:lnTo>
                  <a:pt x="500395" y="2912751"/>
                </a:lnTo>
                <a:lnTo>
                  <a:pt x="730495" y="2913926"/>
                </a:lnTo>
                <a:lnTo>
                  <a:pt x="7894746" y="2913887"/>
                </a:lnTo>
                <a:lnTo>
                  <a:pt x="7897699" y="2913094"/>
                </a:lnTo>
                <a:lnTo>
                  <a:pt x="7901202" y="2910663"/>
                </a:lnTo>
                <a:close/>
              </a:path>
              <a:path w="7906384" h="2918459">
                <a:moveTo>
                  <a:pt x="24540" y="2912472"/>
                </a:moveTo>
                <a:lnTo>
                  <a:pt x="23368" y="2912546"/>
                </a:lnTo>
                <a:lnTo>
                  <a:pt x="21084" y="2912751"/>
                </a:lnTo>
                <a:lnTo>
                  <a:pt x="19651" y="2912948"/>
                </a:lnTo>
                <a:lnTo>
                  <a:pt x="24064" y="2912948"/>
                </a:lnTo>
                <a:lnTo>
                  <a:pt x="24540" y="2912472"/>
                </a:lnTo>
                <a:close/>
              </a:path>
              <a:path w="7906384" h="2918459">
                <a:moveTo>
                  <a:pt x="21949" y="2912673"/>
                </a:moveTo>
                <a:lnTo>
                  <a:pt x="21623" y="2912680"/>
                </a:lnTo>
                <a:lnTo>
                  <a:pt x="21084" y="2912751"/>
                </a:lnTo>
                <a:lnTo>
                  <a:pt x="21949" y="2912673"/>
                </a:lnTo>
                <a:close/>
              </a:path>
              <a:path w="7906384" h="2918459">
                <a:moveTo>
                  <a:pt x="28817" y="2900237"/>
                </a:moveTo>
                <a:lnTo>
                  <a:pt x="24401" y="2910836"/>
                </a:lnTo>
                <a:lnTo>
                  <a:pt x="24276" y="2911058"/>
                </a:lnTo>
                <a:lnTo>
                  <a:pt x="22655" y="2911647"/>
                </a:lnTo>
                <a:lnTo>
                  <a:pt x="21626" y="2912676"/>
                </a:lnTo>
                <a:lnTo>
                  <a:pt x="21949" y="2912673"/>
                </a:lnTo>
                <a:lnTo>
                  <a:pt x="23368" y="2912546"/>
                </a:lnTo>
                <a:lnTo>
                  <a:pt x="24540" y="2912472"/>
                </a:lnTo>
                <a:lnTo>
                  <a:pt x="28817" y="2908195"/>
                </a:lnTo>
                <a:lnTo>
                  <a:pt x="28817" y="2900237"/>
                </a:lnTo>
                <a:close/>
              </a:path>
              <a:path w="7906384" h="2918459">
                <a:moveTo>
                  <a:pt x="148646" y="2881593"/>
                </a:moveTo>
                <a:lnTo>
                  <a:pt x="94174" y="2881657"/>
                </a:lnTo>
                <a:lnTo>
                  <a:pt x="55972" y="2882147"/>
                </a:lnTo>
                <a:lnTo>
                  <a:pt x="30958" y="2883110"/>
                </a:lnTo>
                <a:lnTo>
                  <a:pt x="28817" y="2883324"/>
                </a:lnTo>
                <a:lnTo>
                  <a:pt x="28817" y="2908195"/>
                </a:lnTo>
                <a:lnTo>
                  <a:pt x="24540" y="2912472"/>
                </a:lnTo>
                <a:lnTo>
                  <a:pt x="31636" y="2912070"/>
                </a:lnTo>
                <a:lnTo>
                  <a:pt x="45318" y="2911579"/>
                </a:lnTo>
                <a:lnTo>
                  <a:pt x="120684" y="2910706"/>
                </a:lnTo>
                <a:lnTo>
                  <a:pt x="7901202" y="2910663"/>
                </a:lnTo>
                <a:lnTo>
                  <a:pt x="7901537" y="2910431"/>
                </a:lnTo>
                <a:lnTo>
                  <a:pt x="7903963" y="2908011"/>
                </a:lnTo>
                <a:lnTo>
                  <a:pt x="7904179" y="2907612"/>
                </a:lnTo>
                <a:lnTo>
                  <a:pt x="7904825" y="2904907"/>
                </a:lnTo>
                <a:lnTo>
                  <a:pt x="7877763" y="2904907"/>
                </a:lnTo>
                <a:lnTo>
                  <a:pt x="7877666" y="2904171"/>
                </a:lnTo>
                <a:lnTo>
                  <a:pt x="7877140" y="2902305"/>
                </a:lnTo>
                <a:lnTo>
                  <a:pt x="7876950" y="2901237"/>
                </a:lnTo>
                <a:lnTo>
                  <a:pt x="7876950" y="2888929"/>
                </a:lnTo>
                <a:lnTo>
                  <a:pt x="7757367" y="2888929"/>
                </a:lnTo>
                <a:lnTo>
                  <a:pt x="730495" y="2885108"/>
                </a:lnTo>
                <a:lnTo>
                  <a:pt x="148646" y="2881593"/>
                </a:lnTo>
                <a:close/>
              </a:path>
              <a:path w="7906384" h="2918459">
                <a:moveTo>
                  <a:pt x="28817" y="2899516"/>
                </a:moveTo>
                <a:lnTo>
                  <a:pt x="14409" y="2899516"/>
                </a:lnTo>
                <a:lnTo>
                  <a:pt x="24597" y="2909705"/>
                </a:lnTo>
                <a:lnTo>
                  <a:pt x="22655" y="2911647"/>
                </a:lnTo>
                <a:lnTo>
                  <a:pt x="24276" y="2911058"/>
                </a:lnTo>
                <a:lnTo>
                  <a:pt x="24401" y="2910836"/>
                </a:lnTo>
                <a:lnTo>
                  <a:pt x="28817" y="2900237"/>
                </a:lnTo>
                <a:lnTo>
                  <a:pt x="28817" y="2899516"/>
                </a:lnTo>
                <a:close/>
              </a:path>
              <a:path w="7906384" h="2918459">
                <a:moveTo>
                  <a:pt x="7905766" y="2886796"/>
                </a:moveTo>
                <a:lnTo>
                  <a:pt x="7886157" y="2886796"/>
                </a:lnTo>
                <a:lnTo>
                  <a:pt x="7884163" y="2887071"/>
                </a:lnTo>
                <a:lnTo>
                  <a:pt x="7878893" y="2892319"/>
                </a:lnTo>
                <a:lnTo>
                  <a:pt x="7878715" y="2892658"/>
                </a:lnTo>
                <a:lnTo>
                  <a:pt x="7877074" y="2899516"/>
                </a:lnTo>
                <a:lnTo>
                  <a:pt x="7877763" y="2904907"/>
                </a:lnTo>
                <a:lnTo>
                  <a:pt x="7904825" y="2904907"/>
                </a:lnTo>
                <a:lnTo>
                  <a:pt x="7905868" y="2900549"/>
                </a:lnTo>
                <a:lnTo>
                  <a:pt x="7905260" y="2895913"/>
                </a:lnTo>
                <a:lnTo>
                  <a:pt x="7905197" y="2895695"/>
                </a:lnTo>
                <a:lnTo>
                  <a:pt x="7905144" y="2895028"/>
                </a:lnTo>
                <a:lnTo>
                  <a:pt x="7905766" y="2895028"/>
                </a:lnTo>
                <a:lnTo>
                  <a:pt x="7905766" y="2886796"/>
                </a:lnTo>
                <a:close/>
              </a:path>
              <a:path w="7906384" h="2918459">
                <a:moveTo>
                  <a:pt x="7886157" y="2886796"/>
                </a:moveTo>
                <a:lnTo>
                  <a:pt x="7884760" y="2886989"/>
                </a:lnTo>
                <a:lnTo>
                  <a:pt x="7882512" y="2887188"/>
                </a:lnTo>
                <a:lnTo>
                  <a:pt x="7876950" y="2887514"/>
                </a:lnTo>
                <a:lnTo>
                  <a:pt x="7876950" y="2901237"/>
                </a:lnTo>
                <a:lnTo>
                  <a:pt x="7877140" y="2902305"/>
                </a:lnTo>
                <a:lnTo>
                  <a:pt x="7877666" y="2904171"/>
                </a:lnTo>
                <a:lnTo>
                  <a:pt x="7877153" y="2900237"/>
                </a:lnTo>
                <a:lnTo>
                  <a:pt x="7877074" y="2899516"/>
                </a:lnTo>
                <a:lnTo>
                  <a:pt x="7878715" y="2892658"/>
                </a:lnTo>
                <a:lnTo>
                  <a:pt x="7878893" y="2892319"/>
                </a:lnTo>
                <a:lnTo>
                  <a:pt x="7884163" y="2887071"/>
                </a:lnTo>
                <a:lnTo>
                  <a:pt x="7886157" y="2886796"/>
                </a:lnTo>
                <a:close/>
              </a:path>
              <a:path w="7906384" h="2918459">
                <a:moveTo>
                  <a:pt x="7905766" y="2895028"/>
                </a:moveTo>
                <a:lnTo>
                  <a:pt x="7905144" y="2895028"/>
                </a:lnTo>
                <a:lnTo>
                  <a:pt x="7905260" y="2895913"/>
                </a:lnTo>
                <a:lnTo>
                  <a:pt x="7905614" y="2897137"/>
                </a:lnTo>
                <a:lnTo>
                  <a:pt x="7905766" y="2898057"/>
                </a:lnTo>
                <a:lnTo>
                  <a:pt x="7905766" y="2895028"/>
                </a:lnTo>
                <a:close/>
              </a:path>
              <a:path w="7906384" h="2918459">
                <a:moveTo>
                  <a:pt x="7905144" y="2895028"/>
                </a:moveTo>
                <a:lnTo>
                  <a:pt x="7905197" y="2895695"/>
                </a:lnTo>
                <a:lnTo>
                  <a:pt x="7905260" y="2895913"/>
                </a:lnTo>
                <a:lnTo>
                  <a:pt x="7905144" y="2895028"/>
                </a:lnTo>
                <a:close/>
              </a:path>
              <a:path w="7906384" h="2918459">
                <a:moveTo>
                  <a:pt x="11327" y="2885828"/>
                </a:moveTo>
                <a:lnTo>
                  <a:pt x="6451" y="2885828"/>
                </a:lnTo>
                <a:lnTo>
                  <a:pt x="0" y="2892280"/>
                </a:lnTo>
                <a:lnTo>
                  <a:pt x="0" y="2895695"/>
                </a:lnTo>
                <a:lnTo>
                  <a:pt x="1517" y="2892029"/>
                </a:lnTo>
                <a:lnTo>
                  <a:pt x="4220" y="2889328"/>
                </a:lnTo>
                <a:lnTo>
                  <a:pt x="8164" y="2886653"/>
                </a:lnTo>
                <a:lnTo>
                  <a:pt x="11327" y="2885828"/>
                </a:lnTo>
                <a:close/>
              </a:path>
              <a:path w="7906384" h="2918459">
                <a:moveTo>
                  <a:pt x="0" y="25873"/>
                </a:moveTo>
                <a:lnTo>
                  <a:pt x="0" y="2892280"/>
                </a:lnTo>
                <a:lnTo>
                  <a:pt x="6451" y="2885828"/>
                </a:lnTo>
                <a:lnTo>
                  <a:pt x="11327" y="2885828"/>
                </a:lnTo>
                <a:lnTo>
                  <a:pt x="16049" y="2884596"/>
                </a:lnTo>
                <a:lnTo>
                  <a:pt x="28817" y="2883324"/>
                </a:lnTo>
                <a:lnTo>
                  <a:pt x="28817" y="32325"/>
                </a:lnTo>
                <a:lnTo>
                  <a:pt x="6451" y="32325"/>
                </a:lnTo>
                <a:lnTo>
                  <a:pt x="0" y="25873"/>
                </a:lnTo>
                <a:close/>
              </a:path>
              <a:path w="7906384" h="2918459">
                <a:moveTo>
                  <a:pt x="28817" y="2885828"/>
                </a:moveTo>
                <a:lnTo>
                  <a:pt x="22365" y="2885828"/>
                </a:lnTo>
                <a:lnTo>
                  <a:pt x="28817" y="2892280"/>
                </a:lnTo>
                <a:lnTo>
                  <a:pt x="28817" y="2885828"/>
                </a:lnTo>
                <a:close/>
              </a:path>
              <a:path w="7906384" h="2918459">
                <a:moveTo>
                  <a:pt x="7876950" y="2887514"/>
                </a:moveTo>
                <a:lnTo>
                  <a:pt x="7874373" y="2887653"/>
                </a:lnTo>
                <a:lnTo>
                  <a:pt x="7860894" y="2888126"/>
                </a:lnTo>
                <a:lnTo>
                  <a:pt x="7834173" y="2888615"/>
                </a:lnTo>
                <a:lnTo>
                  <a:pt x="7757367" y="2888929"/>
                </a:lnTo>
                <a:lnTo>
                  <a:pt x="7876950" y="2888929"/>
                </a:lnTo>
                <a:lnTo>
                  <a:pt x="7876950" y="2887514"/>
                </a:lnTo>
                <a:close/>
              </a:path>
              <a:path w="7906384" h="2918459">
                <a:moveTo>
                  <a:pt x="7876950" y="30619"/>
                </a:moveTo>
                <a:lnTo>
                  <a:pt x="7876950" y="2887514"/>
                </a:lnTo>
                <a:lnTo>
                  <a:pt x="7882512" y="2887188"/>
                </a:lnTo>
                <a:lnTo>
                  <a:pt x="7884760" y="2886989"/>
                </a:lnTo>
                <a:lnTo>
                  <a:pt x="7886157" y="2886796"/>
                </a:lnTo>
                <a:lnTo>
                  <a:pt x="7905766" y="2886796"/>
                </a:lnTo>
                <a:lnTo>
                  <a:pt x="7905766" y="31347"/>
                </a:lnTo>
                <a:lnTo>
                  <a:pt x="7886119" y="31347"/>
                </a:lnTo>
                <a:lnTo>
                  <a:pt x="7884684" y="31156"/>
                </a:lnTo>
                <a:lnTo>
                  <a:pt x="7882398" y="30953"/>
                </a:lnTo>
                <a:lnTo>
                  <a:pt x="7879375" y="30750"/>
                </a:lnTo>
                <a:lnTo>
                  <a:pt x="7876950" y="30619"/>
                </a:lnTo>
                <a:close/>
              </a:path>
              <a:path w="7906384" h="2918459">
                <a:moveTo>
                  <a:pt x="6764524" y="2885070"/>
                </a:moveTo>
                <a:lnTo>
                  <a:pt x="6459185" y="2885108"/>
                </a:lnTo>
                <a:lnTo>
                  <a:pt x="7175275" y="2885108"/>
                </a:lnTo>
                <a:lnTo>
                  <a:pt x="6764524" y="2885070"/>
                </a:lnTo>
                <a:close/>
              </a:path>
              <a:path w="7906384" h="2918459">
                <a:moveTo>
                  <a:pt x="22365" y="3508"/>
                </a:moveTo>
                <a:lnTo>
                  <a:pt x="6451" y="3508"/>
                </a:lnTo>
                <a:lnTo>
                  <a:pt x="0" y="9960"/>
                </a:lnTo>
                <a:lnTo>
                  <a:pt x="0" y="25873"/>
                </a:lnTo>
                <a:lnTo>
                  <a:pt x="6451" y="32325"/>
                </a:lnTo>
                <a:lnTo>
                  <a:pt x="28817" y="32325"/>
                </a:lnTo>
                <a:lnTo>
                  <a:pt x="28817" y="9960"/>
                </a:lnTo>
                <a:lnTo>
                  <a:pt x="22365" y="3508"/>
                </a:lnTo>
                <a:close/>
              </a:path>
              <a:path w="7906384" h="2918459">
                <a:moveTo>
                  <a:pt x="7757134" y="0"/>
                </a:moveTo>
                <a:lnTo>
                  <a:pt x="7175275" y="3508"/>
                </a:lnTo>
                <a:lnTo>
                  <a:pt x="22365" y="3508"/>
                </a:lnTo>
                <a:lnTo>
                  <a:pt x="28817" y="9960"/>
                </a:lnTo>
                <a:lnTo>
                  <a:pt x="28817" y="32325"/>
                </a:lnTo>
                <a:lnTo>
                  <a:pt x="7175275" y="32325"/>
                </a:lnTo>
                <a:lnTo>
                  <a:pt x="7876950" y="29061"/>
                </a:lnTo>
                <a:lnTo>
                  <a:pt x="7876950" y="16920"/>
                </a:lnTo>
                <a:lnTo>
                  <a:pt x="7877140" y="15853"/>
                </a:lnTo>
                <a:lnTo>
                  <a:pt x="7877667" y="13978"/>
                </a:lnTo>
                <a:lnTo>
                  <a:pt x="7877763" y="13249"/>
                </a:lnTo>
                <a:lnTo>
                  <a:pt x="7904830" y="13249"/>
                </a:lnTo>
                <a:lnTo>
                  <a:pt x="7849804" y="552"/>
                </a:lnTo>
                <a:lnTo>
                  <a:pt x="7811605" y="63"/>
                </a:lnTo>
                <a:lnTo>
                  <a:pt x="7757134" y="0"/>
                </a:lnTo>
                <a:close/>
              </a:path>
              <a:path w="7906384" h="2918459">
                <a:moveTo>
                  <a:pt x="7877667" y="13978"/>
                </a:moveTo>
                <a:lnTo>
                  <a:pt x="7877140" y="15853"/>
                </a:lnTo>
                <a:lnTo>
                  <a:pt x="7876950" y="16920"/>
                </a:lnTo>
                <a:lnTo>
                  <a:pt x="7876950" y="30619"/>
                </a:lnTo>
                <a:lnTo>
                  <a:pt x="7879375" y="30750"/>
                </a:lnTo>
                <a:lnTo>
                  <a:pt x="7882398" y="30953"/>
                </a:lnTo>
                <a:lnTo>
                  <a:pt x="7884684" y="31156"/>
                </a:lnTo>
                <a:lnTo>
                  <a:pt x="7886119" y="31347"/>
                </a:lnTo>
                <a:lnTo>
                  <a:pt x="7884125" y="31080"/>
                </a:lnTo>
                <a:lnTo>
                  <a:pt x="7878893" y="25822"/>
                </a:lnTo>
                <a:lnTo>
                  <a:pt x="7878702" y="25492"/>
                </a:lnTo>
                <a:lnTo>
                  <a:pt x="7877076" y="18634"/>
                </a:lnTo>
                <a:lnTo>
                  <a:pt x="7877667" y="13978"/>
                </a:lnTo>
                <a:close/>
              </a:path>
              <a:path w="7906384" h="2918459">
                <a:moveTo>
                  <a:pt x="7904830" y="13249"/>
                </a:moveTo>
                <a:lnTo>
                  <a:pt x="7877763" y="13249"/>
                </a:lnTo>
                <a:lnTo>
                  <a:pt x="7877190" y="17618"/>
                </a:lnTo>
                <a:lnTo>
                  <a:pt x="7877076" y="18634"/>
                </a:lnTo>
                <a:lnTo>
                  <a:pt x="7878702" y="25492"/>
                </a:lnTo>
                <a:lnTo>
                  <a:pt x="7878893" y="25822"/>
                </a:lnTo>
                <a:lnTo>
                  <a:pt x="7884151" y="31080"/>
                </a:lnTo>
                <a:lnTo>
                  <a:pt x="7886119" y="31347"/>
                </a:lnTo>
                <a:lnTo>
                  <a:pt x="7905766" y="31347"/>
                </a:lnTo>
                <a:lnTo>
                  <a:pt x="7905766" y="23130"/>
                </a:lnTo>
                <a:lnTo>
                  <a:pt x="7905144" y="23130"/>
                </a:lnTo>
                <a:lnTo>
                  <a:pt x="7905131" y="22685"/>
                </a:lnTo>
                <a:lnTo>
                  <a:pt x="7905261" y="22238"/>
                </a:lnTo>
                <a:lnTo>
                  <a:pt x="7905868" y="17618"/>
                </a:lnTo>
                <a:lnTo>
                  <a:pt x="7904830" y="13249"/>
                </a:lnTo>
                <a:close/>
              </a:path>
              <a:path w="7906384" h="2918459">
                <a:moveTo>
                  <a:pt x="7876950" y="29061"/>
                </a:moveTo>
                <a:lnTo>
                  <a:pt x="7755487" y="29061"/>
                </a:lnTo>
                <a:lnTo>
                  <a:pt x="7785083" y="29104"/>
                </a:lnTo>
                <a:lnTo>
                  <a:pt x="7860448" y="29977"/>
                </a:lnTo>
                <a:lnTo>
                  <a:pt x="7874132" y="30467"/>
                </a:lnTo>
                <a:lnTo>
                  <a:pt x="7876950" y="30619"/>
                </a:lnTo>
                <a:lnTo>
                  <a:pt x="7876950" y="29061"/>
                </a:lnTo>
                <a:close/>
              </a:path>
              <a:path w="7906384" h="2918459">
                <a:moveTo>
                  <a:pt x="7905766" y="20095"/>
                </a:moveTo>
                <a:lnTo>
                  <a:pt x="7905614" y="21022"/>
                </a:lnTo>
                <a:lnTo>
                  <a:pt x="7905261" y="22238"/>
                </a:lnTo>
                <a:lnTo>
                  <a:pt x="7905144" y="23130"/>
                </a:lnTo>
                <a:lnTo>
                  <a:pt x="7905766" y="23130"/>
                </a:lnTo>
                <a:lnTo>
                  <a:pt x="7905766" y="20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556" y="472240"/>
            <a:ext cx="9953625" cy="35648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800" dirty="0">
                <a:latin typeface="Trebuchet MS"/>
                <a:cs typeface="Trebuchet MS"/>
              </a:rPr>
              <a:t>3.</a:t>
            </a:r>
            <a:r>
              <a:rPr sz="2800" spc="-5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Limitation</a:t>
            </a:r>
            <a:r>
              <a:rPr sz="2800" spc="1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1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1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ocular</a:t>
            </a:r>
            <a:r>
              <a:rPr sz="2800" spc="1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motility: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305" dirty="0">
                <a:latin typeface="Trebuchet MS"/>
                <a:cs typeface="Trebuchet MS"/>
              </a:rPr>
              <a:t>-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spc="315" dirty="0">
                <a:latin typeface="Trebuchet MS"/>
                <a:cs typeface="Trebuchet MS"/>
              </a:rPr>
              <a:t>It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occurs</a:t>
            </a:r>
            <a:r>
              <a:rPr sz="2800" spc="1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1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direction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action</a:t>
            </a:r>
            <a:r>
              <a:rPr sz="2800" spc="1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1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affected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muscle.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dirty="0">
                <a:latin typeface="Trebuchet MS"/>
                <a:cs typeface="Trebuchet MS"/>
              </a:rPr>
              <a:t>4.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Compensatory</a:t>
            </a:r>
            <a:r>
              <a:rPr sz="2800" spc="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head</a:t>
            </a:r>
            <a:r>
              <a:rPr sz="2800" spc="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posture</a:t>
            </a:r>
            <a:r>
              <a:rPr sz="2800" spc="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(ocular</a:t>
            </a:r>
            <a:r>
              <a:rPr sz="2800" spc="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torticollis</a:t>
            </a:r>
            <a:r>
              <a:rPr sz="2800" spc="3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):</a:t>
            </a:r>
            <a:endParaRPr sz="2800">
              <a:latin typeface="Trebuchet MS"/>
              <a:cs typeface="Trebuchet MS"/>
            </a:endParaRPr>
          </a:p>
          <a:p>
            <a:pPr marL="12700" marR="219075" indent="275590">
              <a:lnSpc>
                <a:spcPct val="118500"/>
              </a:lnSpc>
              <a:buChar char="-"/>
              <a:tabLst>
                <a:tab pos="288290" algn="l"/>
              </a:tabLst>
            </a:pP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patient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tries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to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spc="-45" dirty="0">
                <a:latin typeface="Trebuchet MS"/>
                <a:cs typeface="Trebuchet MS"/>
              </a:rPr>
              <a:t>compensate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his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head</a:t>
            </a:r>
            <a:r>
              <a:rPr sz="2800" spc="1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posture</a:t>
            </a:r>
            <a:r>
              <a:rPr sz="2800" spc="1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to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avoid diplopia.</a:t>
            </a:r>
            <a:endParaRPr sz="2800">
              <a:latin typeface="Trebuchet MS"/>
              <a:cs typeface="Trebuchet MS"/>
            </a:endParaRPr>
          </a:p>
          <a:p>
            <a:pPr marL="12700" marR="405765" indent="275590">
              <a:lnSpc>
                <a:spcPct val="118500"/>
              </a:lnSpc>
              <a:buChar char="-"/>
              <a:tabLst>
                <a:tab pos="288290" algn="l"/>
              </a:tabLst>
            </a:pP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head</a:t>
            </a:r>
            <a:r>
              <a:rPr sz="2800" spc="11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deviates</a:t>
            </a:r>
            <a:r>
              <a:rPr sz="2800" spc="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</a:t>
            </a:r>
            <a:r>
              <a:rPr sz="2800" spc="11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11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direction</a:t>
            </a:r>
            <a:r>
              <a:rPr sz="2800" spc="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11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action</a:t>
            </a:r>
            <a:r>
              <a:rPr sz="2800" spc="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1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paralyzed muscle.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325" y="2029752"/>
            <a:ext cx="9677474" cy="319829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5266" y="3757766"/>
            <a:ext cx="6182569" cy="305833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886" y="1246847"/>
            <a:ext cx="327025" cy="360045"/>
          </a:xfrm>
          <a:custGeom>
            <a:avLst/>
            <a:gdLst/>
            <a:ahLst/>
            <a:cxnLst/>
            <a:rect l="l" t="t" r="r" b="b"/>
            <a:pathLst>
              <a:path w="327025" h="360044">
                <a:moveTo>
                  <a:pt x="326961" y="141008"/>
                </a:moveTo>
                <a:lnTo>
                  <a:pt x="319989" y="97751"/>
                </a:lnTo>
                <a:lnTo>
                  <a:pt x="300558" y="60172"/>
                </a:lnTo>
                <a:lnTo>
                  <a:pt x="270916" y="30543"/>
                </a:lnTo>
                <a:lnTo>
                  <a:pt x="233349" y="11112"/>
                </a:lnTo>
                <a:lnTo>
                  <a:pt x="190080" y="4127"/>
                </a:lnTo>
                <a:lnTo>
                  <a:pt x="177292" y="6197"/>
                </a:lnTo>
                <a:lnTo>
                  <a:pt x="176390" y="5753"/>
                </a:lnTo>
                <a:lnTo>
                  <a:pt x="132943" y="0"/>
                </a:lnTo>
                <a:lnTo>
                  <a:pt x="89890" y="8216"/>
                </a:lnTo>
                <a:lnTo>
                  <a:pt x="52882" y="28702"/>
                </a:lnTo>
                <a:lnTo>
                  <a:pt x="24104" y="59169"/>
                </a:lnTo>
                <a:lnTo>
                  <a:pt x="5753" y="97282"/>
                </a:lnTo>
                <a:lnTo>
                  <a:pt x="0" y="140716"/>
                </a:lnTo>
                <a:lnTo>
                  <a:pt x="2451" y="226961"/>
                </a:lnTo>
                <a:lnTo>
                  <a:pt x="10655" y="270002"/>
                </a:lnTo>
                <a:lnTo>
                  <a:pt x="31153" y="307009"/>
                </a:lnTo>
                <a:lnTo>
                  <a:pt x="61607" y="335788"/>
                </a:lnTo>
                <a:lnTo>
                  <a:pt x="99720" y="354152"/>
                </a:lnTo>
                <a:lnTo>
                  <a:pt x="143167" y="359892"/>
                </a:lnTo>
                <a:lnTo>
                  <a:pt x="186220" y="351688"/>
                </a:lnTo>
                <a:lnTo>
                  <a:pt x="223227" y="331203"/>
                </a:lnTo>
                <a:lnTo>
                  <a:pt x="252006" y="300736"/>
                </a:lnTo>
                <a:lnTo>
                  <a:pt x="270370" y="262623"/>
                </a:lnTo>
                <a:lnTo>
                  <a:pt x="270852" y="258953"/>
                </a:lnTo>
                <a:lnTo>
                  <a:pt x="300558" y="229285"/>
                </a:lnTo>
                <a:lnTo>
                  <a:pt x="319989" y="191706"/>
                </a:lnTo>
                <a:lnTo>
                  <a:pt x="326961" y="148437"/>
                </a:lnTo>
                <a:lnTo>
                  <a:pt x="326961" y="141008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34" y="6993915"/>
            <a:ext cx="343535" cy="389255"/>
          </a:xfrm>
          <a:custGeom>
            <a:avLst/>
            <a:gdLst/>
            <a:ahLst/>
            <a:cxnLst/>
            <a:rect l="l" t="t" r="r" b="b"/>
            <a:pathLst>
              <a:path w="343534" h="389254">
                <a:moveTo>
                  <a:pt x="343014" y="141566"/>
                </a:moveTo>
                <a:lnTo>
                  <a:pt x="337553" y="98082"/>
                </a:lnTo>
                <a:lnTo>
                  <a:pt x="319430" y="59855"/>
                </a:lnTo>
                <a:lnTo>
                  <a:pt x="290855" y="29210"/>
                </a:lnTo>
                <a:lnTo>
                  <a:pt x="253974" y="8483"/>
                </a:lnTo>
                <a:lnTo>
                  <a:pt x="210985" y="0"/>
                </a:lnTo>
                <a:lnTo>
                  <a:pt x="167500" y="5473"/>
                </a:lnTo>
                <a:lnTo>
                  <a:pt x="129273" y="23583"/>
                </a:lnTo>
                <a:lnTo>
                  <a:pt x="123482" y="28994"/>
                </a:lnTo>
                <a:lnTo>
                  <a:pt x="123050" y="28956"/>
                </a:lnTo>
                <a:lnTo>
                  <a:pt x="80657" y="40068"/>
                </a:lnTo>
                <a:lnTo>
                  <a:pt x="45135" y="63030"/>
                </a:lnTo>
                <a:lnTo>
                  <a:pt x="18491" y="95377"/>
                </a:lnTo>
                <a:lnTo>
                  <a:pt x="2768" y="134658"/>
                </a:lnTo>
                <a:lnTo>
                  <a:pt x="0" y="178384"/>
                </a:lnTo>
                <a:lnTo>
                  <a:pt x="8013" y="261162"/>
                </a:lnTo>
                <a:lnTo>
                  <a:pt x="19126" y="303555"/>
                </a:lnTo>
                <a:lnTo>
                  <a:pt x="42087" y="339090"/>
                </a:lnTo>
                <a:lnTo>
                  <a:pt x="74434" y="365721"/>
                </a:lnTo>
                <a:lnTo>
                  <a:pt x="113703" y="381444"/>
                </a:lnTo>
                <a:lnTo>
                  <a:pt x="157441" y="384225"/>
                </a:lnTo>
                <a:lnTo>
                  <a:pt x="164909" y="382270"/>
                </a:lnTo>
                <a:lnTo>
                  <a:pt x="197446" y="388683"/>
                </a:lnTo>
                <a:lnTo>
                  <a:pt x="240931" y="383209"/>
                </a:lnTo>
                <a:lnTo>
                  <a:pt x="279158" y="365099"/>
                </a:lnTo>
                <a:lnTo>
                  <a:pt x="309803" y="336511"/>
                </a:lnTo>
                <a:lnTo>
                  <a:pt x="330530" y="299631"/>
                </a:lnTo>
                <a:lnTo>
                  <a:pt x="339013" y="256641"/>
                </a:lnTo>
                <a:lnTo>
                  <a:pt x="343014" y="141566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283" y="1124089"/>
            <a:ext cx="2305050" cy="483870"/>
          </a:xfrm>
          <a:custGeom>
            <a:avLst/>
            <a:gdLst/>
            <a:ahLst/>
            <a:cxnLst/>
            <a:rect l="l" t="t" r="r" b="b"/>
            <a:pathLst>
              <a:path w="2305050" h="483869">
                <a:moveTo>
                  <a:pt x="108075" y="0"/>
                </a:moveTo>
                <a:lnTo>
                  <a:pt x="21612" y="0"/>
                </a:lnTo>
                <a:lnTo>
                  <a:pt x="13200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0" y="41532"/>
                </a:lnTo>
                <a:lnTo>
                  <a:pt x="21612" y="43230"/>
                </a:lnTo>
                <a:lnTo>
                  <a:pt x="108075" y="43230"/>
                </a:lnTo>
                <a:lnTo>
                  <a:pt x="116488" y="41532"/>
                </a:lnTo>
                <a:lnTo>
                  <a:pt x="123358" y="36899"/>
                </a:lnTo>
                <a:lnTo>
                  <a:pt x="127990" y="30029"/>
                </a:lnTo>
                <a:lnTo>
                  <a:pt x="129688" y="21615"/>
                </a:lnTo>
                <a:lnTo>
                  <a:pt x="127990" y="13201"/>
                </a:lnTo>
                <a:lnTo>
                  <a:pt x="123358" y="6330"/>
                </a:lnTo>
                <a:lnTo>
                  <a:pt x="116488" y="1698"/>
                </a:lnTo>
                <a:lnTo>
                  <a:pt x="108075" y="0"/>
                </a:lnTo>
                <a:close/>
              </a:path>
              <a:path w="2305050" h="483869">
                <a:moveTo>
                  <a:pt x="324190" y="0"/>
                </a:moveTo>
                <a:lnTo>
                  <a:pt x="237737" y="0"/>
                </a:lnTo>
                <a:lnTo>
                  <a:pt x="229324" y="1698"/>
                </a:lnTo>
                <a:lnTo>
                  <a:pt x="222454" y="6330"/>
                </a:lnTo>
                <a:lnTo>
                  <a:pt x="217823" y="13201"/>
                </a:lnTo>
                <a:lnTo>
                  <a:pt x="216124" y="21615"/>
                </a:lnTo>
                <a:lnTo>
                  <a:pt x="217823" y="30029"/>
                </a:lnTo>
                <a:lnTo>
                  <a:pt x="222454" y="36899"/>
                </a:lnTo>
                <a:lnTo>
                  <a:pt x="229324" y="41532"/>
                </a:lnTo>
                <a:lnTo>
                  <a:pt x="237737" y="43230"/>
                </a:lnTo>
                <a:lnTo>
                  <a:pt x="324190" y="43230"/>
                </a:lnTo>
                <a:lnTo>
                  <a:pt x="332603" y="41532"/>
                </a:lnTo>
                <a:lnTo>
                  <a:pt x="339473" y="36899"/>
                </a:lnTo>
                <a:lnTo>
                  <a:pt x="344104" y="30029"/>
                </a:lnTo>
                <a:lnTo>
                  <a:pt x="345803" y="21615"/>
                </a:lnTo>
                <a:lnTo>
                  <a:pt x="344104" y="13201"/>
                </a:lnTo>
                <a:lnTo>
                  <a:pt x="339473" y="6330"/>
                </a:lnTo>
                <a:lnTo>
                  <a:pt x="332603" y="1698"/>
                </a:lnTo>
                <a:lnTo>
                  <a:pt x="324190" y="0"/>
                </a:lnTo>
                <a:close/>
              </a:path>
              <a:path w="2305050" h="483869">
                <a:moveTo>
                  <a:pt x="540326" y="0"/>
                </a:moveTo>
                <a:lnTo>
                  <a:pt x="453873" y="0"/>
                </a:lnTo>
                <a:lnTo>
                  <a:pt x="445460" y="1698"/>
                </a:lnTo>
                <a:lnTo>
                  <a:pt x="438590" y="6330"/>
                </a:lnTo>
                <a:lnTo>
                  <a:pt x="433958" y="13201"/>
                </a:lnTo>
                <a:lnTo>
                  <a:pt x="432259" y="21615"/>
                </a:lnTo>
                <a:lnTo>
                  <a:pt x="433958" y="30029"/>
                </a:lnTo>
                <a:lnTo>
                  <a:pt x="438590" y="36899"/>
                </a:lnTo>
                <a:lnTo>
                  <a:pt x="445460" y="41532"/>
                </a:lnTo>
                <a:lnTo>
                  <a:pt x="453873" y="43230"/>
                </a:lnTo>
                <a:lnTo>
                  <a:pt x="540326" y="43230"/>
                </a:lnTo>
                <a:lnTo>
                  <a:pt x="548739" y="41532"/>
                </a:lnTo>
                <a:lnTo>
                  <a:pt x="555609" y="36899"/>
                </a:lnTo>
                <a:lnTo>
                  <a:pt x="560241" y="30029"/>
                </a:lnTo>
                <a:lnTo>
                  <a:pt x="561939" y="21615"/>
                </a:lnTo>
                <a:lnTo>
                  <a:pt x="560241" y="13201"/>
                </a:lnTo>
                <a:lnTo>
                  <a:pt x="555609" y="6330"/>
                </a:lnTo>
                <a:lnTo>
                  <a:pt x="548739" y="1698"/>
                </a:lnTo>
                <a:lnTo>
                  <a:pt x="540326" y="0"/>
                </a:lnTo>
                <a:close/>
              </a:path>
              <a:path w="2305050" h="483869">
                <a:moveTo>
                  <a:pt x="756460" y="0"/>
                </a:moveTo>
                <a:lnTo>
                  <a:pt x="670006" y="0"/>
                </a:lnTo>
                <a:lnTo>
                  <a:pt x="661593" y="1698"/>
                </a:lnTo>
                <a:lnTo>
                  <a:pt x="654723" y="6330"/>
                </a:lnTo>
                <a:lnTo>
                  <a:pt x="650091" y="13201"/>
                </a:lnTo>
                <a:lnTo>
                  <a:pt x="648393" y="21615"/>
                </a:lnTo>
                <a:lnTo>
                  <a:pt x="650091" y="30029"/>
                </a:lnTo>
                <a:lnTo>
                  <a:pt x="654723" y="36899"/>
                </a:lnTo>
                <a:lnTo>
                  <a:pt x="661593" y="41532"/>
                </a:lnTo>
                <a:lnTo>
                  <a:pt x="670006" y="43230"/>
                </a:lnTo>
                <a:lnTo>
                  <a:pt x="756460" y="43230"/>
                </a:lnTo>
                <a:lnTo>
                  <a:pt x="764873" y="41532"/>
                </a:lnTo>
                <a:lnTo>
                  <a:pt x="771742" y="36899"/>
                </a:lnTo>
                <a:lnTo>
                  <a:pt x="776374" y="30029"/>
                </a:lnTo>
                <a:lnTo>
                  <a:pt x="778073" y="21615"/>
                </a:lnTo>
                <a:lnTo>
                  <a:pt x="776374" y="13201"/>
                </a:lnTo>
                <a:lnTo>
                  <a:pt x="771742" y="6330"/>
                </a:lnTo>
                <a:lnTo>
                  <a:pt x="764873" y="1698"/>
                </a:lnTo>
                <a:lnTo>
                  <a:pt x="756460" y="0"/>
                </a:lnTo>
                <a:close/>
              </a:path>
              <a:path w="2305050" h="483869">
                <a:moveTo>
                  <a:pt x="972592" y="0"/>
                </a:moveTo>
                <a:lnTo>
                  <a:pt x="886139" y="0"/>
                </a:lnTo>
                <a:lnTo>
                  <a:pt x="877727" y="1698"/>
                </a:lnTo>
                <a:lnTo>
                  <a:pt x="870857" y="6330"/>
                </a:lnTo>
                <a:lnTo>
                  <a:pt x="866225" y="13201"/>
                </a:lnTo>
                <a:lnTo>
                  <a:pt x="864527" y="21615"/>
                </a:lnTo>
                <a:lnTo>
                  <a:pt x="866225" y="30029"/>
                </a:lnTo>
                <a:lnTo>
                  <a:pt x="870857" y="36899"/>
                </a:lnTo>
                <a:lnTo>
                  <a:pt x="877727" y="41532"/>
                </a:lnTo>
                <a:lnTo>
                  <a:pt x="886139" y="43230"/>
                </a:lnTo>
                <a:lnTo>
                  <a:pt x="972592" y="43230"/>
                </a:lnTo>
                <a:lnTo>
                  <a:pt x="981005" y="41532"/>
                </a:lnTo>
                <a:lnTo>
                  <a:pt x="987875" y="36899"/>
                </a:lnTo>
                <a:lnTo>
                  <a:pt x="992507" y="30029"/>
                </a:lnTo>
                <a:lnTo>
                  <a:pt x="994205" y="21615"/>
                </a:lnTo>
                <a:lnTo>
                  <a:pt x="992507" y="13201"/>
                </a:lnTo>
                <a:lnTo>
                  <a:pt x="987875" y="6330"/>
                </a:lnTo>
                <a:lnTo>
                  <a:pt x="981005" y="1698"/>
                </a:lnTo>
                <a:lnTo>
                  <a:pt x="972592" y="0"/>
                </a:lnTo>
                <a:close/>
              </a:path>
              <a:path w="2305050" h="483869">
                <a:moveTo>
                  <a:pt x="1188721" y="0"/>
                </a:moveTo>
                <a:lnTo>
                  <a:pt x="1102272" y="0"/>
                </a:lnTo>
                <a:lnTo>
                  <a:pt x="1093860" y="1698"/>
                </a:lnTo>
                <a:lnTo>
                  <a:pt x="1086990" y="6330"/>
                </a:lnTo>
                <a:lnTo>
                  <a:pt x="1082358" y="13201"/>
                </a:lnTo>
                <a:lnTo>
                  <a:pt x="1080659" y="21615"/>
                </a:lnTo>
                <a:lnTo>
                  <a:pt x="1082358" y="30029"/>
                </a:lnTo>
                <a:lnTo>
                  <a:pt x="1086990" y="36899"/>
                </a:lnTo>
                <a:lnTo>
                  <a:pt x="1093860" y="41532"/>
                </a:lnTo>
                <a:lnTo>
                  <a:pt x="1102272" y="43230"/>
                </a:lnTo>
                <a:lnTo>
                  <a:pt x="1188721" y="43230"/>
                </a:lnTo>
                <a:lnTo>
                  <a:pt x="1197135" y="41532"/>
                </a:lnTo>
                <a:lnTo>
                  <a:pt x="1204005" y="36899"/>
                </a:lnTo>
                <a:lnTo>
                  <a:pt x="1208638" y="30029"/>
                </a:lnTo>
                <a:lnTo>
                  <a:pt x="1210336" y="21615"/>
                </a:lnTo>
                <a:lnTo>
                  <a:pt x="1208638" y="13201"/>
                </a:lnTo>
                <a:lnTo>
                  <a:pt x="1204005" y="6330"/>
                </a:lnTo>
                <a:lnTo>
                  <a:pt x="1197135" y="1698"/>
                </a:lnTo>
                <a:lnTo>
                  <a:pt x="1188721" y="0"/>
                </a:lnTo>
                <a:close/>
              </a:path>
              <a:path w="2305050" h="483869">
                <a:moveTo>
                  <a:pt x="1404849" y="0"/>
                </a:moveTo>
                <a:lnTo>
                  <a:pt x="1318388" y="0"/>
                </a:lnTo>
                <a:lnTo>
                  <a:pt x="1309981" y="1698"/>
                </a:lnTo>
                <a:lnTo>
                  <a:pt x="1303114" y="6330"/>
                </a:lnTo>
                <a:lnTo>
                  <a:pt x="1298483" y="13201"/>
                </a:lnTo>
                <a:lnTo>
                  <a:pt x="1296785" y="21615"/>
                </a:lnTo>
                <a:lnTo>
                  <a:pt x="1298483" y="30029"/>
                </a:lnTo>
                <a:lnTo>
                  <a:pt x="1303114" y="36899"/>
                </a:lnTo>
                <a:lnTo>
                  <a:pt x="1309981" y="41532"/>
                </a:lnTo>
                <a:lnTo>
                  <a:pt x="1318388" y="43230"/>
                </a:lnTo>
                <a:lnTo>
                  <a:pt x="1404849" y="43230"/>
                </a:lnTo>
                <a:lnTo>
                  <a:pt x="1413263" y="41532"/>
                </a:lnTo>
                <a:lnTo>
                  <a:pt x="1420134" y="36899"/>
                </a:lnTo>
                <a:lnTo>
                  <a:pt x="1424766" y="30029"/>
                </a:lnTo>
                <a:lnTo>
                  <a:pt x="1426465" y="21615"/>
                </a:lnTo>
                <a:lnTo>
                  <a:pt x="1424766" y="13201"/>
                </a:lnTo>
                <a:lnTo>
                  <a:pt x="1420134" y="6330"/>
                </a:lnTo>
                <a:lnTo>
                  <a:pt x="1413263" y="1698"/>
                </a:lnTo>
                <a:lnTo>
                  <a:pt x="1404849" y="0"/>
                </a:lnTo>
                <a:close/>
              </a:path>
              <a:path w="2305050" h="483869">
                <a:moveTo>
                  <a:pt x="1620978" y="0"/>
                </a:moveTo>
                <a:lnTo>
                  <a:pt x="1534529" y="0"/>
                </a:lnTo>
                <a:lnTo>
                  <a:pt x="1526115" y="1698"/>
                </a:lnTo>
                <a:lnTo>
                  <a:pt x="1519245" y="6330"/>
                </a:lnTo>
                <a:lnTo>
                  <a:pt x="1514612" y="13201"/>
                </a:lnTo>
                <a:lnTo>
                  <a:pt x="1512914" y="21615"/>
                </a:lnTo>
                <a:lnTo>
                  <a:pt x="1514612" y="30029"/>
                </a:lnTo>
                <a:lnTo>
                  <a:pt x="1519245" y="36899"/>
                </a:lnTo>
                <a:lnTo>
                  <a:pt x="1526115" y="41532"/>
                </a:lnTo>
                <a:lnTo>
                  <a:pt x="1534529" y="43230"/>
                </a:lnTo>
                <a:lnTo>
                  <a:pt x="1620978" y="43230"/>
                </a:lnTo>
                <a:lnTo>
                  <a:pt x="1629392" y="41532"/>
                </a:lnTo>
                <a:lnTo>
                  <a:pt x="1636262" y="36899"/>
                </a:lnTo>
                <a:lnTo>
                  <a:pt x="1640895" y="30029"/>
                </a:lnTo>
                <a:lnTo>
                  <a:pt x="1642593" y="21615"/>
                </a:lnTo>
                <a:lnTo>
                  <a:pt x="1640895" y="13201"/>
                </a:lnTo>
                <a:lnTo>
                  <a:pt x="1636262" y="6330"/>
                </a:lnTo>
                <a:lnTo>
                  <a:pt x="1629392" y="1698"/>
                </a:lnTo>
                <a:lnTo>
                  <a:pt x="1620978" y="0"/>
                </a:lnTo>
                <a:close/>
              </a:path>
              <a:path w="2305050" h="483869">
                <a:moveTo>
                  <a:pt x="1837107" y="0"/>
                </a:moveTo>
                <a:lnTo>
                  <a:pt x="1750658" y="0"/>
                </a:lnTo>
                <a:lnTo>
                  <a:pt x="1742244" y="1698"/>
                </a:lnTo>
                <a:lnTo>
                  <a:pt x="1735373" y="6330"/>
                </a:lnTo>
                <a:lnTo>
                  <a:pt x="1730741" y="13201"/>
                </a:lnTo>
                <a:lnTo>
                  <a:pt x="1729042" y="21615"/>
                </a:lnTo>
                <a:lnTo>
                  <a:pt x="1730741" y="30029"/>
                </a:lnTo>
                <a:lnTo>
                  <a:pt x="1735373" y="36899"/>
                </a:lnTo>
                <a:lnTo>
                  <a:pt x="1742244" y="41532"/>
                </a:lnTo>
                <a:lnTo>
                  <a:pt x="1750658" y="43230"/>
                </a:lnTo>
                <a:lnTo>
                  <a:pt x="1837107" y="43230"/>
                </a:lnTo>
                <a:lnTo>
                  <a:pt x="1845520" y="41532"/>
                </a:lnTo>
                <a:lnTo>
                  <a:pt x="1852391" y="36899"/>
                </a:lnTo>
                <a:lnTo>
                  <a:pt x="1857023" y="30029"/>
                </a:lnTo>
                <a:lnTo>
                  <a:pt x="1858722" y="21615"/>
                </a:lnTo>
                <a:lnTo>
                  <a:pt x="1857023" y="13201"/>
                </a:lnTo>
                <a:lnTo>
                  <a:pt x="1852391" y="6330"/>
                </a:lnTo>
                <a:lnTo>
                  <a:pt x="1845520" y="1698"/>
                </a:lnTo>
                <a:lnTo>
                  <a:pt x="1837107" y="0"/>
                </a:lnTo>
                <a:close/>
              </a:path>
              <a:path w="2305050" h="483869">
                <a:moveTo>
                  <a:pt x="2053248" y="0"/>
                </a:moveTo>
                <a:lnTo>
                  <a:pt x="1966786" y="0"/>
                </a:lnTo>
                <a:lnTo>
                  <a:pt x="1958380" y="1698"/>
                </a:lnTo>
                <a:lnTo>
                  <a:pt x="1951513" y="6330"/>
                </a:lnTo>
                <a:lnTo>
                  <a:pt x="1946882" y="13201"/>
                </a:lnTo>
                <a:lnTo>
                  <a:pt x="1945184" y="21615"/>
                </a:lnTo>
                <a:lnTo>
                  <a:pt x="1946882" y="30029"/>
                </a:lnTo>
                <a:lnTo>
                  <a:pt x="1951513" y="36899"/>
                </a:lnTo>
                <a:lnTo>
                  <a:pt x="1958380" y="41532"/>
                </a:lnTo>
                <a:lnTo>
                  <a:pt x="1966786" y="43230"/>
                </a:lnTo>
                <a:lnTo>
                  <a:pt x="2053248" y="43230"/>
                </a:lnTo>
                <a:lnTo>
                  <a:pt x="2061662" y="41532"/>
                </a:lnTo>
                <a:lnTo>
                  <a:pt x="2068532" y="36899"/>
                </a:lnTo>
                <a:lnTo>
                  <a:pt x="2073165" y="30029"/>
                </a:lnTo>
                <a:lnTo>
                  <a:pt x="2074863" y="21615"/>
                </a:lnTo>
                <a:lnTo>
                  <a:pt x="2073165" y="13201"/>
                </a:lnTo>
                <a:lnTo>
                  <a:pt x="2068532" y="6330"/>
                </a:lnTo>
                <a:lnTo>
                  <a:pt x="2061662" y="1698"/>
                </a:lnTo>
                <a:lnTo>
                  <a:pt x="2053248" y="0"/>
                </a:lnTo>
                <a:close/>
              </a:path>
              <a:path w="2305050" h="483869">
                <a:moveTo>
                  <a:pt x="2182915" y="0"/>
                </a:moveTo>
                <a:lnTo>
                  <a:pt x="2174508" y="1698"/>
                </a:lnTo>
                <a:lnTo>
                  <a:pt x="2167642" y="6330"/>
                </a:lnTo>
                <a:lnTo>
                  <a:pt x="2163011" y="13201"/>
                </a:lnTo>
                <a:lnTo>
                  <a:pt x="2161312" y="21615"/>
                </a:lnTo>
                <a:lnTo>
                  <a:pt x="2163009" y="30029"/>
                </a:lnTo>
                <a:lnTo>
                  <a:pt x="2167637" y="36899"/>
                </a:lnTo>
                <a:lnTo>
                  <a:pt x="2174503" y="41532"/>
                </a:lnTo>
                <a:lnTo>
                  <a:pt x="2182915" y="43230"/>
                </a:lnTo>
                <a:lnTo>
                  <a:pt x="2269237" y="43370"/>
                </a:lnTo>
                <a:lnTo>
                  <a:pt x="2277662" y="41725"/>
                </a:lnTo>
                <a:lnTo>
                  <a:pt x="2284562" y="37137"/>
                </a:lnTo>
                <a:lnTo>
                  <a:pt x="2289239" y="30297"/>
                </a:lnTo>
                <a:lnTo>
                  <a:pt x="2290992" y="21894"/>
                </a:lnTo>
                <a:lnTo>
                  <a:pt x="2289340" y="13471"/>
                </a:lnTo>
                <a:lnTo>
                  <a:pt x="2284748" y="6575"/>
                </a:lnTo>
                <a:lnTo>
                  <a:pt x="2277906" y="1903"/>
                </a:lnTo>
                <a:lnTo>
                  <a:pt x="2269503" y="152"/>
                </a:lnTo>
                <a:lnTo>
                  <a:pt x="2182915" y="0"/>
                </a:lnTo>
                <a:close/>
              </a:path>
              <a:path w="2305050" h="483869">
                <a:moveTo>
                  <a:pt x="2283004" y="116408"/>
                </a:moveTo>
                <a:lnTo>
                  <a:pt x="2274590" y="118106"/>
                </a:lnTo>
                <a:lnTo>
                  <a:pt x="2267719" y="122739"/>
                </a:lnTo>
                <a:lnTo>
                  <a:pt x="2263087" y="129609"/>
                </a:lnTo>
                <a:lnTo>
                  <a:pt x="2261388" y="138023"/>
                </a:lnTo>
                <a:lnTo>
                  <a:pt x="2261388" y="224485"/>
                </a:lnTo>
                <a:lnTo>
                  <a:pt x="2263087" y="232891"/>
                </a:lnTo>
                <a:lnTo>
                  <a:pt x="2267719" y="239758"/>
                </a:lnTo>
                <a:lnTo>
                  <a:pt x="2274590" y="244389"/>
                </a:lnTo>
                <a:lnTo>
                  <a:pt x="2283004" y="246087"/>
                </a:lnTo>
                <a:lnTo>
                  <a:pt x="2291417" y="244389"/>
                </a:lnTo>
                <a:lnTo>
                  <a:pt x="2298288" y="239758"/>
                </a:lnTo>
                <a:lnTo>
                  <a:pt x="2302920" y="232891"/>
                </a:lnTo>
                <a:lnTo>
                  <a:pt x="2304619" y="224485"/>
                </a:lnTo>
                <a:lnTo>
                  <a:pt x="2304619" y="138023"/>
                </a:lnTo>
                <a:lnTo>
                  <a:pt x="2302920" y="129609"/>
                </a:lnTo>
                <a:lnTo>
                  <a:pt x="2298288" y="122739"/>
                </a:lnTo>
                <a:lnTo>
                  <a:pt x="2291417" y="118106"/>
                </a:lnTo>
                <a:lnTo>
                  <a:pt x="2283004" y="116408"/>
                </a:lnTo>
                <a:close/>
              </a:path>
              <a:path w="2305050" h="483869">
                <a:moveTo>
                  <a:pt x="2283004" y="332549"/>
                </a:moveTo>
                <a:lnTo>
                  <a:pt x="2274590" y="334248"/>
                </a:lnTo>
                <a:lnTo>
                  <a:pt x="2267719" y="338880"/>
                </a:lnTo>
                <a:lnTo>
                  <a:pt x="2263087" y="345751"/>
                </a:lnTo>
                <a:lnTo>
                  <a:pt x="2261388" y="354164"/>
                </a:lnTo>
                <a:lnTo>
                  <a:pt x="2261388" y="440613"/>
                </a:lnTo>
                <a:lnTo>
                  <a:pt x="2263087" y="449027"/>
                </a:lnTo>
                <a:lnTo>
                  <a:pt x="2267719" y="455898"/>
                </a:lnTo>
                <a:lnTo>
                  <a:pt x="2274590" y="460530"/>
                </a:lnTo>
                <a:lnTo>
                  <a:pt x="2283004" y="462229"/>
                </a:lnTo>
                <a:lnTo>
                  <a:pt x="2291417" y="460530"/>
                </a:lnTo>
                <a:lnTo>
                  <a:pt x="2298288" y="455898"/>
                </a:lnTo>
                <a:lnTo>
                  <a:pt x="2302920" y="449027"/>
                </a:lnTo>
                <a:lnTo>
                  <a:pt x="2304619" y="440613"/>
                </a:lnTo>
                <a:lnTo>
                  <a:pt x="2304619" y="354164"/>
                </a:lnTo>
                <a:lnTo>
                  <a:pt x="2302920" y="345751"/>
                </a:lnTo>
                <a:lnTo>
                  <a:pt x="2298288" y="338880"/>
                </a:lnTo>
                <a:lnTo>
                  <a:pt x="2291417" y="334248"/>
                </a:lnTo>
                <a:lnTo>
                  <a:pt x="2283004" y="332549"/>
                </a:lnTo>
                <a:close/>
              </a:path>
              <a:path w="2305050" h="483869">
                <a:moveTo>
                  <a:pt x="2088300" y="440118"/>
                </a:moveTo>
                <a:lnTo>
                  <a:pt x="2079882" y="441805"/>
                </a:lnTo>
                <a:lnTo>
                  <a:pt x="2073001" y="446425"/>
                </a:lnTo>
                <a:lnTo>
                  <a:pt x="2068356" y="453286"/>
                </a:lnTo>
                <a:lnTo>
                  <a:pt x="2066646" y="461695"/>
                </a:lnTo>
                <a:lnTo>
                  <a:pt x="2068326" y="470111"/>
                </a:lnTo>
                <a:lnTo>
                  <a:pt x="2072942" y="476989"/>
                </a:lnTo>
                <a:lnTo>
                  <a:pt x="2079802" y="481634"/>
                </a:lnTo>
                <a:lnTo>
                  <a:pt x="2088211" y="483349"/>
                </a:lnTo>
                <a:lnTo>
                  <a:pt x="2174634" y="483577"/>
                </a:lnTo>
                <a:lnTo>
                  <a:pt x="2183053" y="481912"/>
                </a:lnTo>
                <a:lnTo>
                  <a:pt x="2189936" y="477304"/>
                </a:lnTo>
                <a:lnTo>
                  <a:pt x="2194589" y="470447"/>
                </a:lnTo>
                <a:lnTo>
                  <a:pt x="2196313" y="462038"/>
                </a:lnTo>
                <a:lnTo>
                  <a:pt x="2194648" y="453625"/>
                </a:lnTo>
                <a:lnTo>
                  <a:pt x="2190040" y="446741"/>
                </a:lnTo>
                <a:lnTo>
                  <a:pt x="2183183" y="442086"/>
                </a:lnTo>
                <a:lnTo>
                  <a:pt x="2174774" y="440359"/>
                </a:lnTo>
                <a:lnTo>
                  <a:pt x="2088300" y="440118"/>
                </a:lnTo>
                <a:close/>
              </a:path>
              <a:path w="2305050" h="483869">
                <a:moveTo>
                  <a:pt x="1958569" y="440016"/>
                </a:moveTo>
                <a:lnTo>
                  <a:pt x="1872120" y="440016"/>
                </a:lnTo>
                <a:lnTo>
                  <a:pt x="1863707" y="441715"/>
                </a:lnTo>
                <a:lnTo>
                  <a:pt x="1856836" y="446347"/>
                </a:lnTo>
                <a:lnTo>
                  <a:pt x="1852204" y="453218"/>
                </a:lnTo>
                <a:lnTo>
                  <a:pt x="1850505" y="461632"/>
                </a:lnTo>
                <a:lnTo>
                  <a:pt x="1852204" y="470044"/>
                </a:lnTo>
                <a:lnTo>
                  <a:pt x="1856836" y="476910"/>
                </a:lnTo>
                <a:lnTo>
                  <a:pt x="1863707" y="481538"/>
                </a:lnTo>
                <a:lnTo>
                  <a:pt x="1872120" y="483235"/>
                </a:lnTo>
                <a:lnTo>
                  <a:pt x="1958569" y="483235"/>
                </a:lnTo>
                <a:lnTo>
                  <a:pt x="1966983" y="481538"/>
                </a:lnTo>
                <a:lnTo>
                  <a:pt x="1973854" y="476910"/>
                </a:lnTo>
                <a:lnTo>
                  <a:pt x="1978486" y="470044"/>
                </a:lnTo>
                <a:lnTo>
                  <a:pt x="1980185" y="461632"/>
                </a:lnTo>
                <a:lnTo>
                  <a:pt x="1978486" y="453218"/>
                </a:lnTo>
                <a:lnTo>
                  <a:pt x="1973854" y="446347"/>
                </a:lnTo>
                <a:lnTo>
                  <a:pt x="1966983" y="441715"/>
                </a:lnTo>
                <a:lnTo>
                  <a:pt x="1958569" y="440016"/>
                </a:lnTo>
                <a:close/>
              </a:path>
              <a:path w="2305050" h="483869">
                <a:moveTo>
                  <a:pt x="1742441" y="440016"/>
                </a:moveTo>
                <a:lnTo>
                  <a:pt x="1655979" y="440016"/>
                </a:lnTo>
                <a:lnTo>
                  <a:pt x="1647573" y="441715"/>
                </a:lnTo>
                <a:lnTo>
                  <a:pt x="1640706" y="446347"/>
                </a:lnTo>
                <a:lnTo>
                  <a:pt x="1636075" y="453218"/>
                </a:lnTo>
                <a:lnTo>
                  <a:pt x="1634376" y="461632"/>
                </a:lnTo>
                <a:lnTo>
                  <a:pt x="1636075" y="470044"/>
                </a:lnTo>
                <a:lnTo>
                  <a:pt x="1640706" y="476910"/>
                </a:lnTo>
                <a:lnTo>
                  <a:pt x="1647573" y="481538"/>
                </a:lnTo>
                <a:lnTo>
                  <a:pt x="1655979" y="483235"/>
                </a:lnTo>
                <a:lnTo>
                  <a:pt x="1742441" y="483235"/>
                </a:lnTo>
                <a:lnTo>
                  <a:pt x="1750855" y="481538"/>
                </a:lnTo>
                <a:lnTo>
                  <a:pt x="1757725" y="476910"/>
                </a:lnTo>
                <a:lnTo>
                  <a:pt x="1762358" y="470044"/>
                </a:lnTo>
                <a:lnTo>
                  <a:pt x="1764056" y="461632"/>
                </a:lnTo>
                <a:lnTo>
                  <a:pt x="1762358" y="453218"/>
                </a:lnTo>
                <a:lnTo>
                  <a:pt x="1757725" y="446347"/>
                </a:lnTo>
                <a:lnTo>
                  <a:pt x="1750855" y="441715"/>
                </a:lnTo>
                <a:lnTo>
                  <a:pt x="1742441" y="440016"/>
                </a:lnTo>
                <a:close/>
              </a:path>
              <a:path w="2305050" h="483869">
                <a:moveTo>
                  <a:pt x="1526312" y="440016"/>
                </a:moveTo>
                <a:lnTo>
                  <a:pt x="1439851" y="440016"/>
                </a:lnTo>
                <a:lnTo>
                  <a:pt x="1431437" y="441715"/>
                </a:lnTo>
                <a:lnTo>
                  <a:pt x="1424566" y="446347"/>
                </a:lnTo>
                <a:lnTo>
                  <a:pt x="1419934" y="453218"/>
                </a:lnTo>
                <a:lnTo>
                  <a:pt x="1418235" y="461632"/>
                </a:lnTo>
                <a:lnTo>
                  <a:pt x="1419934" y="470044"/>
                </a:lnTo>
                <a:lnTo>
                  <a:pt x="1424566" y="476910"/>
                </a:lnTo>
                <a:lnTo>
                  <a:pt x="1431437" y="481538"/>
                </a:lnTo>
                <a:lnTo>
                  <a:pt x="1439851" y="483235"/>
                </a:lnTo>
                <a:lnTo>
                  <a:pt x="1526312" y="483235"/>
                </a:lnTo>
                <a:lnTo>
                  <a:pt x="1534724" y="481538"/>
                </a:lnTo>
                <a:lnTo>
                  <a:pt x="1541590" y="476910"/>
                </a:lnTo>
                <a:lnTo>
                  <a:pt x="1546218" y="470044"/>
                </a:lnTo>
                <a:lnTo>
                  <a:pt x="1547915" y="461632"/>
                </a:lnTo>
                <a:lnTo>
                  <a:pt x="1546218" y="453218"/>
                </a:lnTo>
                <a:lnTo>
                  <a:pt x="1541590" y="446347"/>
                </a:lnTo>
                <a:lnTo>
                  <a:pt x="1534724" y="441715"/>
                </a:lnTo>
                <a:lnTo>
                  <a:pt x="1526312" y="440016"/>
                </a:lnTo>
                <a:close/>
              </a:path>
              <a:path w="2305050" h="483869">
                <a:moveTo>
                  <a:pt x="1310171" y="440016"/>
                </a:moveTo>
                <a:lnTo>
                  <a:pt x="1223722" y="440016"/>
                </a:lnTo>
                <a:lnTo>
                  <a:pt x="1215308" y="441715"/>
                </a:lnTo>
                <a:lnTo>
                  <a:pt x="1208438" y="446347"/>
                </a:lnTo>
                <a:lnTo>
                  <a:pt x="1203805" y="453218"/>
                </a:lnTo>
                <a:lnTo>
                  <a:pt x="1202107" y="461632"/>
                </a:lnTo>
                <a:lnTo>
                  <a:pt x="1203805" y="470044"/>
                </a:lnTo>
                <a:lnTo>
                  <a:pt x="1208438" y="476910"/>
                </a:lnTo>
                <a:lnTo>
                  <a:pt x="1215308" y="481538"/>
                </a:lnTo>
                <a:lnTo>
                  <a:pt x="1223722" y="483235"/>
                </a:lnTo>
                <a:lnTo>
                  <a:pt x="1310171" y="483235"/>
                </a:lnTo>
                <a:lnTo>
                  <a:pt x="1318585" y="481538"/>
                </a:lnTo>
                <a:lnTo>
                  <a:pt x="1325455" y="476910"/>
                </a:lnTo>
                <a:lnTo>
                  <a:pt x="1330088" y="470044"/>
                </a:lnTo>
                <a:lnTo>
                  <a:pt x="1331786" y="461632"/>
                </a:lnTo>
                <a:lnTo>
                  <a:pt x="1330088" y="453218"/>
                </a:lnTo>
                <a:lnTo>
                  <a:pt x="1325455" y="446347"/>
                </a:lnTo>
                <a:lnTo>
                  <a:pt x="1318585" y="441715"/>
                </a:lnTo>
                <a:lnTo>
                  <a:pt x="1310171" y="440016"/>
                </a:lnTo>
                <a:close/>
              </a:path>
              <a:path w="2305050" h="483869">
                <a:moveTo>
                  <a:pt x="1094041" y="440016"/>
                </a:moveTo>
                <a:lnTo>
                  <a:pt x="1007593" y="440016"/>
                </a:lnTo>
                <a:lnTo>
                  <a:pt x="999181" y="441715"/>
                </a:lnTo>
                <a:lnTo>
                  <a:pt x="992311" y="446347"/>
                </a:lnTo>
                <a:lnTo>
                  <a:pt x="987679" y="453218"/>
                </a:lnTo>
                <a:lnTo>
                  <a:pt x="985981" y="461632"/>
                </a:lnTo>
                <a:lnTo>
                  <a:pt x="987679" y="470044"/>
                </a:lnTo>
                <a:lnTo>
                  <a:pt x="992311" y="476910"/>
                </a:lnTo>
                <a:lnTo>
                  <a:pt x="999181" y="481538"/>
                </a:lnTo>
                <a:lnTo>
                  <a:pt x="1007593" y="483235"/>
                </a:lnTo>
                <a:lnTo>
                  <a:pt x="1094041" y="483235"/>
                </a:lnTo>
                <a:lnTo>
                  <a:pt x="1102454" y="481538"/>
                </a:lnTo>
                <a:lnTo>
                  <a:pt x="1109324" y="476910"/>
                </a:lnTo>
                <a:lnTo>
                  <a:pt x="1113955" y="470044"/>
                </a:lnTo>
                <a:lnTo>
                  <a:pt x="1115654" y="461632"/>
                </a:lnTo>
                <a:lnTo>
                  <a:pt x="1113955" y="453218"/>
                </a:lnTo>
                <a:lnTo>
                  <a:pt x="1109324" y="446347"/>
                </a:lnTo>
                <a:lnTo>
                  <a:pt x="1102454" y="441715"/>
                </a:lnTo>
                <a:lnTo>
                  <a:pt x="1094041" y="440016"/>
                </a:lnTo>
                <a:close/>
              </a:path>
              <a:path w="2305050" h="483869">
                <a:moveTo>
                  <a:pt x="877920" y="440016"/>
                </a:moveTo>
                <a:lnTo>
                  <a:pt x="791471" y="440016"/>
                </a:lnTo>
                <a:lnTo>
                  <a:pt x="783059" y="441715"/>
                </a:lnTo>
                <a:lnTo>
                  <a:pt x="776189" y="446347"/>
                </a:lnTo>
                <a:lnTo>
                  <a:pt x="771557" y="453218"/>
                </a:lnTo>
                <a:lnTo>
                  <a:pt x="769858" y="461632"/>
                </a:lnTo>
                <a:lnTo>
                  <a:pt x="771557" y="470044"/>
                </a:lnTo>
                <a:lnTo>
                  <a:pt x="776189" y="476910"/>
                </a:lnTo>
                <a:lnTo>
                  <a:pt x="783059" y="481538"/>
                </a:lnTo>
                <a:lnTo>
                  <a:pt x="791471" y="483235"/>
                </a:lnTo>
                <a:lnTo>
                  <a:pt x="877920" y="483235"/>
                </a:lnTo>
                <a:lnTo>
                  <a:pt x="886333" y="481538"/>
                </a:lnTo>
                <a:lnTo>
                  <a:pt x="893203" y="476910"/>
                </a:lnTo>
                <a:lnTo>
                  <a:pt x="897836" y="470044"/>
                </a:lnTo>
                <a:lnTo>
                  <a:pt x="899534" y="461632"/>
                </a:lnTo>
                <a:lnTo>
                  <a:pt x="897836" y="453218"/>
                </a:lnTo>
                <a:lnTo>
                  <a:pt x="893203" y="446347"/>
                </a:lnTo>
                <a:lnTo>
                  <a:pt x="886333" y="441715"/>
                </a:lnTo>
                <a:lnTo>
                  <a:pt x="877920" y="440016"/>
                </a:lnTo>
                <a:close/>
              </a:path>
              <a:path w="2305050" h="483869">
                <a:moveTo>
                  <a:pt x="661788" y="440016"/>
                </a:moveTo>
                <a:lnTo>
                  <a:pt x="575336" y="440016"/>
                </a:lnTo>
                <a:lnTo>
                  <a:pt x="566923" y="441715"/>
                </a:lnTo>
                <a:lnTo>
                  <a:pt x="560053" y="446347"/>
                </a:lnTo>
                <a:lnTo>
                  <a:pt x="555422" y="453218"/>
                </a:lnTo>
                <a:lnTo>
                  <a:pt x="553723" y="461632"/>
                </a:lnTo>
                <a:lnTo>
                  <a:pt x="555422" y="470044"/>
                </a:lnTo>
                <a:lnTo>
                  <a:pt x="560053" y="476910"/>
                </a:lnTo>
                <a:lnTo>
                  <a:pt x="566923" y="481538"/>
                </a:lnTo>
                <a:lnTo>
                  <a:pt x="575336" y="483235"/>
                </a:lnTo>
                <a:lnTo>
                  <a:pt x="661788" y="483235"/>
                </a:lnTo>
                <a:lnTo>
                  <a:pt x="670200" y="481538"/>
                </a:lnTo>
                <a:lnTo>
                  <a:pt x="677070" y="476910"/>
                </a:lnTo>
                <a:lnTo>
                  <a:pt x="681702" y="470044"/>
                </a:lnTo>
                <a:lnTo>
                  <a:pt x="683400" y="461632"/>
                </a:lnTo>
                <a:lnTo>
                  <a:pt x="681702" y="453218"/>
                </a:lnTo>
                <a:lnTo>
                  <a:pt x="677070" y="446347"/>
                </a:lnTo>
                <a:lnTo>
                  <a:pt x="670200" y="441715"/>
                </a:lnTo>
                <a:lnTo>
                  <a:pt x="661788" y="440016"/>
                </a:lnTo>
                <a:close/>
              </a:path>
              <a:path w="2305050" h="483869">
                <a:moveTo>
                  <a:pt x="445654" y="440016"/>
                </a:moveTo>
                <a:lnTo>
                  <a:pt x="359201" y="440016"/>
                </a:lnTo>
                <a:lnTo>
                  <a:pt x="350788" y="441715"/>
                </a:lnTo>
                <a:lnTo>
                  <a:pt x="343919" y="446347"/>
                </a:lnTo>
                <a:lnTo>
                  <a:pt x="339287" y="453218"/>
                </a:lnTo>
                <a:lnTo>
                  <a:pt x="337588" y="461632"/>
                </a:lnTo>
                <a:lnTo>
                  <a:pt x="339287" y="470044"/>
                </a:lnTo>
                <a:lnTo>
                  <a:pt x="343919" y="476910"/>
                </a:lnTo>
                <a:lnTo>
                  <a:pt x="350788" y="481538"/>
                </a:lnTo>
                <a:lnTo>
                  <a:pt x="359201" y="483235"/>
                </a:lnTo>
                <a:lnTo>
                  <a:pt x="445654" y="483235"/>
                </a:lnTo>
                <a:lnTo>
                  <a:pt x="454067" y="481538"/>
                </a:lnTo>
                <a:lnTo>
                  <a:pt x="460937" y="476910"/>
                </a:lnTo>
                <a:lnTo>
                  <a:pt x="465568" y="470044"/>
                </a:lnTo>
                <a:lnTo>
                  <a:pt x="467267" y="461632"/>
                </a:lnTo>
                <a:lnTo>
                  <a:pt x="465568" y="453218"/>
                </a:lnTo>
                <a:lnTo>
                  <a:pt x="460937" y="446347"/>
                </a:lnTo>
                <a:lnTo>
                  <a:pt x="454067" y="441715"/>
                </a:lnTo>
                <a:lnTo>
                  <a:pt x="445654" y="440016"/>
                </a:lnTo>
                <a:close/>
              </a:path>
              <a:path w="2305050" h="483869">
                <a:moveTo>
                  <a:pt x="229522" y="440016"/>
                </a:moveTo>
                <a:lnTo>
                  <a:pt x="143070" y="440016"/>
                </a:lnTo>
                <a:lnTo>
                  <a:pt x="134657" y="441715"/>
                </a:lnTo>
                <a:lnTo>
                  <a:pt x="127787" y="446347"/>
                </a:lnTo>
                <a:lnTo>
                  <a:pt x="123156" y="453218"/>
                </a:lnTo>
                <a:lnTo>
                  <a:pt x="121457" y="461632"/>
                </a:lnTo>
                <a:lnTo>
                  <a:pt x="123156" y="470044"/>
                </a:lnTo>
                <a:lnTo>
                  <a:pt x="127787" y="476910"/>
                </a:lnTo>
                <a:lnTo>
                  <a:pt x="134657" y="481538"/>
                </a:lnTo>
                <a:lnTo>
                  <a:pt x="143070" y="483235"/>
                </a:lnTo>
                <a:lnTo>
                  <a:pt x="229522" y="483235"/>
                </a:lnTo>
                <a:lnTo>
                  <a:pt x="237934" y="481538"/>
                </a:lnTo>
                <a:lnTo>
                  <a:pt x="244804" y="476910"/>
                </a:lnTo>
                <a:lnTo>
                  <a:pt x="249436" y="470044"/>
                </a:lnTo>
                <a:lnTo>
                  <a:pt x="251134" y="461632"/>
                </a:lnTo>
                <a:lnTo>
                  <a:pt x="249436" y="453218"/>
                </a:lnTo>
                <a:lnTo>
                  <a:pt x="244804" y="446347"/>
                </a:lnTo>
                <a:lnTo>
                  <a:pt x="237934" y="441715"/>
                </a:lnTo>
                <a:lnTo>
                  <a:pt x="229522" y="440016"/>
                </a:lnTo>
                <a:close/>
              </a:path>
              <a:path w="2305050" h="483869">
                <a:moveTo>
                  <a:pt x="21612" y="345706"/>
                </a:moveTo>
                <a:lnTo>
                  <a:pt x="13200" y="347405"/>
                </a:lnTo>
                <a:lnTo>
                  <a:pt x="6330" y="352037"/>
                </a:lnTo>
                <a:lnTo>
                  <a:pt x="1698" y="358908"/>
                </a:lnTo>
                <a:lnTo>
                  <a:pt x="0" y="367322"/>
                </a:lnTo>
                <a:lnTo>
                  <a:pt x="0" y="453771"/>
                </a:lnTo>
                <a:lnTo>
                  <a:pt x="1698" y="462184"/>
                </a:lnTo>
                <a:lnTo>
                  <a:pt x="6330" y="469055"/>
                </a:lnTo>
                <a:lnTo>
                  <a:pt x="13200" y="473687"/>
                </a:lnTo>
                <a:lnTo>
                  <a:pt x="21612" y="475386"/>
                </a:lnTo>
                <a:lnTo>
                  <a:pt x="30025" y="473687"/>
                </a:lnTo>
                <a:lnTo>
                  <a:pt x="36896" y="469055"/>
                </a:lnTo>
                <a:lnTo>
                  <a:pt x="41528" y="462184"/>
                </a:lnTo>
                <a:lnTo>
                  <a:pt x="43226" y="453771"/>
                </a:lnTo>
                <a:lnTo>
                  <a:pt x="43226" y="367322"/>
                </a:lnTo>
                <a:lnTo>
                  <a:pt x="41528" y="358908"/>
                </a:lnTo>
                <a:lnTo>
                  <a:pt x="36896" y="352037"/>
                </a:lnTo>
                <a:lnTo>
                  <a:pt x="30025" y="347405"/>
                </a:lnTo>
                <a:lnTo>
                  <a:pt x="21612" y="345706"/>
                </a:lnTo>
                <a:close/>
              </a:path>
              <a:path w="2305050" h="483869">
                <a:moveTo>
                  <a:pt x="21612" y="129578"/>
                </a:moveTo>
                <a:lnTo>
                  <a:pt x="13200" y="131276"/>
                </a:lnTo>
                <a:lnTo>
                  <a:pt x="6330" y="135907"/>
                </a:lnTo>
                <a:lnTo>
                  <a:pt x="1698" y="142774"/>
                </a:lnTo>
                <a:lnTo>
                  <a:pt x="0" y="151180"/>
                </a:lnTo>
                <a:lnTo>
                  <a:pt x="0" y="237642"/>
                </a:lnTo>
                <a:lnTo>
                  <a:pt x="1698" y="246054"/>
                </a:lnTo>
                <a:lnTo>
                  <a:pt x="6330" y="252920"/>
                </a:lnTo>
                <a:lnTo>
                  <a:pt x="13200" y="257548"/>
                </a:lnTo>
                <a:lnTo>
                  <a:pt x="21612" y="259245"/>
                </a:lnTo>
                <a:lnTo>
                  <a:pt x="30025" y="257548"/>
                </a:lnTo>
                <a:lnTo>
                  <a:pt x="36896" y="252920"/>
                </a:lnTo>
                <a:lnTo>
                  <a:pt x="41528" y="246054"/>
                </a:lnTo>
                <a:lnTo>
                  <a:pt x="43226" y="237642"/>
                </a:lnTo>
                <a:lnTo>
                  <a:pt x="43226" y="151180"/>
                </a:lnTo>
                <a:lnTo>
                  <a:pt x="41528" y="142774"/>
                </a:lnTo>
                <a:lnTo>
                  <a:pt x="36896" y="135907"/>
                </a:lnTo>
                <a:lnTo>
                  <a:pt x="30025" y="131276"/>
                </a:lnTo>
                <a:lnTo>
                  <a:pt x="21612" y="129578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1916" y="6465239"/>
            <a:ext cx="172897" cy="18274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9156" y="6964334"/>
            <a:ext cx="9864725" cy="464184"/>
          </a:xfrm>
          <a:custGeom>
            <a:avLst/>
            <a:gdLst/>
            <a:ahLst/>
            <a:cxnLst/>
            <a:rect l="l" t="t" r="r" b="b"/>
            <a:pathLst>
              <a:path w="9864725" h="464184">
                <a:moveTo>
                  <a:pt x="108113" y="0"/>
                </a:moveTo>
                <a:lnTo>
                  <a:pt x="21612" y="0"/>
                </a:lnTo>
                <a:lnTo>
                  <a:pt x="13200" y="1698"/>
                </a:lnTo>
                <a:lnTo>
                  <a:pt x="6330" y="6330"/>
                </a:lnTo>
                <a:lnTo>
                  <a:pt x="1698" y="13200"/>
                </a:lnTo>
                <a:lnTo>
                  <a:pt x="0" y="21612"/>
                </a:lnTo>
                <a:lnTo>
                  <a:pt x="1698" y="30025"/>
                </a:lnTo>
                <a:lnTo>
                  <a:pt x="6330" y="36895"/>
                </a:lnTo>
                <a:lnTo>
                  <a:pt x="13200" y="41527"/>
                </a:lnTo>
                <a:lnTo>
                  <a:pt x="21612" y="43225"/>
                </a:lnTo>
                <a:lnTo>
                  <a:pt x="108113" y="43225"/>
                </a:lnTo>
                <a:lnTo>
                  <a:pt x="116526" y="41527"/>
                </a:lnTo>
                <a:lnTo>
                  <a:pt x="123396" y="36895"/>
                </a:lnTo>
                <a:lnTo>
                  <a:pt x="128028" y="30025"/>
                </a:lnTo>
                <a:lnTo>
                  <a:pt x="129726" y="21612"/>
                </a:lnTo>
                <a:lnTo>
                  <a:pt x="128028" y="13200"/>
                </a:lnTo>
                <a:lnTo>
                  <a:pt x="123396" y="6330"/>
                </a:lnTo>
                <a:lnTo>
                  <a:pt x="116526" y="1698"/>
                </a:lnTo>
                <a:lnTo>
                  <a:pt x="108113" y="0"/>
                </a:lnTo>
                <a:close/>
              </a:path>
              <a:path w="9864725" h="464184">
                <a:moveTo>
                  <a:pt x="324152" y="0"/>
                </a:moveTo>
                <a:lnTo>
                  <a:pt x="237699" y="0"/>
                </a:lnTo>
                <a:lnTo>
                  <a:pt x="229286" y="1698"/>
                </a:lnTo>
                <a:lnTo>
                  <a:pt x="222416" y="6330"/>
                </a:lnTo>
                <a:lnTo>
                  <a:pt x="217784" y="13200"/>
                </a:lnTo>
                <a:lnTo>
                  <a:pt x="216085" y="21612"/>
                </a:lnTo>
                <a:lnTo>
                  <a:pt x="217784" y="30025"/>
                </a:lnTo>
                <a:lnTo>
                  <a:pt x="222416" y="36895"/>
                </a:lnTo>
                <a:lnTo>
                  <a:pt x="229286" y="41527"/>
                </a:lnTo>
                <a:lnTo>
                  <a:pt x="237699" y="43225"/>
                </a:lnTo>
                <a:lnTo>
                  <a:pt x="324152" y="43225"/>
                </a:lnTo>
                <a:lnTo>
                  <a:pt x="332564" y="41527"/>
                </a:lnTo>
                <a:lnTo>
                  <a:pt x="339434" y="36895"/>
                </a:lnTo>
                <a:lnTo>
                  <a:pt x="344066" y="30025"/>
                </a:lnTo>
                <a:lnTo>
                  <a:pt x="345765" y="21612"/>
                </a:lnTo>
                <a:lnTo>
                  <a:pt x="344066" y="13200"/>
                </a:lnTo>
                <a:lnTo>
                  <a:pt x="339434" y="6330"/>
                </a:lnTo>
                <a:lnTo>
                  <a:pt x="332564" y="1698"/>
                </a:lnTo>
                <a:lnTo>
                  <a:pt x="324152" y="0"/>
                </a:lnTo>
                <a:close/>
              </a:path>
              <a:path w="9864725" h="464184">
                <a:moveTo>
                  <a:pt x="540335" y="0"/>
                </a:moveTo>
                <a:lnTo>
                  <a:pt x="453886" y="0"/>
                </a:lnTo>
                <a:lnTo>
                  <a:pt x="445473" y="1698"/>
                </a:lnTo>
                <a:lnTo>
                  <a:pt x="438603" y="6330"/>
                </a:lnTo>
                <a:lnTo>
                  <a:pt x="433972" y="13200"/>
                </a:lnTo>
                <a:lnTo>
                  <a:pt x="432273" y="21612"/>
                </a:lnTo>
                <a:lnTo>
                  <a:pt x="433972" y="30025"/>
                </a:lnTo>
                <a:lnTo>
                  <a:pt x="438603" y="36895"/>
                </a:lnTo>
                <a:lnTo>
                  <a:pt x="445473" y="41527"/>
                </a:lnTo>
                <a:lnTo>
                  <a:pt x="453886" y="43225"/>
                </a:lnTo>
                <a:lnTo>
                  <a:pt x="540335" y="43225"/>
                </a:lnTo>
                <a:lnTo>
                  <a:pt x="548748" y="41527"/>
                </a:lnTo>
                <a:lnTo>
                  <a:pt x="555618" y="36895"/>
                </a:lnTo>
                <a:lnTo>
                  <a:pt x="560249" y="30025"/>
                </a:lnTo>
                <a:lnTo>
                  <a:pt x="561948" y="21612"/>
                </a:lnTo>
                <a:lnTo>
                  <a:pt x="560249" y="13200"/>
                </a:lnTo>
                <a:lnTo>
                  <a:pt x="555618" y="6330"/>
                </a:lnTo>
                <a:lnTo>
                  <a:pt x="548748" y="1698"/>
                </a:lnTo>
                <a:lnTo>
                  <a:pt x="540335" y="0"/>
                </a:lnTo>
                <a:close/>
              </a:path>
              <a:path w="9864725" h="464184">
                <a:moveTo>
                  <a:pt x="756495" y="0"/>
                </a:moveTo>
                <a:lnTo>
                  <a:pt x="670035" y="0"/>
                </a:lnTo>
                <a:lnTo>
                  <a:pt x="661622" y="1698"/>
                </a:lnTo>
                <a:lnTo>
                  <a:pt x="654752" y="6330"/>
                </a:lnTo>
                <a:lnTo>
                  <a:pt x="650121" y="13200"/>
                </a:lnTo>
                <a:lnTo>
                  <a:pt x="648422" y="21612"/>
                </a:lnTo>
                <a:lnTo>
                  <a:pt x="650121" y="30025"/>
                </a:lnTo>
                <a:lnTo>
                  <a:pt x="654752" y="36895"/>
                </a:lnTo>
                <a:lnTo>
                  <a:pt x="661622" y="41527"/>
                </a:lnTo>
                <a:lnTo>
                  <a:pt x="670035" y="43225"/>
                </a:lnTo>
                <a:lnTo>
                  <a:pt x="756495" y="43225"/>
                </a:lnTo>
                <a:lnTo>
                  <a:pt x="764908" y="41527"/>
                </a:lnTo>
                <a:lnTo>
                  <a:pt x="771779" y="36895"/>
                </a:lnTo>
                <a:lnTo>
                  <a:pt x="776411" y="30025"/>
                </a:lnTo>
                <a:lnTo>
                  <a:pt x="778109" y="21612"/>
                </a:lnTo>
                <a:lnTo>
                  <a:pt x="776411" y="13200"/>
                </a:lnTo>
                <a:lnTo>
                  <a:pt x="771779" y="6330"/>
                </a:lnTo>
                <a:lnTo>
                  <a:pt x="764908" y="1698"/>
                </a:lnTo>
                <a:lnTo>
                  <a:pt x="756495" y="0"/>
                </a:lnTo>
                <a:close/>
              </a:path>
              <a:path w="9864725" h="464184">
                <a:moveTo>
                  <a:pt x="972573" y="0"/>
                </a:moveTo>
                <a:lnTo>
                  <a:pt x="886117" y="0"/>
                </a:lnTo>
                <a:lnTo>
                  <a:pt x="877704" y="1698"/>
                </a:lnTo>
                <a:lnTo>
                  <a:pt x="870834" y="6330"/>
                </a:lnTo>
                <a:lnTo>
                  <a:pt x="866202" y="13200"/>
                </a:lnTo>
                <a:lnTo>
                  <a:pt x="864504" y="21612"/>
                </a:lnTo>
                <a:lnTo>
                  <a:pt x="866202" y="30025"/>
                </a:lnTo>
                <a:lnTo>
                  <a:pt x="870834" y="36895"/>
                </a:lnTo>
                <a:lnTo>
                  <a:pt x="877704" y="41527"/>
                </a:lnTo>
                <a:lnTo>
                  <a:pt x="886117" y="43225"/>
                </a:lnTo>
                <a:lnTo>
                  <a:pt x="972573" y="43225"/>
                </a:lnTo>
                <a:lnTo>
                  <a:pt x="980986" y="41527"/>
                </a:lnTo>
                <a:lnTo>
                  <a:pt x="987856" y="36895"/>
                </a:lnTo>
                <a:lnTo>
                  <a:pt x="992488" y="30025"/>
                </a:lnTo>
                <a:lnTo>
                  <a:pt x="994186" y="21612"/>
                </a:lnTo>
                <a:lnTo>
                  <a:pt x="992488" y="13200"/>
                </a:lnTo>
                <a:lnTo>
                  <a:pt x="987856" y="6330"/>
                </a:lnTo>
                <a:lnTo>
                  <a:pt x="980986" y="1698"/>
                </a:lnTo>
                <a:lnTo>
                  <a:pt x="972573" y="0"/>
                </a:lnTo>
                <a:close/>
              </a:path>
              <a:path w="9864725" h="464184">
                <a:moveTo>
                  <a:pt x="1188686" y="0"/>
                </a:moveTo>
                <a:lnTo>
                  <a:pt x="1102238" y="0"/>
                </a:lnTo>
                <a:lnTo>
                  <a:pt x="1093824" y="1698"/>
                </a:lnTo>
                <a:lnTo>
                  <a:pt x="1086953" y="6330"/>
                </a:lnTo>
                <a:lnTo>
                  <a:pt x="1082321" y="13200"/>
                </a:lnTo>
                <a:lnTo>
                  <a:pt x="1080622" y="21612"/>
                </a:lnTo>
                <a:lnTo>
                  <a:pt x="1082321" y="30025"/>
                </a:lnTo>
                <a:lnTo>
                  <a:pt x="1086953" y="36895"/>
                </a:lnTo>
                <a:lnTo>
                  <a:pt x="1093824" y="41527"/>
                </a:lnTo>
                <a:lnTo>
                  <a:pt x="1102238" y="43225"/>
                </a:lnTo>
                <a:lnTo>
                  <a:pt x="1188686" y="43225"/>
                </a:lnTo>
                <a:lnTo>
                  <a:pt x="1197100" y="41527"/>
                </a:lnTo>
                <a:lnTo>
                  <a:pt x="1203971" y="36895"/>
                </a:lnTo>
                <a:lnTo>
                  <a:pt x="1208603" y="30025"/>
                </a:lnTo>
                <a:lnTo>
                  <a:pt x="1210302" y="21612"/>
                </a:lnTo>
                <a:lnTo>
                  <a:pt x="1208603" y="13200"/>
                </a:lnTo>
                <a:lnTo>
                  <a:pt x="1203971" y="6330"/>
                </a:lnTo>
                <a:lnTo>
                  <a:pt x="1197100" y="1698"/>
                </a:lnTo>
                <a:lnTo>
                  <a:pt x="1188686" y="0"/>
                </a:lnTo>
                <a:close/>
              </a:path>
              <a:path w="9864725" h="464184">
                <a:moveTo>
                  <a:pt x="1404853" y="0"/>
                </a:moveTo>
                <a:lnTo>
                  <a:pt x="1318379" y="0"/>
                </a:lnTo>
                <a:lnTo>
                  <a:pt x="1309965" y="1698"/>
                </a:lnTo>
                <a:lnTo>
                  <a:pt x="1303094" y="6330"/>
                </a:lnTo>
                <a:lnTo>
                  <a:pt x="1298462" y="13200"/>
                </a:lnTo>
                <a:lnTo>
                  <a:pt x="1296763" y="21612"/>
                </a:lnTo>
                <a:lnTo>
                  <a:pt x="1298462" y="30025"/>
                </a:lnTo>
                <a:lnTo>
                  <a:pt x="1303094" y="36895"/>
                </a:lnTo>
                <a:lnTo>
                  <a:pt x="1309965" y="41527"/>
                </a:lnTo>
                <a:lnTo>
                  <a:pt x="1318379" y="43225"/>
                </a:lnTo>
                <a:lnTo>
                  <a:pt x="1404853" y="43225"/>
                </a:lnTo>
                <a:lnTo>
                  <a:pt x="1413267" y="41527"/>
                </a:lnTo>
                <a:lnTo>
                  <a:pt x="1420138" y="36895"/>
                </a:lnTo>
                <a:lnTo>
                  <a:pt x="1424770" y="30025"/>
                </a:lnTo>
                <a:lnTo>
                  <a:pt x="1426469" y="21612"/>
                </a:lnTo>
                <a:lnTo>
                  <a:pt x="1424770" y="13200"/>
                </a:lnTo>
                <a:lnTo>
                  <a:pt x="1420138" y="6330"/>
                </a:lnTo>
                <a:lnTo>
                  <a:pt x="1413267" y="1698"/>
                </a:lnTo>
                <a:lnTo>
                  <a:pt x="1404853" y="0"/>
                </a:lnTo>
                <a:close/>
              </a:path>
              <a:path w="9864725" h="464184">
                <a:moveTo>
                  <a:pt x="1621007" y="0"/>
                </a:moveTo>
                <a:lnTo>
                  <a:pt x="1534546" y="0"/>
                </a:lnTo>
                <a:lnTo>
                  <a:pt x="1526132" y="1698"/>
                </a:lnTo>
                <a:lnTo>
                  <a:pt x="1519261" y="6330"/>
                </a:lnTo>
                <a:lnTo>
                  <a:pt x="1514629" y="13200"/>
                </a:lnTo>
                <a:lnTo>
                  <a:pt x="1512930" y="21612"/>
                </a:lnTo>
                <a:lnTo>
                  <a:pt x="1514629" y="30025"/>
                </a:lnTo>
                <a:lnTo>
                  <a:pt x="1519261" y="36895"/>
                </a:lnTo>
                <a:lnTo>
                  <a:pt x="1526132" y="41527"/>
                </a:lnTo>
                <a:lnTo>
                  <a:pt x="1534546" y="43225"/>
                </a:lnTo>
                <a:lnTo>
                  <a:pt x="1621007" y="43225"/>
                </a:lnTo>
                <a:lnTo>
                  <a:pt x="1629421" y="41527"/>
                </a:lnTo>
                <a:lnTo>
                  <a:pt x="1636292" y="36895"/>
                </a:lnTo>
                <a:lnTo>
                  <a:pt x="1640924" y="30025"/>
                </a:lnTo>
                <a:lnTo>
                  <a:pt x="1642623" y="21612"/>
                </a:lnTo>
                <a:lnTo>
                  <a:pt x="1640924" y="13200"/>
                </a:lnTo>
                <a:lnTo>
                  <a:pt x="1636292" y="6330"/>
                </a:lnTo>
                <a:lnTo>
                  <a:pt x="1629421" y="1698"/>
                </a:lnTo>
                <a:lnTo>
                  <a:pt x="1621007" y="0"/>
                </a:lnTo>
                <a:close/>
              </a:path>
              <a:path w="9864725" h="464184">
                <a:moveTo>
                  <a:pt x="1837136" y="0"/>
                </a:moveTo>
                <a:lnTo>
                  <a:pt x="1750687" y="0"/>
                </a:lnTo>
                <a:lnTo>
                  <a:pt x="1742273" y="1698"/>
                </a:lnTo>
                <a:lnTo>
                  <a:pt x="1735402" y="6330"/>
                </a:lnTo>
                <a:lnTo>
                  <a:pt x="1730770" y="13200"/>
                </a:lnTo>
                <a:lnTo>
                  <a:pt x="1729071" y="21612"/>
                </a:lnTo>
                <a:lnTo>
                  <a:pt x="1730770" y="30025"/>
                </a:lnTo>
                <a:lnTo>
                  <a:pt x="1735402" y="36895"/>
                </a:lnTo>
                <a:lnTo>
                  <a:pt x="1742273" y="41527"/>
                </a:lnTo>
                <a:lnTo>
                  <a:pt x="1750687" y="43225"/>
                </a:lnTo>
                <a:lnTo>
                  <a:pt x="1837136" y="43225"/>
                </a:lnTo>
                <a:lnTo>
                  <a:pt x="1845542" y="41527"/>
                </a:lnTo>
                <a:lnTo>
                  <a:pt x="1852409" y="36895"/>
                </a:lnTo>
                <a:lnTo>
                  <a:pt x="1857040" y="30025"/>
                </a:lnTo>
                <a:lnTo>
                  <a:pt x="1858738" y="21612"/>
                </a:lnTo>
                <a:lnTo>
                  <a:pt x="1857040" y="13200"/>
                </a:lnTo>
                <a:lnTo>
                  <a:pt x="1852409" y="6330"/>
                </a:lnTo>
                <a:lnTo>
                  <a:pt x="1845542" y="1698"/>
                </a:lnTo>
                <a:lnTo>
                  <a:pt x="1837136" y="0"/>
                </a:lnTo>
                <a:close/>
              </a:path>
              <a:path w="9864725" h="464184">
                <a:moveTo>
                  <a:pt x="2053264" y="0"/>
                </a:moveTo>
                <a:lnTo>
                  <a:pt x="1966815" y="0"/>
                </a:lnTo>
                <a:lnTo>
                  <a:pt x="1958402" y="1698"/>
                </a:lnTo>
                <a:lnTo>
                  <a:pt x="1951531" y="6330"/>
                </a:lnTo>
                <a:lnTo>
                  <a:pt x="1946899" y="13200"/>
                </a:lnTo>
                <a:lnTo>
                  <a:pt x="1945200" y="21612"/>
                </a:lnTo>
                <a:lnTo>
                  <a:pt x="1946899" y="30025"/>
                </a:lnTo>
                <a:lnTo>
                  <a:pt x="1951531" y="36895"/>
                </a:lnTo>
                <a:lnTo>
                  <a:pt x="1958402" y="41527"/>
                </a:lnTo>
                <a:lnTo>
                  <a:pt x="1966815" y="43225"/>
                </a:lnTo>
                <a:lnTo>
                  <a:pt x="2053264" y="43225"/>
                </a:lnTo>
                <a:lnTo>
                  <a:pt x="2061678" y="41527"/>
                </a:lnTo>
                <a:lnTo>
                  <a:pt x="2068549" y="36895"/>
                </a:lnTo>
                <a:lnTo>
                  <a:pt x="2073181" y="30025"/>
                </a:lnTo>
                <a:lnTo>
                  <a:pt x="2074880" y="21612"/>
                </a:lnTo>
                <a:lnTo>
                  <a:pt x="2073181" y="13200"/>
                </a:lnTo>
                <a:lnTo>
                  <a:pt x="2068549" y="6330"/>
                </a:lnTo>
                <a:lnTo>
                  <a:pt x="2061678" y="1698"/>
                </a:lnTo>
                <a:lnTo>
                  <a:pt x="2053264" y="0"/>
                </a:lnTo>
                <a:close/>
              </a:path>
              <a:path w="9864725" h="464184">
                <a:moveTo>
                  <a:pt x="2269368" y="0"/>
                </a:moveTo>
                <a:lnTo>
                  <a:pt x="2182944" y="0"/>
                </a:lnTo>
                <a:lnTo>
                  <a:pt x="2174530" y="1698"/>
                </a:lnTo>
                <a:lnTo>
                  <a:pt x="2167660" y="6330"/>
                </a:lnTo>
                <a:lnTo>
                  <a:pt x="2163027" y="13200"/>
                </a:lnTo>
                <a:lnTo>
                  <a:pt x="2161329" y="21612"/>
                </a:lnTo>
                <a:lnTo>
                  <a:pt x="2163027" y="30025"/>
                </a:lnTo>
                <a:lnTo>
                  <a:pt x="2167660" y="36895"/>
                </a:lnTo>
                <a:lnTo>
                  <a:pt x="2174530" y="41527"/>
                </a:lnTo>
                <a:lnTo>
                  <a:pt x="2182944" y="43225"/>
                </a:lnTo>
                <a:lnTo>
                  <a:pt x="2269368" y="43225"/>
                </a:lnTo>
                <a:lnTo>
                  <a:pt x="2277781" y="41527"/>
                </a:lnTo>
                <a:lnTo>
                  <a:pt x="2284652" y="36895"/>
                </a:lnTo>
                <a:lnTo>
                  <a:pt x="2289284" y="30025"/>
                </a:lnTo>
                <a:lnTo>
                  <a:pt x="2290983" y="21612"/>
                </a:lnTo>
                <a:lnTo>
                  <a:pt x="2289284" y="13200"/>
                </a:lnTo>
                <a:lnTo>
                  <a:pt x="2284652" y="6330"/>
                </a:lnTo>
                <a:lnTo>
                  <a:pt x="2277781" y="1698"/>
                </a:lnTo>
                <a:lnTo>
                  <a:pt x="2269368" y="0"/>
                </a:lnTo>
                <a:close/>
              </a:path>
              <a:path w="9864725" h="464184">
                <a:moveTo>
                  <a:pt x="2485509" y="0"/>
                </a:moveTo>
                <a:lnTo>
                  <a:pt x="2399073" y="0"/>
                </a:lnTo>
                <a:lnTo>
                  <a:pt x="2390659" y="1698"/>
                </a:lnTo>
                <a:lnTo>
                  <a:pt x="2383788" y="6330"/>
                </a:lnTo>
                <a:lnTo>
                  <a:pt x="2379156" y="13200"/>
                </a:lnTo>
                <a:lnTo>
                  <a:pt x="2377457" y="21612"/>
                </a:lnTo>
                <a:lnTo>
                  <a:pt x="2379156" y="30025"/>
                </a:lnTo>
                <a:lnTo>
                  <a:pt x="2383788" y="36895"/>
                </a:lnTo>
                <a:lnTo>
                  <a:pt x="2390659" y="41527"/>
                </a:lnTo>
                <a:lnTo>
                  <a:pt x="2399073" y="43225"/>
                </a:lnTo>
                <a:lnTo>
                  <a:pt x="2485509" y="43225"/>
                </a:lnTo>
                <a:lnTo>
                  <a:pt x="2493923" y="41527"/>
                </a:lnTo>
                <a:lnTo>
                  <a:pt x="2500793" y="36895"/>
                </a:lnTo>
                <a:lnTo>
                  <a:pt x="2505426" y="30025"/>
                </a:lnTo>
                <a:lnTo>
                  <a:pt x="2507124" y="21612"/>
                </a:lnTo>
                <a:lnTo>
                  <a:pt x="2505426" y="13200"/>
                </a:lnTo>
                <a:lnTo>
                  <a:pt x="2500793" y="6330"/>
                </a:lnTo>
                <a:lnTo>
                  <a:pt x="2493923" y="1698"/>
                </a:lnTo>
                <a:lnTo>
                  <a:pt x="2485509" y="0"/>
                </a:lnTo>
                <a:close/>
              </a:path>
              <a:path w="9864725" h="464184">
                <a:moveTo>
                  <a:pt x="2701650" y="0"/>
                </a:moveTo>
                <a:lnTo>
                  <a:pt x="2615201" y="0"/>
                </a:lnTo>
                <a:lnTo>
                  <a:pt x="2606788" y="1698"/>
                </a:lnTo>
                <a:lnTo>
                  <a:pt x="2599917" y="6330"/>
                </a:lnTo>
                <a:lnTo>
                  <a:pt x="2595285" y="13200"/>
                </a:lnTo>
                <a:lnTo>
                  <a:pt x="2593586" y="21612"/>
                </a:lnTo>
                <a:lnTo>
                  <a:pt x="2595285" y="30025"/>
                </a:lnTo>
                <a:lnTo>
                  <a:pt x="2599917" y="36895"/>
                </a:lnTo>
                <a:lnTo>
                  <a:pt x="2606788" y="41527"/>
                </a:lnTo>
                <a:lnTo>
                  <a:pt x="2615201" y="43225"/>
                </a:lnTo>
                <a:lnTo>
                  <a:pt x="2701650" y="43225"/>
                </a:lnTo>
                <a:lnTo>
                  <a:pt x="2710064" y="41527"/>
                </a:lnTo>
                <a:lnTo>
                  <a:pt x="2716935" y="36895"/>
                </a:lnTo>
                <a:lnTo>
                  <a:pt x="2721567" y="30025"/>
                </a:lnTo>
                <a:lnTo>
                  <a:pt x="2723266" y="21612"/>
                </a:lnTo>
                <a:lnTo>
                  <a:pt x="2721567" y="13200"/>
                </a:lnTo>
                <a:lnTo>
                  <a:pt x="2716935" y="6330"/>
                </a:lnTo>
                <a:lnTo>
                  <a:pt x="2710064" y="1698"/>
                </a:lnTo>
                <a:lnTo>
                  <a:pt x="2701650" y="0"/>
                </a:lnTo>
                <a:close/>
              </a:path>
              <a:path w="9864725" h="464184">
                <a:moveTo>
                  <a:pt x="2917779" y="0"/>
                </a:moveTo>
                <a:lnTo>
                  <a:pt x="2831330" y="0"/>
                </a:lnTo>
                <a:lnTo>
                  <a:pt x="2822916" y="1698"/>
                </a:lnTo>
                <a:lnTo>
                  <a:pt x="2816045" y="6330"/>
                </a:lnTo>
                <a:lnTo>
                  <a:pt x="2811413" y="13200"/>
                </a:lnTo>
                <a:lnTo>
                  <a:pt x="2809714" y="21612"/>
                </a:lnTo>
                <a:lnTo>
                  <a:pt x="2811413" y="30025"/>
                </a:lnTo>
                <a:lnTo>
                  <a:pt x="2816045" y="36895"/>
                </a:lnTo>
                <a:lnTo>
                  <a:pt x="2822916" y="41527"/>
                </a:lnTo>
                <a:lnTo>
                  <a:pt x="2831330" y="43225"/>
                </a:lnTo>
                <a:lnTo>
                  <a:pt x="2917779" y="43225"/>
                </a:lnTo>
                <a:lnTo>
                  <a:pt x="2926193" y="41527"/>
                </a:lnTo>
                <a:lnTo>
                  <a:pt x="2933063" y="36895"/>
                </a:lnTo>
                <a:lnTo>
                  <a:pt x="2937696" y="30025"/>
                </a:lnTo>
                <a:lnTo>
                  <a:pt x="2939394" y="21612"/>
                </a:lnTo>
                <a:lnTo>
                  <a:pt x="2937696" y="13200"/>
                </a:lnTo>
                <a:lnTo>
                  <a:pt x="2933063" y="6330"/>
                </a:lnTo>
                <a:lnTo>
                  <a:pt x="2926193" y="1698"/>
                </a:lnTo>
                <a:lnTo>
                  <a:pt x="2917779" y="0"/>
                </a:lnTo>
                <a:close/>
              </a:path>
              <a:path w="9864725" h="464184">
                <a:moveTo>
                  <a:pt x="3133920" y="0"/>
                </a:moveTo>
                <a:lnTo>
                  <a:pt x="3047458" y="0"/>
                </a:lnTo>
                <a:lnTo>
                  <a:pt x="3039045" y="1698"/>
                </a:lnTo>
                <a:lnTo>
                  <a:pt x="3032174" y="6330"/>
                </a:lnTo>
                <a:lnTo>
                  <a:pt x="3027542" y="13200"/>
                </a:lnTo>
                <a:lnTo>
                  <a:pt x="3025843" y="21612"/>
                </a:lnTo>
                <a:lnTo>
                  <a:pt x="3027542" y="30025"/>
                </a:lnTo>
                <a:lnTo>
                  <a:pt x="3032174" y="36895"/>
                </a:lnTo>
                <a:lnTo>
                  <a:pt x="3039045" y="41527"/>
                </a:lnTo>
                <a:lnTo>
                  <a:pt x="3047458" y="43225"/>
                </a:lnTo>
                <a:lnTo>
                  <a:pt x="3133920" y="43225"/>
                </a:lnTo>
                <a:lnTo>
                  <a:pt x="3142326" y="41527"/>
                </a:lnTo>
                <a:lnTo>
                  <a:pt x="3149193" y="36895"/>
                </a:lnTo>
                <a:lnTo>
                  <a:pt x="3153824" y="30025"/>
                </a:lnTo>
                <a:lnTo>
                  <a:pt x="3155523" y="21612"/>
                </a:lnTo>
                <a:lnTo>
                  <a:pt x="3153824" y="13200"/>
                </a:lnTo>
                <a:lnTo>
                  <a:pt x="3149193" y="6330"/>
                </a:lnTo>
                <a:lnTo>
                  <a:pt x="3142326" y="1698"/>
                </a:lnTo>
                <a:lnTo>
                  <a:pt x="3133920" y="0"/>
                </a:lnTo>
                <a:close/>
              </a:path>
              <a:path w="9864725" h="464184">
                <a:moveTo>
                  <a:pt x="3350036" y="0"/>
                </a:moveTo>
                <a:lnTo>
                  <a:pt x="3263587" y="0"/>
                </a:lnTo>
                <a:lnTo>
                  <a:pt x="3255173" y="1698"/>
                </a:lnTo>
                <a:lnTo>
                  <a:pt x="3248303" y="6330"/>
                </a:lnTo>
                <a:lnTo>
                  <a:pt x="3243670" y="13200"/>
                </a:lnTo>
                <a:lnTo>
                  <a:pt x="3241972" y="21612"/>
                </a:lnTo>
                <a:lnTo>
                  <a:pt x="3243670" y="30025"/>
                </a:lnTo>
                <a:lnTo>
                  <a:pt x="3248303" y="36895"/>
                </a:lnTo>
                <a:lnTo>
                  <a:pt x="3255173" y="41527"/>
                </a:lnTo>
                <a:lnTo>
                  <a:pt x="3263587" y="43225"/>
                </a:lnTo>
                <a:lnTo>
                  <a:pt x="3350036" y="43225"/>
                </a:lnTo>
                <a:lnTo>
                  <a:pt x="3358450" y="41527"/>
                </a:lnTo>
                <a:lnTo>
                  <a:pt x="3365320" y="36895"/>
                </a:lnTo>
                <a:lnTo>
                  <a:pt x="3369953" y="30025"/>
                </a:lnTo>
                <a:lnTo>
                  <a:pt x="3371651" y="21612"/>
                </a:lnTo>
                <a:lnTo>
                  <a:pt x="3369953" y="13200"/>
                </a:lnTo>
                <a:lnTo>
                  <a:pt x="3365320" y="6330"/>
                </a:lnTo>
                <a:lnTo>
                  <a:pt x="3358450" y="1698"/>
                </a:lnTo>
                <a:lnTo>
                  <a:pt x="3350036" y="0"/>
                </a:lnTo>
                <a:close/>
              </a:path>
              <a:path w="9864725" h="464184">
                <a:moveTo>
                  <a:pt x="3566177" y="0"/>
                </a:moveTo>
                <a:lnTo>
                  <a:pt x="3479716" y="0"/>
                </a:lnTo>
                <a:lnTo>
                  <a:pt x="3471309" y="1698"/>
                </a:lnTo>
                <a:lnTo>
                  <a:pt x="3464442" y="6330"/>
                </a:lnTo>
                <a:lnTo>
                  <a:pt x="3459811" y="13200"/>
                </a:lnTo>
                <a:lnTo>
                  <a:pt x="3458113" y="21612"/>
                </a:lnTo>
                <a:lnTo>
                  <a:pt x="3459811" y="30025"/>
                </a:lnTo>
                <a:lnTo>
                  <a:pt x="3464442" y="36895"/>
                </a:lnTo>
                <a:lnTo>
                  <a:pt x="3471309" y="41527"/>
                </a:lnTo>
                <a:lnTo>
                  <a:pt x="3479716" y="43225"/>
                </a:lnTo>
                <a:lnTo>
                  <a:pt x="3566177" y="43225"/>
                </a:lnTo>
                <a:lnTo>
                  <a:pt x="3574591" y="41527"/>
                </a:lnTo>
                <a:lnTo>
                  <a:pt x="3581462" y="36895"/>
                </a:lnTo>
                <a:lnTo>
                  <a:pt x="3586094" y="30025"/>
                </a:lnTo>
                <a:lnTo>
                  <a:pt x="3587793" y="21612"/>
                </a:lnTo>
                <a:lnTo>
                  <a:pt x="3586094" y="13200"/>
                </a:lnTo>
                <a:lnTo>
                  <a:pt x="3581462" y="6330"/>
                </a:lnTo>
                <a:lnTo>
                  <a:pt x="3574591" y="1698"/>
                </a:lnTo>
                <a:lnTo>
                  <a:pt x="3566177" y="0"/>
                </a:lnTo>
                <a:close/>
              </a:path>
              <a:path w="9864725" h="464184">
                <a:moveTo>
                  <a:pt x="3782306" y="0"/>
                </a:moveTo>
                <a:lnTo>
                  <a:pt x="3695844" y="0"/>
                </a:lnTo>
                <a:lnTo>
                  <a:pt x="3687438" y="1698"/>
                </a:lnTo>
                <a:lnTo>
                  <a:pt x="3680571" y="6330"/>
                </a:lnTo>
                <a:lnTo>
                  <a:pt x="3675940" y="13200"/>
                </a:lnTo>
                <a:lnTo>
                  <a:pt x="3674242" y="21612"/>
                </a:lnTo>
                <a:lnTo>
                  <a:pt x="3675940" y="30025"/>
                </a:lnTo>
                <a:lnTo>
                  <a:pt x="3680571" y="36895"/>
                </a:lnTo>
                <a:lnTo>
                  <a:pt x="3687438" y="41527"/>
                </a:lnTo>
                <a:lnTo>
                  <a:pt x="3695844" y="43225"/>
                </a:lnTo>
                <a:lnTo>
                  <a:pt x="3782306" y="43225"/>
                </a:lnTo>
                <a:lnTo>
                  <a:pt x="3790720" y="41527"/>
                </a:lnTo>
                <a:lnTo>
                  <a:pt x="3797590" y="36895"/>
                </a:lnTo>
                <a:lnTo>
                  <a:pt x="3802223" y="30025"/>
                </a:lnTo>
                <a:lnTo>
                  <a:pt x="3803921" y="21612"/>
                </a:lnTo>
                <a:lnTo>
                  <a:pt x="3802223" y="13200"/>
                </a:lnTo>
                <a:lnTo>
                  <a:pt x="3797590" y="6330"/>
                </a:lnTo>
                <a:lnTo>
                  <a:pt x="3790720" y="1698"/>
                </a:lnTo>
                <a:lnTo>
                  <a:pt x="3782306" y="0"/>
                </a:lnTo>
                <a:close/>
              </a:path>
              <a:path w="9864725" h="464184">
                <a:moveTo>
                  <a:pt x="3998434" y="0"/>
                </a:moveTo>
                <a:lnTo>
                  <a:pt x="3911986" y="0"/>
                </a:lnTo>
                <a:lnTo>
                  <a:pt x="3903572" y="1698"/>
                </a:lnTo>
                <a:lnTo>
                  <a:pt x="3896701" y="6330"/>
                </a:lnTo>
                <a:lnTo>
                  <a:pt x="3892069" y="13200"/>
                </a:lnTo>
                <a:lnTo>
                  <a:pt x="3890370" y="21612"/>
                </a:lnTo>
                <a:lnTo>
                  <a:pt x="3892069" y="30025"/>
                </a:lnTo>
                <a:lnTo>
                  <a:pt x="3896701" y="36895"/>
                </a:lnTo>
                <a:lnTo>
                  <a:pt x="3903572" y="41527"/>
                </a:lnTo>
                <a:lnTo>
                  <a:pt x="3911986" y="43225"/>
                </a:lnTo>
                <a:lnTo>
                  <a:pt x="3998434" y="43225"/>
                </a:lnTo>
                <a:lnTo>
                  <a:pt x="4006841" y="41527"/>
                </a:lnTo>
                <a:lnTo>
                  <a:pt x="4013708" y="36895"/>
                </a:lnTo>
                <a:lnTo>
                  <a:pt x="4018339" y="30025"/>
                </a:lnTo>
                <a:lnTo>
                  <a:pt x="4020037" y="21612"/>
                </a:lnTo>
                <a:lnTo>
                  <a:pt x="4018339" y="13200"/>
                </a:lnTo>
                <a:lnTo>
                  <a:pt x="4013708" y="6330"/>
                </a:lnTo>
                <a:lnTo>
                  <a:pt x="4006841" y="1698"/>
                </a:lnTo>
                <a:lnTo>
                  <a:pt x="3998434" y="0"/>
                </a:lnTo>
                <a:close/>
              </a:path>
              <a:path w="9864725" h="464184">
                <a:moveTo>
                  <a:pt x="4214576" y="0"/>
                </a:moveTo>
                <a:lnTo>
                  <a:pt x="4128114" y="0"/>
                </a:lnTo>
                <a:lnTo>
                  <a:pt x="4119700" y="1698"/>
                </a:lnTo>
                <a:lnTo>
                  <a:pt x="4112830" y="6330"/>
                </a:lnTo>
                <a:lnTo>
                  <a:pt x="4108197" y="13200"/>
                </a:lnTo>
                <a:lnTo>
                  <a:pt x="4106499" y="21612"/>
                </a:lnTo>
                <a:lnTo>
                  <a:pt x="4108197" y="30025"/>
                </a:lnTo>
                <a:lnTo>
                  <a:pt x="4112830" y="36895"/>
                </a:lnTo>
                <a:lnTo>
                  <a:pt x="4119700" y="41527"/>
                </a:lnTo>
                <a:lnTo>
                  <a:pt x="4128114" y="43225"/>
                </a:lnTo>
                <a:lnTo>
                  <a:pt x="4214576" y="43225"/>
                </a:lnTo>
                <a:lnTo>
                  <a:pt x="4222990" y="41527"/>
                </a:lnTo>
                <a:lnTo>
                  <a:pt x="4229860" y="36895"/>
                </a:lnTo>
                <a:lnTo>
                  <a:pt x="4234493" y="30025"/>
                </a:lnTo>
                <a:lnTo>
                  <a:pt x="4236191" y="21612"/>
                </a:lnTo>
                <a:lnTo>
                  <a:pt x="4234493" y="13200"/>
                </a:lnTo>
                <a:lnTo>
                  <a:pt x="4229860" y="6330"/>
                </a:lnTo>
                <a:lnTo>
                  <a:pt x="4222990" y="1698"/>
                </a:lnTo>
                <a:lnTo>
                  <a:pt x="4214576" y="0"/>
                </a:lnTo>
                <a:close/>
              </a:path>
              <a:path w="9864725" h="464184">
                <a:moveTo>
                  <a:pt x="4430692" y="0"/>
                </a:moveTo>
                <a:lnTo>
                  <a:pt x="4344243" y="0"/>
                </a:lnTo>
                <a:lnTo>
                  <a:pt x="4335829" y="1698"/>
                </a:lnTo>
                <a:lnTo>
                  <a:pt x="4328958" y="6330"/>
                </a:lnTo>
                <a:lnTo>
                  <a:pt x="4324326" y="13200"/>
                </a:lnTo>
                <a:lnTo>
                  <a:pt x="4322627" y="21612"/>
                </a:lnTo>
                <a:lnTo>
                  <a:pt x="4324326" y="30025"/>
                </a:lnTo>
                <a:lnTo>
                  <a:pt x="4328958" y="36895"/>
                </a:lnTo>
                <a:lnTo>
                  <a:pt x="4335829" y="41527"/>
                </a:lnTo>
                <a:lnTo>
                  <a:pt x="4344243" y="43225"/>
                </a:lnTo>
                <a:lnTo>
                  <a:pt x="4430692" y="43225"/>
                </a:lnTo>
                <a:lnTo>
                  <a:pt x="4439105" y="41527"/>
                </a:lnTo>
                <a:lnTo>
                  <a:pt x="4445976" y="36895"/>
                </a:lnTo>
                <a:lnTo>
                  <a:pt x="4450608" y="30025"/>
                </a:lnTo>
                <a:lnTo>
                  <a:pt x="4452307" y="21612"/>
                </a:lnTo>
                <a:lnTo>
                  <a:pt x="4450608" y="13200"/>
                </a:lnTo>
                <a:lnTo>
                  <a:pt x="4445976" y="6330"/>
                </a:lnTo>
                <a:lnTo>
                  <a:pt x="4439105" y="1698"/>
                </a:lnTo>
                <a:lnTo>
                  <a:pt x="4430692" y="0"/>
                </a:lnTo>
                <a:close/>
              </a:path>
              <a:path w="9864725" h="464184">
                <a:moveTo>
                  <a:pt x="4646833" y="0"/>
                </a:moveTo>
                <a:lnTo>
                  <a:pt x="4560371" y="0"/>
                </a:lnTo>
                <a:lnTo>
                  <a:pt x="4551958" y="1698"/>
                </a:lnTo>
                <a:lnTo>
                  <a:pt x="4545087" y="6330"/>
                </a:lnTo>
                <a:lnTo>
                  <a:pt x="4540455" y="13200"/>
                </a:lnTo>
                <a:lnTo>
                  <a:pt x="4538756" y="21612"/>
                </a:lnTo>
                <a:lnTo>
                  <a:pt x="4540455" y="30025"/>
                </a:lnTo>
                <a:lnTo>
                  <a:pt x="4545087" y="36895"/>
                </a:lnTo>
                <a:lnTo>
                  <a:pt x="4551958" y="41527"/>
                </a:lnTo>
                <a:lnTo>
                  <a:pt x="4560371" y="43225"/>
                </a:lnTo>
                <a:lnTo>
                  <a:pt x="4646833" y="43225"/>
                </a:lnTo>
                <a:lnTo>
                  <a:pt x="4655247" y="41527"/>
                </a:lnTo>
                <a:lnTo>
                  <a:pt x="4662117" y="36895"/>
                </a:lnTo>
                <a:lnTo>
                  <a:pt x="4666750" y="30025"/>
                </a:lnTo>
                <a:lnTo>
                  <a:pt x="4668448" y="21612"/>
                </a:lnTo>
                <a:lnTo>
                  <a:pt x="4666750" y="13200"/>
                </a:lnTo>
                <a:lnTo>
                  <a:pt x="4662117" y="6330"/>
                </a:lnTo>
                <a:lnTo>
                  <a:pt x="4655247" y="1698"/>
                </a:lnTo>
                <a:lnTo>
                  <a:pt x="4646833" y="0"/>
                </a:lnTo>
                <a:close/>
              </a:path>
              <a:path w="9864725" h="464184">
                <a:moveTo>
                  <a:pt x="4862949" y="0"/>
                </a:moveTo>
                <a:lnTo>
                  <a:pt x="4776500" y="0"/>
                </a:lnTo>
                <a:lnTo>
                  <a:pt x="4768086" y="1698"/>
                </a:lnTo>
                <a:lnTo>
                  <a:pt x="4761216" y="6330"/>
                </a:lnTo>
                <a:lnTo>
                  <a:pt x="4756583" y="13200"/>
                </a:lnTo>
                <a:lnTo>
                  <a:pt x="4754885" y="21612"/>
                </a:lnTo>
                <a:lnTo>
                  <a:pt x="4756583" y="30025"/>
                </a:lnTo>
                <a:lnTo>
                  <a:pt x="4761216" y="36895"/>
                </a:lnTo>
                <a:lnTo>
                  <a:pt x="4768086" y="41527"/>
                </a:lnTo>
                <a:lnTo>
                  <a:pt x="4776500" y="43225"/>
                </a:lnTo>
                <a:lnTo>
                  <a:pt x="4862949" y="43225"/>
                </a:lnTo>
                <a:lnTo>
                  <a:pt x="4871363" y="41527"/>
                </a:lnTo>
                <a:lnTo>
                  <a:pt x="4878233" y="36895"/>
                </a:lnTo>
                <a:lnTo>
                  <a:pt x="4882866" y="30025"/>
                </a:lnTo>
                <a:lnTo>
                  <a:pt x="4884564" y="21612"/>
                </a:lnTo>
                <a:lnTo>
                  <a:pt x="4882866" y="13200"/>
                </a:lnTo>
                <a:lnTo>
                  <a:pt x="4878233" y="6330"/>
                </a:lnTo>
                <a:lnTo>
                  <a:pt x="4871363" y="1698"/>
                </a:lnTo>
                <a:lnTo>
                  <a:pt x="4862949" y="0"/>
                </a:lnTo>
                <a:close/>
              </a:path>
              <a:path w="9864725" h="464184">
                <a:moveTo>
                  <a:pt x="5079090" y="0"/>
                </a:moveTo>
                <a:lnTo>
                  <a:pt x="4992629" y="0"/>
                </a:lnTo>
                <a:lnTo>
                  <a:pt x="4984215" y="1698"/>
                </a:lnTo>
                <a:lnTo>
                  <a:pt x="4977344" y="6330"/>
                </a:lnTo>
                <a:lnTo>
                  <a:pt x="4972712" y="13200"/>
                </a:lnTo>
                <a:lnTo>
                  <a:pt x="4971013" y="21612"/>
                </a:lnTo>
                <a:lnTo>
                  <a:pt x="4972712" y="30025"/>
                </a:lnTo>
                <a:lnTo>
                  <a:pt x="4977344" y="36895"/>
                </a:lnTo>
                <a:lnTo>
                  <a:pt x="4984215" y="41527"/>
                </a:lnTo>
                <a:lnTo>
                  <a:pt x="4992629" y="43225"/>
                </a:lnTo>
                <a:lnTo>
                  <a:pt x="5079090" y="43225"/>
                </a:lnTo>
                <a:lnTo>
                  <a:pt x="5087504" y="41527"/>
                </a:lnTo>
                <a:lnTo>
                  <a:pt x="5094375" y="36895"/>
                </a:lnTo>
                <a:lnTo>
                  <a:pt x="5099007" y="30025"/>
                </a:lnTo>
                <a:lnTo>
                  <a:pt x="5100706" y="21612"/>
                </a:lnTo>
                <a:lnTo>
                  <a:pt x="5099007" y="13200"/>
                </a:lnTo>
                <a:lnTo>
                  <a:pt x="5094375" y="6330"/>
                </a:lnTo>
                <a:lnTo>
                  <a:pt x="5087504" y="1698"/>
                </a:lnTo>
                <a:lnTo>
                  <a:pt x="5079090" y="0"/>
                </a:lnTo>
                <a:close/>
              </a:path>
              <a:path w="9864725" h="464184">
                <a:moveTo>
                  <a:pt x="5295206" y="0"/>
                </a:moveTo>
                <a:lnTo>
                  <a:pt x="5208757" y="0"/>
                </a:lnTo>
                <a:lnTo>
                  <a:pt x="5200343" y="1698"/>
                </a:lnTo>
                <a:lnTo>
                  <a:pt x="5193473" y="6330"/>
                </a:lnTo>
                <a:lnTo>
                  <a:pt x="5188840" y="13200"/>
                </a:lnTo>
                <a:lnTo>
                  <a:pt x="5187142" y="21612"/>
                </a:lnTo>
                <a:lnTo>
                  <a:pt x="5188840" y="30025"/>
                </a:lnTo>
                <a:lnTo>
                  <a:pt x="5193473" y="36895"/>
                </a:lnTo>
                <a:lnTo>
                  <a:pt x="5200343" y="41527"/>
                </a:lnTo>
                <a:lnTo>
                  <a:pt x="5208757" y="43225"/>
                </a:lnTo>
                <a:lnTo>
                  <a:pt x="5295206" y="43225"/>
                </a:lnTo>
                <a:lnTo>
                  <a:pt x="5303612" y="41527"/>
                </a:lnTo>
                <a:lnTo>
                  <a:pt x="5310479" y="36895"/>
                </a:lnTo>
                <a:lnTo>
                  <a:pt x="5315110" y="30025"/>
                </a:lnTo>
                <a:lnTo>
                  <a:pt x="5316809" y="21612"/>
                </a:lnTo>
                <a:lnTo>
                  <a:pt x="5315110" y="13200"/>
                </a:lnTo>
                <a:lnTo>
                  <a:pt x="5310479" y="6330"/>
                </a:lnTo>
                <a:lnTo>
                  <a:pt x="5303612" y="1698"/>
                </a:lnTo>
                <a:lnTo>
                  <a:pt x="5295206" y="0"/>
                </a:lnTo>
                <a:close/>
              </a:path>
              <a:path w="9864725" h="464184">
                <a:moveTo>
                  <a:pt x="5511347" y="0"/>
                </a:moveTo>
                <a:lnTo>
                  <a:pt x="5424886" y="0"/>
                </a:lnTo>
                <a:lnTo>
                  <a:pt x="5416474" y="1698"/>
                </a:lnTo>
                <a:lnTo>
                  <a:pt x="5409608" y="6330"/>
                </a:lnTo>
                <a:lnTo>
                  <a:pt x="5404980" y="13200"/>
                </a:lnTo>
                <a:lnTo>
                  <a:pt x="5403283" y="21612"/>
                </a:lnTo>
                <a:lnTo>
                  <a:pt x="5404980" y="30025"/>
                </a:lnTo>
                <a:lnTo>
                  <a:pt x="5409608" y="36895"/>
                </a:lnTo>
                <a:lnTo>
                  <a:pt x="5416474" y="41527"/>
                </a:lnTo>
                <a:lnTo>
                  <a:pt x="5424886" y="43225"/>
                </a:lnTo>
                <a:lnTo>
                  <a:pt x="5511347" y="43225"/>
                </a:lnTo>
                <a:lnTo>
                  <a:pt x="5519761" y="41527"/>
                </a:lnTo>
                <a:lnTo>
                  <a:pt x="5526632" y="36895"/>
                </a:lnTo>
                <a:lnTo>
                  <a:pt x="5531264" y="30025"/>
                </a:lnTo>
                <a:lnTo>
                  <a:pt x="5532963" y="21612"/>
                </a:lnTo>
                <a:lnTo>
                  <a:pt x="5531264" y="13200"/>
                </a:lnTo>
                <a:lnTo>
                  <a:pt x="5526632" y="6330"/>
                </a:lnTo>
                <a:lnTo>
                  <a:pt x="5519761" y="1698"/>
                </a:lnTo>
                <a:lnTo>
                  <a:pt x="5511347" y="0"/>
                </a:lnTo>
                <a:close/>
              </a:path>
              <a:path w="9864725" h="464184">
                <a:moveTo>
                  <a:pt x="5727463" y="0"/>
                </a:moveTo>
                <a:lnTo>
                  <a:pt x="5641014" y="0"/>
                </a:lnTo>
                <a:lnTo>
                  <a:pt x="5632608" y="1698"/>
                </a:lnTo>
                <a:lnTo>
                  <a:pt x="5625741" y="6330"/>
                </a:lnTo>
                <a:lnTo>
                  <a:pt x="5621110" y="13200"/>
                </a:lnTo>
                <a:lnTo>
                  <a:pt x="5619412" y="21612"/>
                </a:lnTo>
                <a:lnTo>
                  <a:pt x="5621110" y="30025"/>
                </a:lnTo>
                <a:lnTo>
                  <a:pt x="5625741" y="36895"/>
                </a:lnTo>
                <a:lnTo>
                  <a:pt x="5632608" y="41527"/>
                </a:lnTo>
                <a:lnTo>
                  <a:pt x="5641014" y="43225"/>
                </a:lnTo>
                <a:lnTo>
                  <a:pt x="5727463" y="43225"/>
                </a:lnTo>
                <a:lnTo>
                  <a:pt x="5735877" y="41527"/>
                </a:lnTo>
                <a:lnTo>
                  <a:pt x="5742748" y="36895"/>
                </a:lnTo>
                <a:lnTo>
                  <a:pt x="5747380" y="30025"/>
                </a:lnTo>
                <a:lnTo>
                  <a:pt x="5749079" y="21612"/>
                </a:lnTo>
                <a:lnTo>
                  <a:pt x="5747380" y="13200"/>
                </a:lnTo>
                <a:lnTo>
                  <a:pt x="5742748" y="6330"/>
                </a:lnTo>
                <a:lnTo>
                  <a:pt x="5735877" y="1698"/>
                </a:lnTo>
                <a:lnTo>
                  <a:pt x="5727463" y="0"/>
                </a:lnTo>
                <a:close/>
              </a:path>
              <a:path w="9864725" h="464184">
                <a:moveTo>
                  <a:pt x="5943617" y="0"/>
                </a:moveTo>
                <a:lnTo>
                  <a:pt x="5857156" y="0"/>
                </a:lnTo>
                <a:lnTo>
                  <a:pt x="5848742" y="1698"/>
                </a:lnTo>
                <a:lnTo>
                  <a:pt x="5841871" y="6330"/>
                </a:lnTo>
                <a:lnTo>
                  <a:pt x="5837239" y="13200"/>
                </a:lnTo>
                <a:lnTo>
                  <a:pt x="5835540" y="21612"/>
                </a:lnTo>
                <a:lnTo>
                  <a:pt x="5837239" y="30025"/>
                </a:lnTo>
                <a:lnTo>
                  <a:pt x="5841871" y="36895"/>
                </a:lnTo>
                <a:lnTo>
                  <a:pt x="5848742" y="41527"/>
                </a:lnTo>
                <a:lnTo>
                  <a:pt x="5857156" y="43225"/>
                </a:lnTo>
                <a:lnTo>
                  <a:pt x="5943617" y="43225"/>
                </a:lnTo>
                <a:lnTo>
                  <a:pt x="5952029" y="41527"/>
                </a:lnTo>
                <a:lnTo>
                  <a:pt x="5958895" y="36895"/>
                </a:lnTo>
                <a:lnTo>
                  <a:pt x="5963523" y="30025"/>
                </a:lnTo>
                <a:lnTo>
                  <a:pt x="5965220" y="21612"/>
                </a:lnTo>
                <a:lnTo>
                  <a:pt x="5963523" y="13200"/>
                </a:lnTo>
                <a:lnTo>
                  <a:pt x="5958895" y="6330"/>
                </a:lnTo>
                <a:lnTo>
                  <a:pt x="5952029" y="1698"/>
                </a:lnTo>
                <a:lnTo>
                  <a:pt x="5943617" y="0"/>
                </a:lnTo>
                <a:close/>
              </a:path>
              <a:path w="9864725" h="464184">
                <a:moveTo>
                  <a:pt x="6159720" y="0"/>
                </a:moveTo>
                <a:lnTo>
                  <a:pt x="6073284" y="0"/>
                </a:lnTo>
                <a:lnTo>
                  <a:pt x="6064871" y="1698"/>
                </a:lnTo>
                <a:lnTo>
                  <a:pt x="6058000" y="6330"/>
                </a:lnTo>
                <a:lnTo>
                  <a:pt x="6053368" y="13200"/>
                </a:lnTo>
                <a:lnTo>
                  <a:pt x="6051669" y="21612"/>
                </a:lnTo>
                <a:lnTo>
                  <a:pt x="6053368" y="30025"/>
                </a:lnTo>
                <a:lnTo>
                  <a:pt x="6058000" y="36895"/>
                </a:lnTo>
                <a:lnTo>
                  <a:pt x="6064871" y="41527"/>
                </a:lnTo>
                <a:lnTo>
                  <a:pt x="6073284" y="43225"/>
                </a:lnTo>
                <a:lnTo>
                  <a:pt x="6159720" y="43225"/>
                </a:lnTo>
                <a:lnTo>
                  <a:pt x="6168134" y="41527"/>
                </a:lnTo>
                <a:lnTo>
                  <a:pt x="6175005" y="36895"/>
                </a:lnTo>
                <a:lnTo>
                  <a:pt x="6179637" y="30025"/>
                </a:lnTo>
                <a:lnTo>
                  <a:pt x="6181336" y="21612"/>
                </a:lnTo>
                <a:lnTo>
                  <a:pt x="6179637" y="13200"/>
                </a:lnTo>
                <a:lnTo>
                  <a:pt x="6175005" y="6330"/>
                </a:lnTo>
                <a:lnTo>
                  <a:pt x="6168134" y="1698"/>
                </a:lnTo>
                <a:lnTo>
                  <a:pt x="6159720" y="0"/>
                </a:lnTo>
                <a:close/>
              </a:path>
              <a:path w="9864725" h="464184">
                <a:moveTo>
                  <a:pt x="6375862" y="0"/>
                </a:moveTo>
                <a:lnTo>
                  <a:pt x="6289413" y="0"/>
                </a:lnTo>
                <a:lnTo>
                  <a:pt x="6280999" y="1698"/>
                </a:lnTo>
                <a:lnTo>
                  <a:pt x="6274128" y="6330"/>
                </a:lnTo>
                <a:lnTo>
                  <a:pt x="6269496" y="13200"/>
                </a:lnTo>
                <a:lnTo>
                  <a:pt x="6267797" y="21612"/>
                </a:lnTo>
                <a:lnTo>
                  <a:pt x="6269496" y="30025"/>
                </a:lnTo>
                <a:lnTo>
                  <a:pt x="6274128" y="36895"/>
                </a:lnTo>
                <a:lnTo>
                  <a:pt x="6280999" y="41527"/>
                </a:lnTo>
                <a:lnTo>
                  <a:pt x="6289413" y="43225"/>
                </a:lnTo>
                <a:lnTo>
                  <a:pt x="6375862" y="43225"/>
                </a:lnTo>
                <a:lnTo>
                  <a:pt x="6384276" y="41527"/>
                </a:lnTo>
                <a:lnTo>
                  <a:pt x="6391146" y="36895"/>
                </a:lnTo>
                <a:lnTo>
                  <a:pt x="6395779" y="30025"/>
                </a:lnTo>
                <a:lnTo>
                  <a:pt x="6397477" y="21612"/>
                </a:lnTo>
                <a:lnTo>
                  <a:pt x="6395779" y="13200"/>
                </a:lnTo>
                <a:lnTo>
                  <a:pt x="6391146" y="6330"/>
                </a:lnTo>
                <a:lnTo>
                  <a:pt x="6384276" y="1698"/>
                </a:lnTo>
                <a:lnTo>
                  <a:pt x="6375862" y="0"/>
                </a:lnTo>
                <a:close/>
              </a:path>
              <a:path w="9864725" h="464184">
                <a:moveTo>
                  <a:pt x="6591990" y="0"/>
                </a:moveTo>
                <a:lnTo>
                  <a:pt x="6505541" y="0"/>
                </a:lnTo>
                <a:lnTo>
                  <a:pt x="6497128" y="1698"/>
                </a:lnTo>
                <a:lnTo>
                  <a:pt x="6490257" y="6330"/>
                </a:lnTo>
                <a:lnTo>
                  <a:pt x="6485625" y="13200"/>
                </a:lnTo>
                <a:lnTo>
                  <a:pt x="6483926" y="21612"/>
                </a:lnTo>
                <a:lnTo>
                  <a:pt x="6485625" y="30025"/>
                </a:lnTo>
                <a:lnTo>
                  <a:pt x="6490257" y="36895"/>
                </a:lnTo>
                <a:lnTo>
                  <a:pt x="6497128" y="41527"/>
                </a:lnTo>
                <a:lnTo>
                  <a:pt x="6505541" y="43225"/>
                </a:lnTo>
                <a:lnTo>
                  <a:pt x="6591990" y="43225"/>
                </a:lnTo>
                <a:lnTo>
                  <a:pt x="6600404" y="41527"/>
                </a:lnTo>
                <a:lnTo>
                  <a:pt x="6607275" y="36895"/>
                </a:lnTo>
                <a:lnTo>
                  <a:pt x="6611907" y="30025"/>
                </a:lnTo>
                <a:lnTo>
                  <a:pt x="6613606" y="21612"/>
                </a:lnTo>
                <a:lnTo>
                  <a:pt x="6611907" y="13200"/>
                </a:lnTo>
                <a:lnTo>
                  <a:pt x="6607275" y="6330"/>
                </a:lnTo>
                <a:lnTo>
                  <a:pt x="6600404" y="1698"/>
                </a:lnTo>
                <a:lnTo>
                  <a:pt x="6591990" y="0"/>
                </a:lnTo>
                <a:close/>
              </a:path>
              <a:path w="9864725" h="464184">
                <a:moveTo>
                  <a:pt x="6808106" y="0"/>
                </a:moveTo>
                <a:lnTo>
                  <a:pt x="6721670" y="0"/>
                </a:lnTo>
                <a:lnTo>
                  <a:pt x="6713256" y="1698"/>
                </a:lnTo>
                <a:lnTo>
                  <a:pt x="6706386" y="6330"/>
                </a:lnTo>
                <a:lnTo>
                  <a:pt x="6701753" y="13200"/>
                </a:lnTo>
                <a:lnTo>
                  <a:pt x="6700055" y="21612"/>
                </a:lnTo>
                <a:lnTo>
                  <a:pt x="6701753" y="30025"/>
                </a:lnTo>
                <a:lnTo>
                  <a:pt x="6706386" y="36895"/>
                </a:lnTo>
                <a:lnTo>
                  <a:pt x="6713256" y="41527"/>
                </a:lnTo>
                <a:lnTo>
                  <a:pt x="6721670" y="43225"/>
                </a:lnTo>
                <a:lnTo>
                  <a:pt x="6808106" y="43225"/>
                </a:lnTo>
                <a:lnTo>
                  <a:pt x="6816518" y="41527"/>
                </a:lnTo>
                <a:lnTo>
                  <a:pt x="6823384" y="36895"/>
                </a:lnTo>
                <a:lnTo>
                  <a:pt x="6828012" y="30025"/>
                </a:lnTo>
                <a:lnTo>
                  <a:pt x="6829709" y="21612"/>
                </a:lnTo>
                <a:lnTo>
                  <a:pt x="6828012" y="13200"/>
                </a:lnTo>
                <a:lnTo>
                  <a:pt x="6823384" y="6330"/>
                </a:lnTo>
                <a:lnTo>
                  <a:pt x="6816518" y="1698"/>
                </a:lnTo>
                <a:lnTo>
                  <a:pt x="6808106" y="0"/>
                </a:lnTo>
                <a:close/>
              </a:path>
              <a:path w="9864725" h="464184">
                <a:moveTo>
                  <a:pt x="7024260" y="0"/>
                </a:moveTo>
                <a:lnTo>
                  <a:pt x="6937799" y="0"/>
                </a:lnTo>
                <a:lnTo>
                  <a:pt x="6929385" y="1698"/>
                </a:lnTo>
                <a:lnTo>
                  <a:pt x="6922514" y="6330"/>
                </a:lnTo>
                <a:lnTo>
                  <a:pt x="6917882" y="13200"/>
                </a:lnTo>
                <a:lnTo>
                  <a:pt x="6916183" y="21612"/>
                </a:lnTo>
                <a:lnTo>
                  <a:pt x="6917882" y="30025"/>
                </a:lnTo>
                <a:lnTo>
                  <a:pt x="6922514" y="36895"/>
                </a:lnTo>
                <a:lnTo>
                  <a:pt x="6929385" y="41527"/>
                </a:lnTo>
                <a:lnTo>
                  <a:pt x="6937799" y="43225"/>
                </a:lnTo>
                <a:lnTo>
                  <a:pt x="7024260" y="43225"/>
                </a:lnTo>
                <a:lnTo>
                  <a:pt x="7032674" y="41527"/>
                </a:lnTo>
                <a:lnTo>
                  <a:pt x="7039545" y="36895"/>
                </a:lnTo>
                <a:lnTo>
                  <a:pt x="7044177" y="30025"/>
                </a:lnTo>
                <a:lnTo>
                  <a:pt x="7045876" y="21612"/>
                </a:lnTo>
                <a:lnTo>
                  <a:pt x="7044177" y="13200"/>
                </a:lnTo>
                <a:lnTo>
                  <a:pt x="7039545" y="6330"/>
                </a:lnTo>
                <a:lnTo>
                  <a:pt x="7032674" y="1698"/>
                </a:lnTo>
                <a:lnTo>
                  <a:pt x="7024260" y="0"/>
                </a:lnTo>
                <a:close/>
              </a:path>
              <a:path w="9864725" h="464184">
                <a:moveTo>
                  <a:pt x="7240376" y="0"/>
                </a:moveTo>
                <a:lnTo>
                  <a:pt x="7153927" y="0"/>
                </a:lnTo>
                <a:lnTo>
                  <a:pt x="7145514" y="1698"/>
                </a:lnTo>
                <a:lnTo>
                  <a:pt x="7138643" y="6330"/>
                </a:lnTo>
                <a:lnTo>
                  <a:pt x="7134011" y="13200"/>
                </a:lnTo>
                <a:lnTo>
                  <a:pt x="7132312" y="21612"/>
                </a:lnTo>
                <a:lnTo>
                  <a:pt x="7134011" y="30025"/>
                </a:lnTo>
                <a:lnTo>
                  <a:pt x="7138643" y="36895"/>
                </a:lnTo>
                <a:lnTo>
                  <a:pt x="7145514" y="41527"/>
                </a:lnTo>
                <a:lnTo>
                  <a:pt x="7153927" y="43225"/>
                </a:lnTo>
                <a:lnTo>
                  <a:pt x="7240376" y="43225"/>
                </a:lnTo>
                <a:lnTo>
                  <a:pt x="7248790" y="41527"/>
                </a:lnTo>
                <a:lnTo>
                  <a:pt x="7255661" y="36895"/>
                </a:lnTo>
                <a:lnTo>
                  <a:pt x="7260293" y="30025"/>
                </a:lnTo>
                <a:lnTo>
                  <a:pt x="7261992" y="21612"/>
                </a:lnTo>
                <a:lnTo>
                  <a:pt x="7260293" y="13200"/>
                </a:lnTo>
                <a:lnTo>
                  <a:pt x="7255661" y="6330"/>
                </a:lnTo>
                <a:lnTo>
                  <a:pt x="7248790" y="1698"/>
                </a:lnTo>
                <a:lnTo>
                  <a:pt x="7240376" y="0"/>
                </a:lnTo>
                <a:close/>
              </a:path>
              <a:path w="9864725" h="464184">
                <a:moveTo>
                  <a:pt x="7456517" y="0"/>
                </a:moveTo>
                <a:lnTo>
                  <a:pt x="7370056" y="0"/>
                </a:lnTo>
                <a:lnTo>
                  <a:pt x="7361647" y="1698"/>
                </a:lnTo>
                <a:lnTo>
                  <a:pt x="7354776" y="6330"/>
                </a:lnTo>
                <a:lnTo>
                  <a:pt x="7350141" y="13200"/>
                </a:lnTo>
                <a:lnTo>
                  <a:pt x="7348440" y="21612"/>
                </a:lnTo>
                <a:lnTo>
                  <a:pt x="7350141" y="30025"/>
                </a:lnTo>
                <a:lnTo>
                  <a:pt x="7354776" y="36895"/>
                </a:lnTo>
                <a:lnTo>
                  <a:pt x="7361647" y="41527"/>
                </a:lnTo>
                <a:lnTo>
                  <a:pt x="7370056" y="43225"/>
                </a:lnTo>
                <a:lnTo>
                  <a:pt x="7456517" y="43225"/>
                </a:lnTo>
                <a:lnTo>
                  <a:pt x="7464931" y="41527"/>
                </a:lnTo>
                <a:lnTo>
                  <a:pt x="7471802" y="36895"/>
                </a:lnTo>
                <a:lnTo>
                  <a:pt x="7476434" y="30025"/>
                </a:lnTo>
                <a:lnTo>
                  <a:pt x="7478133" y="21612"/>
                </a:lnTo>
                <a:lnTo>
                  <a:pt x="7476434" y="13200"/>
                </a:lnTo>
                <a:lnTo>
                  <a:pt x="7471802" y="6330"/>
                </a:lnTo>
                <a:lnTo>
                  <a:pt x="7464931" y="1698"/>
                </a:lnTo>
                <a:lnTo>
                  <a:pt x="7456517" y="0"/>
                </a:lnTo>
                <a:close/>
              </a:path>
              <a:path w="9864725" h="464184">
                <a:moveTo>
                  <a:pt x="7672621" y="0"/>
                </a:moveTo>
                <a:lnTo>
                  <a:pt x="7586184" y="0"/>
                </a:lnTo>
                <a:lnTo>
                  <a:pt x="7577778" y="1698"/>
                </a:lnTo>
                <a:lnTo>
                  <a:pt x="7570911" y="6330"/>
                </a:lnTo>
                <a:lnTo>
                  <a:pt x="7566280" y="13200"/>
                </a:lnTo>
                <a:lnTo>
                  <a:pt x="7564582" y="21612"/>
                </a:lnTo>
                <a:lnTo>
                  <a:pt x="7566280" y="30025"/>
                </a:lnTo>
                <a:lnTo>
                  <a:pt x="7570911" y="36895"/>
                </a:lnTo>
                <a:lnTo>
                  <a:pt x="7577778" y="41527"/>
                </a:lnTo>
                <a:lnTo>
                  <a:pt x="7586184" y="43225"/>
                </a:lnTo>
                <a:lnTo>
                  <a:pt x="7672621" y="43225"/>
                </a:lnTo>
                <a:lnTo>
                  <a:pt x="7681034" y="41527"/>
                </a:lnTo>
                <a:lnTo>
                  <a:pt x="7687905" y="36895"/>
                </a:lnTo>
                <a:lnTo>
                  <a:pt x="7692537" y="30025"/>
                </a:lnTo>
                <a:lnTo>
                  <a:pt x="7694236" y="21612"/>
                </a:lnTo>
                <a:lnTo>
                  <a:pt x="7692537" y="13200"/>
                </a:lnTo>
                <a:lnTo>
                  <a:pt x="7687905" y="6330"/>
                </a:lnTo>
                <a:lnTo>
                  <a:pt x="7681034" y="1698"/>
                </a:lnTo>
                <a:lnTo>
                  <a:pt x="7672621" y="0"/>
                </a:lnTo>
                <a:close/>
              </a:path>
              <a:path w="9864725" h="464184">
                <a:moveTo>
                  <a:pt x="7888775" y="0"/>
                </a:moveTo>
                <a:lnTo>
                  <a:pt x="7802326" y="0"/>
                </a:lnTo>
                <a:lnTo>
                  <a:pt x="7793912" y="1698"/>
                </a:lnTo>
                <a:lnTo>
                  <a:pt x="7787041" y="6330"/>
                </a:lnTo>
                <a:lnTo>
                  <a:pt x="7782409" y="13200"/>
                </a:lnTo>
                <a:lnTo>
                  <a:pt x="7780710" y="21612"/>
                </a:lnTo>
                <a:lnTo>
                  <a:pt x="7782409" y="30025"/>
                </a:lnTo>
                <a:lnTo>
                  <a:pt x="7787041" y="36895"/>
                </a:lnTo>
                <a:lnTo>
                  <a:pt x="7793912" y="41527"/>
                </a:lnTo>
                <a:lnTo>
                  <a:pt x="7802326" y="43225"/>
                </a:lnTo>
                <a:lnTo>
                  <a:pt x="7888775" y="43225"/>
                </a:lnTo>
                <a:lnTo>
                  <a:pt x="7897188" y="41527"/>
                </a:lnTo>
                <a:lnTo>
                  <a:pt x="7904059" y="36895"/>
                </a:lnTo>
                <a:lnTo>
                  <a:pt x="7908691" y="30025"/>
                </a:lnTo>
                <a:lnTo>
                  <a:pt x="7910390" y="21612"/>
                </a:lnTo>
                <a:lnTo>
                  <a:pt x="7908691" y="13200"/>
                </a:lnTo>
                <a:lnTo>
                  <a:pt x="7904059" y="6330"/>
                </a:lnTo>
                <a:lnTo>
                  <a:pt x="7897188" y="1698"/>
                </a:lnTo>
                <a:lnTo>
                  <a:pt x="7888775" y="0"/>
                </a:lnTo>
                <a:close/>
              </a:path>
              <a:path w="9864725" h="464184">
                <a:moveTo>
                  <a:pt x="8104903" y="0"/>
                </a:moveTo>
                <a:lnTo>
                  <a:pt x="8018454" y="0"/>
                </a:lnTo>
                <a:lnTo>
                  <a:pt x="8010041" y="1698"/>
                </a:lnTo>
                <a:lnTo>
                  <a:pt x="8003170" y="6330"/>
                </a:lnTo>
                <a:lnTo>
                  <a:pt x="7998538" y="13200"/>
                </a:lnTo>
                <a:lnTo>
                  <a:pt x="7996839" y="21612"/>
                </a:lnTo>
                <a:lnTo>
                  <a:pt x="7998538" y="30025"/>
                </a:lnTo>
                <a:lnTo>
                  <a:pt x="8003170" y="36895"/>
                </a:lnTo>
                <a:lnTo>
                  <a:pt x="8010041" y="41527"/>
                </a:lnTo>
                <a:lnTo>
                  <a:pt x="8018454" y="43225"/>
                </a:lnTo>
                <a:lnTo>
                  <a:pt x="8104903" y="43225"/>
                </a:lnTo>
                <a:lnTo>
                  <a:pt x="8113315" y="41527"/>
                </a:lnTo>
                <a:lnTo>
                  <a:pt x="8120181" y="36895"/>
                </a:lnTo>
                <a:lnTo>
                  <a:pt x="8124809" y="30025"/>
                </a:lnTo>
                <a:lnTo>
                  <a:pt x="8126506" y="21612"/>
                </a:lnTo>
                <a:lnTo>
                  <a:pt x="8124809" y="13200"/>
                </a:lnTo>
                <a:lnTo>
                  <a:pt x="8120181" y="6330"/>
                </a:lnTo>
                <a:lnTo>
                  <a:pt x="8113315" y="1698"/>
                </a:lnTo>
                <a:lnTo>
                  <a:pt x="8104903" y="0"/>
                </a:lnTo>
                <a:close/>
              </a:path>
              <a:path w="9864725" h="464184">
                <a:moveTo>
                  <a:pt x="8321045" y="0"/>
                </a:moveTo>
                <a:lnTo>
                  <a:pt x="8234583" y="0"/>
                </a:lnTo>
                <a:lnTo>
                  <a:pt x="8226169" y="1698"/>
                </a:lnTo>
                <a:lnTo>
                  <a:pt x="8219299" y="6330"/>
                </a:lnTo>
                <a:lnTo>
                  <a:pt x="8214666" y="13200"/>
                </a:lnTo>
                <a:lnTo>
                  <a:pt x="8212968" y="21612"/>
                </a:lnTo>
                <a:lnTo>
                  <a:pt x="8214666" y="30025"/>
                </a:lnTo>
                <a:lnTo>
                  <a:pt x="8219299" y="36895"/>
                </a:lnTo>
                <a:lnTo>
                  <a:pt x="8226169" y="41527"/>
                </a:lnTo>
                <a:lnTo>
                  <a:pt x="8234583" y="43225"/>
                </a:lnTo>
                <a:lnTo>
                  <a:pt x="8321045" y="43225"/>
                </a:lnTo>
                <a:lnTo>
                  <a:pt x="8329456" y="41527"/>
                </a:lnTo>
                <a:lnTo>
                  <a:pt x="8336323" y="36895"/>
                </a:lnTo>
                <a:lnTo>
                  <a:pt x="8340951" y="30025"/>
                </a:lnTo>
                <a:lnTo>
                  <a:pt x="8342647" y="21612"/>
                </a:lnTo>
                <a:lnTo>
                  <a:pt x="8340951" y="13200"/>
                </a:lnTo>
                <a:lnTo>
                  <a:pt x="8336323" y="6330"/>
                </a:lnTo>
                <a:lnTo>
                  <a:pt x="8329456" y="1698"/>
                </a:lnTo>
                <a:lnTo>
                  <a:pt x="8321045" y="0"/>
                </a:lnTo>
                <a:close/>
              </a:path>
              <a:path w="9864725" h="464184">
                <a:moveTo>
                  <a:pt x="8537199" y="0"/>
                </a:moveTo>
                <a:lnTo>
                  <a:pt x="8450712" y="0"/>
                </a:lnTo>
                <a:lnTo>
                  <a:pt x="8442298" y="1698"/>
                </a:lnTo>
                <a:lnTo>
                  <a:pt x="8435427" y="6330"/>
                </a:lnTo>
                <a:lnTo>
                  <a:pt x="8430795" y="13200"/>
                </a:lnTo>
                <a:lnTo>
                  <a:pt x="8429096" y="21612"/>
                </a:lnTo>
                <a:lnTo>
                  <a:pt x="8430795" y="30025"/>
                </a:lnTo>
                <a:lnTo>
                  <a:pt x="8435427" y="36895"/>
                </a:lnTo>
                <a:lnTo>
                  <a:pt x="8442298" y="41527"/>
                </a:lnTo>
                <a:lnTo>
                  <a:pt x="8450712" y="43225"/>
                </a:lnTo>
                <a:lnTo>
                  <a:pt x="8537199" y="43225"/>
                </a:lnTo>
                <a:lnTo>
                  <a:pt x="8545612" y="41527"/>
                </a:lnTo>
                <a:lnTo>
                  <a:pt x="8552483" y="36895"/>
                </a:lnTo>
                <a:lnTo>
                  <a:pt x="8557115" y="30025"/>
                </a:lnTo>
                <a:lnTo>
                  <a:pt x="8558814" y="21612"/>
                </a:lnTo>
                <a:lnTo>
                  <a:pt x="8557115" y="13200"/>
                </a:lnTo>
                <a:lnTo>
                  <a:pt x="8552483" y="6330"/>
                </a:lnTo>
                <a:lnTo>
                  <a:pt x="8545612" y="1698"/>
                </a:lnTo>
                <a:lnTo>
                  <a:pt x="8537199" y="0"/>
                </a:lnTo>
                <a:close/>
              </a:path>
              <a:path w="9864725" h="464184">
                <a:moveTo>
                  <a:pt x="8753276" y="0"/>
                </a:moveTo>
                <a:lnTo>
                  <a:pt x="8666840" y="0"/>
                </a:lnTo>
                <a:lnTo>
                  <a:pt x="8658426" y="1698"/>
                </a:lnTo>
                <a:lnTo>
                  <a:pt x="8651556" y="6330"/>
                </a:lnTo>
                <a:lnTo>
                  <a:pt x="8646923" y="13200"/>
                </a:lnTo>
                <a:lnTo>
                  <a:pt x="8645225" y="21612"/>
                </a:lnTo>
                <a:lnTo>
                  <a:pt x="8646923" y="30025"/>
                </a:lnTo>
                <a:lnTo>
                  <a:pt x="8651556" y="36895"/>
                </a:lnTo>
                <a:lnTo>
                  <a:pt x="8658426" y="41527"/>
                </a:lnTo>
                <a:lnTo>
                  <a:pt x="8666840" y="43225"/>
                </a:lnTo>
                <a:lnTo>
                  <a:pt x="8753276" y="43225"/>
                </a:lnTo>
                <a:lnTo>
                  <a:pt x="8761690" y="41527"/>
                </a:lnTo>
                <a:lnTo>
                  <a:pt x="8768561" y="36895"/>
                </a:lnTo>
                <a:lnTo>
                  <a:pt x="8773193" y="30025"/>
                </a:lnTo>
                <a:lnTo>
                  <a:pt x="8774892" y="21612"/>
                </a:lnTo>
                <a:lnTo>
                  <a:pt x="8773193" y="13200"/>
                </a:lnTo>
                <a:lnTo>
                  <a:pt x="8768561" y="6330"/>
                </a:lnTo>
                <a:lnTo>
                  <a:pt x="8761690" y="1698"/>
                </a:lnTo>
                <a:lnTo>
                  <a:pt x="8753276" y="0"/>
                </a:lnTo>
                <a:close/>
              </a:path>
              <a:path w="9864725" h="464184">
                <a:moveTo>
                  <a:pt x="8969418" y="0"/>
                </a:moveTo>
                <a:lnTo>
                  <a:pt x="8882969" y="0"/>
                </a:lnTo>
                <a:lnTo>
                  <a:pt x="8874555" y="1698"/>
                </a:lnTo>
                <a:lnTo>
                  <a:pt x="8867684" y="6330"/>
                </a:lnTo>
                <a:lnTo>
                  <a:pt x="8863052" y="13200"/>
                </a:lnTo>
                <a:lnTo>
                  <a:pt x="8861353" y="21612"/>
                </a:lnTo>
                <a:lnTo>
                  <a:pt x="8863052" y="30025"/>
                </a:lnTo>
                <a:lnTo>
                  <a:pt x="8867684" y="36895"/>
                </a:lnTo>
                <a:lnTo>
                  <a:pt x="8874555" y="41527"/>
                </a:lnTo>
                <a:lnTo>
                  <a:pt x="8882969" y="43225"/>
                </a:lnTo>
                <a:lnTo>
                  <a:pt x="8969418" y="43225"/>
                </a:lnTo>
                <a:lnTo>
                  <a:pt x="8977831" y="41527"/>
                </a:lnTo>
                <a:lnTo>
                  <a:pt x="8984702" y="36895"/>
                </a:lnTo>
                <a:lnTo>
                  <a:pt x="8989334" y="30025"/>
                </a:lnTo>
                <a:lnTo>
                  <a:pt x="8991033" y="21612"/>
                </a:lnTo>
                <a:lnTo>
                  <a:pt x="8989334" y="13200"/>
                </a:lnTo>
                <a:lnTo>
                  <a:pt x="8984702" y="6330"/>
                </a:lnTo>
                <a:lnTo>
                  <a:pt x="8977831" y="1698"/>
                </a:lnTo>
                <a:lnTo>
                  <a:pt x="8969418" y="0"/>
                </a:lnTo>
                <a:close/>
              </a:path>
              <a:path w="9864725" h="464184">
                <a:moveTo>
                  <a:pt x="9185546" y="0"/>
                </a:moveTo>
                <a:lnTo>
                  <a:pt x="9099097" y="0"/>
                </a:lnTo>
                <a:lnTo>
                  <a:pt x="9090684" y="1698"/>
                </a:lnTo>
                <a:lnTo>
                  <a:pt x="9083813" y="6330"/>
                </a:lnTo>
                <a:lnTo>
                  <a:pt x="9079181" y="13200"/>
                </a:lnTo>
                <a:lnTo>
                  <a:pt x="9077482" y="21612"/>
                </a:lnTo>
                <a:lnTo>
                  <a:pt x="9079181" y="30025"/>
                </a:lnTo>
                <a:lnTo>
                  <a:pt x="9083813" y="36895"/>
                </a:lnTo>
                <a:lnTo>
                  <a:pt x="9090684" y="41527"/>
                </a:lnTo>
                <a:lnTo>
                  <a:pt x="9099097" y="43225"/>
                </a:lnTo>
                <a:lnTo>
                  <a:pt x="9185546" y="43225"/>
                </a:lnTo>
                <a:lnTo>
                  <a:pt x="9193960" y="41527"/>
                </a:lnTo>
                <a:lnTo>
                  <a:pt x="9200831" y="36895"/>
                </a:lnTo>
                <a:lnTo>
                  <a:pt x="9205463" y="30025"/>
                </a:lnTo>
                <a:lnTo>
                  <a:pt x="9207162" y="21612"/>
                </a:lnTo>
                <a:lnTo>
                  <a:pt x="9205463" y="13200"/>
                </a:lnTo>
                <a:lnTo>
                  <a:pt x="9200831" y="6330"/>
                </a:lnTo>
                <a:lnTo>
                  <a:pt x="9193960" y="1698"/>
                </a:lnTo>
                <a:lnTo>
                  <a:pt x="9185546" y="0"/>
                </a:lnTo>
                <a:close/>
              </a:path>
              <a:path w="9864725" h="464184">
                <a:moveTo>
                  <a:pt x="9401700" y="0"/>
                </a:moveTo>
                <a:lnTo>
                  <a:pt x="9315226" y="0"/>
                </a:lnTo>
                <a:lnTo>
                  <a:pt x="9306812" y="1698"/>
                </a:lnTo>
                <a:lnTo>
                  <a:pt x="9299942" y="6330"/>
                </a:lnTo>
                <a:lnTo>
                  <a:pt x="9295309" y="13200"/>
                </a:lnTo>
                <a:lnTo>
                  <a:pt x="9293611" y="21612"/>
                </a:lnTo>
                <a:lnTo>
                  <a:pt x="9295309" y="30025"/>
                </a:lnTo>
                <a:lnTo>
                  <a:pt x="9299942" y="36895"/>
                </a:lnTo>
                <a:lnTo>
                  <a:pt x="9306812" y="41527"/>
                </a:lnTo>
                <a:lnTo>
                  <a:pt x="9315226" y="43225"/>
                </a:lnTo>
                <a:lnTo>
                  <a:pt x="9401700" y="43225"/>
                </a:lnTo>
                <a:lnTo>
                  <a:pt x="9410114" y="41527"/>
                </a:lnTo>
                <a:lnTo>
                  <a:pt x="9416985" y="36895"/>
                </a:lnTo>
                <a:lnTo>
                  <a:pt x="9421617" y="30025"/>
                </a:lnTo>
                <a:lnTo>
                  <a:pt x="9423316" y="21612"/>
                </a:lnTo>
                <a:lnTo>
                  <a:pt x="9421617" y="13200"/>
                </a:lnTo>
                <a:lnTo>
                  <a:pt x="9416985" y="6330"/>
                </a:lnTo>
                <a:lnTo>
                  <a:pt x="9410114" y="1698"/>
                </a:lnTo>
                <a:lnTo>
                  <a:pt x="9401700" y="0"/>
                </a:lnTo>
                <a:close/>
              </a:path>
              <a:path w="9864725" h="464184">
                <a:moveTo>
                  <a:pt x="9531393" y="8"/>
                </a:moveTo>
                <a:lnTo>
                  <a:pt x="9522979" y="1706"/>
                </a:lnTo>
                <a:lnTo>
                  <a:pt x="9516088" y="6365"/>
                </a:lnTo>
                <a:lnTo>
                  <a:pt x="9511465" y="13236"/>
                </a:lnTo>
                <a:lnTo>
                  <a:pt x="9509771" y="21649"/>
                </a:lnTo>
                <a:lnTo>
                  <a:pt x="9511463" y="30032"/>
                </a:lnTo>
                <a:lnTo>
                  <a:pt x="9516096" y="36902"/>
                </a:lnTo>
                <a:lnTo>
                  <a:pt x="9522966" y="41535"/>
                </a:lnTo>
                <a:lnTo>
                  <a:pt x="9531380" y="43235"/>
                </a:lnTo>
                <a:lnTo>
                  <a:pt x="9617829" y="43256"/>
                </a:lnTo>
                <a:lnTo>
                  <a:pt x="9626243" y="41560"/>
                </a:lnTo>
                <a:lnTo>
                  <a:pt x="9633132" y="36902"/>
                </a:lnTo>
                <a:lnTo>
                  <a:pt x="9637752" y="30032"/>
                </a:lnTo>
                <a:lnTo>
                  <a:pt x="9639438" y="21619"/>
                </a:lnTo>
                <a:lnTo>
                  <a:pt x="9637753" y="13236"/>
                </a:lnTo>
                <a:lnTo>
                  <a:pt x="9633124" y="6365"/>
                </a:lnTo>
                <a:lnTo>
                  <a:pt x="9626255" y="1731"/>
                </a:lnTo>
                <a:lnTo>
                  <a:pt x="9617842" y="30"/>
                </a:lnTo>
                <a:lnTo>
                  <a:pt x="9531393" y="8"/>
                </a:lnTo>
                <a:close/>
              </a:path>
              <a:path w="9864725" h="464184">
                <a:moveTo>
                  <a:pt x="9747521" y="104"/>
                </a:moveTo>
                <a:lnTo>
                  <a:pt x="9739113" y="1794"/>
                </a:lnTo>
                <a:lnTo>
                  <a:pt x="9732240" y="6419"/>
                </a:lnTo>
                <a:lnTo>
                  <a:pt x="9727601" y="13285"/>
                </a:lnTo>
                <a:lnTo>
                  <a:pt x="9725893" y="21696"/>
                </a:lnTo>
                <a:lnTo>
                  <a:pt x="9727582" y="30111"/>
                </a:lnTo>
                <a:lnTo>
                  <a:pt x="9732207" y="36985"/>
                </a:lnTo>
                <a:lnTo>
                  <a:pt x="9739072" y="41623"/>
                </a:lnTo>
                <a:lnTo>
                  <a:pt x="9747483" y="43329"/>
                </a:lnTo>
                <a:lnTo>
                  <a:pt x="9833856" y="43489"/>
                </a:lnTo>
                <a:lnTo>
                  <a:pt x="9842277" y="41832"/>
                </a:lnTo>
                <a:lnTo>
                  <a:pt x="9849167" y="37234"/>
                </a:lnTo>
                <a:lnTo>
                  <a:pt x="9853832" y="30386"/>
                </a:lnTo>
                <a:lnTo>
                  <a:pt x="9855573" y="21982"/>
                </a:lnTo>
                <a:lnTo>
                  <a:pt x="9853912" y="13561"/>
                </a:lnTo>
                <a:lnTo>
                  <a:pt x="9849312" y="6668"/>
                </a:lnTo>
                <a:lnTo>
                  <a:pt x="9842464" y="2003"/>
                </a:lnTo>
                <a:lnTo>
                  <a:pt x="9834059" y="264"/>
                </a:lnTo>
                <a:lnTo>
                  <a:pt x="9747521" y="104"/>
                </a:lnTo>
                <a:close/>
              </a:path>
              <a:path w="9864725" h="464184">
                <a:moveTo>
                  <a:pt x="9843051" y="120944"/>
                </a:moveTo>
                <a:lnTo>
                  <a:pt x="9834637" y="122643"/>
                </a:lnTo>
                <a:lnTo>
                  <a:pt x="9827766" y="127274"/>
                </a:lnTo>
                <a:lnTo>
                  <a:pt x="9823134" y="134144"/>
                </a:lnTo>
                <a:lnTo>
                  <a:pt x="9821435" y="142557"/>
                </a:lnTo>
                <a:lnTo>
                  <a:pt x="9821435" y="229011"/>
                </a:lnTo>
                <a:lnTo>
                  <a:pt x="9823134" y="237424"/>
                </a:lnTo>
                <a:lnTo>
                  <a:pt x="9827766" y="244294"/>
                </a:lnTo>
                <a:lnTo>
                  <a:pt x="9834637" y="248925"/>
                </a:lnTo>
                <a:lnTo>
                  <a:pt x="9843051" y="250624"/>
                </a:lnTo>
                <a:lnTo>
                  <a:pt x="9851464" y="248925"/>
                </a:lnTo>
                <a:lnTo>
                  <a:pt x="9858335" y="244294"/>
                </a:lnTo>
                <a:lnTo>
                  <a:pt x="9862967" y="237424"/>
                </a:lnTo>
                <a:lnTo>
                  <a:pt x="9864666" y="229011"/>
                </a:lnTo>
                <a:lnTo>
                  <a:pt x="9864666" y="142557"/>
                </a:lnTo>
                <a:lnTo>
                  <a:pt x="9862967" y="134144"/>
                </a:lnTo>
                <a:lnTo>
                  <a:pt x="9858335" y="127274"/>
                </a:lnTo>
                <a:lnTo>
                  <a:pt x="9851464" y="122643"/>
                </a:lnTo>
                <a:lnTo>
                  <a:pt x="9843051" y="120944"/>
                </a:lnTo>
                <a:close/>
              </a:path>
              <a:path w="9864725" h="464184">
                <a:moveTo>
                  <a:pt x="9848087" y="462662"/>
                </a:moveTo>
                <a:lnTo>
                  <a:pt x="9845959" y="462662"/>
                </a:lnTo>
                <a:lnTo>
                  <a:pt x="9846608" y="463903"/>
                </a:lnTo>
                <a:lnTo>
                  <a:pt x="9848087" y="462662"/>
                </a:lnTo>
                <a:close/>
              </a:path>
              <a:path w="9864725" h="464184">
                <a:moveTo>
                  <a:pt x="9821435" y="429633"/>
                </a:moveTo>
                <a:lnTo>
                  <a:pt x="9819179" y="433031"/>
                </a:lnTo>
                <a:lnTo>
                  <a:pt x="9817536" y="441455"/>
                </a:lnTo>
                <a:lnTo>
                  <a:pt x="9819296" y="449856"/>
                </a:lnTo>
                <a:lnTo>
                  <a:pt x="9823977" y="456693"/>
                </a:lnTo>
                <a:lnTo>
                  <a:pt x="9830879" y="461277"/>
                </a:lnTo>
                <a:lnTo>
                  <a:pt x="9839304" y="462916"/>
                </a:lnTo>
                <a:lnTo>
                  <a:pt x="9843838" y="462850"/>
                </a:lnTo>
                <a:lnTo>
                  <a:pt x="9844879" y="462786"/>
                </a:lnTo>
                <a:lnTo>
                  <a:pt x="9845959" y="462662"/>
                </a:lnTo>
                <a:lnTo>
                  <a:pt x="9848087" y="462662"/>
                </a:lnTo>
                <a:lnTo>
                  <a:pt x="9848774" y="462086"/>
                </a:lnTo>
                <a:lnTo>
                  <a:pt x="9854208" y="455201"/>
                </a:lnTo>
                <a:lnTo>
                  <a:pt x="9864666" y="441242"/>
                </a:lnTo>
                <a:lnTo>
                  <a:pt x="9821435" y="441242"/>
                </a:lnTo>
                <a:lnTo>
                  <a:pt x="9821435" y="429633"/>
                </a:lnTo>
                <a:close/>
              </a:path>
              <a:path w="9864725" h="464184">
                <a:moveTo>
                  <a:pt x="9837882" y="419925"/>
                </a:moveTo>
                <a:lnTo>
                  <a:pt x="9830599" y="421449"/>
                </a:lnTo>
                <a:lnTo>
                  <a:pt x="9823763" y="426128"/>
                </a:lnTo>
                <a:lnTo>
                  <a:pt x="9821435" y="429633"/>
                </a:lnTo>
                <a:lnTo>
                  <a:pt x="9821435" y="441242"/>
                </a:lnTo>
                <a:lnTo>
                  <a:pt x="9831885" y="427286"/>
                </a:lnTo>
                <a:lnTo>
                  <a:pt x="9837313" y="420403"/>
                </a:lnTo>
                <a:lnTo>
                  <a:pt x="9837882" y="419925"/>
                </a:lnTo>
                <a:close/>
              </a:path>
              <a:path w="9864725" h="464184">
                <a:moveTo>
                  <a:pt x="9840027" y="419680"/>
                </a:moveTo>
                <a:lnTo>
                  <a:pt x="9821435" y="441242"/>
                </a:lnTo>
                <a:lnTo>
                  <a:pt x="9864666" y="441242"/>
                </a:lnTo>
                <a:lnTo>
                  <a:pt x="9864666" y="419832"/>
                </a:lnTo>
                <a:lnTo>
                  <a:pt x="9840104" y="419832"/>
                </a:lnTo>
                <a:lnTo>
                  <a:pt x="9840027" y="419680"/>
                </a:lnTo>
                <a:close/>
              </a:path>
              <a:path w="9864725" h="464184">
                <a:moveTo>
                  <a:pt x="9843051" y="337074"/>
                </a:moveTo>
                <a:lnTo>
                  <a:pt x="9834637" y="338773"/>
                </a:lnTo>
                <a:lnTo>
                  <a:pt x="9827766" y="343405"/>
                </a:lnTo>
                <a:lnTo>
                  <a:pt x="9823134" y="350275"/>
                </a:lnTo>
                <a:lnTo>
                  <a:pt x="9821435" y="358688"/>
                </a:lnTo>
                <a:lnTo>
                  <a:pt x="9821435" y="429633"/>
                </a:lnTo>
                <a:lnTo>
                  <a:pt x="9823763" y="426128"/>
                </a:lnTo>
                <a:lnTo>
                  <a:pt x="9830599" y="421449"/>
                </a:lnTo>
                <a:lnTo>
                  <a:pt x="9837882" y="419925"/>
                </a:lnTo>
                <a:lnTo>
                  <a:pt x="9839470" y="418588"/>
                </a:lnTo>
                <a:lnTo>
                  <a:pt x="9864666" y="418588"/>
                </a:lnTo>
                <a:lnTo>
                  <a:pt x="9864666" y="358688"/>
                </a:lnTo>
                <a:lnTo>
                  <a:pt x="9862967" y="350275"/>
                </a:lnTo>
                <a:lnTo>
                  <a:pt x="9858335" y="343405"/>
                </a:lnTo>
                <a:lnTo>
                  <a:pt x="9851464" y="338773"/>
                </a:lnTo>
                <a:lnTo>
                  <a:pt x="9843051" y="337074"/>
                </a:lnTo>
                <a:close/>
              </a:path>
              <a:path w="9864725" h="464184">
                <a:moveTo>
                  <a:pt x="9842098" y="419658"/>
                </a:moveTo>
                <a:lnTo>
                  <a:pt x="9840027" y="419680"/>
                </a:lnTo>
                <a:lnTo>
                  <a:pt x="9840104" y="419832"/>
                </a:lnTo>
                <a:lnTo>
                  <a:pt x="9841146" y="419712"/>
                </a:lnTo>
                <a:lnTo>
                  <a:pt x="9842098" y="419658"/>
                </a:lnTo>
                <a:close/>
              </a:path>
              <a:path w="9864725" h="464184">
                <a:moveTo>
                  <a:pt x="9864666" y="419658"/>
                </a:moveTo>
                <a:lnTo>
                  <a:pt x="9842098" y="419658"/>
                </a:lnTo>
                <a:lnTo>
                  <a:pt x="9841146" y="419712"/>
                </a:lnTo>
                <a:lnTo>
                  <a:pt x="9840104" y="419832"/>
                </a:lnTo>
                <a:lnTo>
                  <a:pt x="9864666" y="419832"/>
                </a:lnTo>
                <a:lnTo>
                  <a:pt x="9864666" y="419658"/>
                </a:lnTo>
                <a:close/>
              </a:path>
              <a:path w="9864725" h="464184">
                <a:moveTo>
                  <a:pt x="9864666" y="418588"/>
                </a:moveTo>
                <a:lnTo>
                  <a:pt x="9839470" y="418588"/>
                </a:lnTo>
                <a:lnTo>
                  <a:pt x="9840027" y="419680"/>
                </a:lnTo>
                <a:lnTo>
                  <a:pt x="9842098" y="419658"/>
                </a:lnTo>
                <a:lnTo>
                  <a:pt x="9864666" y="419658"/>
                </a:lnTo>
                <a:lnTo>
                  <a:pt x="9864666" y="418588"/>
                </a:lnTo>
                <a:close/>
              </a:path>
              <a:path w="9864725" h="464184">
                <a:moveTo>
                  <a:pt x="9623023" y="419780"/>
                </a:moveTo>
                <a:lnTo>
                  <a:pt x="9614607" y="421475"/>
                </a:lnTo>
                <a:lnTo>
                  <a:pt x="9607732" y="426103"/>
                </a:lnTo>
                <a:lnTo>
                  <a:pt x="9603096" y="432971"/>
                </a:lnTo>
                <a:lnTo>
                  <a:pt x="9601395" y="441383"/>
                </a:lnTo>
                <a:lnTo>
                  <a:pt x="9603092" y="449797"/>
                </a:lnTo>
                <a:lnTo>
                  <a:pt x="9607720" y="456669"/>
                </a:lnTo>
                <a:lnTo>
                  <a:pt x="9614586" y="461304"/>
                </a:lnTo>
                <a:lnTo>
                  <a:pt x="9622998" y="463006"/>
                </a:lnTo>
                <a:lnTo>
                  <a:pt x="9709459" y="463034"/>
                </a:lnTo>
                <a:lnTo>
                  <a:pt x="9717873" y="461337"/>
                </a:lnTo>
                <a:lnTo>
                  <a:pt x="9724744" y="456706"/>
                </a:lnTo>
                <a:lnTo>
                  <a:pt x="9729376" y="449836"/>
                </a:lnTo>
                <a:lnTo>
                  <a:pt x="9731075" y="441424"/>
                </a:lnTo>
                <a:lnTo>
                  <a:pt x="9729376" y="433011"/>
                </a:lnTo>
                <a:lnTo>
                  <a:pt x="9724744" y="426140"/>
                </a:lnTo>
                <a:lnTo>
                  <a:pt x="9717873" y="421507"/>
                </a:lnTo>
                <a:lnTo>
                  <a:pt x="9709459" y="419808"/>
                </a:lnTo>
                <a:lnTo>
                  <a:pt x="9623023" y="419780"/>
                </a:lnTo>
                <a:close/>
              </a:path>
              <a:path w="9864725" h="464184">
                <a:moveTo>
                  <a:pt x="9406933" y="419638"/>
                </a:moveTo>
                <a:lnTo>
                  <a:pt x="9398517" y="421330"/>
                </a:lnTo>
                <a:lnTo>
                  <a:pt x="9391642" y="425956"/>
                </a:lnTo>
                <a:lnTo>
                  <a:pt x="9387005" y="432822"/>
                </a:lnTo>
                <a:lnTo>
                  <a:pt x="9385305" y="441233"/>
                </a:lnTo>
                <a:lnTo>
                  <a:pt x="9386994" y="449647"/>
                </a:lnTo>
                <a:lnTo>
                  <a:pt x="9391618" y="456521"/>
                </a:lnTo>
                <a:lnTo>
                  <a:pt x="9398483" y="461159"/>
                </a:lnTo>
                <a:lnTo>
                  <a:pt x="9406895" y="462864"/>
                </a:lnTo>
                <a:lnTo>
                  <a:pt x="9493343" y="462928"/>
                </a:lnTo>
                <a:lnTo>
                  <a:pt x="9501759" y="461236"/>
                </a:lnTo>
                <a:lnTo>
                  <a:pt x="9508634" y="456609"/>
                </a:lnTo>
                <a:lnTo>
                  <a:pt x="9513271" y="449743"/>
                </a:lnTo>
                <a:lnTo>
                  <a:pt x="9514972" y="441331"/>
                </a:lnTo>
                <a:lnTo>
                  <a:pt x="9513282" y="432917"/>
                </a:lnTo>
                <a:lnTo>
                  <a:pt x="9508658" y="426044"/>
                </a:lnTo>
                <a:lnTo>
                  <a:pt x="9501793" y="421407"/>
                </a:lnTo>
                <a:lnTo>
                  <a:pt x="9493382" y="419703"/>
                </a:lnTo>
                <a:lnTo>
                  <a:pt x="9406933" y="419638"/>
                </a:lnTo>
                <a:close/>
              </a:path>
              <a:path w="9864725" h="464184">
                <a:moveTo>
                  <a:pt x="9190753" y="419483"/>
                </a:moveTo>
                <a:lnTo>
                  <a:pt x="9182338" y="421176"/>
                </a:lnTo>
                <a:lnTo>
                  <a:pt x="9175462" y="425803"/>
                </a:lnTo>
                <a:lnTo>
                  <a:pt x="9170826" y="432670"/>
                </a:lnTo>
                <a:lnTo>
                  <a:pt x="9169125" y="441082"/>
                </a:lnTo>
                <a:lnTo>
                  <a:pt x="9170814" y="449496"/>
                </a:lnTo>
                <a:lnTo>
                  <a:pt x="9175439" y="456369"/>
                </a:lnTo>
                <a:lnTo>
                  <a:pt x="9182304" y="461005"/>
                </a:lnTo>
                <a:lnTo>
                  <a:pt x="9190715" y="462709"/>
                </a:lnTo>
                <a:lnTo>
                  <a:pt x="9277177" y="462766"/>
                </a:lnTo>
                <a:lnTo>
                  <a:pt x="9285591" y="461073"/>
                </a:lnTo>
                <a:lnTo>
                  <a:pt x="9292463" y="456446"/>
                </a:lnTo>
                <a:lnTo>
                  <a:pt x="9297099" y="449580"/>
                </a:lnTo>
                <a:lnTo>
                  <a:pt x="9298805" y="441168"/>
                </a:lnTo>
                <a:lnTo>
                  <a:pt x="9297114" y="432754"/>
                </a:lnTo>
                <a:lnTo>
                  <a:pt x="9292485" y="425881"/>
                </a:lnTo>
                <a:lnTo>
                  <a:pt x="9285616" y="421244"/>
                </a:lnTo>
                <a:lnTo>
                  <a:pt x="9277202" y="419539"/>
                </a:lnTo>
                <a:lnTo>
                  <a:pt x="9190753" y="419483"/>
                </a:lnTo>
                <a:close/>
              </a:path>
              <a:path w="9864725" h="464184">
                <a:moveTo>
                  <a:pt x="8974625" y="419370"/>
                </a:moveTo>
                <a:lnTo>
                  <a:pt x="8966211" y="421065"/>
                </a:lnTo>
                <a:lnTo>
                  <a:pt x="8959339" y="425694"/>
                </a:lnTo>
                <a:lnTo>
                  <a:pt x="8954703" y="432562"/>
                </a:lnTo>
                <a:lnTo>
                  <a:pt x="8952997" y="440974"/>
                </a:lnTo>
                <a:lnTo>
                  <a:pt x="8954693" y="449387"/>
                </a:lnTo>
                <a:lnTo>
                  <a:pt x="8959321" y="456259"/>
                </a:lnTo>
                <a:lnTo>
                  <a:pt x="8966188" y="460894"/>
                </a:lnTo>
                <a:lnTo>
                  <a:pt x="8974599" y="462596"/>
                </a:lnTo>
                <a:lnTo>
                  <a:pt x="9061048" y="462636"/>
                </a:lnTo>
                <a:lnTo>
                  <a:pt x="9069464" y="460942"/>
                </a:lnTo>
                <a:lnTo>
                  <a:pt x="9076339" y="456313"/>
                </a:lnTo>
                <a:lnTo>
                  <a:pt x="9080976" y="449446"/>
                </a:lnTo>
                <a:lnTo>
                  <a:pt x="9082676" y="441034"/>
                </a:lnTo>
                <a:lnTo>
                  <a:pt x="9080980" y="432620"/>
                </a:lnTo>
                <a:lnTo>
                  <a:pt x="9076352" y="425748"/>
                </a:lnTo>
                <a:lnTo>
                  <a:pt x="9069485" y="421112"/>
                </a:lnTo>
                <a:lnTo>
                  <a:pt x="9061074" y="419409"/>
                </a:lnTo>
                <a:lnTo>
                  <a:pt x="8974625" y="419370"/>
                </a:lnTo>
                <a:close/>
              </a:path>
              <a:path w="9864725" h="464184">
                <a:moveTo>
                  <a:pt x="8758496" y="419299"/>
                </a:moveTo>
                <a:lnTo>
                  <a:pt x="8750080" y="420995"/>
                </a:lnTo>
                <a:lnTo>
                  <a:pt x="8743205" y="425626"/>
                </a:lnTo>
                <a:lnTo>
                  <a:pt x="8738569" y="432494"/>
                </a:lnTo>
                <a:lnTo>
                  <a:pt x="8736868" y="440907"/>
                </a:lnTo>
                <a:lnTo>
                  <a:pt x="8738567" y="449320"/>
                </a:lnTo>
                <a:lnTo>
                  <a:pt x="8743199" y="456191"/>
                </a:lnTo>
                <a:lnTo>
                  <a:pt x="8750070" y="460824"/>
                </a:lnTo>
                <a:lnTo>
                  <a:pt x="8758483" y="462525"/>
                </a:lnTo>
                <a:lnTo>
                  <a:pt x="8844920" y="462547"/>
                </a:lnTo>
                <a:lnTo>
                  <a:pt x="8853335" y="460852"/>
                </a:lnTo>
                <a:lnTo>
                  <a:pt x="8860210" y="456223"/>
                </a:lnTo>
                <a:lnTo>
                  <a:pt x="8864847" y="449354"/>
                </a:lnTo>
                <a:lnTo>
                  <a:pt x="8866548" y="440942"/>
                </a:lnTo>
                <a:lnTo>
                  <a:pt x="8864849" y="432529"/>
                </a:lnTo>
                <a:lnTo>
                  <a:pt x="8860218" y="425657"/>
                </a:lnTo>
                <a:lnTo>
                  <a:pt x="8853351" y="421023"/>
                </a:lnTo>
                <a:lnTo>
                  <a:pt x="8844945" y="419322"/>
                </a:lnTo>
                <a:lnTo>
                  <a:pt x="8758496" y="419299"/>
                </a:lnTo>
                <a:close/>
              </a:path>
              <a:path w="9864725" h="464184">
                <a:moveTo>
                  <a:pt x="8542355" y="419270"/>
                </a:moveTo>
                <a:lnTo>
                  <a:pt x="8533930" y="420975"/>
                </a:lnTo>
                <a:lnTo>
                  <a:pt x="8527065" y="425608"/>
                </a:lnTo>
                <a:lnTo>
                  <a:pt x="8522436" y="432478"/>
                </a:lnTo>
                <a:lnTo>
                  <a:pt x="8520741" y="440891"/>
                </a:lnTo>
                <a:lnTo>
                  <a:pt x="8522444" y="449304"/>
                </a:lnTo>
                <a:lnTo>
                  <a:pt x="8527083" y="456174"/>
                </a:lnTo>
                <a:lnTo>
                  <a:pt x="8533941" y="460798"/>
                </a:lnTo>
                <a:lnTo>
                  <a:pt x="8542355" y="462497"/>
                </a:lnTo>
                <a:lnTo>
                  <a:pt x="8628835" y="462497"/>
                </a:lnTo>
                <a:lnTo>
                  <a:pt x="8637229" y="460798"/>
                </a:lnTo>
                <a:lnTo>
                  <a:pt x="8644094" y="456165"/>
                </a:lnTo>
                <a:lnTo>
                  <a:pt x="8648722" y="449295"/>
                </a:lnTo>
                <a:lnTo>
                  <a:pt x="8650417" y="440883"/>
                </a:lnTo>
                <a:lnTo>
                  <a:pt x="8648715" y="432470"/>
                </a:lnTo>
                <a:lnTo>
                  <a:pt x="8644076" y="425600"/>
                </a:lnTo>
                <a:lnTo>
                  <a:pt x="8637217" y="420975"/>
                </a:lnTo>
                <a:lnTo>
                  <a:pt x="8628804" y="419276"/>
                </a:lnTo>
                <a:lnTo>
                  <a:pt x="8542355" y="419270"/>
                </a:lnTo>
                <a:close/>
              </a:path>
              <a:path w="9864725" h="464184">
                <a:moveTo>
                  <a:pt x="8412675" y="419270"/>
                </a:moveTo>
                <a:lnTo>
                  <a:pt x="8326226" y="419270"/>
                </a:lnTo>
                <a:lnTo>
                  <a:pt x="8317812" y="420968"/>
                </a:lnTo>
                <a:lnTo>
                  <a:pt x="8310942" y="425600"/>
                </a:lnTo>
                <a:lnTo>
                  <a:pt x="8306309" y="432470"/>
                </a:lnTo>
                <a:lnTo>
                  <a:pt x="8304611" y="440883"/>
                </a:lnTo>
                <a:lnTo>
                  <a:pt x="8306309" y="449295"/>
                </a:lnTo>
                <a:lnTo>
                  <a:pt x="8310942" y="456165"/>
                </a:lnTo>
                <a:lnTo>
                  <a:pt x="8317812" y="460797"/>
                </a:lnTo>
                <a:lnTo>
                  <a:pt x="8326226" y="462495"/>
                </a:lnTo>
                <a:lnTo>
                  <a:pt x="8412675" y="462495"/>
                </a:lnTo>
                <a:lnTo>
                  <a:pt x="8421089" y="460797"/>
                </a:lnTo>
                <a:lnTo>
                  <a:pt x="8427960" y="456165"/>
                </a:lnTo>
                <a:lnTo>
                  <a:pt x="8432592" y="449295"/>
                </a:lnTo>
                <a:lnTo>
                  <a:pt x="8434290" y="440883"/>
                </a:lnTo>
                <a:lnTo>
                  <a:pt x="8432592" y="432470"/>
                </a:lnTo>
                <a:lnTo>
                  <a:pt x="8427960" y="425600"/>
                </a:lnTo>
                <a:lnTo>
                  <a:pt x="8421089" y="420968"/>
                </a:lnTo>
                <a:lnTo>
                  <a:pt x="8412675" y="419270"/>
                </a:lnTo>
                <a:close/>
              </a:path>
              <a:path w="9864725" h="464184">
                <a:moveTo>
                  <a:pt x="8196546" y="419270"/>
                </a:moveTo>
                <a:lnTo>
                  <a:pt x="8110098" y="419270"/>
                </a:lnTo>
                <a:lnTo>
                  <a:pt x="8101684" y="420968"/>
                </a:lnTo>
                <a:lnTo>
                  <a:pt x="8094813" y="425600"/>
                </a:lnTo>
                <a:lnTo>
                  <a:pt x="8090181" y="432470"/>
                </a:lnTo>
                <a:lnTo>
                  <a:pt x="8088482" y="440883"/>
                </a:lnTo>
                <a:lnTo>
                  <a:pt x="8090181" y="449295"/>
                </a:lnTo>
                <a:lnTo>
                  <a:pt x="8094813" y="456165"/>
                </a:lnTo>
                <a:lnTo>
                  <a:pt x="8101684" y="460797"/>
                </a:lnTo>
                <a:lnTo>
                  <a:pt x="8110098" y="462495"/>
                </a:lnTo>
                <a:lnTo>
                  <a:pt x="8196546" y="462495"/>
                </a:lnTo>
                <a:lnTo>
                  <a:pt x="8204958" y="460797"/>
                </a:lnTo>
                <a:lnTo>
                  <a:pt x="8211825" y="456165"/>
                </a:lnTo>
                <a:lnTo>
                  <a:pt x="8216453" y="449295"/>
                </a:lnTo>
                <a:lnTo>
                  <a:pt x="8218149" y="440883"/>
                </a:lnTo>
                <a:lnTo>
                  <a:pt x="8216453" y="432470"/>
                </a:lnTo>
                <a:lnTo>
                  <a:pt x="8211825" y="425600"/>
                </a:lnTo>
                <a:lnTo>
                  <a:pt x="8204958" y="420968"/>
                </a:lnTo>
                <a:lnTo>
                  <a:pt x="8196546" y="419270"/>
                </a:lnTo>
                <a:close/>
              </a:path>
              <a:path w="9864725" h="464184">
                <a:moveTo>
                  <a:pt x="7980418" y="419270"/>
                </a:moveTo>
                <a:lnTo>
                  <a:pt x="7893956" y="419270"/>
                </a:lnTo>
                <a:lnTo>
                  <a:pt x="7885543" y="420968"/>
                </a:lnTo>
                <a:lnTo>
                  <a:pt x="7878672" y="425600"/>
                </a:lnTo>
                <a:lnTo>
                  <a:pt x="7874040" y="432470"/>
                </a:lnTo>
                <a:lnTo>
                  <a:pt x="7872341" y="440883"/>
                </a:lnTo>
                <a:lnTo>
                  <a:pt x="7874040" y="449295"/>
                </a:lnTo>
                <a:lnTo>
                  <a:pt x="7878672" y="456165"/>
                </a:lnTo>
                <a:lnTo>
                  <a:pt x="7885543" y="460797"/>
                </a:lnTo>
                <a:lnTo>
                  <a:pt x="7893956" y="462495"/>
                </a:lnTo>
                <a:lnTo>
                  <a:pt x="7980418" y="462495"/>
                </a:lnTo>
                <a:lnTo>
                  <a:pt x="7988824" y="460797"/>
                </a:lnTo>
                <a:lnTo>
                  <a:pt x="7995691" y="456165"/>
                </a:lnTo>
                <a:lnTo>
                  <a:pt x="8000322" y="449295"/>
                </a:lnTo>
                <a:lnTo>
                  <a:pt x="8002021" y="440883"/>
                </a:lnTo>
                <a:lnTo>
                  <a:pt x="8000322" y="432470"/>
                </a:lnTo>
                <a:lnTo>
                  <a:pt x="7995691" y="425600"/>
                </a:lnTo>
                <a:lnTo>
                  <a:pt x="7988824" y="420968"/>
                </a:lnTo>
                <a:lnTo>
                  <a:pt x="7980418" y="419270"/>
                </a:lnTo>
                <a:close/>
              </a:path>
              <a:path w="9864725" h="464184">
                <a:moveTo>
                  <a:pt x="7764289" y="419270"/>
                </a:moveTo>
                <a:lnTo>
                  <a:pt x="7677828" y="419270"/>
                </a:lnTo>
                <a:lnTo>
                  <a:pt x="7669421" y="420968"/>
                </a:lnTo>
                <a:lnTo>
                  <a:pt x="7662554" y="425600"/>
                </a:lnTo>
                <a:lnTo>
                  <a:pt x="7657923" y="432470"/>
                </a:lnTo>
                <a:lnTo>
                  <a:pt x="7656225" y="440883"/>
                </a:lnTo>
                <a:lnTo>
                  <a:pt x="7657923" y="449295"/>
                </a:lnTo>
                <a:lnTo>
                  <a:pt x="7662554" y="456165"/>
                </a:lnTo>
                <a:lnTo>
                  <a:pt x="7669421" y="460797"/>
                </a:lnTo>
                <a:lnTo>
                  <a:pt x="7677828" y="462495"/>
                </a:lnTo>
                <a:lnTo>
                  <a:pt x="7764289" y="462495"/>
                </a:lnTo>
                <a:lnTo>
                  <a:pt x="7772696" y="460797"/>
                </a:lnTo>
                <a:lnTo>
                  <a:pt x="7779563" y="456165"/>
                </a:lnTo>
                <a:lnTo>
                  <a:pt x="7784194" y="449295"/>
                </a:lnTo>
                <a:lnTo>
                  <a:pt x="7785892" y="440883"/>
                </a:lnTo>
                <a:lnTo>
                  <a:pt x="7784194" y="432470"/>
                </a:lnTo>
                <a:lnTo>
                  <a:pt x="7779563" y="425600"/>
                </a:lnTo>
                <a:lnTo>
                  <a:pt x="7772696" y="420968"/>
                </a:lnTo>
                <a:lnTo>
                  <a:pt x="7764289" y="419270"/>
                </a:lnTo>
                <a:close/>
              </a:path>
              <a:path w="9864725" h="464184">
                <a:moveTo>
                  <a:pt x="7548148" y="419270"/>
                </a:moveTo>
                <a:lnTo>
                  <a:pt x="7461686" y="419270"/>
                </a:lnTo>
                <a:lnTo>
                  <a:pt x="7453280" y="420968"/>
                </a:lnTo>
                <a:lnTo>
                  <a:pt x="7446413" y="425600"/>
                </a:lnTo>
                <a:lnTo>
                  <a:pt x="7441782" y="432470"/>
                </a:lnTo>
                <a:lnTo>
                  <a:pt x="7440084" y="440883"/>
                </a:lnTo>
                <a:lnTo>
                  <a:pt x="7441782" y="449295"/>
                </a:lnTo>
                <a:lnTo>
                  <a:pt x="7446413" y="456165"/>
                </a:lnTo>
                <a:lnTo>
                  <a:pt x="7453280" y="460797"/>
                </a:lnTo>
                <a:lnTo>
                  <a:pt x="7461686" y="462495"/>
                </a:lnTo>
                <a:lnTo>
                  <a:pt x="7548148" y="462495"/>
                </a:lnTo>
                <a:lnTo>
                  <a:pt x="7556562" y="460797"/>
                </a:lnTo>
                <a:lnTo>
                  <a:pt x="7563432" y="456165"/>
                </a:lnTo>
                <a:lnTo>
                  <a:pt x="7568065" y="449295"/>
                </a:lnTo>
                <a:lnTo>
                  <a:pt x="7569763" y="440883"/>
                </a:lnTo>
                <a:lnTo>
                  <a:pt x="7568065" y="432470"/>
                </a:lnTo>
                <a:lnTo>
                  <a:pt x="7563432" y="425600"/>
                </a:lnTo>
                <a:lnTo>
                  <a:pt x="7556562" y="420968"/>
                </a:lnTo>
                <a:lnTo>
                  <a:pt x="7548148" y="419270"/>
                </a:lnTo>
                <a:close/>
              </a:path>
              <a:path w="9864725" h="464184">
                <a:moveTo>
                  <a:pt x="7332019" y="419270"/>
                </a:moveTo>
                <a:lnTo>
                  <a:pt x="7245583" y="419270"/>
                </a:lnTo>
                <a:lnTo>
                  <a:pt x="7237171" y="420968"/>
                </a:lnTo>
                <a:lnTo>
                  <a:pt x="7230305" y="425600"/>
                </a:lnTo>
                <a:lnTo>
                  <a:pt x="7225677" y="432470"/>
                </a:lnTo>
                <a:lnTo>
                  <a:pt x="7223980" y="440883"/>
                </a:lnTo>
                <a:lnTo>
                  <a:pt x="7225677" y="449295"/>
                </a:lnTo>
                <a:lnTo>
                  <a:pt x="7230305" y="456165"/>
                </a:lnTo>
                <a:lnTo>
                  <a:pt x="7237171" y="460797"/>
                </a:lnTo>
                <a:lnTo>
                  <a:pt x="7245583" y="462495"/>
                </a:lnTo>
                <a:lnTo>
                  <a:pt x="7332019" y="462495"/>
                </a:lnTo>
                <a:lnTo>
                  <a:pt x="7340433" y="460797"/>
                </a:lnTo>
                <a:lnTo>
                  <a:pt x="7347304" y="456165"/>
                </a:lnTo>
                <a:lnTo>
                  <a:pt x="7351936" y="449295"/>
                </a:lnTo>
                <a:lnTo>
                  <a:pt x="7353635" y="440883"/>
                </a:lnTo>
                <a:lnTo>
                  <a:pt x="7351936" y="432470"/>
                </a:lnTo>
                <a:lnTo>
                  <a:pt x="7347304" y="425600"/>
                </a:lnTo>
                <a:lnTo>
                  <a:pt x="7340433" y="420968"/>
                </a:lnTo>
                <a:lnTo>
                  <a:pt x="7332019" y="419270"/>
                </a:lnTo>
                <a:close/>
              </a:path>
              <a:path w="9864725" h="464184">
                <a:moveTo>
                  <a:pt x="7115891" y="419270"/>
                </a:moveTo>
                <a:lnTo>
                  <a:pt x="7029429" y="419270"/>
                </a:lnTo>
                <a:lnTo>
                  <a:pt x="7021017" y="420968"/>
                </a:lnTo>
                <a:lnTo>
                  <a:pt x="7014151" y="425600"/>
                </a:lnTo>
                <a:lnTo>
                  <a:pt x="7009523" y="432470"/>
                </a:lnTo>
                <a:lnTo>
                  <a:pt x="7007826" y="440883"/>
                </a:lnTo>
                <a:lnTo>
                  <a:pt x="7009523" y="449295"/>
                </a:lnTo>
                <a:lnTo>
                  <a:pt x="7014151" y="456165"/>
                </a:lnTo>
                <a:lnTo>
                  <a:pt x="7021017" y="460797"/>
                </a:lnTo>
                <a:lnTo>
                  <a:pt x="7029429" y="462495"/>
                </a:lnTo>
                <a:lnTo>
                  <a:pt x="7115891" y="462495"/>
                </a:lnTo>
                <a:lnTo>
                  <a:pt x="7124305" y="460797"/>
                </a:lnTo>
                <a:lnTo>
                  <a:pt x="7131175" y="456165"/>
                </a:lnTo>
                <a:lnTo>
                  <a:pt x="7135808" y="449295"/>
                </a:lnTo>
                <a:lnTo>
                  <a:pt x="7137506" y="440883"/>
                </a:lnTo>
                <a:lnTo>
                  <a:pt x="7135808" y="432470"/>
                </a:lnTo>
                <a:lnTo>
                  <a:pt x="7131175" y="425600"/>
                </a:lnTo>
                <a:lnTo>
                  <a:pt x="7124305" y="420968"/>
                </a:lnTo>
                <a:lnTo>
                  <a:pt x="7115891" y="419270"/>
                </a:lnTo>
                <a:close/>
              </a:path>
              <a:path w="9864725" h="464184">
                <a:moveTo>
                  <a:pt x="6899762" y="419270"/>
                </a:moveTo>
                <a:lnTo>
                  <a:pt x="6813313" y="419270"/>
                </a:lnTo>
                <a:lnTo>
                  <a:pt x="6804900" y="420968"/>
                </a:lnTo>
                <a:lnTo>
                  <a:pt x="6798029" y="425600"/>
                </a:lnTo>
                <a:lnTo>
                  <a:pt x="6793397" y="432470"/>
                </a:lnTo>
                <a:lnTo>
                  <a:pt x="6791698" y="440883"/>
                </a:lnTo>
                <a:lnTo>
                  <a:pt x="6793397" y="449295"/>
                </a:lnTo>
                <a:lnTo>
                  <a:pt x="6798029" y="456165"/>
                </a:lnTo>
                <a:lnTo>
                  <a:pt x="6804900" y="460797"/>
                </a:lnTo>
                <a:lnTo>
                  <a:pt x="6813313" y="462495"/>
                </a:lnTo>
                <a:lnTo>
                  <a:pt x="6899762" y="462495"/>
                </a:lnTo>
                <a:lnTo>
                  <a:pt x="6908176" y="460797"/>
                </a:lnTo>
                <a:lnTo>
                  <a:pt x="6915047" y="456165"/>
                </a:lnTo>
                <a:lnTo>
                  <a:pt x="6919679" y="449295"/>
                </a:lnTo>
                <a:lnTo>
                  <a:pt x="6921378" y="440883"/>
                </a:lnTo>
                <a:lnTo>
                  <a:pt x="6919679" y="432470"/>
                </a:lnTo>
                <a:lnTo>
                  <a:pt x="6915047" y="425600"/>
                </a:lnTo>
                <a:lnTo>
                  <a:pt x="6908176" y="420968"/>
                </a:lnTo>
                <a:lnTo>
                  <a:pt x="6899762" y="419270"/>
                </a:lnTo>
                <a:close/>
              </a:path>
              <a:path w="9864725" h="464184">
                <a:moveTo>
                  <a:pt x="6683634" y="419270"/>
                </a:moveTo>
                <a:lnTo>
                  <a:pt x="6597159" y="419270"/>
                </a:lnTo>
                <a:lnTo>
                  <a:pt x="6588746" y="420968"/>
                </a:lnTo>
                <a:lnTo>
                  <a:pt x="6581875" y="425600"/>
                </a:lnTo>
                <a:lnTo>
                  <a:pt x="6577243" y="432470"/>
                </a:lnTo>
                <a:lnTo>
                  <a:pt x="6575544" y="440883"/>
                </a:lnTo>
                <a:lnTo>
                  <a:pt x="6577243" y="449295"/>
                </a:lnTo>
                <a:lnTo>
                  <a:pt x="6581875" y="456165"/>
                </a:lnTo>
                <a:lnTo>
                  <a:pt x="6588746" y="460797"/>
                </a:lnTo>
                <a:lnTo>
                  <a:pt x="6597159" y="462495"/>
                </a:lnTo>
                <a:lnTo>
                  <a:pt x="6683634" y="462495"/>
                </a:lnTo>
                <a:lnTo>
                  <a:pt x="6692047" y="460797"/>
                </a:lnTo>
                <a:lnTo>
                  <a:pt x="6698918" y="456165"/>
                </a:lnTo>
                <a:lnTo>
                  <a:pt x="6703550" y="449295"/>
                </a:lnTo>
                <a:lnTo>
                  <a:pt x="6705249" y="440883"/>
                </a:lnTo>
                <a:lnTo>
                  <a:pt x="6703550" y="432470"/>
                </a:lnTo>
                <a:lnTo>
                  <a:pt x="6698918" y="425600"/>
                </a:lnTo>
                <a:lnTo>
                  <a:pt x="6692047" y="420968"/>
                </a:lnTo>
                <a:lnTo>
                  <a:pt x="6683634" y="419270"/>
                </a:lnTo>
                <a:close/>
              </a:path>
              <a:path w="9864725" h="464184">
                <a:moveTo>
                  <a:pt x="6467505" y="419270"/>
                </a:moveTo>
                <a:lnTo>
                  <a:pt x="6381043" y="419270"/>
                </a:lnTo>
                <a:lnTo>
                  <a:pt x="6372630" y="420968"/>
                </a:lnTo>
                <a:lnTo>
                  <a:pt x="6365759" y="425600"/>
                </a:lnTo>
                <a:lnTo>
                  <a:pt x="6361127" y="432470"/>
                </a:lnTo>
                <a:lnTo>
                  <a:pt x="6359428" y="440883"/>
                </a:lnTo>
                <a:lnTo>
                  <a:pt x="6361127" y="449295"/>
                </a:lnTo>
                <a:lnTo>
                  <a:pt x="6365759" y="456165"/>
                </a:lnTo>
                <a:lnTo>
                  <a:pt x="6372630" y="460797"/>
                </a:lnTo>
                <a:lnTo>
                  <a:pt x="6381043" y="462495"/>
                </a:lnTo>
                <a:lnTo>
                  <a:pt x="6467505" y="462495"/>
                </a:lnTo>
                <a:lnTo>
                  <a:pt x="6475919" y="460797"/>
                </a:lnTo>
                <a:lnTo>
                  <a:pt x="6482789" y="456165"/>
                </a:lnTo>
                <a:lnTo>
                  <a:pt x="6487422" y="449295"/>
                </a:lnTo>
                <a:lnTo>
                  <a:pt x="6489120" y="440883"/>
                </a:lnTo>
                <a:lnTo>
                  <a:pt x="6487422" y="432470"/>
                </a:lnTo>
                <a:lnTo>
                  <a:pt x="6482789" y="425600"/>
                </a:lnTo>
                <a:lnTo>
                  <a:pt x="6475919" y="420968"/>
                </a:lnTo>
                <a:lnTo>
                  <a:pt x="6467505" y="419270"/>
                </a:lnTo>
                <a:close/>
              </a:path>
              <a:path w="9864725" h="464184">
                <a:moveTo>
                  <a:pt x="6251376" y="419270"/>
                </a:moveTo>
                <a:lnTo>
                  <a:pt x="6164927" y="419270"/>
                </a:lnTo>
                <a:lnTo>
                  <a:pt x="6156514" y="420968"/>
                </a:lnTo>
                <a:lnTo>
                  <a:pt x="6149643" y="425600"/>
                </a:lnTo>
                <a:lnTo>
                  <a:pt x="6145011" y="432470"/>
                </a:lnTo>
                <a:lnTo>
                  <a:pt x="6143312" y="440883"/>
                </a:lnTo>
                <a:lnTo>
                  <a:pt x="6145011" y="449295"/>
                </a:lnTo>
                <a:lnTo>
                  <a:pt x="6149643" y="456165"/>
                </a:lnTo>
                <a:lnTo>
                  <a:pt x="6156514" y="460797"/>
                </a:lnTo>
                <a:lnTo>
                  <a:pt x="6164927" y="462495"/>
                </a:lnTo>
                <a:lnTo>
                  <a:pt x="6251376" y="462495"/>
                </a:lnTo>
                <a:lnTo>
                  <a:pt x="6259788" y="460797"/>
                </a:lnTo>
                <a:lnTo>
                  <a:pt x="6266654" y="456165"/>
                </a:lnTo>
                <a:lnTo>
                  <a:pt x="6271282" y="449295"/>
                </a:lnTo>
                <a:lnTo>
                  <a:pt x="6272979" y="440883"/>
                </a:lnTo>
                <a:lnTo>
                  <a:pt x="6271282" y="432470"/>
                </a:lnTo>
                <a:lnTo>
                  <a:pt x="6266654" y="425600"/>
                </a:lnTo>
                <a:lnTo>
                  <a:pt x="6259788" y="420968"/>
                </a:lnTo>
                <a:lnTo>
                  <a:pt x="6251376" y="419270"/>
                </a:lnTo>
                <a:close/>
              </a:path>
              <a:path w="9864725" h="464184">
                <a:moveTo>
                  <a:pt x="6035248" y="419270"/>
                </a:moveTo>
                <a:lnTo>
                  <a:pt x="5948786" y="419270"/>
                </a:lnTo>
                <a:lnTo>
                  <a:pt x="5940372" y="420968"/>
                </a:lnTo>
                <a:lnTo>
                  <a:pt x="5933502" y="425600"/>
                </a:lnTo>
                <a:lnTo>
                  <a:pt x="5928869" y="432470"/>
                </a:lnTo>
                <a:lnTo>
                  <a:pt x="5927171" y="440883"/>
                </a:lnTo>
                <a:lnTo>
                  <a:pt x="5928869" y="449295"/>
                </a:lnTo>
                <a:lnTo>
                  <a:pt x="5933502" y="456165"/>
                </a:lnTo>
                <a:lnTo>
                  <a:pt x="5940372" y="460797"/>
                </a:lnTo>
                <a:lnTo>
                  <a:pt x="5948786" y="462495"/>
                </a:lnTo>
                <a:lnTo>
                  <a:pt x="6035248" y="462495"/>
                </a:lnTo>
                <a:lnTo>
                  <a:pt x="6043654" y="460797"/>
                </a:lnTo>
                <a:lnTo>
                  <a:pt x="6050521" y="456165"/>
                </a:lnTo>
                <a:lnTo>
                  <a:pt x="6055152" y="449295"/>
                </a:lnTo>
                <a:lnTo>
                  <a:pt x="6056850" y="440883"/>
                </a:lnTo>
                <a:lnTo>
                  <a:pt x="6055152" y="432470"/>
                </a:lnTo>
                <a:lnTo>
                  <a:pt x="6050521" y="425600"/>
                </a:lnTo>
                <a:lnTo>
                  <a:pt x="6043654" y="420968"/>
                </a:lnTo>
                <a:lnTo>
                  <a:pt x="6035248" y="419270"/>
                </a:lnTo>
                <a:close/>
              </a:path>
              <a:path w="9864725" h="464184">
                <a:moveTo>
                  <a:pt x="5819106" y="419270"/>
                </a:moveTo>
                <a:lnTo>
                  <a:pt x="5732645" y="419270"/>
                </a:lnTo>
                <a:lnTo>
                  <a:pt x="5724231" y="420968"/>
                </a:lnTo>
                <a:lnTo>
                  <a:pt x="5717360" y="425600"/>
                </a:lnTo>
                <a:lnTo>
                  <a:pt x="5712728" y="432470"/>
                </a:lnTo>
                <a:lnTo>
                  <a:pt x="5711029" y="440883"/>
                </a:lnTo>
                <a:lnTo>
                  <a:pt x="5712728" y="449295"/>
                </a:lnTo>
                <a:lnTo>
                  <a:pt x="5717360" y="456165"/>
                </a:lnTo>
                <a:lnTo>
                  <a:pt x="5724231" y="460797"/>
                </a:lnTo>
                <a:lnTo>
                  <a:pt x="5732645" y="462495"/>
                </a:lnTo>
                <a:lnTo>
                  <a:pt x="5819106" y="462495"/>
                </a:lnTo>
                <a:lnTo>
                  <a:pt x="5827520" y="460797"/>
                </a:lnTo>
                <a:lnTo>
                  <a:pt x="5834391" y="456165"/>
                </a:lnTo>
                <a:lnTo>
                  <a:pt x="5839023" y="449295"/>
                </a:lnTo>
                <a:lnTo>
                  <a:pt x="5840722" y="440883"/>
                </a:lnTo>
                <a:lnTo>
                  <a:pt x="5839023" y="432470"/>
                </a:lnTo>
                <a:lnTo>
                  <a:pt x="5834391" y="425600"/>
                </a:lnTo>
                <a:lnTo>
                  <a:pt x="5827520" y="420968"/>
                </a:lnTo>
                <a:lnTo>
                  <a:pt x="5819106" y="419270"/>
                </a:lnTo>
                <a:close/>
              </a:path>
              <a:path w="9864725" h="464184">
                <a:moveTo>
                  <a:pt x="5602978" y="419270"/>
                </a:moveTo>
                <a:lnTo>
                  <a:pt x="5516516" y="419270"/>
                </a:lnTo>
                <a:lnTo>
                  <a:pt x="5508103" y="420968"/>
                </a:lnTo>
                <a:lnTo>
                  <a:pt x="5501232" y="425600"/>
                </a:lnTo>
                <a:lnTo>
                  <a:pt x="5496600" y="432470"/>
                </a:lnTo>
                <a:lnTo>
                  <a:pt x="5494901" y="440883"/>
                </a:lnTo>
                <a:lnTo>
                  <a:pt x="5496600" y="449295"/>
                </a:lnTo>
                <a:lnTo>
                  <a:pt x="5501232" y="456165"/>
                </a:lnTo>
                <a:lnTo>
                  <a:pt x="5508103" y="460797"/>
                </a:lnTo>
                <a:lnTo>
                  <a:pt x="5516516" y="462495"/>
                </a:lnTo>
                <a:lnTo>
                  <a:pt x="5602978" y="462495"/>
                </a:lnTo>
                <a:lnTo>
                  <a:pt x="5611392" y="460797"/>
                </a:lnTo>
                <a:lnTo>
                  <a:pt x="5618262" y="456165"/>
                </a:lnTo>
                <a:lnTo>
                  <a:pt x="5622895" y="449295"/>
                </a:lnTo>
                <a:lnTo>
                  <a:pt x="5624593" y="440883"/>
                </a:lnTo>
                <a:lnTo>
                  <a:pt x="5622895" y="432470"/>
                </a:lnTo>
                <a:lnTo>
                  <a:pt x="5618262" y="425600"/>
                </a:lnTo>
                <a:lnTo>
                  <a:pt x="5611392" y="420968"/>
                </a:lnTo>
                <a:lnTo>
                  <a:pt x="5602978" y="419270"/>
                </a:lnTo>
                <a:close/>
              </a:path>
              <a:path w="9864725" h="464184">
                <a:moveTo>
                  <a:pt x="5386849" y="419270"/>
                </a:moveTo>
                <a:lnTo>
                  <a:pt x="5300400" y="419270"/>
                </a:lnTo>
                <a:lnTo>
                  <a:pt x="5291987" y="420968"/>
                </a:lnTo>
                <a:lnTo>
                  <a:pt x="5285116" y="425600"/>
                </a:lnTo>
                <a:lnTo>
                  <a:pt x="5280484" y="432470"/>
                </a:lnTo>
                <a:lnTo>
                  <a:pt x="5278785" y="440883"/>
                </a:lnTo>
                <a:lnTo>
                  <a:pt x="5280484" y="449295"/>
                </a:lnTo>
                <a:lnTo>
                  <a:pt x="5285116" y="456165"/>
                </a:lnTo>
                <a:lnTo>
                  <a:pt x="5291987" y="460797"/>
                </a:lnTo>
                <a:lnTo>
                  <a:pt x="5300400" y="462495"/>
                </a:lnTo>
                <a:lnTo>
                  <a:pt x="5386849" y="462495"/>
                </a:lnTo>
                <a:lnTo>
                  <a:pt x="5395263" y="460797"/>
                </a:lnTo>
                <a:lnTo>
                  <a:pt x="5402134" y="456165"/>
                </a:lnTo>
                <a:lnTo>
                  <a:pt x="5406766" y="449295"/>
                </a:lnTo>
                <a:lnTo>
                  <a:pt x="5408465" y="440883"/>
                </a:lnTo>
                <a:lnTo>
                  <a:pt x="5406766" y="432470"/>
                </a:lnTo>
                <a:lnTo>
                  <a:pt x="5402134" y="425600"/>
                </a:lnTo>
                <a:lnTo>
                  <a:pt x="5395263" y="420968"/>
                </a:lnTo>
                <a:lnTo>
                  <a:pt x="5386849" y="419270"/>
                </a:lnTo>
                <a:close/>
              </a:path>
              <a:path w="9864725" h="464184">
                <a:moveTo>
                  <a:pt x="5170721" y="419270"/>
                </a:moveTo>
                <a:lnTo>
                  <a:pt x="5084272" y="419270"/>
                </a:lnTo>
                <a:lnTo>
                  <a:pt x="5075858" y="420968"/>
                </a:lnTo>
                <a:lnTo>
                  <a:pt x="5068987" y="425600"/>
                </a:lnTo>
                <a:lnTo>
                  <a:pt x="5064355" y="432470"/>
                </a:lnTo>
                <a:lnTo>
                  <a:pt x="5062656" y="440883"/>
                </a:lnTo>
                <a:lnTo>
                  <a:pt x="5064355" y="449295"/>
                </a:lnTo>
                <a:lnTo>
                  <a:pt x="5068987" y="456165"/>
                </a:lnTo>
                <a:lnTo>
                  <a:pt x="5075858" y="460797"/>
                </a:lnTo>
                <a:lnTo>
                  <a:pt x="5084272" y="462495"/>
                </a:lnTo>
                <a:lnTo>
                  <a:pt x="5170721" y="462495"/>
                </a:lnTo>
                <a:lnTo>
                  <a:pt x="5179134" y="460797"/>
                </a:lnTo>
                <a:lnTo>
                  <a:pt x="5186005" y="456165"/>
                </a:lnTo>
                <a:lnTo>
                  <a:pt x="5190637" y="449295"/>
                </a:lnTo>
                <a:lnTo>
                  <a:pt x="5192336" y="440883"/>
                </a:lnTo>
                <a:lnTo>
                  <a:pt x="5190637" y="432470"/>
                </a:lnTo>
                <a:lnTo>
                  <a:pt x="5186005" y="425600"/>
                </a:lnTo>
                <a:lnTo>
                  <a:pt x="5179134" y="420968"/>
                </a:lnTo>
                <a:lnTo>
                  <a:pt x="5170721" y="419270"/>
                </a:lnTo>
                <a:close/>
              </a:path>
              <a:path w="9864725" h="464184">
                <a:moveTo>
                  <a:pt x="4954592" y="419270"/>
                </a:moveTo>
                <a:lnTo>
                  <a:pt x="4868156" y="419270"/>
                </a:lnTo>
                <a:lnTo>
                  <a:pt x="4859749" y="420968"/>
                </a:lnTo>
                <a:lnTo>
                  <a:pt x="4852883" y="425600"/>
                </a:lnTo>
                <a:lnTo>
                  <a:pt x="4848252" y="432470"/>
                </a:lnTo>
                <a:lnTo>
                  <a:pt x="4846553" y="440883"/>
                </a:lnTo>
                <a:lnTo>
                  <a:pt x="4848252" y="449295"/>
                </a:lnTo>
                <a:lnTo>
                  <a:pt x="4852883" y="456165"/>
                </a:lnTo>
                <a:lnTo>
                  <a:pt x="4859749" y="460797"/>
                </a:lnTo>
                <a:lnTo>
                  <a:pt x="4868156" y="462495"/>
                </a:lnTo>
                <a:lnTo>
                  <a:pt x="4954592" y="462495"/>
                </a:lnTo>
                <a:lnTo>
                  <a:pt x="4963006" y="460797"/>
                </a:lnTo>
                <a:lnTo>
                  <a:pt x="4969877" y="456165"/>
                </a:lnTo>
                <a:lnTo>
                  <a:pt x="4974509" y="449295"/>
                </a:lnTo>
                <a:lnTo>
                  <a:pt x="4976207" y="440883"/>
                </a:lnTo>
                <a:lnTo>
                  <a:pt x="4974509" y="432470"/>
                </a:lnTo>
                <a:lnTo>
                  <a:pt x="4969877" y="425600"/>
                </a:lnTo>
                <a:lnTo>
                  <a:pt x="4963006" y="420968"/>
                </a:lnTo>
                <a:lnTo>
                  <a:pt x="4954592" y="419270"/>
                </a:lnTo>
                <a:close/>
              </a:path>
              <a:path w="9864725" h="464184">
                <a:moveTo>
                  <a:pt x="4738463" y="419270"/>
                </a:moveTo>
                <a:lnTo>
                  <a:pt x="4652002" y="419270"/>
                </a:lnTo>
                <a:lnTo>
                  <a:pt x="4643588" y="420968"/>
                </a:lnTo>
                <a:lnTo>
                  <a:pt x="4636717" y="425600"/>
                </a:lnTo>
                <a:lnTo>
                  <a:pt x="4632085" y="432470"/>
                </a:lnTo>
                <a:lnTo>
                  <a:pt x="4630386" y="440883"/>
                </a:lnTo>
                <a:lnTo>
                  <a:pt x="4632085" y="449295"/>
                </a:lnTo>
                <a:lnTo>
                  <a:pt x="4636717" y="456165"/>
                </a:lnTo>
                <a:lnTo>
                  <a:pt x="4643588" y="460797"/>
                </a:lnTo>
                <a:lnTo>
                  <a:pt x="4652002" y="462495"/>
                </a:lnTo>
                <a:lnTo>
                  <a:pt x="4738463" y="462495"/>
                </a:lnTo>
                <a:lnTo>
                  <a:pt x="4746877" y="460797"/>
                </a:lnTo>
                <a:lnTo>
                  <a:pt x="4753748" y="456165"/>
                </a:lnTo>
                <a:lnTo>
                  <a:pt x="4758380" y="449295"/>
                </a:lnTo>
                <a:lnTo>
                  <a:pt x="4760079" y="440883"/>
                </a:lnTo>
                <a:lnTo>
                  <a:pt x="4758380" y="432470"/>
                </a:lnTo>
                <a:lnTo>
                  <a:pt x="4753748" y="425600"/>
                </a:lnTo>
                <a:lnTo>
                  <a:pt x="4746877" y="420968"/>
                </a:lnTo>
                <a:lnTo>
                  <a:pt x="4738463" y="419270"/>
                </a:lnTo>
                <a:close/>
              </a:path>
              <a:path w="9864725" h="464184">
                <a:moveTo>
                  <a:pt x="4522335" y="419270"/>
                </a:moveTo>
                <a:lnTo>
                  <a:pt x="4435873" y="419270"/>
                </a:lnTo>
                <a:lnTo>
                  <a:pt x="4427462" y="420968"/>
                </a:lnTo>
                <a:lnTo>
                  <a:pt x="4420595" y="425600"/>
                </a:lnTo>
                <a:lnTo>
                  <a:pt x="4415967" y="432470"/>
                </a:lnTo>
                <a:lnTo>
                  <a:pt x="4414271" y="440883"/>
                </a:lnTo>
                <a:lnTo>
                  <a:pt x="4415967" y="449295"/>
                </a:lnTo>
                <a:lnTo>
                  <a:pt x="4420595" y="456165"/>
                </a:lnTo>
                <a:lnTo>
                  <a:pt x="4427462" y="460797"/>
                </a:lnTo>
                <a:lnTo>
                  <a:pt x="4435873" y="462495"/>
                </a:lnTo>
                <a:lnTo>
                  <a:pt x="4522335" y="462495"/>
                </a:lnTo>
                <a:lnTo>
                  <a:pt x="4530749" y="460797"/>
                </a:lnTo>
                <a:lnTo>
                  <a:pt x="4537619" y="456165"/>
                </a:lnTo>
                <a:lnTo>
                  <a:pt x="4542252" y="449295"/>
                </a:lnTo>
                <a:lnTo>
                  <a:pt x="4543950" y="440883"/>
                </a:lnTo>
                <a:lnTo>
                  <a:pt x="4542252" y="432470"/>
                </a:lnTo>
                <a:lnTo>
                  <a:pt x="4537619" y="425600"/>
                </a:lnTo>
                <a:lnTo>
                  <a:pt x="4530749" y="420968"/>
                </a:lnTo>
                <a:lnTo>
                  <a:pt x="4522335" y="419270"/>
                </a:lnTo>
                <a:close/>
              </a:path>
              <a:path w="9864725" h="464184">
                <a:moveTo>
                  <a:pt x="4306206" y="419270"/>
                </a:moveTo>
                <a:lnTo>
                  <a:pt x="4219745" y="419270"/>
                </a:lnTo>
                <a:lnTo>
                  <a:pt x="4211331" y="420968"/>
                </a:lnTo>
                <a:lnTo>
                  <a:pt x="4204460" y="425600"/>
                </a:lnTo>
                <a:lnTo>
                  <a:pt x="4199828" y="432470"/>
                </a:lnTo>
                <a:lnTo>
                  <a:pt x="4198129" y="440883"/>
                </a:lnTo>
                <a:lnTo>
                  <a:pt x="4199828" y="449295"/>
                </a:lnTo>
                <a:lnTo>
                  <a:pt x="4204460" y="456165"/>
                </a:lnTo>
                <a:lnTo>
                  <a:pt x="4211331" y="460797"/>
                </a:lnTo>
                <a:lnTo>
                  <a:pt x="4219745" y="462495"/>
                </a:lnTo>
                <a:lnTo>
                  <a:pt x="4306206" y="462495"/>
                </a:lnTo>
                <a:lnTo>
                  <a:pt x="4314618" y="460797"/>
                </a:lnTo>
                <a:lnTo>
                  <a:pt x="4321484" y="456165"/>
                </a:lnTo>
                <a:lnTo>
                  <a:pt x="4326112" y="449295"/>
                </a:lnTo>
                <a:lnTo>
                  <a:pt x="4327809" y="440883"/>
                </a:lnTo>
                <a:lnTo>
                  <a:pt x="4326112" y="432470"/>
                </a:lnTo>
                <a:lnTo>
                  <a:pt x="4321484" y="425600"/>
                </a:lnTo>
                <a:lnTo>
                  <a:pt x="4314618" y="420968"/>
                </a:lnTo>
                <a:lnTo>
                  <a:pt x="4306206" y="419270"/>
                </a:lnTo>
                <a:close/>
              </a:path>
              <a:path w="9864725" h="464184">
                <a:moveTo>
                  <a:pt x="4090078" y="419270"/>
                </a:moveTo>
                <a:lnTo>
                  <a:pt x="4003641" y="419270"/>
                </a:lnTo>
                <a:lnTo>
                  <a:pt x="3995228" y="420968"/>
                </a:lnTo>
                <a:lnTo>
                  <a:pt x="3988357" y="425600"/>
                </a:lnTo>
                <a:lnTo>
                  <a:pt x="3983725" y="432470"/>
                </a:lnTo>
                <a:lnTo>
                  <a:pt x="3982026" y="440883"/>
                </a:lnTo>
                <a:lnTo>
                  <a:pt x="3983725" y="449295"/>
                </a:lnTo>
                <a:lnTo>
                  <a:pt x="3988357" y="456165"/>
                </a:lnTo>
                <a:lnTo>
                  <a:pt x="3995228" y="460797"/>
                </a:lnTo>
                <a:lnTo>
                  <a:pt x="4003641" y="462495"/>
                </a:lnTo>
                <a:lnTo>
                  <a:pt x="4090078" y="462495"/>
                </a:lnTo>
                <a:lnTo>
                  <a:pt x="4098484" y="460797"/>
                </a:lnTo>
                <a:lnTo>
                  <a:pt x="4105351" y="456165"/>
                </a:lnTo>
                <a:lnTo>
                  <a:pt x="4109982" y="449295"/>
                </a:lnTo>
                <a:lnTo>
                  <a:pt x="4111680" y="440883"/>
                </a:lnTo>
                <a:lnTo>
                  <a:pt x="4109982" y="432470"/>
                </a:lnTo>
                <a:lnTo>
                  <a:pt x="4105351" y="425600"/>
                </a:lnTo>
                <a:lnTo>
                  <a:pt x="4098484" y="420968"/>
                </a:lnTo>
                <a:lnTo>
                  <a:pt x="4090078" y="419270"/>
                </a:lnTo>
                <a:close/>
              </a:path>
              <a:path w="9864725" h="464184">
                <a:moveTo>
                  <a:pt x="3873936" y="419270"/>
                </a:moveTo>
                <a:lnTo>
                  <a:pt x="3787487" y="419270"/>
                </a:lnTo>
                <a:lnTo>
                  <a:pt x="3779074" y="420968"/>
                </a:lnTo>
                <a:lnTo>
                  <a:pt x="3772203" y="425600"/>
                </a:lnTo>
                <a:lnTo>
                  <a:pt x="3767571" y="432470"/>
                </a:lnTo>
                <a:lnTo>
                  <a:pt x="3765872" y="440883"/>
                </a:lnTo>
                <a:lnTo>
                  <a:pt x="3767571" y="449295"/>
                </a:lnTo>
                <a:lnTo>
                  <a:pt x="3772203" y="456165"/>
                </a:lnTo>
                <a:lnTo>
                  <a:pt x="3779074" y="460797"/>
                </a:lnTo>
                <a:lnTo>
                  <a:pt x="3787487" y="462495"/>
                </a:lnTo>
                <a:lnTo>
                  <a:pt x="3873936" y="462495"/>
                </a:lnTo>
                <a:lnTo>
                  <a:pt x="3882350" y="460797"/>
                </a:lnTo>
                <a:lnTo>
                  <a:pt x="3889221" y="456165"/>
                </a:lnTo>
                <a:lnTo>
                  <a:pt x="3893853" y="449295"/>
                </a:lnTo>
                <a:lnTo>
                  <a:pt x="3895552" y="440883"/>
                </a:lnTo>
                <a:lnTo>
                  <a:pt x="3893853" y="432470"/>
                </a:lnTo>
                <a:lnTo>
                  <a:pt x="3889221" y="425600"/>
                </a:lnTo>
                <a:lnTo>
                  <a:pt x="3882350" y="420968"/>
                </a:lnTo>
                <a:lnTo>
                  <a:pt x="3873936" y="419270"/>
                </a:lnTo>
                <a:close/>
              </a:path>
              <a:path w="9864725" h="464184">
                <a:moveTo>
                  <a:pt x="3657808" y="419270"/>
                </a:moveTo>
                <a:lnTo>
                  <a:pt x="3571372" y="419270"/>
                </a:lnTo>
                <a:lnTo>
                  <a:pt x="3562958" y="420968"/>
                </a:lnTo>
                <a:lnTo>
                  <a:pt x="3556087" y="425600"/>
                </a:lnTo>
                <a:lnTo>
                  <a:pt x="3551455" y="432470"/>
                </a:lnTo>
                <a:lnTo>
                  <a:pt x="3549756" y="440883"/>
                </a:lnTo>
                <a:lnTo>
                  <a:pt x="3551455" y="449295"/>
                </a:lnTo>
                <a:lnTo>
                  <a:pt x="3556087" y="456165"/>
                </a:lnTo>
                <a:lnTo>
                  <a:pt x="3562958" y="460797"/>
                </a:lnTo>
                <a:lnTo>
                  <a:pt x="3571372" y="462495"/>
                </a:lnTo>
                <a:lnTo>
                  <a:pt x="3657808" y="462495"/>
                </a:lnTo>
                <a:lnTo>
                  <a:pt x="3666222" y="460797"/>
                </a:lnTo>
                <a:lnTo>
                  <a:pt x="3673092" y="456165"/>
                </a:lnTo>
                <a:lnTo>
                  <a:pt x="3677725" y="449295"/>
                </a:lnTo>
                <a:lnTo>
                  <a:pt x="3679423" y="440883"/>
                </a:lnTo>
                <a:lnTo>
                  <a:pt x="3677725" y="432470"/>
                </a:lnTo>
                <a:lnTo>
                  <a:pt x="3673092" y="425600"/>
                </a:lnTo>
                <a:lnTo>
                  <a:pt x="3666222" y="420968"/>
                </a:lnTo>
                <a:lnTo>
                  <a:pt x="3657808" y="419270"/>
                </a:lnTo>
                <a:close/>
              </a:path>
              <a:path w="9864725" h="464184">
                <a:moveTo>
                  <a:pt x="3441679" y="419270"/>
                </a:moveTo>
                <a:lnTo>
                  <a:pt x="3355230" y="419270"/>
                </a:lnTo>
                <a:lnTo>
                  <a:pt x="3346817" y="420968"/>
                </a:lnTo>
                <a:lnTo>
                  <a:pt x="3339946" y="425600"/>
                </a:lnTo>
                <a:lnTo>
                  <a:pt x="3335314" y="432470"/>
                </a:lnTo>
                <a:lnTo>
                  <a:pt x="3333615" y="440883"/>
                </a:lnTo>
                <a:lnTo>
                  <a:pt x="3335314" y="449295"/>
                </a:lnTo>
                <a:lnTo>
                  <a:pt x="3339946" y="456165"/>
                </a:lnTo>
                <a:lnTo>
                  <a:pt x="3346817" y="460797"/>
                </a:lnTo>
                <a:lnTo>
                  <a:pt x="3355230" y="462495"/>
                </a:lnTo>
                <a:lnTo>
                  <a:pt x="3441679" y="462495"/>
                </a:lnTo>
                <a:lnTo>
                  <a:pt x="3450093" y="460797"/>
                </a:lnTo>
                <a:lnTo>
                  <a:pt x="3456964" y="456165"/>
                </a:lnTo>
                <a:lnTo>
                  <a:pt x="3461596" y="449295"/>
                </a:lnTo>
                <a:lnTo>
                  <a:pt x="3463295" y="440883"/>
                </a:lnTo>
                <a:lnTo>
                  <a:pt x="3461596" y="432470"/>
                </a:lnTo>
                <a:lnTo>
                  <a:pt x="3456964" y="425600"/>
                </a:lnTo>
                <a:lnTo>
                  <a:pt x="3450093" y="420968"/>
                </a:lnTo>
                <a:lnTo>
                  <a:pt x="3441679" y="419270"/>
                </a:lnTo>
                <a:close/>
              </a:path>
              <a:path w="9864725" h="464184">
                <a:moveTo>
                  <a:pt x="3225551" y="419270"/>
                </a:moveTo>
                <a:lnTo>
                  <a:pt x="3139064" y="419270"/>
                </a:lnTo>
                <a:lnTo>
                  <a:pt x="3130650" y="420968"/>
                </a:lnTo>
                <a:lnTo>
                  <a:pt x="3123779" y="425600"/>
                </a:lnTo>
                <a:lnTo>
                  <a:pt x="3119147" y="432470"/>
                </a:lnTo>
                <a:lnTo>
                  <a:pt x="3117448" y="440883"/>
                </a:lnTo>
                <a:lnTo>
                  <a:pt x="3119147" y="449295"/>
                </a:lnTo>
                <a:lnTo>
                  <a:pt x="3123779" y="456165"/>
                </a:lnTo>
                <a:lnTo>
                  <a:pt x="3130650" y="460797"/>
                </a:lnTo>
                <a:lnTo>
                  <a:pt x="3139064" y="462495"/>
                </a:lnTo>
                <a:lnTo>
                  <a:pt x="3225551" y="462495"/>
                </a:lnTo>
                <a:lnTo>
                  <a:pt x="3233964" y="460797"/>
                </a:lnTo>
                <a:lnTo>
                  <a:pt x="3240835" y="456165"/>
                </a:lnTo>
                <a:lnTo>
                  <a:pt x="3245467" y="449295"/>
                </a:lnTo>
                <a:lnTo>
                  <a:pt x="3247166" y="440883"/>
                </a:lnTo>
                <a:lnTo>
                  <a:pt x="3245467" y="432470"/>
                </a:lnTo>
                <a:lnTo>
                  <a:pt x="3240835" y="425600"/>
                </a:lnTo>
                <a:lnTo>
                  <a:pt x="3233964" y="420968"/>
                </a:lnTo>
                <a:lnTo>
                  <a:pt x="3225551" y="419270"/>
                </a:lnTo>
                <a:close/>
              </a:path>
              <a:path w="9864725" h="464184">
                <a:moveTo>
                  <a:pt x="3009422" y="419270"/>
                </a:moveTo>
                <a:lnTo>
                  <a:pt x="2922960" y="419270"/>
                </a:lnTo>
                <a:lnTo>
                  <a:pt x="2914554" y="420968"/>
                </a:lnTo>
                <a:lnTo>
                  <a:pt x="2907687" y="425600"/>
                </a:lnTo>
                <a:lnTo>
                  <a:pt x="2903056" y="432470"/>
                </a:lnTo>
                <a:lnTo>
                  <a:pt x="2901358" y="440883"/>
                </a:lnTo>
                <a:lnTo>
                  <a:pt x="2903056" y="449295"/>
                </a:lnTo>
                <a:lnTo>
                  <a:pt x="2907687" y="456165"/>
                </a:lnTo>
                <a:lnTo>
                  <a:pt x="2914554" y="460797"/>
                </a:lnTo>
                <a:lnTo>
                  <a:pt x="2922960" y="462495"/>
                </a:lnTo>
                <a:lnTo>
                  <a:pt x="3009422" y="462495"/>
                </a:lnTo>
                <a:lnTo>
                  <a:pt x="3017836" y="460797"/>
                </a:lnTo>
                <a:lnTo>
                  <a:pt x="3024706" y="456165"/>
                </a:lnTo>
                <a:lnTo>
                  <a:pt x="3029339" y="449295"/>
                </a:lnTo>
                <a:lnTo>
                  <a:pt x="3031037" y="440883"/>
                </a:lnTo>
                <a:lnTo>
                  <a:pt x="3029339" y="432470"/>
                </a:lnTo>
                <a:lnTo>
                  <a:pt x="3024706" y="425600"/>
                </a:lnTo>
                <a:lnTo>
                  <a:pt x="3017836" y="420968"/>
                </a:lnTo>
                <a:lnTo>
                  <a:pt x="3009422" y="419270"/>
                </a:lnTo>
                <a:close/>
              </a:path>
              <a:path w="9864725" h="464184">
                <a:moveTo>
                  <a:pt x="2793293" y="419270"/>
                </a:moveTo>
                <a:lnTo>
                  <a:pt x="2706832" y="419270"/>
                </a:lnTo>
                <a:lnTo>
                  <a:pt x="2698418" y="420968"/>
                </a:lnTo>
                <a:lnTo>
                  <a:pt x="2691547" y="425600"/>
                </a:lnTo>
                <a:lnTo>
                  <a:pt x="2686915" y="432470"/>
                </a:lnTo>
                <a:lnTo>
                  <a:pt x="2685216" y="440883"/>
                </a:lnTo>
                <a:lnTo>
                  <a:pt x="2686915" y="449295"/>
                </a:lnTo>
                <a:lnTo>
                  <a:pt x="2691547" y="456165"/>
                </a:lnTo>
                <a:lnTo>
                  <a:pt x="2698418" y="460797"/>
                </a:lnTo>
                <a:lnTo>
                  <a:pt x="2706832" y="462495"/>
                </a:lnTo>
                <a:lnTo>
                  <a:pt x="2793293" y="462495"/>
                </a:lnTo>
                <a:lnTo>
                  <a:pt x="2801707" y="460797"/>
                </a:lnTo>
                <a:lnTo>
                  <a:pt x="2808578" y="456165"/>
                </a:lnTo>
                <a:lnTo>
                  <a:pt x="2813210" y="449295"/>
                </a:lnTo>
                <a:lnTo>
                  <a:pt x="2814909" y="440883"/>
                </a:lnTo>
                <a:lnTo>
                  <a:pt x="2813210" y="432470"/>
                </a:lnTo>
                <a:lnTo>
                  <a:pt x="2808578" y="425600"/>
                </a:lnTo>
                <a:lnTo>
                  <a:pt x="2801707" y="420968"/>
                </a:lnTo>
                <a:lnTo>
                  <a:pt x="2793293" y="419270"/>
                </a:lnTo>
                <a:close/>
              </a:path>
              <a:path w="9864725" h="464184">
                <a:moveTo>
                  <a:pt x="2577165" y="419270"/>
                </a:moveTo>
                <a:lnTo>
                  <a:pt x="2490716" y="419270"/>
                </a:lnTo>
                <a:lnTo>
                  <a:pt x="2482302" y="420968"/>
                </a:lnTo>
                <a:lnTo>
                  <a:pt x="2475431" y="425600"/>
                </a:lnTo>
                <a:lnTo>
                  <a:pt x="2470799" y="432470"/>
                </a:lnTo>
                <a:lnTo>
                  <a:pt x="2469100" y="440883"/>
                </a:lnTo>
                <a:lnTo>
                  <a:pt x="2470799" y="449295"/>
                </a:lnTo>
                <a:lnTo>
                  <a:pt x="2475431" y="456165"/>
                </a:lnTo>
                <a:lnTo>
                  <a:pt x="2482302" y="460797"/>
                </a:lnTo>
                <a:lnTo>
                  <a:pt x="2490716" y="462495"/>
                </a:lnTo>
                <a:lnTo>
                  <a:pt x="2577165" y="462495"/>
                </a:lnTo>
                <a:lnTo>
                  <a:pt x="2585579" y="460797"/>
                </a:lnTo>
                <a:lnTo>
                  <a:pt x="2592449" y="456165"/>
                </a:lnTo>
                <a:lnTo>
                  <a:pt x="2597082" y="449295"/>
                </a:lnTo>
                <a:lnTo>
                  <a:pt x="2598780" y="440883"/>
                </a:lnTo>
                <a:lnTo>
                  <a:pt x="2597082" y="432470"/>
                </a:lnTo>
                <a:lnTo>
                  <a:pt x="2592449" y="425600"/>
                </a:lnTo>
                <a:lnTo>
                  <a:pt x="2585579" y="420968"/>
                </a:lnTo>
                <a:lnTo>
                  <a:pt x="2577165" y="419270"/>
                </a:lnTo>
                <a:close/>
              </a:path>
              <a:path w="9864725" h="464184">
                <a:moveTo>
                  <a:pt x="2361036" y="419270"/>
                </a:moveTo>
                <a:lnTo>
                  <a:pt x="2274587" y="419270"/>
                </a:lnTo>
                <a:lnTo>
                  <a:pt x="2266174" y="420968"/>
                </a:lnTo>
                <a:lnTo>
                  <a:pt x="2259303" y="425600"/>
                </a:lnTo>
                <a:lnTo>
                  <a:pt x="2254671" y="432470"/>
                </a:lnTo>
                <a:lnTo>
                  <a:pt x="2252972" y="440883"/>
                </a:lnTo>
                <a:lnTo>
                  <a:pt x="2254671" y="449295"/>
                </a:lnTo>
                <a:lnTo>
                  <a:pt x="2259303" y="456165"/>
                </a:lnTo>
                <a:lnTo>
                  <a:pt x="2266174" y="460797"/>
                </a:lnTo>
                <a:lnTo>
                  <a:pt x="2274587" y="462495"/>
                </a:lnTo>
                <a:lnTo>
                  <a:pt x="2361036" y="462495"/>
                </a:lnTo>
                <a:lnTo>
                  <a:pt x="2369448" y="460797"/>
                </a:lnTo>
                <a:lnTo>
                  <a:pt x="2376314" y="456165"/>
                </a:lnTo>
                <a:lnTo>
                  <a:pt x="2380942" y="449295"/>
                </a:lnTo>
                <a:lnTo>
                  <a:pt x="2382639" y="440883"/>
                </a:lnTo>
                <a:lnTo>
                  <a:pt x="2380942" y="432470"/>
                </a:lnTo>
                <a:lnTo>
                  <a:pt x="2376314" y="425600"/>
                </a:lnTo>
                <a:lnTo>
                  <a:pt x="2369448" y="420968"/>
                </a:lnTo>
                <a:lnTo>
                  <a:pt x="2361036" y="419270"/>
                </a:lnTo>
                <a:close/>
              </a:path>
              <a:path w="9864725" h="464184">
                <a:moveTo>
                  <a:pt x="2144908" y="419270"/>
                </a:moveTo>
                <a:lnTo>
                  <a:pt x="2058459" y="419270"/>
                </a:lnTo>
                <a:lnTo>
                  <a:pt x="2050045" y="420968"/>
                </a:lnTo>
                <a:lnTo>
                  <a:pt x="2043174" y="425600"/>
                </a:lnTo>
                <a:lnTo>
                  <a:pt x="2038542" y="432470"/>
                </a:lnTo>
                <a:lnTo>
                  <a:pt x="2036843" y="440883"/>
                </a:lnTo>
                <a:lnTo>
                  <a:pt x="2038542" y="449295"/>
                </a:lnTo>
                <a:lnTo>
                  <a:pt x="2043174" y="456165"/>
                </a:lnTo>
                <a:lnTo>
                  <a:pt x="2050045" y="460797"/>
                </a:lnTo>
                <a:lnTo>
                  <a:pt x="2058459" y="462495"/>
                </a:lnTo>
                <a:lnTo>
                  <a:pt x="2144908" y="462495"/>
                </a:lnTo>
                <a:lnTo>
                  <a:pt x="2153319" y="460797"/>
                </a:lnTo>
                <a:lnTo>
                  <a:pt x="2160186" y="456165"/>
                </a:lnTo>
                <a:lnTo>
                  <a:pt x="2164814" y="449295"/>
                </a:lnTo>
                <a:lnTo>
                  <a:pt x="2166510" y="440883"/>
                </a:lnTo>
                <a:lnTo>
                  <a:pt x="2164814" y="432470"/>
                </a:lnTo>
                <a:lnTo>
                  <a:pt x="2160186" y="425600"/>
                </a:lnTo>
                <a:lnTo>
                  <a:pt x="2153319" y="420968"/>
                </a:lnTo>
                <a:lnTo>
                  <a:pt x="2144908" y="419270"/>
                </a:lnTo>
                <a:close/>
              </a:path>
              <a:path w="9864725" h="464184">
                <a:moveTo>
                  <a:pt x="1928766" y="419270"/>
                </a:moveTo>
                <a:lnTo>
                  <a:pt x="1842317" y="419270"/>
                </a:lnTo>
                <a:lnTo>
                  <a:pt x="1833904" y="420968"/>
                </a:lnTo>
                <a:lnTo>
                  <a:pt x="1827033" y="425600"/>
                </a:lnTo>
                <a:lnTo>
                  <a:pt x="1822401" y="432470"/>
                </a:lnTo>
                <a:lnTo>
                  <a:pt x="1820702" y="440883"/>
                </a:lnTo>
                <a:lnTo>
                  <a:pt x="1822401" y="449295"/>
                </a:lnTo>
                <a:lnTo>
                  <a:pt x="1827033" y="456165"/>
                </a:lnTo>
                <a:lnTo>
                  <a:pt x="1833904" y="460797"/>
                </a:lnTo>
                <a:lnTo>
                  <a:pt x="1842317" y="462495"/>
                </a:lnTo>
                <a:lnTo>
                  <a:pt x="1928766" y="462495"/>
                </a:lnTo>
                <a:lnTo>
                  <a:pt x="1937180" y="460797"/>
                </a:lnTo>
                <a:lnTo>
                  <a:pt x="1944051" y="456165"/>
                </a:lnTo>
                <a:lnTo>
                  <a:pt x="1948683" y="449295"/>
                </a:lnTo>
                <a:lnTo>
                  <a:pt x="1950382" y="440883"/>
                </a:lnTo>
                <a:lnTo>
                  <a:pt x="1948683" y="432470"/>
                </a:lnTo>
                <a:lnTo>
                  <a:pt x="1944051" y="425600"/>
                </a:lnTo>
                <a:lnTo>
                  <a:pt x="1937180" y="420968"/>
                </a:lnTo>
                <a:lnTo>
                  <a:pt x="1928766" y="419270"/>
                </a:lnTo>
                <a:close/>
              </a:path>
              <a:path w="9864725" h="464184">
                <a:moveTo>
                  <a:pt x="1712638" y="419270"/>
                </a:moveTo>
                <a:lnTo>
                  <a:pt x="1626201" y="419270"/>
                </a:lnTo>
                <a:lnTo>
                  <a:pt x="1617788" y="420968"/>
                </a:lnTo>
                <a:lnTo>
                  <a:pt x="1610917" y="425600"/>
                </a:lnTo>
                <a:lnTo>
                  <a:pt x="1606285" y="432470"/>
                </a:lnTo>
                <a:lnTo>
                  <a:pt x="1604586" y="440883"/>
                </a:lnTo>
                <a:lnTo>
                  <a:pt x="1606285" y="449295"/>
                </a:lnTo>
                <a:lnTo>
                  <a:pt x="1610917" y="456165"/>
                </a:lnTo>
                <a:lnTo>
                  <a:pt x="1617788" y="460797"/>
                </a:lnTo>
                <a:lnTo>
                  <a:pt x="1626201" y="462495"/>
                </a:lnTo>
                <a:lnTo>
                  <a:pt x="1712638" y="462495"/>
                </a:lnTo>
                <a:lnTo>
                  <a:pt x="1721051" y="460797"/>
                </a:lnTo>
                <a:lnTo>
                  <a:pt x="1727922" y="456165"/>
                </a:lnTo>
                <a:lnTo>
                  <a:pt x="1732554" y="449295"/>
                </a:lnTo>
                <a:lnTo>
                  <a:pt x="1734253" y="440883"/>
                </a:lnTo>
                <a:lnTo>
                  <a:pt x="1732554" y="432470"/>
                </a:lnTo>
                <a:lnTo>
                  <a:pt x="1727922" y="425600"/>
                </a:lnTo>
                <a:lnTo>
                  <a:pt x="1721051" y="420968"/>
                </a:lnTo>
                <a:lnTo>
                  <a:pt x="1712638" y="419270"/>
                </a:lnTo>
                <a:close/>
              </a:path>
              <a:path w="9864725" h="464184">
                <a:moveTo>
                  <a:pt x="1496509" y="419270"/>
                </a:moveTo>
                <a:lnTo>
                  <a:pt x="1410060" y="419270"/>
                </a:lnTo>
                <a:lnTo>
                  <a:pt x="1401646" y="420968"/>
                </a:lnTo>
                <a:lnTo>
                  <a:pt x="1394776" y="425600"/>
                </a:lnTo>
                <a:lnTo>
                  <a:pt x="1390143" y="432470"/>
                </a:lnTo>
                <a:lnTo>
                  <a:pt x="1388445" y="440883"/>
                </a:lnTo>
                <a:lnTo>
                  <a:pt x="1390143" y="449295"/>
                </a:lnTo>
                <a:lnTo>
                  <a:pt x="1394776" y="456165"/>
                </a:lnTo>
                <a:lnTo>
                  <a:pt x="1401646" y="460797"/>
                </a:lnTo>
                <a:lnTo>
                  <a:pt x="1410060" y="462495"/>
                </a:lnTo>
                <a:lnTo>
                  <a:pt x="1496509" y="462495"/>
                </a:lnTo>
                <a:lnTo>
                  <a:pt x="1504923" y="460797"/>
                </a:lnTo>
                <a:lnTo>
                  <a:pt x="1511794" y="456165"/>
                </a:lnTo>
                <a:lnTo>
                  <a:pt x="1516426" y="449295"/>
                </a:lnTo>
                <a:lnTo>
                  <a:pt x="1518124" y="440883"/>
                </a:lnTo>
                <a:lnTo>
                  <a:pt x="1516426" y="432470"/>
                </a:lnTo>
                <a:lnTo>
                  <a:pt x="1511794" y="425600"/>
                </a:lnTo>
                <a:lnTo>
                  <a:pt x="1504923" y="420968"/>
                </a:lnTo>
                <a:lnTo>
                  <a:pt x="1496509" y="419270"/>
                </a:lnTo>
                <a:close/>
              </a:path>
              <a:path w="9864725" h="464184">
                <a:moveTo>
                  <a:pt x="1280380" y="419270"/>
                </a:moveTo>
                <a:lnTo>
                  <a:pt x="1193932" y="419270"/>
                </a:lnTo>
                <a:lnTo>
                  <a:pt x="1185525" y="420968"/>
                </a:lnTo>
                <a:lnTo>
                  <a:pt x="1178658" y="425600"/>
                </a:lnTo>
                <a:lnTo>
                  <a:pt x="1174027" y="432470"/>
                </a:lnTo>
                <a:lnTo>
                  <a:pt x="1172329" y="440883"/>
                </a:lnTo>
                <a:lnTo>
                  <a:pt x="1174027" y="449295"/>
                </a:lnTo>
                <a:lnTo>
                  <a:pt x="1178658" y="456165"/>
                </a:lnTo>
                <a:lnTo>
                  <a:pt x="1185525" y="460797"/>
                </a:lnTo>
                <a:lnTo>
                  <a:pt x="1193932" y="462495"/>
                </a:lnTo>
                <a:lnTo>
                  <a:pt x="1280380" y="462495"/>
                </a:lnTo>
                <a:lnTo>
                  <a:pt x="1288794" y="460797"/>
                </a:lnTo>
                <a:lnTo>
                  <a:pt x="1295665" y="456165"/>
                </a:lnTo>
                <a:lnTo>
                  <a:pt x="1300297" y="449295"/>
                </a:lnTo>
                <a:lnTo>
                  <a:pt x="1301996" y="440883"/>
                </a:lnTo>
                <a:lnTo>
                  <a:pt x="1300297" y="432470"/>
                </a:lnTo>
                <a:lnTo>
                  <a:pt x="1295665" y="425600"/>
                </a:lnTo>
                <a:lnTo>
                  <a:pt x="1288794" y="420968"/>
                </a:lnTo>
                <a:lnTo>
                  <a:pt x="1280380" y="419270"/>
                </a:lnTo>
                <a:close/>
              </a:path>
              <a:path w="9864725" h="464184">
                <a:moveTo>
                  <a:pt x="1064252" y="419270"/>
                </a:moveTo>
                <a:lnTo>
                  <a:pt x="977808" y="419270"/>
                </a:lnTo>
                <a:lnTo>
                  <a:pt x="969395" y="420968"/>
                </a:lnTo>
                <a:lnTo>
                  <a:pt x="962525" y="425600"/>
                </a:lnTo>
                <a:lnTo>
                  <a:pt x="957894" y="432470"/>
                </a:lnTo>
                <a:lnTo>
                  <a:pt x="956195" y="440883"/>
                </a:lnTo>
                <a:lnTo>
                  <a:pt x="957894" y="449295"/>
                </a:lnTo>
                <a:lnTo>
                  <a:pt x="962525" y="456165"/>
                </a:lnTo>
                <a:lnTo>
                  <a:pt x="969395" y="460797"/>
                </a:lnTo>
                <a:lnTo>
                  <a:pt x="977808" y="462495"/>
                </a:lnTo>
                <a:lnTo>
                  <a:pt x="1064252" y="462495"/>
                </a:lnTo>
                <a:lnTo>
                  <a:pt x="1072666" y="460797"/>
                </a:lnTo>
                <a:lnTo>
                  <a:pt x="1079536" y="456165"/>
                </a:lnTo>
                <a:lnTo>
                  <a:pt x="1084169" y="449295"/>
                </a:lnTo>
                <a:lnTo>
                  <a:pt x="1085867" y="440883"/>
                </a:lnTo>
                <a:lnTo>
                  <a:pt x="1084169" y="432470"/>
                </a:lnTo>
                <a:lnTo>
                  <a:pt x="1079536" y="425600"/>
                </a:lnTo>
                <a:lnTo>
                  <a:pt x="1072666" y="420968"/>
                </a:lnTo>
                <a:lnTo>
                  <a:pt x="1064252" y="419270"/>
                </a:lnTo>
                <a:close/>
              </a:path>
              <a:path w="9864725" h="464184">
                <a:moveTo>
                  <a:pt x="848122" y="419270"/>
                </a:moveTo>
                <a:lnTo>
                  <a:pt x="761673" y="419270"/>
                </a:lnTo>
                <a:lnTo>
                  <a:pt x="753261" y="420968"/>
                </a:lnTo>
                <a:lnTo>
                  <a:pt x="746391" y="425600"/>
                </a:lnTo>
                <a:lnTo>
                  <a:pt x="741759" y="432470"/>
                </a:lnTo>
                <a:lnTo>
                  <a:pt x="740060" y="440883"/>
                </a:lnTo>
                <a:lnTo>
                  <a:pt x="741759" y="449295"/>
                </a:lnTo>
                <a:lnTo>
                  <a:pt x="746391" y="456165"/>
                </a:lnTo>
                <a:lnTo>
                  <a:pt x="753261" y="460797"/>
                </a:lnTo>
                <a:lnTo>
                  <a:pt x="761673" y="462495"/>
                </a:lnTo>
                <a:lnTo>
                  <a:pt x="848122" y="462495"/>
                </a:lnTo>
                <a:lnTo>
                  <a:pt x="856535" y="460797"/>
                </a:lnTo>
                <a:lnTo>
                  <a:pt x="863405" y="456165"/>
                </a:lnTo>
                <a:lnTo>
                  <a:pt x="868036" y="449295"/>
                </a:lnTo>
                <a:lnTo>
                  <a:pt x="869735" y="440883"/>
                </a:lnTo>
                <a:lnTo>
                  <a:pt x="868036" y="432470"/>
                </a:lnTo>
                <a:lnTo>
                  <a:pt x="863405" y="425600"/>
                </a:lnTo>
                <a:lnTo>
                  <a:pt x="856535" y="420968"/>
                </a:lnTo>
                <a:lnTo>
                  <a:pt x="848122" y="419270"/>
                </a:lnTo>
                <a:close/>
              </a:path>
              <a:path w="9864725" h="464184">
                <a:moveTo>
                  <a:pt x="631992" y="419270"/>
                </a:moveTo>
                <a:lnTo>
                  <a:pt x="545538" y="419270"/>
                </a:lnTo>
                <a:lnTo>
                  <a:pt x="537126" y="420968"/>
                </a:lnTo>
                <a:lnTo>
                  <a:pt x="530256" y="425600"/>
                </a:lnTo>
                <a:lnTo>
                  <a:pt x="525624" y="432470"/>
                </a:lnTo>
                <a:lnTo>
                  <a:pt x="523925" y="440883"/>
                </a:lnTo>
                <a:lnTo>
                  <a:pt x="525624" y="449295"/>
                </a:lnTo>
                <a:lnTo>
                  <a:pt x="530256" y="456165"/>
                </a:lnTo>
                <a:lnTo>
                  <a:pt x="537126" y="460797"/>
                </a:lnTo>
                <a:lnTo>
                  <a:pt x="545538" y="462495"/>
                </a:lnTo>
                <a:lnTo>
                  <a:pt x="631992" y="462495"/>
                </a:lnTo>
                <a:lnTo>
                  <a:pt x="640405" y="460797"/>
                </a:lnTo>
                <a:lnTo>
                  <a:pt x="647275" y="456165"/>
                </a:lnTo>
                <a:lnTo>
                  <a:pt x="651907" y="449295"/>
                </a:lnTo>
                <a:lnTo>
                  <a:pt x="653605" y="440883"/>
                </a:lnTo>
                <a:lnTo>
                  <a:pt x="651907" y="432470"/>
                </a:lnTo>
                <a:lnTo>
                  <a:pt x="647275" y="425600"/>
                </a:lnTo>
                <a:lnTo>
                  <a:pt x="640405" y="420968"/>
                </a:lnTo>
                <a:lnTo>
                  <a:pt x="631992" y="419270"/>
                </a:lnTo>
                <a:close/>
              </a:path>
              <a:path w="9864725" h="464184">
                <a:moveTo>
                  <a:pt x="415848" y="419271"/>
                </a:moveTo>
                <a:lnTo>
                  <a:pt x="329392" y="419280"/>
                </a:lnTo>
                <a:lnTo>
                  <a:pt x="307781" y="440897"/>
                </a:lnTo>
                <a:lnTo>
                  <a:pt x="309482" y="449309"/>
                </a:lnTo>
                <a:lnTo>
                  <a:pt x="314115" y="456178"/>
                </a:lnTo>
                <a:lnTo>
                  <a:pt x="320986" y="460809"/>
                </a:lnTo>
                <a:lnTo>
                  <a:pt x="329398" y="462506"/>
                </a:lnTo>
                <a:lnTo>
                  <a:pt x="415850" y="462497"/>
                </a:lnTo>
                <a:lnTo>
                  <a:pt x="424262" y="460798"/>
                </a:lnTo>
                <a:lnTo>
                  <a:pt x="431132" y="456166"/>
                </a:lnTo>
                <a:lnTo>
                  <a:pt x="435764" y="449296"/>
                </a:lnTo>
                <a:lnTo>
                  <a:pt x="437462" y="440883"/>
                </a:lnTo>
                <a:lnTo>
                  <a:pt x="435763" y="432470"/>
                </a:lnTo>
                <a:lnTo>
                  <a:pt x="431131" y="425600"/>
                </a:lnTo>
                <a:lnTo>
                  <a:pt x="424261" y="420969"/>
                </a:lnTo>
                <a:lnTo>
                  <a:pt x="415848" y="419271"/>
                </a:lnTo>
                <a:close/>
              </a:path>
              <a:path w="9864725" h="464184">
                <a:moveTo>
                  <a:pt x="199704" y="419318"/>
                </a:moveTo>
                <a:lnTo>
                  <a:pt x="113248" y="419378"/>
                </a:lnTo>
                <a:lnTo>
                  <a:pt x="91655" y="441011"/>
                </a:lnTo>
                <a:lnTo>
                  <a:pt x="93363" y="449422"/>
                </a:lnTo>
                <a:lnTo>
                  <a:pt x="98001" y="456288"/>
                </a:lnTo>
                <a:lnTo>
                  <a:pt x="104875" y="460913"/>
                </a:lnTo>
                <a:lnTo>
                  <a:pt x="113290" y="462603"/>
                </a:lnTo>
                <a:lnTo>
                  <a:pt x="199725" y="462545"/>
                </a:lnTo>
                <a:lnTo>
                  <a:pt x="208136" y="460842"/>
                </a:lnTo>
                <a:lnTo>
                  <a:pt x="215004" y="456207"/>
                </a:lnTo>
                <a:lnTo>
                  <a:pt x="219633" y="449334"/>
                </a:lnTo>
                <a:lnTo>
                  <a:pt x="221327" y="440921"/>
                </a:lnTo>
                <a:lnTo>
                  <a:pt x="219625" y="432509"/>
                </a:lnTo>
                <a:lnTo>
                  <a:pt x="214990" y="425641"/>
                </a:lnTo>
                <a:lnTo>
                  <a:pt x="208118" y="421013"/>
                </a:lnTo>
                <a:lnTo>
                  <a:pt x="199704" y="419318"/>
                </a:lnTo>
                <a:close/>
              </a:path>
              <a:path w="9864725" h="464184">
                <a:moveTo>
                  <a:pt x="21612" y="295146"/>
                </a:moveTo>
                <a:lnTo>
                  <a:pt x="13200" y="296845"/>
                </a:lnTo>
                <a:lnTo>
                  <a:pt x="6330" y="301476"/>
                </a:lnTo>
                <a:lnTo>
                  <a:pt x="1698" y="308346"/>
                </a:lnTo>
                <a:lnTo>
                  <a:pt x="0" y="316759"/>
                </a:lnTo>
                <a:lnTo>
                  <a:pt x="0" y="403213"/>
                </a:lnTo>
                <a:lnTo>
                  <a:pt x="1698" y="411626"/>
                </a:lnTo>
                <a:lnTo>
                  <a:pt x="6330" y="418496"/>
                </a:lnTo>
                <a:lnTo>
                  <a:pt x="13200" y="423128"/>
                </a:lnTo>
                <a:lnTo>
                  <a:pt x="21612" y="424826"/>
                </a:lnTo>
                <a:lnTo>
                  <a:pt x="30025" y="423128"/>
                </a:lnTo>
                <a:lnTo>
                  <a:pt x="36895" y="418496"/>
                </a:lnTo>
                <a:lnTo>
                  <a:pt x="41527" y="411626"/>
                </a:lnTo>
                <a:lnTo>
                  <a:pt x="43225" y="403213"/>
                </a:lnTo>
                <a:lnTo>
                  <a:pt x="43225" y="316759"/>
                </a:lnTo>
                <a:lnTo>
                  <a:pt x="41527" y="308346"/>
                </a:lnTo>
                <a:lnTo>
                  <a:pt x="36895" y="301476"/>
                </a:lnTo>
                <a:lnTo>
                  <a:pt x="30025" y="296845"/>
                </a:lnTo>
                <a:lnTo>
                  <a:pt x="21612" y="295146"/>
                </a:lnTo>
                <a:close/>
              </a:path>
              <a:path w="9864725" h="464184">
                <a:moveTo>
                  <a:pt x="21612" y="79016"/>
                </a:moveTo>
                <a:lnTo>
                  <a:pt x="13200" y="80715"/>
                </a:lnTo>
                <a:lnTo>
                  <a:pt x="6330" y="85347"/>
                </a:lnTo>
                <a:lnTo>
                  <a:pt x="1698" y="92216"/>
                </a:lnTo>
                <a:lnTo>
                  <a:pt x="0" y="100629"/>
                </a:lnTo>
                <a:lnTo>
                  <a:pt x="0" y="187082"/>
                </a:lnTo>
                <a:lnTo>
                  <a:pt x="1698" y="195495"/>
                </a:lnTo>
                <a:lnTo>
                  <a:pt x="6330" y="202365"/>
                </a:lnTo>
                <a:lnTo>
                  <a:pt x="13200" y="206996"/>
                </a:lnTo>
                <a:lnTo>
                  <a:pt x="21612" y="208695"/>
                </a:lnTo>
                <a:lnTo>
                  <a:pt x="30025" y="206996"/>
                </a:lnTo>
                <a:lnTo>
                  <a:pt x="36895" y="202365"/>
                </a:lnTo>
                <a:lnTo>
                  <a:pt x="41527" y="195495"/>
                </a:lnTo>
                <a:lnTo>
                  <a:pt x="43225" y="187082"/>
                </a:lnTo>
                <a:lnTo>
                  <a:pt x="43225" y="100629"/>
                </a:lnTo>
                <a:lnTo>
                  <a:pt x="41527" y="92216"/>
                </a:lnTo>
                <a:lnTo>
                  <a:pt x="36895" y="85347"/>
                </a:lnTo>
                <a:lnTo>
                  <a:pt x="30025" y="80715"/>
                </a:lnTo>
                <a:lnTo>
                  <a:pt x="21612" y="79016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0573" y="1168916"/>
            <a:ext cx="9635490" cy="21183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06070" indent="-293370">
              <a:lnSpc>
                <a:spcPct val="100000"/>
              </a:lnSpc>
              <a:spcBef>
                <a:spcPts val="505"/>
              </a:spcBef>
              <a:buAutoNum type="arabicPeriod" startAt="5"/>
              <a:tabLst>
                <a:tab pos="306070" algn="l"/>
              </a:tabLst>
            </a:pPr>
            <a:r>
              <a:rPr sz="1950" dirty="0">
                <a:latin typeface="Trebuchet MS"/>
                <a:cs typeface="Trebuchet MS"/>
              </a:rPr>
              <a:t>False</a:t>
            </a:r>
            <a:r>
              <a:rPr sz="1950" spc="-4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projection:</a:t>
            </a:r>
            <a:endParaRPr sz="1950">
              <a:latin typeface="Trebuchet MS"/>
              <a:cs typeface="Trebuchet MS"/>
            </a:endParaRPr>
          </a:p>
          <a:p>
            <a:pPr marL="12700" marR="234315" lvl="1" indent="210820">
              <a:lnSpc>
                <a:spcPct val="117400"/>
              </a:lnSpc>
              <a:buChar char="-"/>
              <a:tabLst>
                <a:tab pos="223520" algn="l"/>
              </a:tabLst>
            </a:pPr>
            <a:r>
              <a:rPr sz="1950" spc="210" dirty="0">
                <a:latin typeface="Trebuchet MS"/>
                <a:cs typeface="Trebuchet MS"/>
              </a:rPr>
              <a:t>If</a:t>
            </a:r>
            <a:r>
              <a:rPr sz="1950" spc="6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we</a:t>
            </a:r>
            <a:r>
              <a:rPr sz="1950" spc="6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cover</a:t>
            </a:r>
            <a:r>
              <a:rPr sz="1950" spc="7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the</a:t>
            </a:r>
            <a:r>
              <a:rPr sz="1950" spc="6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normal</a:t>
            </a:r>
            <a:r>
              <a:rPr sz="1950" spc="6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eye</a:t>
            </a:r>
            <a:r>
              <a:rPr sz="1950" spc="6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of</a:t>
            </a:r>
            <a:r>
              <a:rPr sz="1950" spc="6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the</a:t>
            </a:r>
            <a:r>
              <a:rPr sz="1950" spc="6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patient</a:t>
            </a:r>
            <a:r>
              <a:rPr sz="1950" spc="7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and</a:t>
            </a:r>
            <a:r>
              <a:rPr sz="1950" spc="7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instruct</a:t>
            </a:r>
            <a:r>
              <a:rPr sz="1950" spc="6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him</a:t>
            </a:r>
            <a:r>
              <a:rPr sz="1950" spc="7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to</a:t>
            </a:r>
            <a:r>
              <a:rPr sz="1950" spc="6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point</a:t>
            </a:r>
            <a:r>
              <a:rPr sz="1950" spc="7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to</a:t>
            </a:r>
            <a:r>
              <a:rPr sz="1950" spc="6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an</a:t>
            </a:r>
            <a:r>
              <a:rPr sz="1950" spc="70" dirty="0">
                <a:latin typeface="Trebuchet MS"/>
                <a:cs typeface="Trebuchet MS"/>
              </a:rPr>
              <a:t> </a:t>
            </a:r>
            <a:r>
              <a:rPr sz="1950" spc="-25" dirty="0">
                <a:latin typeface="Trebuchet MS"/>
                <a:cs typeface="Trebuchet MS"/>
              </a:rPr>
              <a:t>object, </a:t>
            </a:r>
            <a:r>
              <a:rPr sz="1950" dirty="0">
                <a:latin typeface="Trebuchet MS"/>
                <a:cs typeface="Trebuchet MS"/>
              </a:rPr>
              <a:t>his</a:t>
            </a:r>
            <a:r>
              <a:rPr sz="1950" spc="8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finger</a:t>
            </a:r>
            <a:r>
              <a:rPr sz="1950" spc="8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will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be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directed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away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from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the</a:t>
            </a:r>
            <a:r>
              <a:rPr sz="1950" spc="8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object</a:t>
            </a:r>
            <a:r>
              <a:rPr sz="1950" spc="8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in</a:t>
            </a:r>
            <a:r>
              <a:rPr sz="1950" spc="8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the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direction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of</a:t>
            </a:r>
            <a:r>
              <a:rPr sz="1950" spc="7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action</a:t>
            </a:r>
            <a:r>
              <a:rPr sz="1950" spc="80" dirty="0">
                <a:latin typeface="Trebuchet MS"/>
                <a:cs typeface="Trebuchet MS"/>
              </a:rPr>
              <a:t> </a:t>
            </a:r>
            <a:r>
              <a:rPr sz="1950" spc="-25" dirty="0">
                <a:latin typeface="Trebuchet MS"/>
                <a:cs typeface="Trebuchet MS"/>
              </a:rPr>
              <a:t>of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950" dirty="0">
                <a:latin typeface="Trebuchet MS"/>
                <a:cs typeface="Trebuchet MS"/>
              </a:rPr>
              <a:t>the</a:t>
            </a:r>
            <a:r>
              <a:rPr sz="1950" spc="8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paralyzed</a:t>
            </a:r>
            <a:r>
              <a:rPr sz="1950" spc="8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muscle.</a:t>
            </a:r>
            <a:endParaRPr sz="1950">
              <a:latin typeface="Trebuchet MS"/>
              <a:cs typeface="Trebuchet MS"/>
            </a:endParaRPr>
          </a:p>
          <a:p>
            <a:pPr marL="12700" marR="5080" lvl="1" indent="210820">
              <a:lnSpc>
                <a:spcPct val="117400"/>
              </a:lnSpc>
              <a:buChar char="-"/>
              <a:tabLst>
                <a:tab pos="223520" algn="l"/>
              </a:tabLst>
            </a:pPr>
            <a:r>
              <a:rPr sz="1950" dirty="0">
                <a:latin typeface="Trebuchet MS"/>
                <a:cs typeface="Trebuchet MS"/>
              </a:rPr>
              <a:t>False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spc="-25" dirty="0">
                <a:latin typeface="Trebuchet MS"/>
                <a:cs typeface="Trebuchet MS"/>
              </a:rPr>
              <a:t>projection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is</a:t>
            </a:r>
            <a:r>
              <a:rPr sz="1950" spc="3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due</a:t>
            </a:r>
            <a:r>
              <a:rPr sz="1950" spc="3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to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excessive</a:t>
            </a:r>
            <a:r>
              <a:rPr sz="1950" spc="2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nervous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impulses</a:t>
            </a:r>
            <a:r>
              <a:rPr sz="1950" spc="3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needed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to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spc="-30" dirty="0">
                <a:latin typeface="Trebuchet MS"/>
                <a:cs typeface="Trebuchet MS"/>
              </a:rPr>
              <a:t>move</a:t>
            </a:r>
            <a:r>
              <a:rPr sz="1950" spc="3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the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paralyzed muscle.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886" y="6982784"/>
            <a:ext cx="967803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latin typeface="Trebuchet MS"/>
                <a:cs typeface="Trebuchet MS"/>
              </a:rPr>
              <a:t>6.</a:t>
            </a:r>
            <a:r>
              <a:rPr sz="2350" spc="1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Headache</a:t>
            </a:r>
            <a:r>
              <a:rPr sz="2350" spc="130" dirty="0">
                <a:latin typeface="Trebuchet MS"/>
                <a:cs typeface="Trebuchet MS"/>
              </a:rPr>
              <a:t> </a:t>
            </a:r>
            <a:r>
              <a:rPr sz="2350" spc="250" dirty="0">
                <a:latin typeface="Trebuchet MS"/>
                <a:cs typeface="Trebuchet MS"/>
              </a:rPr>
              <a:t>-</a:t>
            </a:r>
            <a:r>
              <a:rPr sz="2350" spc="1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vertigo</a:t>
            </a:r>
            <a:r>
              <a:rPr sz="2350" spc="130" dirty="0">
                <a:latin typeface="Trebuchet MS"/>
                <a:cs typeface="Trebuchet MS"/>
              </a:rPr>
              <a:t> </a:t>
            </a:r>
            <a:r>
              <a:rPr sz="2350" spc="250" dirty="0">
                <a:latin typeface="Trebuchet MS"/>
                <a:cs typeface="Trebuchet MS"/>
              </a:rPr>
              <a:t>-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dizziness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spc="250" dirty="0">
                <a:latin typeface="Trebuchet MS"/>
                <a:cs typeface="Trebuchet MS"/>
              </a:rPr>
              <a:t>-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uncertain</a:t>
            </a:r>
            <a:r>
              <a:rPr sz="2350" spc="1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gait</a:t>
            </a:r>
            <a:r>
              <a:rPr sz="2350" spc="130" dirty="0">
                <a:latin typeface="Trebuchet MS"/>
                <a:cs typeface="Trebuchet MS"/>
              </a:rPr>
              <a:t> </a:t>
            </a:r>
            <a:r>
              <a:rPr sz="2350" spc="250" dirty="0">
                <a:latin typeface="Trebuchet MS"/>
                <a:cs typeface="Trebuchet MS"/>
              </a:rPr>
              <a:t>-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Nausea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&amp;</a:t>
            </a:r>
            <a:r>
              <a:rPr sz="2350" spc="-6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Vomiting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64" y="154787"/>
            <a:ext cx="8637168" cy="3412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741" y="4064727"/>
            <a:ext cx="3799319" cy="27913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5785" y="4568913"/>
            <a:ext cx="2764180" cy="21736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77453" y="4424542"/>
            <a:ext cx="2266632" cy="261129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51684" y="286943"/>
            <a:ext cx="3696970" cy="609600"/>
          </a:xfrm>
          <a:custGeom>
            <a:avLst/>
            <a:gdLst/>
            <a:ahLst/>
            <a:cxnLst/>
            <a:rect l="l" t="t" r="r" b="b"/>
            <a:pathLst>
              <a:path w="3696970" h="609600">
                <a:moveTo>
                  <a:pt x="0" y="21602"/>
                </a:moveTo>
                <a:lnTo>
                  <a:pt x="0" y="30251"/>
                </a:lnTo>
                <a:lnTo>
                  <a:pt x="1698" y="38665"/>
                </a:lnTo>
                <a:lnTo>
                  <a:pt x="6330" y="45535"/>
                </a:lnTo>
                <a:lnTo>
                  <a:pt x="13200" y="50168"/>
                </a:lnTo>
                <a:lnTo>
                  <a:pt x="21612" y="51866"/>
                </a:lnTo>
                <a:lnTo>
                  <a:pt x="30025" y="50168"/>
                </a:lnTo>
                <a:lnTo>
                  <a:pt x="36896" y="45535"/>
                </a:lnTo>
                <a:lnTo>
                  <a:pt x="38458" y="43218"/>
                </a:lnTo>
                <a:lnTo>
                  <a:pt x="21612" y="43218"/>
                </a:lnTo>
                <a:lnTo>
                  <a:pt x="13200" y="41519"/>
                </a:lnTo>
                <a:lnTo>
                  <a:pt x="6330" y="36887"/>
                </a:lnTo>
                <a:lnTo>
                  <a:pt x="1698" y="30016"/>
                </a:lnTo>
                <a:lnTo>
                  <a:pt x="0" y="21602"/>
                </a:lnTo>
                <a:close/>
              </a:path>
              <a:path w="3696970" h="609600">
                <a:moveTo>
                  <a:pt x="21612" y="0"/>
                </a:moveTo>
                <a:lnTo>
                  <a:pt x="13200" y="1698"/>
                </a:lnTo>
                <a:lnTo>
                  <a:pt x="6330" y="6329"/>
                </a:lnTo>
                <a:lnTo>
                  <a:pt x="1698" y="13196"/>
                </a:lnTo>
                <a:lnTo>
                  <a:pt x="0" y="21602"/>
                </a:lnTo>
                <a:lnTo>
                  <a:pt x="1698" y="30016"/>
                </a:lnTo>
                <a:lnTo>
                  <a:pt x="6330" y="36887"/>
                </a:lnTo>
                <a:lnTo>
                  <a:pt x="13200" y="41519"/>
                </a:lnTo>
                <a:lnTo>
                  <a:pt x="21612" y="43218"/>
                </a:lnTo>
                <a:lnTo>
                  <a:pt x="38458" y="43218"/>
                </a:lnTo>
                <a:lnTo>
                  <a:pt x="41528" y="38665"/>
                </a:lnTo>
                <a:lnTo>
                  <a:pt x="43226" y="30251"/>
                </a:lnTo>
                <a:lnTo>
                  <a:pt x="43226" y="21602"/>
                </a:lnTo>
                <a:lnTo>
                  <a:pt x="41528" y="13196"/>
                </a:lnTo>
                <a:lnTo>
                  <a:pt x="36896" y="6329"/>
                </a:lnTo>
                <a:lnTo>
                  <a:pt x="30025" y="1698"/>
                </a:lnTo>
                <a:lnTo>
                  <a:pt x="21612" y="0"/>
                </a:lnTo>
                <a:close/>
              </a:path>
              <a:path w="3696970" h="609600">
                <a:moveTo>
                  <a:pt x="108052" y="0"/>
                </a:moveTo>
                <a:lnTo>
                  <a:pt x="21612" y="0"/>
                </a:lnTo>
                <a:lnTo>
                  <a:pt x="30025" y="1698"/>
                </a:lnTo>
                <a:lnTo>
                  <a:pt x="36896" y="6329"/>
                </a:lnTo>
                <a:lnTo>
                  <a:pt x="41528" y="13196"/>
                </a:lnTo>
                <a:lnTo>
                  <a:pt x="43226" y="21602"/>
                </a:lnTo>
                <a:lnTo>
                  <a:pt x="43226" y="30251"/>
                </a:lnTo>
                <a:lnTo>
                  <a:pt x="41528" y="38665"/>
                </a:lnTo>
                <a:lnTo>
                  <a:pt x="38458" y="43218"/>
                </a:lnTo>
                <a:lnTo>
                  <a:pt x="108052" y="43218"/>
                </a:lnTo>
                <a:lnTo>
                  <a:pt x="116465" y="41519"/>
                </a:lnTo>
                <a:lnTo>
                  <a:pt x="123336" y="36887"/>
                </a:lnTo>
                <a:lnTo>
                  <a:pt x="127968" y="30016"/>
                </a:lnTo>
                <a:lnTo>
                  <a:pt x="129667" y="21602"/>
                </a:lnTo>
                <a:lnTo>
                  <a:pt x="127968" y="13196"/>
                </a:lnTo>
                <a:lnTo>
                  <a:pt x="123336" y="6329"/>
                </a:lnTo>
                <a:lnTo>
                  <a:pt x="116465" y="1698"/>
                </a:lnTo>
                <a:lnTo>
                  <a:pt x="108052" y="0"/>
                </a:lnTo>
                <a:close/>
              </a:path>
              <a:path w="3696970" h="609600">
                <a:moveTo>
                  <a:pt x="324209" y="0"/>
                </a:moveTo>
                <a:lnTo>
                  <a:pt x="237752" y="0"/>
                </a:lnTo>
                <a:lnTo>
                  <a:pt x="229340" y="1698"/>
                </a:lnTo>
                <a:lnTo>
                  <a:pt x="222470" y="6329"/>
                </a:lnTo>
                <a:lnTo>
                  <a:pt x="217838" y="13196"/>
                </a:lnTo>
                <a:lnTo>
                  <a:pt x="216140" y="21602"/>
                </a:lnTo>
                <a:lnTo>
                  <a:pt x="217838" y="30016"/>
                </a:lnTo>
                <a:lnTo>
                  <a:pt x="222470" y="36887"/>
                </a:lnTo>
                <a:lnTo>
                  <a:pt x="229340" y="41519"/>
                </a:lnTo>
                <a:lnTo>
                  <a:pt x="237752" y="43218"/>
                </a:lnTo>
                <a:lnTo>
                  <a:pt x="324209" y="43218"/>
                </a:lnTo>
                <a:lnTo>
                  <a:pt x="332621" y="41519"/>
                </a:lnTo>
                <a:lnTo>
                  <a:pt x="339491" y="36887"/>
                </a:lnTo>
                <a:lnTo>
                  <a:pt x="344123" y="30016"/>
                </a:lnTo>
                <a:lnTo>
                  <a:pt x="345822" y="21602"/>
                </a:lnTo>
                <a:lnTo>
                  <a:pt x="344123" y="13196"/>
                </a:lnTo>
                <a:lnTo>
                  <a:pt x="339491" y="6329"/>
                </a:lnTo>
                <a:lnTo>
                  <a:pt x="332621" y="1698"/>
                </a:lnTo>
                <a:lnTo>
                  <a:pt x="324209" y="0"/>
                </a:lnTo>
                <a:close/>
              </a:path>
              <a:path w="3696970" h="609600">
                <a:moveTo>
                  <a:pt x="540334" y="0"/>
                </a:moveTo>
                <a:lnTo>
                  <a:pt x="453884" y="0"/>
                </a:lnTo>
                <a:lnTo>
                  <a:pt x="445471" y="1698"/>
                </a:lnTo>
                <a:lnTo>
                  <a:pt x="438601" y="6329"/>
                </a:lnTo>
                <a:lnTo>
                  <a:pt x="433969" y="13196"/>
                </a:lnTo>
                <a:lnTo>
                  <a:pt x="432271" y="21602"/>
                </a:lnTo>
                <a:lnTo>
                  <a:pt x="433969" y="30016"/>
                </a:lnTo>
                <a:lnTo>
                  <a:pt x="438601" y="36887"/>
                </a:lnTo>
                <a:lnTo>
                  <a:pt x="445471" y="41519"/>
                </a:lnTo>
                <a:lnTo>
                  <a:pt x="453884" y="43218"/>
                </a:lnTo>
                <a:lnTo>
                  <a:pt x="540334" y="43218"/>
                </a:lnTo>
                <a:lnTo>
                  <a:pt x="548747" y="41519"/>
                </a:lnTo>
                <a:lnTo>
                  <a:pt x="555616" y="36887"/>
                </a:lnTo>
                <a:lnTo>
                  <a:pt x="560248" y="30016"/>
                </a:lnTo>
                <a:lnTo>
                  <a:pt x="561947" y="21602"/>
                </a:lnTo>
                <a:lnTo>
                  <a:pt x="560248" y="13196"/>
                </a:lnTo>
                <a:lnTo>
                  <a:pt x="555616" y="6329"/>
                </a:lnTo>
                <a:lnTo>
                  <a:pt x="548747" y="1698"/>
                </a:lnTo>
                <a:lnTo>
                  <a:pt x="540334" y="0"/>
                </a:lnTo>
                <a:close/>
              </a:path>
              <a:path w="3696970" h="609600">
                <a:moveTo>
                  <a:pt x="756458" y="0"/>
                </a:moveTo>
                <a:lnTo>
                  <a:pt x="670002" y="0"/>
                </a:lnTo>
                <a:lnTo>
                  <a:pt x="661589" y="1698"/>
                </a:lnTo>
                <a:lnTo>
                  <a:pt x="654719" y="6329"/>
                </a:lnTo>
                <a:lnTo>
                  <a:pt x="650088" y="13196"/>
                </a:lnTo>
                <a:lnTo>
                  <a:pt x="648389" y="21602"/>
                </a:lnTo>
                <a:lnTo>
                  <a:pt x="650088" y="30016"/>
                </a:lnTo>
                <a:lnTo>
                  <a:pt x="654719" y="36887"/>
                </a:lnTo>
                <a:lnTo>
                  <a:pt x="661589" y="41519"/>
                </a:lnTo>
                <a:lnTo>
                  <a:pt x="670002" y="43218"/>
                </a:lnTo>
                <a:lnTo>
                  <a:pt x="756458" y="43218"/>
                </a:lnTo>
                <a:lnTo>
                  <a:pt x="764872" y="41519"/>
                </a:lnTo>
                <a:lnTo>
                  <a:pt x="771742" y="36887"/>
                </a:lnTo>
                <a:lnTo>
                  <a:pt x="776374" y="30016"/>
                </a:lnTo>
                <a:lnTo>
                  <a:pt x="778073" y="21602"/>
                </a:lnTo>
                <a:lnTo>
                  <a:pt x="776374" y="13196"/>
                </a:lnTo>
                <a:lnTo>
                  <a:pt x="771742" y="6329"/>
                </a:lnTo>
                <a:lnTo>
                  <a:pt x="764872" y="1698"/>
                </a:lnTo>
                <a:lnTo>
                  <a:pt x="756458" y="0"/>
                </a:lnTo>
                <a:close/>
              </a:path>
              <a:path w="3696970" h="609600">
                <a:moveTo>
                  <a:pt x="972595" y="0"/>
                </a:moveTo>
                <a:lnTo>
                  <a:pt x="886146" y="0"/>
                </a:lnTo>
                <a:lnTo>
                  <a:pt x="877732" y="1698"/>
                </a:lnTo>
                <a:lnTo>
                  <a:pt x="870861" y="6329"/>
                </a:lnTo>
                <a:lnTo>
                  <a:pt x="866229" y="13196"/>
                </a:lnTo>
                <a:lnTo>
                  <a:pt x="864530" y="21602"/>
                </a:lnTo>
                <a:lnTo>
                  <a:pt x="866229" y="30016"/>
                </a:lnTo>
                <a:lnTo>
                  <a:pt x="870861" y="36887"/>
                </a:lnTo>
                <a:lnTo>
                  <a:pt x="877732" y="41519"/>
                </a:lnTo>
                <a:lnTo>
                  <a:pt x="886146" y="43218"/>
                </a:lnTo>
                <a:lnTo>
                  <a:pt x="972595" y="43218"/>
                </a:lnTo>
                <a:lnTo>
                  <a:pt x="981006" y="41519"/>
                </a:lnTo>
                <a:lnTo>
                  <a:pt x="987873" y="36887"/>
                </a:lnTo>
                <a:lnTo>
                  <a:pt x="992501" y="30016"/>
                </a:lnTo>
                <a:lnTo>
                  <a:pt x="994197" y="21602"/>
                </a:lnTo>
                <a:lnTo>
                  <a:pt x="992501" y="13196"/>
                </a:lnTo>
                <a:lnTo>
                  <a:pt x="987873" y="6329"/>
                </a:lnTo>
                <a:lnTo>
                  <a:pt x="981006" y="1698"/>
                </a:lnTo>
                <a:lnTo>
                  <a:pt x="972595" y="0"/>
                </a:lnTo>
                <a:close/>
              </a:path>
              <a:path w="3696970" h="609600">
                <a:moveTo>
                  <a:pt x="1188711" y="0"/>
                </a:moveTo>
                <a:lnTo>
                  <a:pt x="1102262" y="0"/>
                </a:lnTo>
                <a:lnTo>
                  <a:pt x="1093848" y="1698"/>
                </a:lnTo>
                <a:lnTo>
                  <a:pt x="1086977" y="6329"/>
                </a:lnTo>
                <a:lnTo>
                  <a:pt x="1082345" y="13196"/>
                </a:lnTo>
                <a:lnTo>
                  <a:pt x="1080646" y="21602"/>
                </a:lnTo>
                <a:lnTo>
                  <a:pt x="1082345" y="30016"/>
                </a:lnTo>
                <a:lnTo>
                  <a:pt x="1086977" y="36887"/>
                </a:lnTo>
                <a:lnTo>
                  <a:pt x="1093848" y="41519"/>
                </a:lnTo>
                <a:lnTo>
                  <a:pt x="1102262" y="43218"/>
                </a:lnTo>
                <a:lnTo>
                  <a:pt x="1188711" y="43218"/>
                </a:lnTo>
                <a:lnTo>
                  <a:pt x="1197124" y="41519"/>
                </a:lnTo>
                <a:lnTo>
                  <a:pt x="1203995" y="36887"/>
                </a:lnTo>
                <a:lnTo>
                  <a:pt x="1208627" y="30016"/>
                </a:lnTo>
                <a:lnTo>
                  <a:pt x="1210326" y="21602"/>
                </a:lnTo>
                <a:lnTo>
                  <a:pt x="1208627" y="13196"/>
                </a:lnTo>
                <a:lnTo>
                  <a:pt x="1203995" y="6329"/>
                </a:lnTo>
                <a:lnTo>
                  <a:pt x="1197124" y="1698"/>
                </a:lnTo>
                <a:lnTo>
                  <a:pt x="1188711" y="0"/>
                </a:lnTo>
                <a:close/>
              </a:path>
              <a:path w="3696970" h="609600">
                <a:moveTo>
                  <a:pt x="1404852" y="0"/>
                </a:moveTo>
                <a:lnTo>
                  <a:pt x="1318403" y="0"/>
                </a:lnTo>
                <a:lnTo>
                  <a:pt x="1309989" y="1698"/>
                </a:lnTo>
                <a:lnTo>
                  <a:pt x="1303119" y="6329"/>
                </a:lnTo>
                <a:lnTo>
                  <a:pt x="1298486" y="13196"/>
                </a:lnTo>
                <a:lnTo>
                  <a:pt x="1296788" y="21602"/>
                </a:lnTo>
                <a:lnTo>
                  <a:pt x="1298486" y="30016"/>
                </a:lnTo>
                <a:lnTo>
                  <a:pt x="1303119" y="36887"/>
                </a:lnTo>
                <a:lnTo>
                  <a:pt x="1309989" y="41519"/>
                </a:lnTo>
                <a:lnTo>
                  <a:pt x="1318403" y="43218"/>
                </a:lnTo>
                <a:lnTo>
                  <a:pt x="1404852" y="43218"/>
                </a:lnTo>
                <a:lnTo>
                  <a:pt x="1413266" y="41519"/>
                </a:lnTo>
                <a:lnTo>
                  <a:pt x="1420136" y="36887"/>
                </a:lnTo>
                <a:lnTo>
                  <a:pt x="1424769" y="30016"/>
                </a:lnTo>
                <a:lnTo>
                  <a:pt x="1426467" y="21602"/>
                </a:lnTo>
                <a:lnTo>
                  <a:pt x="1424769" y="13196"/>
                </a:lnTo>
                <a:lnTo>
                  <a:pt x="1420136" y="6329"/>
                </a:lnTo>
                <a:lnTo>
                  <a:pt x="1413266" y="1698"/>
                </a:lnTo>
                <a:lnTo>
                  <a:pt x="1404852" y="0"/>
                </a:lnTo>
                <a:close/>
              </a:path>
              <a:path w="3696970" h="609600">
                <a:moveTo>
                  <a:pt x="1620968" y="0"/>
                </a:moveTo>
                <a:lnTo>
                  <a:pt x="1534519" y="0"/>
                </a:lnTo>
                <a:lnTo>
                  <a:pt x="1526105" y="1698"/>
                </a:lnTo>
                <a:lnTo>
                  <a:pt x="1519234" y="6329"/>
                </a:lnTo>
                <a:lnTo>
                  <a:pt x="1514602" y="13196"/>
                </a:lnTo>
                <a:lnTo>
                  <a:pt x="1512904" y="21602"/>
                </a:lnTo>
                <a:lnTo>
                  <a:pt x="1514602" y="30016"/>
                </a:lnTo>
                <a:lnTo>
                  <a:pt x="1519234" y="36887"/>
                </a:lnTo>
                <a:lnTo>
                  <a:pt x="1526105" y="41519"/>
                </a:lnTo>
                <a:lnTo>
                  <a:pt x="1534519" y="43218"/>
                </a:lnTo>
                <a:lnTo>
                  <a:pt x="1620968" y="43218"/>
                </a:lnTo>
                <a:lnTo>
                  <a:pt x="1629382" y="41519"/>
                </a:lnTo>
                <a:lnTo>
                  <a:pt x="1636252" y="36887"/>
                </a:lnTo>
                <a:lnTo>
                  <a:pt x="1640885" y="30016"/>
                </a:lnTo>
                <a:lnTo>
                  <a:pt x="1642583" y="21602"/>
                </a:lnTo>
                <a:lnTo>
                  <a:pt x="1640885" y="13196"/>
                </a:lnTo>
                <a:lnTo>
                  <a:pt x="1636252" y="6329"/>
                </a:lnTo>
                <a:lnTo>
                  <a:pt x="1629382" y="1698"/>
                </a:lnTo>
                <a:lnTo>
                  <a:pt x="1620968" y="0"/>
                </a:lnTo>
                <a:close/>
              </a:path>
              <a:path w="3696970" h="609600">
                <a:moveTo>
                  <a:pt x="1837109" y="0"/>
                </a:moveTo>
                <a:lnTo>
                  <a:pt x="1750660" y="0"/>
                </a:lnTo>
                <a:lnTo>
                  <a:pt x="1742246" y="1698"/>
                </a:lnTo>
                <a:lnTo>
                  <a:pt x="1735376" y="6329"/>
                </a:lnTo>
                <a:lnTo>
                  <a:pt x="1730743" y="13196"/>
                </a:lnTo>
                <a:lnTo>
                  <a:pt x="1729045" y="21602"/>
                </a:lnTo>
                <a:lnTo>
                  <a:pt x="1730743" y="30016"/>
                </a:lnTo>
                <a:lnTo>
                  <a:pt x="1735376" y="36887"/>
                </a:lnTo>
                <a:lnTo>
                  <a:pt x="1742246" y="41519"/>
                </a:lnTo>
                <a:lnTo>
                  <a:pt x="1750660" y="43218"/>
                </a:lnTo>
                <a:lnTo>
                  <a:pt x="1837109" y="43218"/>
                </a:lnTo>
                <a:lnTo>
                  <a:pt x="1845523" y="41519"/>
                </a:lnTo>
                <a:lnTo>
                  <a:pt x="1852394" y="36887"/>
                </a:lnTo>
                <a:lnTo>
                  <a:pt x="1857026" y="30016"/>
                </a:lnTo>
                <a:lnTo>
                  <a:pt x="1858725" y="21602"/>
                </a:lnTo>
                <a:lnTo>
                  <a:pt x="1857026" y="13196"/>
                </a:lnTo>
                <a:lnTo>
                  <a:pt x="1852394" y="6329"/>
                </a:lnTo>
                <a:lnTo>
                  <a:pt x="1845523" y="1698"/>
                </a:lnTo>
                <a:lnTo>
                  <a:pt x="1837109" y="0"/>
                </a:lnTo>
                <a:close/>
              </a:path>
              <a:path w="3696970" h="609600">
                <a:moveTo>
                  <a:pt x="2053250" y="0"/>
                </a:moveTo>
                <a:lnTo>
                  <a:pt x="1966802" y="0"/>
                </a:lnTo>
                <a:lnTo>
                  <a:pt x="1958388" y="1698"/>
                </a:lnTo>
                <a:lnTo>
                  <a:pt x="1951517" y="6329"/>
                </a:lnTo>
                <a:lnTo>
                  <a:pt x="1946885" y="13196"/>
                </a:lnTo>
                <a:lnTo>
                  <a:pt x="1945186" y="21602"/>
                </a:lnTo>
                <a:lnTo>
                  <a:pt x="1946885" y="30016"/>
                </a:lnTo>
                <a:lnTo>
                  <a:pt x="1951517" y="36887"/>
                </a:lnTo>
                <a:lnTo>
                  <a:pt x="1958388" y="41519"/>
                </a:lnTo>
                <a:lnTo>
                  <a:pt x="1966802" y="43218"/>
                </a:lnTo>
                <a:lnTo>
                  <a:pt x="2053250" y="43218"/>
                </a:lnTo>
                <a:lnTo>
                  <a:pt x="2061664" y="41519"/>
                </a:lnTo>
                <a:lnTo>
                  <a:pt x="2068535" y="36887"/>
                </a:lnTo>
                <a:lnTo>
                  <a:pt x="2073167" y="30016"/>
                </a:lnTo>
                <a:lnTo>
                  <a:pt x="2074866" y="21602"/>
                </a:lnTo>
                <a:lnTo>
                  <a:pt x="2073167" y="13196"/>
                </a:lnTo>
                <a:lnTo>
                  <a:pt x="2068535" y="6329"/>
                </a:lnTo>
                <a:lnTo>
                  <a:pt x="2061664" y="1698"/>
                </a:lnTo>
                <a:lnTo>
                  <a:pt x="2053250" y="0"/>
                </a:lnTo>
                <a:close/>
              </a:path>
              <a:path w="3696970" h="609600">
                <a:moveTo>
                  <a:pt x="2269379" y="0"/>
                </a:moveTo>
                <a:lnTo>
                  <a:pt x="2182917" y="0"/>
                </a:lnTo>
                <a:lnTo>
                  <a:pt x="2174504" y="1698"/>
                </a:lnTo>
                <a:lnTo>
                  <a:pt x="2167633" y="6329"/>
                </a:lnTo>
                <a:lnTo>
                  <a:pt x="2163001" y="13196"/>
                </a:lnTo>
                <a:lnTo>
                  <a:pt x="2161302" y="21602"/>
                </a:lnTo>
                <a:lnTo>
                  <a:pt x="2163001" y="30016"/>
                </a:lnTo>
                <a:lnTo>
                  <a:pt x="2167633" y="36887"/>
                </a:lnTo>
                <a:lnTo>
                  <a:pt x="2174504" y="41519"/>
                </a:lnTo>
                <a:lnTo>
                  <a:pt x="2182917" y="43218"/>
                </a:lnTo>
                <a:lnTo>
                  <a:pt x="2269379" y="43218"/>
                </a:lnTo>
                <a:lnTo>
                  <a:pt x="2277793" y="41519"/>
                </a:lnTo>
                <a:lnTo>
                  <a:pt x="2284663" y="36887"/>
                </a:lnTo>
                <a:lnTo>
                  <a:pt x="2289296" y="30016"/>
                </a:lnTo>
                <a:lnTo>
                  <a:pt x="2290994" y="21602"/>
                </a:lnTo>
                <a:lnTo>
                  <a:pt x="2289296" y="13196"/>
                </a:lnTo>
                <a:lnTo>
                  <a:pt x="2284663" y="6329"/>
                </a:lnTo>
                <a:lnTo>
                  <a:pt x="2277793" y="1698"/>
                </a:lnTo>
                <a:lnTo>
                  <a:pt x="2269379" y="0"/>
                </a:lnTo>
                <a:close/>
              </a:path>
              <a:path w="3696970" h="609600">
                <a:moveTo>
                  <a:pt x="2485508" y="0"/>
                </a:moveTo>
                <a:lnTo>
                  <a:pt x="2399059" y="0"/>
                </a:lnTo>
                <a:lnTo>
                  <a:pt x="2390645" y="1698"/>
                </a:lnTo>
                <a:lnTo>
                  <a:pt x="2383774" y="6329"/>
                </a:lnTo>
                <a:lnTo>
                  <a:pt x="2379142" y="13196"/>
                </a:lnTo>
                <a:lnTo>
                  <a:pt x="2377443" y="21602"/>
                </a:lnTo>
                <a:lnTo>
                  <a:pt x="2379142" y="30016"/>
                </a:lnTo>
                <a:lnTo>
                  <a:pt x="2383774" y="36887"/>
                </a:lnTo>
                <a:lnTo>
                  <a:pt x="2390645" y="41519"/>
                </a:lnTo>
                <a:lnTo>
                  <a:pt x="2399059" y="43218"/>
                </a:lnTo>
                <a:lnTo>
                  <a:pt x="2485508" y="43218"/>
                </a:lnTo>
                <a:lnTo>
                  <a:pt x="2493921" y="41519"/>
                </a:lnTo>
                <a:lnTo>
                  <a:pt x="2500792" y="36887"/>
                </a:lnTo>
                <a:lnTo>
                  <a:pt x="2505424" y="30016"/>
                </a:lnTo>
                <a:lnTo>
                  <a:pt x="2507123" y="21602"/>
                </a:lnTo>
                <a:lnTo>
                  <a:pt x="2505424" y="13196"/>
                </a:lnTo>
                <a:lnTo>
                  <a:pt x="2500792" y="6329"/>
                </a:lnTo>
                <a:lnTo>
                  <a:pt x="2493921" y="1698"/>
                </a:lnTo>
                <a:lnTo>
                  <a:pt x="2485508" y="0"/>
                </a:lnTo>
                <a:close/>
              </a:path>
              <a:path w="3696970" h="609600">
                <a:moveTo>
                  <a:pt x="2701624" y="0"/>
                </a:moveTo>
                <a:lnTo>
                  <a:pt x="2615175" y="0"/>
                </a:lnTo>
                <a:lnTo>
                  <a:pt x="2606761" y="1698"/>
                </a:lnTo>
                <a:lnTo>
                  <a:pt x="2599890" y="6329"/>
                </a:lnTo>
                <a:lnTo>
                  <a:pt x="2595258" y="13196"/>
                </a:lnTo>
                <a:lnTo>
                  <a:pt x="2593559" y="21602"/>
                </a:lnTo>
                <a:lnTo>
                  <a:pt x="2595258" y="30016"/>
                </a:lnTo>
                <a:lnTo>
                  <a:pt x="2599890" y="36887"/>
                </a:lnTo>
                <a:lnTo>
                  <a:pt x="2606761" y="41519"/>
                </a:lnTo>
                <a:lnTo>
                  <a:pt x="2615175" y="43218"/>
                </a:lnTo>
                <a:lnTo>
                  <a:pt x="2701624" y="43218"/>
                </a:lnTo>
                <a:lnTo>
                  <a:pt x="2710037" y="41519"/>
                </a:lnTo>
                <a:lnTo>
                  <a:pt x="2716908" y="36887"/>
                </a:lnTo>
                <a:lnTo>
                  <a:pt x="2721540" y="30016"/>
                </a:lnTo>
                <a:lnTo>
                  <a:pt x="2723239" y="21602"/>
                </a:lnTo>
                <a:lnTo>
                  <a:pt x="2721540" y="13196"/>
                </a:lnTo>
                <a:lnTo>
                  <a:pt x="2716908" y="6329"/>
                </a:lnTo>
                <a:lnTo>
                  <a:pt x="2710037" y="1698"/>
                </a:lnTo>
                <a:lnTo>
                  <a:pt x="2701624" y="0"/>
                </a:lnTo>
                <a:close/>
              </a:path>
              <a:path w="3696970" h="609600">
                <a:moveTo>
                  <a:pt x="2917765" y="0"/>
                </a:moveTo>
                <a:lnTo>
                  <a:pt x="2831316" y="0"/>
                </a:lnTo>
                <a:lnTo>
                  <a:pt x="2822902" y="1698"/>
                </a:lnTo>
                <a:lnTo>
                  <a:pt x="2816031" y="6329"/>
                </a:lnTo>
                <a:lnTo>
                  <a:pt x="2811399" y="13196"/>
                </a:lnTo>
                <a:lnTo>
                  <a:pt x="2809701" y="21602"/>
                </a:lnTo>
                <a:lnTo>
                  <a:pt x="2811399" y="30016"/>
                </a:lnTo>
                <a:lnTo>
                  <a:pt x="2816031" y="36887"/>
                </a:lnTo>
                <a:lnTo>
                  <a:pt x="2822902" y="41519"/>
                </a:lnTo>
                <a:lnTo>
                  <a:pt x="2831316" y="43218"/>
                </a:lnTo>
                <a:lnTo>
                  <a:pt x="2917765" y="43218"/>
                </a:lnTo>
                <a:lnTo>
                  <a:pt x="2926179" y="41519"/>
                </a:lnTo>
                <a:lnTo>
                  <a:pt x="2933049" y="36887"/>
                </a:lnTo>
                <a:lnTo>
                  <a:pt x="2937682" y="30016"/>
                </a:lnTo>
                <a:lnTo>
                  <a:pt x="2939380" y="21602"/>
                </a:lnTo>
                <a:lnTo>
                  <a:pt x="2937682" y="13196"/>
                </a:lnTo>
                <a:lnTo>
                  <a:pt x="2933049" y="6329"/>
                </a:lnTo>
                <a:lnTo>
                  <a:pt x="2926179" y="1698"/>
                </a:lnTo>
                <a:lnTo>
                  <a:pt x="2917765" y="0"/>
                </a:lnTo>
                <a:close/>
              </a:path>
              <a:path w="3696970" h="609600">
                <a:moveTo>
                  <a:pt x="3133893" y="0"/>
                </a:moveTo>
                <a:lnTo>
                  <a:pt x="3047432" y="0"/>
                </a:lnTo>
                <a:lnTo>
                  <a:pt x="3039020" y="1698"/>
                </a:lnTo>
                <a:lnTo>
                  <a:pt x="3032154" y="6329"/>
                </a:lnTo>
                <a:lnTo>
                  <a:pt x="3027526" y="13196"/>
                </a:lnTo>
                <a:lnTo>
                  <a:pt x="3025829" y="21602"/>
                </a:lnTo>
                <a:lnTo>
                  <a:pt x="3027526" y="30016"/>
                </a:lnTo>
                <a:lnTo>
                  <a:pt x="3032154" y="36887"/>
                </a:lnTo>
                <a:lnTo>
                  <a:pt x="3039020" y="41519"/>
                </a:lnTo>
                <a:lnTo>
                  <a:pt x="3047432" y="43218"/>
                </a:lnTo>
                <a:lnTo>
                  <a:pt x="3133893" y="43218"/>
                </a:lnTo>
                <a:lnTo>
                  <a:pt x="3142300" y="41519"/>
                </a:lnTo>
                <a:lnTo>
                  <a:pt x="3149167" y="36887"/>
                </a:lnTo>
                <a:lnTo>
                  <a:pt x="3153798" y="30016"/>
                </a:lnTo>
                <a:lnTo>
                  <a:pt x="3155496" y="21602"/>
                </a:lnTo>
                <a:lnTo>
                  <a:pt x="3153798" y="13196"/>
                </a:lnTo>
                <a:lnTo>
                  <a:pt x="3149167" y="6329"/>
                </a:lnTo>
                <a:lnTo>
                  <a:pt x="3142300" y="1698"/>
                </a:lnTo>
                <a:lnTo>
                  <a:pt x="3133893" y="0"/>
                </a:lnTo>
                <a:close/>
              </a:path>
              <a:path w="3696970" h="609600">
                <a:moveTo>
                  <a:pt x="3350035" y="0"/>
                </a:moveTo>
                <a:lnTo>
                  <a:pt x="3263573" y="0"/>
                </a:lnTo>
                <a:lnTo>
                  <a:pt x="3255159" y="1698"/>
                </a:lnTo>
                <a:lnTo>
                  <a:pt x="3248289" y="6329"/>
                </a:lnTo>
                <a:lnTo>
                  <a:pt x="3243656" y="13196"/>
                </a:lnTo>
                <a:lnTo>
                  <a:pt x="3241958" y="21602"/>
                </a:lnTo>
                <a:lnTo>
                  <a:pt x="3243656" y="30016"/>
                </a:lnTo>
                <a:lnTo>
                  <a:pt x="3248289" y="36887"/>
                </a:lnTo>
                <a:lnTo>
                  <a:pt x="3255159" y="41519"/>
                </a:lnTo>
                <a:lnTo>
                  <a:pt x="3263573" y="43218"/>
                </a:lnTo>
                <a:lnTo>
                  <a:pt x="3350035" y="43218"/>
                </a:lnTo>
                <a:lnTo>
                  <a:pt x="3358448" y="41519"/>
                </a:lnTo>
                <a:lnTo>
                  <a:pt x="3365319" y="36887"/>
                </a:lnTo>
                <a:lnTo>
                  <a:pt x="3369951" y="30016"/>
                </a:lnTo>
                <a:lnTo>
                  <a:pt x="3371650" y="21602"/>
                </a:lnTo>
                <a:lnTo>
                  <a:pt x="3369951" y="13196"/>
                </a:lnTo>
                <a:lnTo>
                  <a:pt x="3365319" y="6329"/>
                </a:lnTo>
                <a:lnTo>
                  <a:pt x="3358448" y="1698"/>
                </a:lnTo>
                <a:lnTo>
                  <a:pt x="3350035" y="0"/>
                </a:lnTo>
                <a:close/>
              </a:path>
              <a:path w="3696970" h="609600">
                <a:moveTo>
                  <a:pt x="3508709" y="0"/>
                </a:moveTo>
                <a:lnTo>
                  <a:pt x="3464417" y="6348"/>
                </a:lnTo>
                <a:lnTo>
                  <a:pt x="3458104" y="21628"/>
                </a:lnTo>
                <a:lnTo>
                  <a:pt x="3459815" y="30041"/>
                </a:lnTo>
                <a:lnTo>
                  <a:pt x="3464430" y="36887"/>
                </a:lnTo>
                <a:lnTo>
                  <a:pt x="3471301" y="41519"/>
                </a:lnTo>
                <a:lnTo>
                  <a:pt x="3479714" y="43218"/>
                </a:lnTo>
                <a:lnTo>
                  <a:pt x="3566214" y="43218"/>
                </a:lnTo>
                <a:lnTo>
                  <a:pt x="3574559" y="41539"/>
                </a:lnTo>
                <a:lnTo>
                  <a:pt x="3581446" y="36887"/>
                </a:lnTo>
                <a:lnTo>
                  <a:pt x="3586071" y="30016"/>
                </a:lnTo>
                <a:lnTo>
                  <a:pt x="3587761" y="21602"/>
                </a:lnTo>
                <a:lnTo>
                  <a:pt x="3586059" y="13196"/>
                </a:lnTo>
                <a:lnTo>
                  <a:pt x="3581446" y="6348"/>
                </a:lnTo>
                <a:lnTo>
                  <a:pt x="3574577" y="1713"/>
                </a:lnTo>
                <a:lnTo>
                  <a:pt x="3566163" y="12"/>
                </a:lnTo>
                <a:lnTo>
                  <a:pt x="3508709" y="0"/>
                </a:lnTo>
                <a:close/>
              </a:path>
              <a:path w="3696970" h="609600">
                <a:moveTo>
                  <a:pt x="3674761" y="21424"/>
                </a:moveTo>
                <a:lnTo>
                  <a:pt x="3666347" y="23123"/>
                </a:lnTo>
                <a:lnTo>
                  <a:pt x="3659477" y="27755"/>
                </a:lnTo>
                <a:lnTo>
                  <a:pt x="3654844" y="34626"/>
                </a:lnTo>
                <a:lnTo>
                  <a:pt x="3653146" y="43040"/>
                </a:lnTo>
                <a:lnTo>
                  <a:pt x="3653146" y="129489"/>
                </a:lnTo>
                <a:lnTo>
                  <a:pt x="3654844" y="137902"/>
                </a:lnTo>
                <a:lnTo>
                  <a:pt x="3659477" y="144773"/>
                </a:lnTo>
                <a:lnTo>
                  <a:pt x="3666347" y="149405"/>
                </a:lnTo>
                <a:lnTo>
                  <a:pt x="3674761" y="151104"/>
                </a:lnTo>
                <a:lnTo>
                  <a:pt x="3683175" y="149405"/>
                </a:lnTo>
                <a:lnTo>
                  <a:pt x="3690045" y="144773"/>
                </a:lnTo>
                <a:lnTo>
                  <a:pt x="3694678" y="137902"/>
                </a:lnTo>
                <a:lnTo>
                  <a:pt x="3696376" y="129489"/>
                </a:lnTo>
                <a:lnTo>
                  <a:pt x="3696376" y="43040"/>
                </a:lnTo>
                <a:lnTo>
                  <a:pt x="3694678" y="34626"/>
                </a:lnTo>
                <a:lnTo>
                  <a:pt x="3690045" y="27755"/>
                </a:lnTo>
                <a:lnTo>
                  <a:pt x="3683175" y="23123"/>
                </a:lnTo>
                <a:lnTo>
                  <a:pt x="3674761" y="21424"/>
                </a:lnTo>
                <a:close/>
              </a:path>
              <a:path w="3696970" h="609600">
                <a:moveTo>
                  <a:pt x="3674761" y="237553"/>
                </a:moveTo>
                <a:lnTo>
                  <a:pt x="3666347" y="239252"/>
                </a:lnTo>
                <a:lnTo>
                  <a:pt x="3659477" y="243884"/>
                </a:lnTo>
                <a:lnTo>
                  <a:pt x="3654844" y="250755"/>
                </a:lnTo>
                <a:lnTo>
                  <a:pt x="3653146" y="259168"/>
                </a:lnTo>
                <a:lnTo>
                  <a:pt x="3653146" y="345617"/>
                </a:lnTo>
                <a:lnTo>
                  <a:pt x="3654844" y="354031"/>
                </a:lnTo>
                <a:lnTo>
                  <a:pt x="3659477" y="360902"/>
                </a:lnTo>
                <a:lnTo>
                  <a:pt x="3666347" y="365534"/>
                </a:lnTo>
                <a:lnTo>
                  <a:pt x="3674761" y="367233"/>
                </a:lnTo>
                <a:lnTo>
                  <a:pt x="3683175" y="365534"/>
                </a:lnTo>
                <a:lnTo>
                  <a:pt x="3690045" y="360902"/>
                </a:lnTo>
                <a:lnTo>
                  <a:pt x="3694678" y="354031"/>
                </a:lnTo>
                <a:lnTo>
                  <a:pt x="3696376" y="345617"/>
                </a:lnTo>
                <a:lnTo>
                  <a:pt x="3696376" y="259168"/>
                </a:lnTo>
                <a:lnTo>
                  <a:pt x="3694678" y="250755"/>
                </a:lnTo>
                <a:lnTo>
                  <a:pt x="3690045" y="243884"/>
                </a:lnTo>
                <a:lnTo>
                  <a:pt x="3683175" y="239252"/>
                </a:lnTo>
                <a:lnTo>
                  <a:pt x="3674761" y="237553"/>
                </a:lnTo>
                <a:close/>
              </a:path>
              <a:path w="3696970" h="609600">
                <a:moveTo>
                  <a:pt x="3674761" y="453694"/>
                </a:moveTo>
                <a:lnTo>
                  <a:pt x="3666347" y="455393"/>
                </a:lnTo>
                <a:lnTo>
                  <a:pt x="3659477" y="460024"/>
                </a:lnTo>
                <a:lnTo>
                  <a:pt x="3654844" y="466891"/>
                </a:lnTo>
                <a:lnTo>
                  <a:pt x="3653146" y="475297"/>
                </a:lnTo>
                <a:lnTo>
                  <a:pt x="3653146" y="561759"/>
                </a:lnTo>
                <a:lnTo>
                  <a:pt x="3654844" y="570165"/>
                </a:lnTo>
                <a:lnTo>
                  <a:pt x="3659477" y="577032"/>
                </a:lnTo>
                <a:lnTo>
                  <a:pt x="3666347" y="581663"/>
                </a:lnTo>
                <a:lnTo>
                  <a:pt x="3674761" y="583361"/>
                </a:lnTo>
                <a:lnTo>
                  <a:pt x="3683175" y="581663"/>
                </a:lnTo>
                <a:lnTo>
                  <a:pt x="3690045" y="577032"/>
                </a:lnTo>
                <a:lnTo>
                  <a:pt x="3694678" y="570165"/>
                </a:lnTo>
                <a:lnTo>
                  <a:pt x="3696376" y="561759"/>
                </a:lnTo>
                <a:lnTo>
                  <a:pt x="3696376" y="475297"/>
                </a:lnTo>
                <a:lnTo>
                  <a:pt x="3694678" y="466891"/>
                </a:lnTo>
                <a:lnTo>
                  <a:pt x="3690045" y="460024"/>
                </a:lnTo>
                <a:lnTo>
                  <a:pt x="3683175" y="455393"/>
                </a:lnTo>
                <a:lnTo>
                  <a:pt x="3674761" y="453694"/>
                </a:lnTo>
                <a:close/>
              </a:path>
              <a:path w="3696970" h="609600">
                <a:moveTo>
                  <a:pt x="3484439" y="565848"/>
                </a:moveTo>
                <a:lnTo>
                  <a:pt x="3476023" y="567528"/>
                </a:lnTo>
                <a:lnTo>
                  <a:pt x="3469145" y="572144"/>
                </a:lnTo>
                <a:lnTo>
                  <a:pt x="3464501" y="579003"/>
                </a:lnTo>
                <a:lnTo>
                  <a:pt x="3462785" y="587413"/>
                </a:lnTo>
                <a:lnTo>
                  <a:pt x="3464467" y="595829"/>
                </a:lnTo>
                <a:lnTo>
                  <a:pt x="3469086" y="602707"/>
                </a:lnTo>
                <a:lnTo>
                  <a:pt x="3475946" y="607351"/>
                </a:lnTo>
                <a:lnTo>
                  <a:pt x="3484350" y="609066"/>
                </a:lnTo>
                <a:lnTo>
                  <a:pt x="3570812" y="609244"/>
                </a:lnTo>
                <a:lnTo>
                  <a:pt x="3579222" y="607557"/>
                </a:lnTo>
                <a:lnTo>
                  <a:pt x="3586099" y="602937"/>
                </a:lnTo>
                <a:lnTo>
                  <a:pt x="3590743" y="596076"/>
                </a:lnTo>
                <a:lnTo>
                  <a:pt x="3592452" y="587667"/>
                </a:lnTo>
                <a:lnTo>
                  <a:pt x="3590770" y="579250"/>
                </a:lnTo>
                <a:lnTo>
                  <a:pt x="3586150" y="572373"/>
                </a:lnTo>
                <a:lnTo>
                  <a:pt x="3579286" y="567728"/>
                </a:lnTo>
                <a:lnTo>
                  <a:pt x="3570875" y="566013"/>
                </a:lnTo>
                <a:lnTo>
                  <a:pt x="3484439" y="565848"/>
                </a:lnTo>
                <a:close/>
              </a:path>
              <a:path w="3696970" h="609600">
                <a:moveTo>
                  <a:pt x="3268272" y="565556"/>
                </a:moveTo>
                <a:lnTo>
                  <a:pt x="3259858" y="567253"/>
                </a:lnTo>
                <a:lnTo>
                  <a:pt x="3252986" y="571881"/>
                </a:lnTo>
                <a:lnTo>
                  <a:pt x="3248350" y="578747"/>
                </a:lnTo>
                <a:lnTo>
                  <a:pt x="3246644" y="587159"/>
                </a:lnTo>
                <a:lnTo>
                  <a:pt x="3248341" y="595573"/>
                </a:lnTo>
                <a:lnTo>
                  <a:pt x="3252969" y="602445"/>
                </a:lnTo>
                <a:lnTo>
                  <a:pt x="3259835" y="607081"/>
                </a:lnTo>
                <a:lnTo>
                  <a:pt x="3268247" y="608787"/>
                </a:lnTo>
                <a:lnTo>
                  <a:pt x="3354683" y="608863"/>
                </a:lnTo>
                <a:lnTo>
                  <a:pt x="3363099" y="607174"/>
                </a:lnTo>
                <a:lnTo>
                  <a:pt x="3369975" y="602549"/>
                </a:lnTo>
                <a:lnTo>
                  <a:pt x="3374616" y="595684"/>
                </a:lnTo>
                <a:lnTo>
                  <a:pt x="3376324" y="587273"/>
                </a:lnTo>
                <a:lnTo>
                  <a:pt x="3374634" y="578859"/>
                </a:lnTo>
                <a:lnTo>
                  <a:pt x="3370010" y="571985"/>
                </a:lnTo>
                <a:lnTo>
                  <a:pt x="3363145" y="567345"/>
                </a:lnTo>
                <a:lnTo>
                  <a:pt x="3354734" y="565632"/>
                </a:lnTo>
                <a:lnTo>
                  <a:pt x="3268272" y="565556"/>
                </a:lnTo>
                <a:close/>
              </a:path>
              <a:path w="3696970" h="609600">
                <a:moveTo>
                  <a:pt x="3138567" y="565531"/>
                </a:moveTo>
                <a:lnTo>
                  <a:pt x="3052118" y="565531"/>
                </a:lnTo>
                <a:lnTo>
                  <a:pt x="3043704" y="567229"/>
                </a:lnTo>
                <a:lnTo>
                  <a:pt x="3036834" y="571861"/>
                </a:lnTo>
                <a:lnTo>
                  <a:pt x="3032201" y="578732"/>
                </a:lnTo>
                <a:lnTo>
                  <a:pt x="3030503" y="587146"/>
                </a:lnTo>
                <a:lnTo>
                  <a:pt x="3032201" y="595560"/>
                </a:lnTo>
                <a:lnTo>
                  <a:pt x="3036834" y="602430"/>
                </a:lnTo>
                <a:lnTo>
                  <a:pt x="3043704" y="607063"/>
                </a:lnTo>
                <a:lnTo>
                  <a:pt x="3052118" y="608761"/>
                </a:lnTo>
                <a:lnTo>
                  <a:pt x="3138567" y="608761"/>
                </a:lnTo>
                <a:lnTo>
                  <a:pt x="3146981" y="607063"/>
                </a:lnTo>
                <a:lnTo>
                  <a:pt x="3153851" y="602430"/>
                </a:lnTo>
                <a:lnTo>
                  <a:pt x="3158484" y="595560"/>
                </a:lnTo>
                <a:lnTo>
                  <a:pt x="3160182" y="587146"/>
                </a:lnTo>
                <a:lnTo>
                  <a:pt x="3158484" y="578732"/>
                </a:lnTo>
                <a:lnTo>
                  <a:pt x="3153851" y="571861"/>
                </a:lnTo>
                <a:lnTo>
                  <a:pt x="3146981" y="567229"/>
                </a:lnTo>
                <a:lnTo>
                  <a:pt x="3138567" y="565531"/>
                </a:lnTo>
                <a:close/>
              </a:path>
              <a:path w="3696970" h="609600">
                <a:moveTo>
                  <a:pt x="2922451" y="565531"/>
                </a:moveTo>
                <a:lnTo>
                  <a:pt x="2836002" y="565531"/>
                </a:lnTo>
                <a:lnTo>
                  <a:pt x="2827588" y="567229"/>
                </a:lnTo>
                <a:lnTo>
                  <a:pt x="2820718" y="571861"/>
                </a:lnTo>
                <a:lnTo>
                  <a:pt x="2816085" y="578732"/>
                </a:lnTo>
                <a:lnTo>
                  <a:pt x="2814387" y="587146"/>
                </a:lnTo>
                <a:lnTo>
                  <a:pt x="2816085" y="595560"/>
                </a:lnTo>
                <a:lnTo>
                  <a:pt x="2820718" y="602430"/>
                </a:lnTo>
                <a:lnTo>
                  <a:pt x="2827588" y="607063"/>
                </a:lnTo>
                <a:lnTo>
                  <a:pt x="2836002" y="608761"/>
                </a:lnTo>
                <a:lnTo>
                  <a:pt x="2922451" y="608761"/>
                </a:lnTo>
                <a:lnTo>
                  <a:pt x="2930865" y="607063"/>
                </a:lnTo>
                <a:lnTo>
                  <a:pt x="2937736" y="602430"/>
                </a:lnTo>
                <a:lnTo>
                  <a:pt x="2942368" y="595560"/>
                </a:lnTo>
                <a:lnTo>
                  <a:pt x="2944067" y="587146"/>
                </a:lnTo>
                <a:lnTo>
                  <a:pt x="2942368" y="578732"/>
                </a:lnTo>
                <a:lnTo>
                  <a:pt x="2937736" y="571861"/>
                </a:lnTo>
                <a:lnTo>
                  <a:pt x="2930865" y="567229"/>
                </a:lnTo>
                <a:lnTo>
                  <a:pt x="2922451" y="565531"/>
                </a:lnTo>
                <a:close/>
              </a:path>
              <a:path w="3696970" h="609600">
                <a:moveTo>
                  <a:pt x="2706310" y="565531"/>
                </a:moveTo>
                <a:lnTo>
                  <a:pt x="2619861" y="565531"/>
                </a:lnTo>
                <a:lnTo>
                  <a:pt x="2611447" y="567229"/>
                </a:lnTo>
                <a:lnTo>
                  <a:pt x="2604576" y="571861"/>
                </a:lnTo>
                <a:lnTo>
                  <a:pt x="2599944" y="578732"/>
                </a:lnTo>
                <a:lnTo>
                  <a:pt x="2598246" y="587146"/>
                </a:lnTo>
                <a:lnTo>
                  <a:pt x="2599944" y="595560"/>
                </a:lnTo>
                <a:lnTo>
                  <a:pt x="2604576" y="602430"/>
                </a:lnTo>
                <a:lnTo>
                  <a:pt x="2611447" y="607063"/>
                </a:lnTo>
                <a:lnTo>
                  <a:pt x="2619861" y="608761"/>
                </a:lnTo>
                <a:lnTo>
                  <a:pt x="2706310" y="608761"/>
                </a:lnTo>
                <a:lnTo>
                  <a:pt x="2714724" y="607063"/>
                </a:lnTo>
                <a:lnTo>
                  <a:pt x="2721594" y="602430"/>
                </a:lnTo>
                <a:lnTo>
                  <a:pt x="2726227" y="595560"/>
                </a:lnTo>
                <a:lnTo>
                  <a:pt x="2727925" y="587146"/>
                </a:lnTo>
                <a:lnTo>
                  <a:pt x="2726227" y="578732"/>
                </a:lnTo>
                <a:lnTo>
                  <a:pt x="2721594" y="571861"/>
                </a:lnTo>
                <a:lnTo>
                  <a:pt x="2714724" y="567229"/>
                </a:lnTo>
                <a:lnTo>
                  <a:pt x="2706310" y="565531"/>
                </a:lnTo>
                <a:close/>
              </a:path>
              <a:path w="3696970" h="609600">
                <a:moveTo>
                  <a:pt x="2490194" y="565531"/>
                </a:moveTo>
                <a:lnTo>
                  <a:pt x="2403745" y="565531"/>
                </a:lnTo>
                <a:lnTo>
                  <a:pt x="2395331" y="567229"/>
                </a:lnTo>
                <a:lnTo>
                  <a:pt x="2388461" y="571861"/>
                </a:lnTo>
                <a:lnTo>
                  <a:pt x="2383828" y="578732"/>
                </a:lnTo>
                <a:lnTo>
                  <a:pt x="2382130" y="587146"/>
                </a:lnTo>
                <a:lnTo>
                  <a:pt x="2383828" y="595560"/>
                </a:lnTo>
                <a:lnTo>
                  <a:pt x="2388461" y="602430"/>
                </a:lnTo>
                <a:lnTo>
                  <a:pt x="2395331" y="607063"/>
                </a:lnTo>
                <a:lnTo>
                  <a:pt x="2403745" y="608761"/>
                </a:lnTo>
                <a:lnTo>
                  <a:pt x="2490194" y="608761"/>
                </a:lnTo>
                <a:lnTo>
                  <a:pt x="2498608" y="607063"/>
                </a:lnTo>
                <a:lnTo>
                  <a:pt x="2505478" y="602430"/>
                </a:lnTo>
                <a:lnTo>
                  <a:pt x="2510111" y="595560"/>
                </a:lnTo>
                <a:lnTo>
                  <a:pt x="2511809" y="587146"/>
                </a:lnTo>
                <a:lnTo>
                  <a:pt x="2510111" y="578732"/>
                </a:lnTo>
                <a:lnTo>
                  <a:pt x="2505478" y="571861"/>
                </a:lnTo>
                <a:lnTo>
                  <a:pt x="2498608" y="567229"/>
                </a:lnTo>
                <a:lnTo>
                  <a:pt x="2490194" y="565531"/>
                </a:lnTo>
                <a:close/>
              </a:path>
              <a:path w="3696970" h="609600">
                <a:moveTo>
                  <a:pt x="2274053" y="565531"/>
                </a:moveTo>
                <a:lnTo>
                  <a:pt x="2187604" y="565531"/>
                </a:lnTo>
                <a:lnTo>
                  <a:pt x="2179190" y="567229"/>
                </a:lnTo>
                <a:lnTo>
                  <a:pt x="2172319" y="571861"/>
                </a:lnTo>
                <a:lnTo>
                  <a:pt x="2167687" y="578732"/>
                </a:lnTo>
                <a:lnTo>
                  <a:pt x="2165988" y="587146"/>
                </a:lnTo>
                <a:lnTo>
                  <a:pt x="2167687" y="595560"/>
                </a:lnTo>
                <a:lnTo>
                  <a:pt x="2172319" y="602430"/>
                </a:lnTo>
                <a:lnTo>
                  <a:pt x="2179190" y="607063"/>
                </a:lnTo>
                <a:lnTo>
                  <a:pt x="2187604" y="608761"/>
                </a:lnTo>
                <a:lnTo>
                  <a:pt x="2274053" y="608761"/>
                </a:lnTo>
                <a:lnTo>
                  <a:pt x="2282466" y="607063"/>
                </a:lnTo>
                <a:lnTo>
                  <a:pt x="2289337" y="602430"/>
                </a:lnTo>
                <a:lnTo>
                  <a:pt x="2293969" y="595560"/>
                </a:lnTo>
                <a:lnTo>
                  <a:pt x="2295668" y="587146"/>
                </a:lnTo>
                <a:lnTo>
                  <a:pt x="2293969" y="578732"/>
                </a:lnTo>
                <a:lnTo>
                  <a:pt x="2289337" y="571861"/>
                </a:lnTo>
                <a:lnTo>
                  <a:pt x="2282466" y="567229"/>
                </a:lnTo>
                <a:lnTo>
                  <a:pt x="2274053" y="565531"/>
                </a:lnTo>
                <a:close/>
              </a:path>
              <a:path w="3696970" h="609600">
                <a:moveTo>
                  <a:pt x="2057937" y="565531"/>
                </a:moveTo>
                <a:lnTo>
                  <a:pt x="1971475" y="565531"/>
                </a:lnTo>
                <a:lnTo>
                  <a:pt x="1963061" y="567229"/>
                </a:lnTo>
                <a:lnTo>
                  <a:pt x="1956191" y="571861"/>
                </a:lnTo>
                <a:lnTo>
                  <a:pt x="1951558" y="578732"/>
                </a:lnTo>
                <a:lnTo>
                  <a:pt x="1949860" y="587146"/>
                </a:lnTo>
                <a:lnTo>
                  <a:pt x="1951558" y="595560"/>
                </a:lnTo>
                <a:lnTo>
                  <a:pt x="1956191" y="602430"/>
                </a:lnTo>
                <a:lnTo>
                  <a:pt x="1963061" y="607063"/>
                </a:lnTo>
                <a:lnTo>
                  <a:pt x="1971475" y="608761"/>
                </a:lnTo>
                <a:lnTo>
                  <a:pt x="2057937" y="608761"/>
                </a:lnTo>
                <a:lnTo>
                  <a:pt x="2066350" y="607063"/>
                </a:lnTo>
                <a:lnTo>
                  <a:pt x="2073221" y="602430"/>
                </a:lnTo>
                <a:lnTo>
                  <a:pt x="2077853" y="595560"/>
                </a:lnTo>
                <a:lnTo>
                  <a:pt x="2079552" y="587146"/>
                </a:lnTo>
                <a:lnTo>
                  <a:pt x="2077853" y="578732"/>
                </a:lnTo>
                <a:lnTo>
                  <a:pt x="2073221" y="571861"/>
                </a:lnTo>
                <a:lnTo>
                  <a:pt x="2066350" y="567229"/>
                </a:lnTo>
                <a:lnTo>
                  <a:pt x="2057937" y="565531"/>
                </a:lnTo>
                <a:close/>
              </a:path>
              <a:path w="3696970" h="609600">
                <a:moveTo>
                  <a:pt x="1841795" y="565531"/>
                </a:moveTo>
                <a:lnTo>
                  <a:pt x="1755347" y="565531"/>
                </a:lnTo>
                <a:lnTo>
                  <a:pt x="1746933" y="567229"/>
                </a:lnTo>
                <a:lnTo>
                  <a:pt x="1740062" y="571861"/>
                </a:lnTo>
                <a:lnTo>
                  <a:pt x="1735430" y="578732"/>
                </a:lnTo>
                <a:lnTo>
                  <a:pt x="1733731" y="587146"/>
                </a:lnTo>
                <a:lnTo>
                  <a:pt x="1735430" y="595560"/>
                </a:lnTo>
                <a:lnTo>
                  <a:pt x="1740062" y="602430"/>
                </a:lnTo>
                <a:lnTo>
                  <a:pt x="1746933" y="607063"/>
                </a:lnTo>
                <a:lnTo>
                  <a:pt x="1755347" y="608761"/>
                </a:lnTo>
                <a:lnTo>
                  <a:pt x="1841795" y="608761"/>
                </a:lnTo>
                <a:lnTo>
                  <a:pt x="1850209" y="607063"/>
                </a:lnTo>
                <a:lnTo>
                  <a:pt x="1857080" y="602430"/>
                </a:lnTo>
                <a:lnTo>
                  <a:pt x="1861712" y="595560"/>
                </a:lnTo>
                <a:lnTo>
                  <a:pt x="1863411" y="587146"/>
                </a:lnTo>
                <a:lnTo>
                  <a:pt x="1861712" y="578732"/>
                </a:lnTo>
                <a:lnTo>
                  <a:pt x="1857080" y="571861"/>
                </a:lnTo>
                <a:lnTo>
                  <a:pt x="1850209" y="567229"/>
                </a:lnTo>
                <a:lnTo>
                  <a:pt x="1841795" y="565531"/>
                </a:lnTo>
                <a:close/>
              </a:path>
              <a:path w="3696970" h="609600">
                <a:moveTo>
                  <a:pt x="1625654" y="565531"/>
                </a:moveTo>
                <a:lnTo>
                  <a:pt x="1539205" y="565531"/>
                </a:lnTo>
                <a:lnTo>
                  <a:pt x="1530791" y="567229"/>
                </a:lnTo>
                <a:lnTo>
                  <a:pt x="1523921" y="571861"/>
                </a:lnTo>
                <a:lnTo>
                  <a:pt x="1519288" y="578732"/>
                </a:lnTo>
                <a:lnTo>
                  <a:pt x="1517590" y="587146"/>
                </a:lnTo>
                <a:lnTo>
                  <a:pt x="1519288" y="595560"/>
                </a:lnTo>
                <a:lnTo>
                  <a:pt x="1523921" y="602430"/>
                </a:lnTo>
                <a:lnTo>
                  <a:pt x="1530791" y="607063"/>
                </a:lnTo>
                <a:lnTo>
                  <a:pt x="1539205" y="608761"/>
                </a:lnTo>
                <a:lnTo>
                  <a:pt x="1625654" y="608761"/>
                </a:lnTo>
                <a:lnTo>
                  <a:pt x="1634068" y="607063"/>
                </a:lnTo>
                <a:lnTo>
                  <a:pt x="1640939" y="602430"/>
                </a:lnTo>
                <a:lnTo>
                  <a:pt x="1645571" y="595560"/>
                </a:lnTo>
                <a:lnTo>
                  <a:pt x="1647270" y="587146"/>
                </a:lnTo>
                <a:lnTo>
                  <a:pt x="1645571" y="578732"/>
                </a:lnTo>
                <a:lnTo>
                  <a:pt x="1640939" y="571861"/>
                </a:lnTo>
                <a:lnTo>
                  <a:pt x="1634068" y="567229"/>
                </a:lnTo>
                <a:lnTo>
                  <a:pt x="1625654" y="565531"/>
                </a:lnTo>
                <a:close/>
              </a:path>
              <a:path w="3696970" h="609600">
                <a:moveTo>
                  <a:pt x="1409538" y="565531"/>
                </a:moveTo>
                <a:lnTo>
                  <a:pt x="1323089" y="565531"/>
                </a:lnTo>
                <a:lnTo>
                  <a:pt x="1314676" y="567229"/>
                </a:lnTo>
                <a:lnTo>
                  <a:pt x="1307805" y="571861"/>
                </a:lnTo>
                <a:lnTo>
                  <a:pt x="1303173" y="578732"/>
                </a:lnTo>
                <a:lnTo>
                  <a:pt x="1301474" y="587146"/>
                </a:lnTo>
                <a:lnTo>
                  <a:pt x="1303173" y="595560"/>
                </a:lnTo>
                <a:lnTo>
                  <a:pt x="1307805" y="602430"/>
                </a:lnTo>
                <a:lnTo>
                  <a:pt x="1314676" y="607063"/>
                </a:lnTo>
                <a:lnTo>
                  <a:pt x="1323089" y="608761"/>
                </a:lnTo>
                <a:lnTo>
                  <a:pt x="1409538" y="608761"/>
                </a:lnTo>
                <a:lnTo>
                  <a:pt x="1417950" y="607063"/>
                </a:lnTo>
                <a:lnTo>
                  <a:pt x="1424816" y="602430"/>
                </a:lnTo>
                <a:lnTo>
                  <a:pt x="1429444" y="595560"/>
                </a:lnTo>
                <a:lnTo>
                  <a:pt x="1431141" y="587146"/>
                </a:lnTo>
                <a:lnTo>
                  <a:pt x="1429444" y="578732"/>
                </a:lnTo>
                <a:lnTo>
                  <a:pt x="1424816" y="571861"/>
                </a:lnTo>
                <a:lnTo>
                  <a:pt x="1417950" y="567229"/>
                </a:lnTo>
                <a:lnTo>
                  <a:pt x="1409538" y="565531"/>
                </a:lnTo>
                <a:close/>
              </a:path>
              <a:path w="3696970" h="609600">
                <a:moveTo>
                  <a:pt x="1193397" y="565531"/>
                </a:moveTo>
                <a:lnTo>
                  <a:pt x="1106948" y="565531"/>
                </a:lnTo>
                <a:lnTo>
                  <a:pt x="1098534" y="567229"/>
                </a:lnTo>
                <a:lnTo>
                  <a:pt x="1091664" y="571861"/>
                </a:lnTo>
                <a:lnTo>
                  <a:pt x="1087031" y="578732"/>
                </a:lnTo>
                <a:lnTo>
                  <a:pt x="1085333" y="587146"/>
                </a:lnTo>
                <a:lnTo>
                  <a:pt x="1087031" y="595560"/>
                </a:lnTo>
                <a:lnTo>
                  <a:pt x="1091664" y="602430"/>
                </a:lnTo>
                <a:lnTo>
                  <a:pt x="1098534" y="607063"/>
                </a:lnTo>
                <a:lnTo>
                  <a:pt x="1106948" y="608761"/>
                </a:lnTo>
                <a:lnTo>
                  <a:pt x="1193397" y="608761"/>
                </a:lnTo>
                <a:lnTo>
                  <a:pt x="1201811" y="607063"/>
                </a:lnTo>
                <a:lnTo>
                  <a:pt x="1208681" y="602430"/>
                </a:lnTo>
                <a:lnTo>
                  <a:pt x="1213314" y="595560"/>
                </a:lnTo>
                <a:lnTo>
                  <a:pt x="1215012" y="587146"/>
                </a:lnTo>
                <a:lnTo>
                  <a:pt x="1213314" y="578732"/>
                </a:lnTo>
                <a:lnTo>
                  <a:pt x="1208681" y="571861"/>
                </a:lnTo>
                <a:lnTo>
                  <a:pt x="1201811" y="567229"/>
                </a:lnTo>
                <a:lnTo>
                  <a:pt x="1193397" y="565531"/>
                </a:lnTo>
                <a:close/>
              </a:path>
              <a:path w="3696970" h="609600">
                <a:moveTo>
                  <a:pt x="977281" y="565531"/>
                </a:moveTo>
                <a:lnTo>
                  <a:pt x="890819" y="565531"/>
                </a:lnTo>
                <a:lnTo>
                  <a:pt x="882406" y="567229"/>
                </a:lnTo>
                <a:lnTo>
                  <a:pt x="875535" y="571861"/>
                </a:lnTo>
                <a:lnTo>
                  <a:pt x="870903" y="578732"/>
                </a:lnTo>
                <a:lnTo>
                  <a:pt x="869204" y="587146"/>
                </a:lnTo>
                <a:lnTo>
                  <a:pt x="870903" y="595560"/>
                </a:lnTo>
                <a:lnTo>
                  <a:pt x="875535" y="602430"/>
                </a:lnTo>
                <a:lnTo>
                  <a:pt x="882406" y="607063"/>
                </a:lnTo>
                <a:lnTo>
                  <a:pt x="890819" y="608761"/>
                </a:lnTo>
                <a:lnTo>
                  <a:pt x="977281" y="608761"/>
                </a:lnTo>
                <a:lnTo>
                  <a:pt x="985687" y="607063"/>
                </a:lnTo>
                <a:lnTo>
                  <a:pt x="992554" y="602430"/>
                </a:lnTo>
                <a:lnTo>
                  <a:pt x="997185" y="595560"/>
                </a:lnTo>
                <a:lnTo>
                  <a:pt x="998884" y="587146"/>
                </a:lnTo>
                <a:lnTo>
                  <a:pt x="997185" y="578732"/>
                </a:lnTo>
                <a:lnTo>
                  <a:pt x="992554" y="571861"/>
                </a:lnTo>
                <a:lnTo>
                  <a:pt x="985687" y="567229"/>
                </a:lnTo>
                <a:lnTo>
                  <a:pt x="977281" y="565531"/>
                </a:lnTo>
                <a:close/>
              </a:path>
              <a:path w="3696970" h="609600">
                <a:moveTo>
                  <a:pt x="761136" y="565531"/>
                </a:moveTo>
                <a:lnTo>
                  <a:pt x="674682" y="565531"/>
                </a:lnTo>
                <a:lnTo>
                  <a:pt x="666269" y="567229"/>
                </a:lnTo>
                <a:lnTo>
                  <a:pt x="659399" y="571861"/>
                </a:lnTo>
                <a:lnTo>
                  <a:pt x="654767" y="578732"/>
                </a:lnTo>
                <a:lnTo>
                  <a:pt x="653069" y="587146"/>
                </a:lnTo>
                <a:lnTo>
                  <a:pt x="654767" y="595560"/>
                </a:lnTo>
                <a:lnTo>
                  <a:pt x="659399" y="602430"/>
                </a:lnTo>
                <a:lnTo>
                  <a:pt x="666269" y="607063"/>
                </a:lnTo>
                <a:lnTo>
                  <a:pt x="674682" y="608761"/>
                </a:lnTo>
                <a:lnTo>
                  <a:pt x="761136" y="608761"/>
                </a:lnTo>
                <a:lnTo>
                  <a:pt x="769549" y="607063"/>
                </a:lnTo>
                <a:lnTo>
                  <a:pt x="776419" y="602430"/>
                </a:lnTo>
                <a:lnTo>
                  <a:pt x="781050" y="595560"/>
                </a:lnTo>
                <a:lnTo>
                  <a:pt x="782749" y="587146"/>
                </a:lnTo>
                <a:lnTo>
                  <a:pt x="781050" y="578732"/>
                </a:lnTo>
                <a:lnTo>
                  <a:pt x="776419" y="571861"/>
                </a:lnTo>
                <a:lnTo>
                  <a:pt x="769549" y="567229"/>
                </a:lnTo>
                <a:lnTo>
                  <a:pt x="761136" y="565531"/>
                </a:lnTo>
                <a:close/>
              </a:path>
              <a:path w="3696970" h="609600">
                <a:moveTo>
                  <a:pt x="545016" y="565531"/>
                </a:moveTo>
                <a:lnTo>
                  <a:pt x="458565" y="565531"/>
                </a:lnTo>
                <a:lnTo>
                  <a:pt x="450152" y="567229"/>
                </a:lnTo>
                <a:lnTo>
                  <a:pt x="443282" y="571861"/>
                </a:lnTo>
                <a:lnTo>
                  <a:pt x="438650" y="578732"/>
                </a:lnTo>
                <a:lnTo>
                  <a:pt x="436952" y="587146"/>
                </a:lnTo>
                <a:lnTo>
                  <a:pt x="438650" y="595560"/>
                </a:lnTo>
                <a:lnTo>
                  <a:pt x="443282" y="602430"/>
                </a:lnTo>
                <a:lnTo>
                  <a:pt x="450152" y="607063"/>
                </a:lnTo>
                <a:lnTo>
                  <a:pt x="458565" y="608761"/>
                </a:lnTo>
                <a:lnTo>
                  <a:pt x="545016" y="608761"/>
                </a:lnTo>
                <a:lnTo>
                  <a:pt x="553429" y="607063"/>
                </a:lnTo>
                <a:lnTo>
                  <a:pt x="560299" y="602430"/>
                </a:lnTo>
                <a:lnTo>
                  <a:pt x="564931" y="595560"/>
                </a:lnTo>
                <a:lnTo>
                  <a:pt x="566629" y="587146"/>
                </a:lnTo>
                <a:lnTo>
                  <a:pt x="564931" y="578732"/>
                </a:lnTo>
                <a:lnTo>
                  <a:pt x="560299" y="571861"/>
                </a:lnTo>
                <a:lnTo>
                  <a:pt x="553429" y="567229"/>
                </a:lnTo>
                <a:lnTo>
                  <a:pt x="545016" y="565531"/>
                </a:lnTo>
                <a:close/>
              </a:path>
              <a:path w="3696970" h="609600">
                <a:moveTo>
                  <a:pt x="328876" y="565531"/>
                </a:moveTo>
                <a:lnTo>
                  <a:pt x="242425" y="565531"/>
                </a:lnTo>
                <a:lnTo>
                  <a:pt x="234012" y="567229"/>
                </a:lnTo>
                <a:lnTo>
                  <a:pt x="227142" y="571861"/>
                </a:lnTo>
                <a:lnTo>
                  <a:pt x="222510" y="578732"/>
                </a:lnTo>
                <a:lnTo>
                  <a:pt x="220812" y="587146"/>
                </a:lnTo>
                <a:lnTo>
                  <a:pt x="222510" y="595560"/>
                </a:lnTo>
                <a:lnTo>
                  <a:pt x="227142" y="602430"/>
                </a:lnTo>
                <a:lnTo>
                  <a:pt x="234012" y="607063"/>
                </a:lnTo>
                <a:lnTo>
                  <a:pt x="242425" y="608761"/>
                </a:lnTo>
                <a:lnTo>
                  <a:pt x="328876" y="608761"/>
                </a:lnTo>
                <a:lnTo>
                  <a:pt x="337289" y="607063"/>
                </a:lnTo>
                <a:lnTo>
                  <a:pt x="344159" y="602430"/>
                </a:lnTo>
                <a:lnTo>
                  <a:pt x="348792" y="595560"/>
                </a:lnTo>
                <a:lnTo>
                  <a:pt x="350490" y="587146"/>
                </a:lnTo>
                <a:lnTo>
                  <a:pt x="348792" y="578732"/>
                </a:lnTo>
                <a:lnTo>
                  <a:pt x="344159" y="571861"/>
                </a:lnTo>
                <a:lnTo>
                  <a:pt x="337289" y="567229"/>
                </a:lnTo>
                <a:lnTo>
                  <a:pt x="328876" y="565531"/>
                </a:lnTo>
                <a:close/>
              </a:path>
              <a:path w="3696970" h="609600">
                <a:moveTo>
                  <a:pt x="112727" y="565556"/>
                </a:moveTo>
                <a:lnTo>
                  <a:pt x="26060" y="565785"/>
                </a:lnTo>
                <a:lnTo>
                  <a:pt x="4679" y="587629"/>
                </a:lnTo>
                <a:lnTo>
                  <a:pt x="6468" y="596024"/>
                </a:lnTo>
                <a:lnTo>
                  <a:pt x="11174" y="602846"/>
                </a:lnTo>
                <a:lnTo>
                  <a:pt x="18094" y="607406"/>
                </a:lnTo>
                <a:lnTo>
                  <a:pt x="26525" y="609015"/>
                </a:lnTo>
                <a:lnTo>
                  <a:pt x="112759" y="608787"/>
                </a:lnTo>
                <a:lnTo>
                  <a:pt x="121171" y="607081"/>
                </a:lnTo>
                <a:lnTo>
                  <a:pt x="128037" y="602445"/>
                </a:lnTo>
                <a:lnTo>
                  <a:pt x="132664" y="595573"/>
                </a:lnTo>
                <a:lnTo>
                  <a:pt x="134357" y="587159"/>
                </a:lnTo>
                <a:lnTo>
                  <a:pt x="132652" y="578745"/>
                </a:lnTo>
                <a:lnTo>
                  <a:pt x="128015" y="571876"/>
                </a:lnTo>
                <a:lnTo>
                  <a:pt x="121141" y="567247"/>
                </a:lnTo>
                <a:lnTo>
                  <a:pt x="112727" y="565556"/>
                </a:lnTo>
                <a:close/>
              </a:path>
              <a:path w="3696970" h="609600">
                <a:moveTo>
                  <a:pt x="21612" y="354444"/>
                </a:moveTo>
                <a:lnTo>
                  <a:pt x="13200" y="356142"/>
                </a:lnTo>
                <a:lnTo>
                  <a:pt x="6330" y="360775"/>
                </a:lnTo>
                <a:lnTo>
                  <a:pt x="1698" y="367645"/>
                </a:lnTo>
                <a:lnTo>
                  <a:pt x="0" y="376059"/>
                </a:lnTo>
                <a:lnTo>
                  <a:pt x="0" y="462508"/>
                </a:lnTo>
                <a:lnTo>
                  <a:pt x="1698" y="470922"/>
                </a:lnTo>
                <a:lnTo>
                  <a:pt x="6330" y="477793"/>
                </a:lnTo>
                <a:lnTo>
                  <a:pt x="13200" y="482425"/>
                </a:lnTo>
                <a:lnTo>
                  <a:pt x="21612" y="484124"/>
                </a:lnTo>
                <a:lnTo>
                  <a:pt x="30025" y="482425"/>
                </a:lnTo>
                <a:lnTo>
                  <a:pt x="36896" y="477793"/>
                </a:lnTo>
                <a:lnTo>
                  <a:pt x="41528" y="470922"/>
                </a:lnTo>
                <a:lnTo>
                  <a:pt x="43226" y="462508"/>
                </a:lnTo>
                <a:lnTo>
                  <a:pt x="43226" y="376059"/>
                </a:lnTo>
                <a:lnTo>
                  <a:pt x="41528" y="367645"/>
                </a:lnTo>
                <a:lnTo>
                  <a:pt x="36896" y="360775"/>
                </a:lnTo>
                <a:lnTo>
                  <a:pt x="30025" y="356142"/>
                </a:lnTo>
                <a:lnTo>
                  <a:pt x="21612" y="354444"/>
                </a:lnTo>
                <a:close/>
              </a:path>
              <a:path w="3696970" h="609600">
                <a:moveTo>
                  <a:pt x="21612" y="138315"/>
                </a:moveTo>
                <a:lnTo>
                  <a:pt x="13200" y="140014"/>
                </a:lnTo>
                <a:lnTo>
                  <a:pt x="6330" y="144646"/>
                </a:lnTo>
                <a:lnTo>
                  <a:pt x="1698" y="151517"/>
                </a:lnTo>
                <a:lnTo>
                  <a:pt x="0" y="159931"/>
                </a:lnTo>
                <a:lnTo>
                  <a:pt x="0" y="246380"/>
                </a:lnTo>
                <a:lnTo>
                  <a:pt x="1698" y="254793"/>
                </a:lnTo>
                <a:lnTo>
                  <a:pt x="6330" y="261664"/>
                </a:lnTo>
                <a:lnTo>
                  <a:pt x="13200" y="266296"/>
                </a:lnTo>
                <a:lnTo>
                  <a:pt x="21612" y="267995"/>
                </a:lnTo>
                <a:lnTo>
                  <a:pt x="30025" y="266296"/>
                </a:lnTo>
                <a:lnTo>
                  <a:pt x="36896" y="261664"/>
                </a:lnTo>
                <a:lnTo>
                  <a:pt x="41528" y="254793"/>
                </a:lnTo>
                <a:lnTo>
                  <a:pt x="43226" y="246380"/>
                </a:lnTo>
                <a:lnTo>
                  <a:pt x="43226" y="159931"/>
                </a:lnTo>
                <a:lnTo>
                  <a:pt x="41528" y="151517"/>
                </a:lnTo>
                <a:lnTo>
                  <a:pt x="36896" y="144646"/>
                </a:lnTo>
                <a:lnTo>
                  <a:pt x="30025" y="140014"/>
                </a:lnTo>
                <a:lnTo>
                  <a:pt x="21612" y="138315"/>
                </a:lnTo>
                <a:close/>
              </a:path>
            </a:pathLst>
          </a:custGeom>
          <a:solidFill>
            <a:srgbClr val="FF9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7010" y="3935280"/>
            <a:ext cx="2658941" cy="57912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911917" y="5336578"/>
            <a:ext cx="890905" cy="316230"/>
          </a:xfrm>
          <a:custGeom>
            <a:avLst/>
            <a:gdLst/>
            <a:ahLst/>
            <a:cxnLst/>
            <a:rect l="l" t="t" r="r" b="b"/>
            <a:pathLst>
              <a:path w="890904" h="316229">
                <a:moveTo>
                  <a:pt x="619721" y="299448"/>
                </a:moveTo>
                <a:lnTo>
                  <a:pt x="619721" y="309638"/>
                </a:lnTo>
                <a:lnTo>
                  <a:pt x="626173" y="316090"/>
                </a:lnTo>
                <a:lnTo>
                  <a:pt x="642086" y="316090"/>
                </a:lnTo>
                <a:lnTo>
                  <a:pt x="642304" y="315872"/>
                </a:lnTo>
                <a:lnTo>
                  <a:pt x="630440" y="315872"/>
                </a:lnTo>
                <a:lnTo>
                  <a:pt x="622033" y="309516"/>
                </a:lnTo>
                <a:lnTo>
                  <a:pt x="619721" y="299448"/>
                </a:lnTo>
                <a:close/>
              </a:path>
              <a:path w="890904" h="316229">
                <a:moveTo>
                  <a:pt x="626300" y="289585"/>
                </a:moveTo>
                <a:lnTo>
                  <a:pt x="619721" y="299174"/>
                </a:lnTo>
                <a:lnTo>
                  <a:pt x="619721" y="299448"/>
                </a:lnTo>
                <a:lnTo>
                  <a:pt x="622037" y="309520"/>
                </a:lnTo>
                <a:lnTo>
                  <a:pt x="630440" y="315872"/>
                </a:lnTo>
                <a:lnTo>
                  <a:pt x="641959" y="313778"/>
                </a:lnTo>
                <a:lnTo>
                  <a:pt x="626300" y="289585"/>
                </a:lnTo>
                <a:close/>
              </a:path>
              <a:path w="890904" h="316229">
                <a:moveTo>
                  <a:pt x="648538" y="309520"/>
                </a:moveTo>
                <a:lnTo>
                  <a:pt x="641959" y="313778"/>
                </a:lnTo>
                <a:lnTo>
                  <a:pt x="630440" y="315872"/>
                </a:lnTo>
                <a:lnTo>
                  <a:pt x="642304" y="315872"/>
                </a:lnTo>
                <a:lnTo>
                  <a:pt x="648538" y="309638"/>
                </a:lnTo>
                <a:close/>
              </a:path>
              <a:path w="890904" h="316229">
                <a:moveTo>
                  <a:pt x="889076" y="146329"/>
                </a:moveTo>
                <a:lnTo>
                  <a:pt x="851620" y="161023"/>
                </a:lnTo>
                <a:lnTo>
                  <a:pt x="848349" y="161171"/>
                </a:lnTo>
                <a:lnTo>
                  <a:pt x="843470" y="161467"/>
                </a:lnTo>
                <a:lnTo>
                  <a:pt x="822626" y="162487"/>
                </a:lnTo>
                <a:lnTo>
                  <a:pt x="626300" y="289585"/>
                </a:lnTo>
                <a:lnTo>
                  <a:pt x="641959" y="313778"/>
                </a:lnTo>
                <a:lnTo>
                  <a:pt x="648537" y="309520"/>
                </a:lnTo>
                <a:lnTo>
                  <a:pt x="648538" y="293725"/>
                </a:lnTo>
                <a:lnTo>
                  <a:pt x="642086" y="287274"/>
                </a:lnTo>
                <a:lnTo>
                  <a:pt x="682899" y="287274"/>
                </a:lnTo>
                <a:lnTo>
                  <a:pt x="860869" y="172059"/>
                </a:lnTo>
                <a:lnTo>
                  <a:pt x="861590" y="171680"/>
                </a:lnTo>
                <a:lnTo>
                  <a:pt x="873404" y="165061"/>
                </a:lnTo>
                <a:lnTo>
                  <a:pt x="888987" y="150634"/>
                </a:lnTo>
                <a:lnTo>
                  <a:pt x="889076" y="146329"/>
                </a:lnTo>
                <a:close/>
              </a:path>
              <a:path w="890904" h="316229">
                <a:moveTo>
                  <a:pt x="648538" y="309519"/>
                </a:moveTo>
                <a:lnTo>
                  <a:pt x="641959" y="313778"/>
                </a:lnTo>
                <a:lnTo>
                  <a:pt x="648538" y="309520"/>
                </a:lnTo>
                <a:close/>
              </a:path>
              <a:path w="890904" h="316229">
                <a:moveTo>
                  <a:pt x="682899" y="287274"/>
                </a:moveTo>
                <a:lnTo>
                  <a:pt x="642086" y="287274"/>
                </a:lnTo>
                <a:lnTo>
                  <a:pt x="648538" y="293725"/>
                </a:lnTo>
                <a:lnTo>
                  <a:pt x="648538" y="309519"/>
                </a:lnTo>
                <a:lnTo>
                  <a:pt x="682899" y="287274"/>
                </a:lnTo>
                <a:close/>
              </a:path>
              <a:path w="890904" h="316229">
                <a:moveTo>
                  <a:pt x="629870" y="287274"/>
                </a:moveTo>
                <a:lnTo>
                  <a:pt x="626173" y="287274"/>
                </a:lnTo>
                <a:lnTo>
                  <a:pt x="619721" y="293725"/>
                </a:lnTo>
                <a:lnTo>
                  <a:pt x="619721" y="299174"/>
                </a:lnTo>
                <a:lnTo>
                  <a:pt x="626300" y="289585"/>
                </a:lnTo>
                <a:lnTo>
                  <a:pt x="629870" y="287274"/>
                </a:lnTo>
                <a:close/>
              </a:path>
              <a:path w="890904" h="316229">
                <a:moveTo>
                  <a:pt x="365215" y="156962"/>
                </a:moveTo>
                <a:lnTo>
                  <a:pt x="6121" y="175272"/>
                </a:lnTo>
                <a:lnTo>
                  <a:pt x="0" y="182041"/>
                </a:lnTo>
                <a:lnTo>
                  <a:pt x="812" y="197942"/>
                </a:lnTo>
                <a:lnTo>
                  <a:pt x="7581" y="204050"/>
                </a:lnTo>
                <a:lnTo>
                  <a:pt x="36303" y="202584"/>
                </a:lnTo>
                <a:lnTo>
                  <a:pt x="29540" y="196481"/>
                </a:lnTo>
                <a:lnTo>
                  <a:pt x="28727" y="180581"/>
                </a:lnTo>
                <a:lnTo>
                  <a:pt x="34848" y="173812"/>
                </a:lnTo>
                <a:lnTo>
                  <a:pt x="365215" y="156962"/>
                </a:lnTo>
                <a:close/>
              </a:path>
              <a:path w="890904" h="316229">
                <a:moveTo>
                  <a:pt x="822644" y="162469"/>
                </a:moveTo>
                <a:lnTo>
                  <a:pt x="36303" y="202584"/>
                </a:lnTo>
                <a:lnTo>
                  <a:pt x="822616" y="162487"/>
                </a:lnTo>
                <a:close/>
              </a:path>
              <a:path w="890904" h="316229">
                <a:moveTo>
                  <a:pt x="821159" y="133713"/>
                </a:moveTo>
                <a:lnTo>
                  <a:pt x="34848" y="173812"/>
                </a:lnTo>
                <a:lnTo>
                  <a:pt x="28727" y="180581"/>
                </a:lnTo>
                <a:lnTo>
                  <a:pt x="29540" y="196481"/>
                </a:lnTo>
                <a:lnTo>
                  <a:pt x="36303" y="202584"/>
                </a:lnTo>
                <a:lnTo>
                  <a:pt x="822645" y="162468"/>
                </a:lnTo>
                <a:lnTo>
                  <a:pt x="846505" y="147027"/>
                </a:lnTo>
                <a:lnTo>
                  <a:pt x="846850" y="146846"/>
                </a:lnTo>
                <a:lnTo>
                  <a:pt x="846480" y="146659"/>
                </a:lnTo>
                <a:lnTo>
                  <a:pt x="821159" y="133713"/>
                </a:lnTo>
                <a:close/>
              </a:path>
              <a:path w="890904" h="316229">
                <a:moveTo>
                  <a:pt x="861590" y="171680"/>
                </a:moveTo>
                <a:lnTo>
                  <a:pt x="860869" y="172059"/>
                </a:lnTo>
                <a:lnTo>
                  <a:pt x="860349" y="172396"/>
                </a:lnTo>
                <a:lnTo>
                  <a:pt x="861590" y="171680"/>
                </a:lnTo>
                <a:close/>
              </a:path>
              <a:path w="890904" h="316229">
                <a:moveTo>
                  <a:pt x="889076" y="150251"/>
                </a:moveTo>
                <a:lnTo>
                  <a:pt x="861590" y="171680"/>
                </a:lnTo>
                <a:lnTo>
                  <a:pt x="862876" y="171005"/>
                </a:lnTo>
                <a:lnTo>
                  <a:pt x="873683" y="165646"/>
                </a:lnTo>
                <a:lnTo>
                  <a:pt x="876173" y="164338"/>
                </a:lnTo>
                <a:lnTo>
                  <a:pt x="883248" y="159764"/>
                </a:lnTo>
                <a:lnTo>
                  <a:pt x="883716" y="159296"/>
                </a:lnTo>
                <a:lnTo>
                  <a:pt x="882624" y="159296"/>
                </a:lnTo>
                <a:lnTo>
                  <a:pt x="889025" y="152895"/>
                </a:lnTo>
                <a:lnTo>
                  <a:pt x="889076" y="150251"/>
                </a:lnTo>
                <a:close/>
              </a:path>
              <a:path w="890904" h="316229">
                <a:moveTo>
                  <a:pt x="848349" y="161171"/>
                </a:moveTo>
                <a:lnTo>
                  <a:pt x="843356" y="161378"/>
                </a:lnTo>
                <a:lnTo>
                  <a:pt x="822654" y="162468"/>
                </a:lnTo>
                <a:lnTo>
                  <a:pt x="843470" y="161467"/>
                </a:lnTo>
                <a:lnTo>
                  <a:pt x="848349" y="161171"/>
                </a:lnTo>
                <a:close/>
              </a:path>
              <a:path w="890904" h="316229">
                <a:moveTo>
                  <a:pt x="846950" y="146846"/>
                </a:moveTo>
                <a:lnTo>
                  <a:pt x="845348" y="147777"/>
                </a:lnTo>
                <a:lnTo>
                  <a:pt x="822654" y="162468"/>
                </a:lnTo>
                <a:lnTo>
                  <a:pt x="843356" y="161378"/>
                </a:lnTo>
                <a:lnTo>
                  <a:pt x="848349" y="161171"/>
                </a:lnTo>
                <a:lnTo>
                  <a:pt x="850798" y="161023"/>
                </a:lnTo>
                <a:lnTo>
                  <a:pt x="851692" y="161017"/>
                </a:lnTo>
                <a:lnTo>
                  <a:pt x="853732" y="160845"/>
                </a:lnTo>
                <a:lnTo>
                  <a:pt x="866059" y="159634"/>
                </a:lnTo>
                <a:lnTo>
                  <a:pt x="860425" y="154000"/>
                </a:lnTo>
                <a:lnTo>
                  <a:pt x="860310" y="152895"/>
                </a:lnTo>
                <a:lnTo>
                  <a:pt x="860242" y="152565"/>
                </a:lnTo>
                <a:lnTo>
                  <a:pt x="848358" y="147407"/>
                </a:lnTo>
                <a:lnTo>
                  <a:pt x="846950" y="146846"/>
                </a:lnTo>
                <a:close/>
              </a:path>
              <a:path w="890904" h="316229">
                <a:moveTo>
                  <a:pt x="851692" y="161017"/>
                </a:moveTo>
                <a:lnTo>
                  <a:pt x="850798" y="161023"/>
                </a:lnTo>
                <a:lnTo>
                  <a:pt x="848349" y="161171"/>
                </a:lnTo>
                <a:lnTo>
                  <a:pt x="851692" y="161017"/>
                </a:lnTo>
                <a:close/>
              </a:path>
              <a:path w="890904" h="316229">
                <a:moveTo>
                  <a:pt x="866059" y="159634"/>
                </a:moveTo>
                <a:lnTo>
                  <a:pt x="853732" y="160845"/>
                </a:lnTo>
                <a:lnTo>
                  <a:pt x="851692" y="161017"/>
                </a:lnTo>
                <a:lnTo>
                  <a:pt x="864704" y="160959"/>
                </a:lnTo>
                <a:lnTo>
                  <a:pt x="867498" y="160909"/>
                </a:lnTo>
                <a:lnTo>
                  <a:pt x="872832" y="160515"/>
                </a:lnTo>
                <a:lnTo>
                  <a:pt x="874210" y="160337"/>
                </a:lnTo>
                <a:lnTo>
                  <a:pt x="866762" y="160337"/>
                </a:lnTo>
                <a:lnTo>
                  <a:pt x="866059" y="159634"/>
                </a:lnTo>
                <a:close/>
              </a:path>
              <a:path w="890904" h="316229">
                <a:moveTo>
                  <a:pt x="870610" y="159410"/>
                </a:moveTo>
                <a:lnTo>
                  <a:pt x="867740" y="159486"/>
                </a:lnTo>
                <a:lnTo>
                  <a:pt x="866059" y="159634"/>
                </a:lnTo>
                <a:lnTo>
                  <a:pt x="866762" y="160337"/>
                </a:lnTo>
                <a:lnTo>
                  <a:pt x="874210" y="160337"/>
                </a:lnTo>
                <a:lnTo>
                  <a:pt x="874801" y="160261"/>
                </a:lnTo>
                <a:lnTo>
                  <a:pt x="878095" y="159423"/>
                </a:lnTo>
                <a:lnTo>
                  <a:pt x="870610" y="159410"/>
                </a:lnTo>
                <a:close/>
              </a:path>
              <a:path w="890904" h="316229">
                <a:moveTo>
                  <a:pt x="883248" y="159764"/>
                </a:moveTo>
                <a:lnTo>
                  <a:pt x="882362" y="160337"/>
                </a:lnTo>
                <a:lnTo>
                  <a:pt x="882675" y="160337"/>
                </a:lnTo>
                <a:lnTo>
                  <a:pt x="883248" y="159764"/>
                </a:lnTo>
                <a:close/>
              </a:path>
              <a:path w="890904" h="316229">
                <a:moveTo>
                  <a:pt x="883068" y="130923"/>
                </a:moveTo>
                <a:lnTo>
                  <a:pt x="889076" y="136931"/>
                </a:lnTo>
                <a:lnTo>
                  <a:pt x="889127" y="140921"/>
                </a:lnTo>
                <a:lnTo>
                  <a:pt x="889634" y="142392"/>
                </a:lnTo>
                <a:lnTo>
                  <a:pt x="889723" y="143148"/>
                </a:lnTo>
                <a:lnTo>
                  <a:pt x="889604" y="143734"/>
                </a:lnTo>
                <a:lnTo>
                  <a:pt x="889485" y="144881"/>
                </a:lnTo>
                <a:lnTo>
                  <a:pt x="889810" y="145923"/>
                </a:lnTo>
                <a:lnTo>
                  <a:pt x="889909" y="146659"/>
                </a:lnTo>
                <a:lnTo>
                  <a:pt x="889127" y="150032"/>
                </a:lnTo>
                <a:lnTo>
                  <a:pt x="889012" y="154000"/>
                </a:lnTo>
                <a:lnTo>
                  <a:pt x="883248" y="159764"/>
                </a:lnTo>
                <a:lnTo>
                  <a:pt x="886193" y="157861"/>
                </a:lnTo>
                <a:lnTo>
                  <a:pt x="890314" y="153343"/>
                </a:lnTo>
                <a:lnTo>
                  <a:pt x="890247" y="149783"/>
                </a:lnTo>
                <a:lnTo>
                  <a:pt x="889546" y="136029"/>
                </a:lnTo>
                <a:lnTo>
                  <a:pt x="884834" y="131826"/>
                </a:lnTo>
                <a:lnTo>
                  <a:pt x="883068" y="130923"/>
                </a:lnTo>
                <a:close/>
              </a:path>
              <a:path w="890904" h="316229">
                <a:moveTo>
                  <a:pt x="860310" y="152895"/>
                </a:moveTo>
                <a:lnTo>
                  <a:pt x="860425" y="154000"/>
                </a:lnTo>
                <a:lnTo>
                  <a:pt x="866059" y="159634"/>
                </a:lnTo>
                <a:lnTo>
                  <a:pt x="867740" y="159486"/>
                </a:lnTo>
                <a:lnTo>
                  <a:pt x="870610" y="159410"/>
                </a:lnTo>
                <a:lnTo>
                  <a:pt x="871012" y="159410"/>
                </a:lnTo>
                <a:lnTo>
                  <a:pt x="870284" y="159296"/>
                </a:lnTo>
                <a:lnTo>
                  <a:pt x="866698" y="159283"/>
                </a:lnTo>
                <a:lnTo>
                  <a:pt x="860310" y="152895"/>
                </a:lnTo>
                <a:close/>
              </a:path>
              <a:path w="890904" h="316229">
                <a:moveTo>
                  <a:pt x="871012" y="159410"/>
                </a:moveTo>
                <a:lnTo>
                  <a:pt x="870610" y="159410"/>
                </a:lnTo>
                <a:lnTo>
                  <a:pt x="871093" y="159423"/>
                </a:lnTo>
                <a:close/>
              </a:path>
              <a:path w="890904" h="316229">
                <a:moveTo>
                  <a:pt x="861936" y="153343"/>
                </a:moveTo>
                <a:lnTo>
                  <a:pt x="871093" y="159423"/>
                </a:lnTo>
                <a:lnTo>
                  <a:pt x="878145" y="159410"/>
                </a:lnTo>
                <a:lnTo>
                  <a:pt x="878550" y="159283"/>
                </a:lnTo>
                <a:lnTo>
                  <a:pt x="879919" y="158775"/>
                </a:lnTo>
                <a:lnTo>
                  <a:pt x="884986" y="155778"/>
                </a:lnTo>
                <a:lnTo>
                  <a:pt x="885755" y="154901"/>
                </a:lnTo>
                <a:lnTo>
                  <a:pt x="864920" y="154901"/>
                </a:lnTo>
                <a:lnTo>
                  <a:pt x="864412" y="154609"/>
                </a:lnTo>
                <a:lnTo>
                  <a:pt x="861936" y="153343"/>
                </a:lnTo>
                <a:close/>
              </a:path>
              <a:path w="890904" h="316229">
                <a:moveTo>
                  <a:pt x="860310" y="152595"/>
                </a:moveTo>
                <a:lnTo>
                  <a:pt x="860310" y="152895"/>
                </a:lnTo>
                <a:lnTo>
                  <a:pt x="866711" y="159296"/>
                </a:lnTo>
                <a:lnTo>
                  <a:pt x="870284" y="159296"/>
                </a:lnTo>
                <a:lnTo>
                  <a:pt x="869327" y="159067"/>
                </a:lnTo>
                <a:lnTo>
                  <a:pt x="865085" y="157111"/>
                </a:lnTo>
                <a:lnTo>
                  <a:pt x="862400" y="154609"/>
                </a:lnTo>
                <a:lnTo>
                  <a:pt x="862280" y="154444"/>
                </a:lnTo>
                <a:lnTo>
                  <a:pt x="861936" y="153343"/>
                </a:lnTo>
                <a:lnTo>
                  <a:pt x="860310" y="152595"/>
                </a:lnTo>
                <a:close/>
              </a:path>
              <a:path w="890904" h="316229">
                <a:moveTo>
                  <a:pt x="889127" y="150032"/>
                </a:moveTo>
                <a:lnTo>
                  <a:pt x="889025" y="152895"/>
                </a:lnTo>
                <a:lnTo>
                  <a:pt x="882624" y="159296"/>
                </a:lnTo>
                <a:lnTo>
                  <a:pt x="883729" y="159283"/>
                </a:lnTo>
                <a:lnTo>
                  <a:pt x="889012" y="154000"/>
                </a:lnTo>
                <a:lnTo>
                  <a:pt x="889127" y="150032"/>
                </a:lnTo>
                <a:close/>
              </a:path>
              <a:path w="890904" h="316229">
                <a:moveTo>
                  <a:pt x="861652" y="152433"/>
                </a:moveTo>
                <a:lnTo>
                  <a:pt x="861936" y="153343"/>
                </a:lnTo>
                <a:lnTo>
                  <a:pt x="864412" y="154609"/>
                </a:lnTo>
                <a:lnTo>
                  <a:pt x="864920" y="154901"/>
                </a:lnTo>
                <a:lnTo>
                  <a:pt x="864311" y="154444"/>
                </a:lnTo>
                <a:lnTo>
                  <a:pt x="863688" y="153873"/>
                </a:lnTo>
                <a:lnTo>
                  <a:pt x="863077" y="153066"/>
                </a:lnTo>
                <a:lnTo>
                  <a:pt x="862495" y="152768"/>
                </a:lnTo>
                <a:lnTo>
                  <a:pt x="861652" y="152433"/>
                </a:lnTo>
                <a:close/>
              </a:path>
              <a:path w="890904" h="316229">
                <a:moveTo>
                  <a:pt x="863077" y="153066"/>
                </a:moveTo>
                <a:lnTo>
                  <a:pt x="863702" y="153885"/>
                </a:lnTo>
                <a:lnTo>
                  <a:pt x="864531" y="154609"/>
                </a:lnTo>
                <a:lnTo>
                  <a:pt x="864920" y="154901"/>
                </a:lnTo>
                <a:lnTo>
                  <a:pt x="885755" y="154901"/>
                </a:lnTo>
                <a:lnTo>
                  <a:pt x="886546" y="154000"/>
                </a:lnTo>
                <a:lnTo>
                  <a:pt x="864870" y="154000"/>
                </a:lnTo>
                <a:lnTo>
                  <a:pt x="864654" y="153873"/>
                </a:lnTo>
                <a:lnTo>
                  <a:pt x="863077" y="153066"/>
                </a:lnTo>
                <a:close/>
              </a:path>
              <a:path w="890904" h="316229">
                <a:moveTo>
                  <a:pt x="864044" y="137845"/>
                </a:moveTo>
                <a:lnTo>
                  <a:pt x="863866" y="137985"/>
                </a:lnTo>
                <a:lnTo>
                  <a:pt x="862350" y="138968"/>
                </a:lnTo>
                <a:lnTo>
                  <a:pt x="860558" y="141929"/>
                </a:lnTo>
                <a:lnTo>
                  <a:pt x="860526" y="142087"/>
                </a:lnTo>
                <a:lnTo>
                  <a:pt x="860430" y="148521"/>
                </a:lnTo>
                <a:lnTo>
                  <a:pt x="860989" y="150309"/>
                </a:lnTo>
                <a:lnTo>
                  <a:pt x="863077" y="153066"/>
                </a:lnTo>
                <a:lnTo>
                  <a:pt x="864679" y="153885"/>
                </a:lnTo>
                <a:lnTo>
                  <a:pt x="864870" y="154000"/>
                </a:lnTo>
                <a:lnTo>
                  <a:pt x="862876" y="152234"/>
                </a:lnTo>
                <a:lnTo>
                  <a:pt x="861390" y="149783"/>
                </a:lnTo>
                <a:lnTo>
                  <a:pt x="861009" y="142392"/>
                </a:lnTo>
                <a:lnTo>
                  <a:pt x="862241" y="139814"/>
                </a:lnTo>
                <a:lnTo>
                  <a:pt x="864044" y="137845"/>
                </a:lnTo>
                <a:close/>
              </a:path>
              <a:path w="890904" h="316229">
                <a:moveTo>
                  <a:pt x="887287" y="137845"/>
                </a:moveTo>
                <a:lnTo>
                  <a:pt x="864044" y="137845"/>
                </a:lnTo>
                <a:lnTo>
                  <a:pt x="862241" y="139814"/>
                </a:lnTo>
                <a:lnTo>
                  <a:pt x="861154" y="142087"/>
                </a:lnTo>
                <a:lnTo>
                  <a:pt x="861061" y="143398"/>
                </a:lnTo>
                <a:lnTo>
                  <a:pt x="861390" y="149783"/>
                </a:lnTo>
                <a:lnTo>
                  <a:pt x="862876" y="152234"/>
                </a:lnTo>
                <a:lnTo>
                  <a:pt x="864870" y="154000"/>
                </a:lnTo>
                <a:lnTo>
                  <a:pt x="886546" y="154000"/>
                </a:lnTo>
                <a:lnTo>
                  <a:pt x="887779" y="152595"/>
                </a:lnTo>
                <a:lnTo>
                  <a:pt x="887945" y="151882"/>
                </a:lnTo>
                <a:lnTo>
                  <a:pt x="888982" y="146789"/>
                </a:lnTo>
                <a:lnTo>
                  <a:pt x="888883" y="142953"/>
                </a:lnTo>
                <a:lnTo>
                  <a:pt x="887287" y="137845"/>
                </a:lnTo>
                <a:close/>
              </a:path>
              <a:path w="890904" h="316229">
                <a:moveTo>
                  <a:pt x="860310" y="151901"/>
                </a:moveTo>
                <a:lnTo>
                  <a:pt x="860310" y="152595"/>
                </a:lnTo>
                <a:lnTo>
                  <a:pt x="861936" y="153343"/>
                </a:lnTo>
                <a:lnTo>
                  <a:pt x="861652" y="152433"/>
                </a:lnTo>
                <a:lnTo>
                  <a:pt x="860310" y="151901"/>
                </a:lnTo>
                <a:close/>
              </a:path>
              <a:path w="890904" h="316229">
                <a:moveTo>
                  <a:pt x="860989" y="150309"/>
                </a:moveTo>
                <a:lnTo>
                  <a:pt x="861652" y="152433"/>
                </a:lnTo>
                <a:lnTo>
                  <a:pt x="862495" y="152768"/>
                </a:lnTo>
                <a:lnTo>
                  <a:pt x="863077" y="153066"/>
                </a:lnTo>
                <a:lnTo>
                  <a:pt x="860989" y="150309"/>
                </a:lnTo>
                <a:close/>
              </a:path>
              <a:path w="890904" h="316229">
                <a:moveTo>
                  <a:pt x="848358" y="147407"/>
                </a:moveTo>
                <a:lnTo>
                  <a:pt x="860259" y="152573"/>
                </a:lnTo>
                <a:lnTo>
                  <a:pt x="860259" y="151882"/>
                </a:lnTo>
                <a:lnTo>
                  <a:pt x="849096" y="147701"/>
                </a:lnTo>
                <a:lnTo>
                  <a:pt x="848358" y="147407"/>
                </a:lnTo>
                <a:close/>
              </a:path>
              <a:path w="890904" h="316229">
                <a:moveTo>
                  <a:pt x="860310" y="148521"/>
                </a:moveTo>
                <a:lnTo>
                  <a:pt x="860386" y="151930"/>
                </a:lnTo>
                <a:lnTo>
                  <a:pt x="861652" y="152433"/>
                </a:lnTo>
                <a:lnTo>
                  <a:pt x="860989" y="150309"/>
                </a:lnTo>
                <a:lnTo>
                  <a:pt x="860869" y="150152"/>
                </a:lnTo>
                <a:lnTo>
                  <a:pt x="860310" y="148521"/>
                </a:lnTo>
                <a:close/>
              </a:path>
              <a:path w="890904" h="316229">
                <a:moveTo>
                  <a:pt x="860259" y="140132"/>
                </a:moveTo>
                <a:lnTo>
                  <a:pt x="848995" y="145719"/>
                </a:lnTo>
                <a:lnTo>
                  <a:pt x="847693" y="146418"/>
                </a:lnTo>
                <a:lnTo>
                  <a:pt x="847049" y="146789"/>
                </a:lnTo>
                <a:lnTo>
                  <a:pt x="848358" y="147407"/>
                </a:lnTo>
                <a:lnTo>
                  <a:pt x="849145" y="147719"/>
                </a:lnTo>
                <a:lnTo>
                  <a:pt x="860259" y="151882"/>
                </a:lnTo>
                <a:lnTo>
                  <a:pt x="860179" y="148138"/>
                </a:lnTo>
                <a:lnTo>
                  <a:pt x="859717" y="146789"/>
                </a:lnTo>
                <a:lnTo>
                  <a:pt x="859610" y="145719"/>
                </a:lnTo>
                <a:lnTo>
                  <a:pt x="860155" y="143398"/>
                </a:lnTo>
                <a:lnTo>
                  <a:pt x="860259" y="140132"/>
                </a:lnTo>
                <a:close/>
              </a:path>
              <a:path w="890904" h="316229">
                <a:moveTo>
                  <a:pt x="860310" y="148138"/>
                </a:moveTo>
                <a:lnTo>
                  <a:pt x="860310" y="148521"/>
                </a:lnTo>
                <a:lnTo>
                  <a:pt x="860869" y="150152"/>
                </a:lnTo>
                <a:lnTo>
                  <a:pt x="860989" y="150309"/>
                </a:lnTo>
                <a:lnTo>
                  <a:pt x="860310" y="148138"/>
                </a:lnTo>
                <a:close/>
              </a:path>
              <a:path w="890904" h="316229">
                <a:moveTo>
                  <a:pt x="889416" y="144660"/>
                </a:moveTo>
                <a:lnTo>
                  <a:pt x="889200" y="145719"/>
                </a:lnTo>
                <a:lnTo>
                  <a:pt x="889127" y="150032"/>
                </a:lnTo>
                <a:lnTo>
                  <a:pt x="889909" y="146659"/>
                </a:lnTo>
                <a:lnTo>
                  <a:pt x="889810" y="145923"/>
                </a:lnTo>
                <a:lnTo>
                  <a:pt x="889416" y="144660"/>
                </a:lnTo>
                <a:close/>
              </a:path>
              <a:path w="890904" h="316229">
                <a:moveTo>
                  <a:pt x="859695" y="146170"/>
                </a:moveTo>
                <a:lnTo>
                  <a:pt x="859717" y="146789"/>
                </a:lnTo>
                <a:lnTo>
                  <a:pt x="860259" y="148373"/>
                </a:lnTo>
                <a:lnTo>
                  <a:pt x="860174" y="147701"/>
                </a:lnTo>
                <a:lnTo>
                  <a:pt x="859695" y="146170"/>
                </a:lnTo>
                <a:close/>
              </a:path>
              <a:path w="890904" h="316229">
                <a:moveTo>
                  <a:pt x="860259" y="143398"/>
                </a:moveTo>
                <a:lnTo>
                  <a:pt x="859787" y="145719"/>
                </a:lnTo>
                <a:lnTo>
                  <a:pt x="859745" y="146329"/>
                </a:lnTo>
                <a:lnTo>
                  <a:pt x="860259" y="147975"/>
                </a:lnTo>
                <a:lnTo>
                  <a:pt x="860259" y="143398"/>
                </a:lnTo>
                <a:close/>
              </a:path>
              <a:path w="890904" h="316229">
                <a:moveTo>
                  <a:pt x="846893" y="146824"/>
                </a:moveTo>
                <a:lnTo>
                  <a:pt x="846505" y="147027"/>
                </a:lnTo>
                <a:lnTo>
                  <a:pt x="845437" y="147719"/>
                </a:lnTo>
                <a:lnTo>
                  <a:pt x="846950" y="146846"/>
                </a:lnTo>
                <a:close/>
              </a:path>
              <a:path w="890904" h="316229">
                <a:moveTo>
                  <a:pt x="847010" y="146812"/>
                </a:moveTo>
                <a:lnTo>
                  <a:pt x="848358" y="147407"/>
                </a:lnTo>
                <a:lnTo>
                  <a:pt x="847010" y="146812"/>
                </a:lnTo>
                <a:close/>
              </a:path>
              <a:path w="890904" h="316229">
                <a:moveTo>
                  <a:pt x="821167" y="133712"/>
                </a:moveTo>
                <a:lnTo>
                  <a:pt x="846480" y="146659"/>
                </a:lnTo>
                <a:lnTo>
                  <a:pt x="846893" y="146824"/>
                </a:lnTo>
                <a:lnTo>
                  <a:pt x="845248" y="146024"/>
                </a:lnTo>
                <a:lnTo>
                  <a:pt x="821167" y="133712"/>
                </a:lnTo>
                <a:close/>
              </a:path>
              <a:path w="890904" h="316229">
                <a:moveTo>
                  <a:pt x="848101" y="146189"/>
                </a:moveTo>
                <a:lnTo>
                  <a:pt x="846959" y="146789"/>
                </a:lnTo>
                <a:lnTo>
                  <a:pt x="848101" y="146189"/>
                </a:lnTo>
                <a:close/>
              </a:path>
              <a:path w="890904" h="316229">
                <a:moveTo>
                  <a:pt x="865072" y="132118"/>
                </a:moveTo>
                <a:lnTo>
                  <a:pt x="863879" y="132143"/>
                </a:lnTo>
                <a:lnTo>
                  <a:pt x="852297" y="132181"/>
                </a:lnTo>
                <a:lnTo>
                  <a:pt x="850126" y="132219"/>
                </a:lnTo>
                <a:lnTo>
                  <a:pt x="849350" y="132283"/>
                </a:lnTo>
                <a:lnTo>
                  <a:pt x="847526" y="132359"/>
                </a:lnTo>
                <a:lnTo>
                  <a:pt x="841895" y="132702"/>
                </a:lnTo>
                <a:lnTo>
                  <a:pt x="821167" y="133712"/>
                </a:lnTo>
                <a:lnTo>
                  <a:pt x="845616" y="146189"/>
                </a:lnTo>
                <a:lnTo>
                  <a:pt x="846959" y="146789"/>
                </a:lnTo>
                <a:lnTo>
                  <a:pt x="848395" y="146024"/>
                </a:lnTo>
                <a:lnTo>
                  <a:pt x="860259" y="139360"/>
                </a:lnTo>
                <a:lnTo>
                  <a:pt x="860259" y="136931"/>
                </a:lnTo>
                <a:lnTo>
                  <a:pt x="865072" y="132118"/>
                </a:lnTo>
                <a:close/>
              </a:path>
              <a:path w="890904" h="316229">
                <a:moveTo>
                  <a:pt x="860259" y="139360"/>
                </a:moveTo>
                <a:lnTo>
                  <a:pt x="858723" y="140246"/>
                </a:lnTo>
                <a:lnTo>
                  <a:pt x="848101" y="146189"/>
                </a:lnTo>
                <a:lnTo>
                  <a:pt x="848995" y="145719"/>
                </a:lnTo>
                <a:lnTo>
                  <a:pt x="860259" y="140132"/>
                </a:lnTo>
                <a:lnTo>
                  <a:pt x="860259" y="139360"/>
                </a:lnTo>
                <a:close/>
              </a:path>
              <a:path w="890904" h="316229">
                <a:moveTo>
                  <a:pt x="860259" y="142953"/>
                </a:moveTo>
                <a:lnTo>
                  <a:pt x="859807" y="144881"/>
                </a:lnTo>
                <a:lnTo>
                  <a:pt x="859695" y="146170"/>
                </a:lnTo>
                <a:lnTo>
                  <a:pt x="860191" y="143734"/>
                </a:lnTo>
                <a:lnTo>
                  <a:pt x="860259" y="142953"/>
                </a:lnTo>
                <a:close/>
              </a:path>
              <a:path w="890904" h="316229">
                <a:moveTo>
                  <a:pt x="889127" y="143734"/>
                </a:moveTo>
                <a:lnTo>
                  <a:pt x="889127" y="146079"/>
                </a:lnTo>
                <a:lnTo>
                  <a:pt x="889416" y="144660"/>
                </a:lnTo>
                <a:lnTo>
                  <a:pt x="889127" y="143734"/>
                </a:lnTo>
                <a:close/>
              </a:path>
              <a:path w="890904" h="316229">
                <a:moveTo>
                  <a:pt x="889127" y="140921"/>
                </a:moveTo>
                <a:lnTo>
                  <a:pt x="889127" y="143734"/>
                </a:lnTo>
                <a:lnTo>
                  <a:pt x="889416" y="144660"/>
                </a:lnTo>
                <a:lnTo>
                  <a:pt x="889723" y="143148"/>
                </a:lnTo>
                <a:lnTo>
                  <a:pt x="889634" y="142392"/>
                </a:lnTo>
                <a:lnTo>
                  <a:pt x="889127" y="140921"/>
                </a:lnTo>
                <a:close/>
              </a:path>
              <a:path w="890904" h="316229">
                <a:moveTo>
                  <a:pt x="880435" y="130556"/>
                </a:moveTo>
                <a:lnTo>
                  <a:pt x="871308" y="130556"/>
                </a:lnTo>
                <a:lnTo>
                  <a:pt x="873302" y="130619"/>
                </a:lnTo>
                <a:lnTo>
                  <a:pt x="876909" y="131152"/>
                </a:lnTo>
                <a:lnTo>
                  <a:pt x="878535" y="131572"/>
                </a:lnTo>
                <a:lnTo>
                  <a:pt x="883881" y="134035"/>
                </a:lnTo>
                <a:lnTo>
                  <a:pt x="886992" y="136931"/>
                </a:lnTo>
                <a:lnTo>
                  <a:pt x="889076" y="143571"/>
                </a:lnTo>
                <a:lnTo>
                  <a:pt x="889076" y="140773"/>
                </a:lnTo>
                <a:lnTo>
                  <a:pt x="888377" y="138747"/>
                </a:lnTo>
                <a:lnTo>
                  <a:pt x="884796" y="134010"/>
                </a:lnTo>
                <a:lnTo>
                  <a:pt x="883564" y="132867"/>
                </a:lnTo>
                <a:lnTo>
                  <a:pt x="880544" y="130619"/>
                </a:lnTo>
                <a:close/>
              </a:path>
              <a:path w="890904" h="316229">
                <a:moveTo>
                  <a:pt x="860558" y="141929"/>
                </a:moveTo>
                <a:lnTo>
                  <a:pt x="860463" y="142087"/>
                </a:lnTo>
                <a:lnTo>
                  <a:pt x="860391" y="142392"/>
                </a:lnTo>
                <a:lnTo>
                  <a:pt x="860310" y="143148"/>
                </a:lnTo>
                <a:lnTo>
                  <a:pt x="860558" y="141929"/>
                </a:lnTo>
                <a:close/>
              </a:path>
              <a:path w="890904" h="316229">
                <a:moveTo>
                  <a:pt x="861003" y="139742"/>
                </a:moveTo>
                <a:lnTo>
                  <a:pt x="860310" y="140106"/>
                </a:lnTo>
                <a:lnTo>
                  <a:pt x="860310" y="142736"/>
                </a:lnTo>
                <a:lnTo>
                  <a:pt x="860463" y="142087"/>
                </a:lnTo>
                <a:lnTo>
                  <a:pt x="860558" y="141929"/>
                </a:lnTo>
                <a:lnTo>
                  <a:pt x="861003" y="139742"/>
                </a:lnTo>
                <a:close/>
              </a:path>
              <a:path w="890904" h="316229">
                <a:moveTo>
                  <a:pt x="862350" y="138968"/>
                </a:moveTo>
                <a:lnTo>
                  <a:pt x="861730" y="139360"/>
                </a:lnTo>
                <a:lnTo>
                  <a:pt x="861003" y="139742"/>
                </a:lnTo>
                <a:lnTo>
                  <a:pt x="860558" y="141929"/>
                </a:lnTo>
                <a:lnTo>
                  <a:pt x="862350" y="138968"/>
                </a:lnTo>
                <a:close/>
              </a:path>
              <a:path w="890904" h="316229">
                <a:moveTo>
                  <a:pt x="859005" y="120608"/>
                </a:moveTo>
                <a:lnTo>
                  <a:pt x="889076" y="140773"/>
                </a:lnTo>
                <a:lnTo>
                  <a:pt x="889000" y="137845"/>
                </a:lnTo>
                <a:lnTo>
                  <a:pt x="882675" y="131521"/>
                </a:lnTo>
                <a:lnTo>
                  <a:pt x="883666" y="131521"/>
                </a:lnTo>
                <a:lnTo>
                  <a:pt x="883068" y="130923"/>
                </a:lnTo>
                <a:lnTo>
                  <a:pt x="874242" y="126415"/>
                </a:lnTo>
                <a:lnTo>
                  <a:pt x="871639" y="125361"/>
                </a:lnTo>
                <a:lnTo>
                  <a:pt x="860336" y="121145"/>
                </a:lnTo>
                <a:lnTo>
                  <a:pt x="859005" y="120608"/>
                </a:lnTo>
                <a:close/>
              </a:path>
              <a:path w="890904" h="316229">
                <a:moveTo>
                  <a:pt x="861195" y="138799"/>
                </a:moveTo>
                <a:lnTo>
                  <a:pt x="860331" y="139319"/>
                </a:lnTo>
                <a:lnTo>
                  <a:pt x="860310" y="140106"/>
                </a:lnTo>
                <a:lnTo>
                  <a:pt x="861003" y="139742"/>
                </a:lnTo>
                <a:lnTo>
                  <a:pt x="861195" y="138799"/>
                </a:lnTo>
                <a:close/>
              </a:path>
              <a:path w="890904" h="316229">
                <a:moveTo>
                  <a:pt x="864006" y="136944"/>
                </a:moveTo>
                <a:lnTo>
                  <a:pt x="863536" y="137287"/>
                </a:lnTo>
                <a:lnTo>
                  <a:pt x="861195" y="138799"/>
                </a:lnTo>
                <a:lnTo>
                  <a:pt x="861003" y="139742"/>
                </a:lnTo>
                <a:lnTo>
                  <a:pt x="861809" y="139319"/>
                </a:lnTo>
                <a:lnTo>
                  <a:pt x="862350" y="138968"/>
                </a:lnTo>
                <a:lnTo>
                  <a:pt x="862876" y="138099"/>
                </a:lnTo>
                <a:lnTo>
                  <a:pt x="863447" y="137464"/>
                </a:lnTo>
                <a:lnTo>
                  <a:pt x="864006" y="136944"/>
                </a:lnTo>
                <a:close/>
              </a:path>
              <a:path w="890904" h="316229">
                <a:moveTo>
                  <a:pt x="866187" y="132095"/>
                </a:moveTo>
                <a:lnTo>
                  <a:pt x="865072" y="132118"/>
                </a:lnTo>
                <a:lnTo>
                  <a:pt x="860259" y="136931"/>
                </a:lnTo>
                <a:lnTo>
                  <a:pt x="860259" y="139360"/>
                </a:lnTo>
                <a:lnTo>
                  <a:pt x="860361" y="137921"/>
                </a:lnTo>
                <a:lnTo>
                  <a:pt x="866187" y="132095"/>
                </a:lnTo>
                <a:close/>
              </a:path>
              <a:path w="890904" h="316229">
                <a:moveTo>
                  <a:pt x="869696" y="131826"/>
                </a:moveTo>
                <a:lnTo>
                  <a:pt x="869213" y="131889"/>
                </a:lnTo>
                <a:lnTo>
                  <a:pt x="866187" y="132095"/>
                </a:lnTo>
                <a:lnTo>
                  <a:pt x="860437" y="137845"/>
                </a:lnTo>
                <a:lnTo>
                  <a:pt x="860310" y="139330"/>
                </a:lnTo>
                <a:lnTo>
                  <a:pt x="861195" y="138799"/>
                </a:lnTo>
                <a:lnTo>
                  <a:pt x="861441" y="137591"/>
                </a:lnTo>
                <a:lnTo>
                  <a:pt x="863942" y="134734"/>
                </a:lnTo>
                <a:lnTo>
                  <a:pt x="867973" y="132357"/>
                </a:lnTo>
                <a:lnTo>
                  <a:pt x="868819" y="132041"/>
                </a:lnTo>
                <a:lnTo>
                  <a:pt x="869696" y="131826"/>
                </a:lnTo>
                <a:close/>
              </a:path>
              <a:path w="890904" h="316229">
                <a:moveTo>
                  <a:pt x="887006" y="136944"/>
                </a:moveTo>
                <a:lnTo>
                  <a:pt x="864006" y="136944"/>
                </a:lnTo>
                <a:lnTo>
                  <a:pt x="863333" y="137591"/>
                </a:lnTo>
                <a:lnTo>
                  <a:pt x="862876" y="138099"/>
                </a:lnTo>
                <a:lnTo>
                  <a:pt x="862350" y="138968"/>
                </a:lnTo>
                <a:lnTo>
                  <a:pt x="864044" y="137845"/>
                </a:lnTo>
                <a:lnTo>
                  <a:pt x="887287" y="137845"/>
                </a:lnTo>
                <a:lnTo>
                  <a:pt x="887006" y="136944"/>
                </a:lnTo>
                <a:close/>
              </a:path>
              <a:path w="890904" h="316229">
                <a:moveTo>
                  <a:pt x="879086" y="131826"/>
                </a:moveTo>
                <a:lnTo>
                  <a:pt x="861195" y="138799"/>
                </a:lnTo>
                <a:lnTo>
                  <a:pt x="863536" y="137287"/>
                </a:lnTo>
                <a:lnTo>
                  <a:pt x="864006" y="136944"/>
                </a:lnTo>
                <a:lnTo>
                  <a:pt x="887006" y="136944"/>
                </a:lnTo>
                <a:lnTo>
                  <a:pt x="883881" y="134035"/>
                </a:lnTo>
                <a:lnTo>
                  <a:pt x="879086" y="131826"/>
                </a:lnTo>
                <a:close/>
              </a:path>
              <a:path w="890904" h="316229">
                <a:moveTo>
                  <a:pt x="883666" y="131521"/>
                </a:moveTo>
                <a:lnTo>
                  <a:pt x="882675" y="131521"/>
                </a:lnTo>
                <a:lnTo>
                  <a:pt x="889076" y="137921"/>
                </a:lnTo>
                <a:lnTo>
                  <a:pt x="889076" y="136931"/>
                </a:lnTo>
                <a:lnTo>
                  <a:pt x="883666" y="131521"/>
                </a:lnTo>
                <a:close/>
              </a:path>
              <a:path w="890904" h="316229">
                <a:moveTo>
                  <a:pt x="821099" y="133682"/>
                </a:moveTo>
                <a:lnTo>
                  <a:pt x="801018" y="134734"/>
                </a:lnTo>
                <a:lnTo>
                  <a:pt x="821159" y="133713"/>
                </a:lnTo>
                <a:close/>
              </a:path>
              <a:path w="890904" h="316229">
                <a:moveTo>
                  <a:pt x="847556" y="132357"/>
                </a:moveTo>
                <a:lnTo>
                  <a:pt x="841997" y="132588"/>
                </a:lnTo>
                <a:lnTo>
                  <a:pt x="821107" y="133682"/>
                </a:lnTo>
                <a:lnTo>
                  <a:pt x="841895" y="132702"/>
                </a:lnTo>
                <a:lnTo>
                  <a:pt x="847556" y="132357"/>
                </a:lnTo>
                <a:close/>
              </a:path>
              <a:path w="890904" h="316229">
                <a:moveTo>
                  <a:pt x="626033" y="1574"/>
                </a:moveTo>
                <a:lnTo>
                  <a:pt x="612914" y="27241"/>
                </a:lnTo>
                <a:lnTo>
                  <a:pt x="821107" y="133682"/>
                </a:lnTo>
                <a:lnTo>
                  <a:pt x="841997" y="132588"/>
                </a:lnTo>
                <a:lnTo>
                  <a:pt x="847556" y="132357"/>
                </a:lnTo>
                <a:lnTo>
                  <a:pt x="849820" y="132219"/>
                </a:lnTo>
                <a:lnTo>
                  <a:pt x="850196" y="132213"/>
                </a:lnTo>
                <a:lnTo>
                  <a:pt x="851650" y="132092"/>
                </a:lnTo>
                <a:lnTo>
                  <a:pt x="863180" y="130949"/>
                </a:lnTo>
                <a:lnTo>
                  <a:pt x="865962" y="130721"/>
                </a:lnTo>
                <a:lnTo>
                  <a:pt x="866486" y="130704"/>
                </a:lnTo>
                <a:lnTo>
                  <a:pt x="866711" y="130479"/>
                </a:lnTo>
                <a:lnTo>
                  <a:pt x="880306" y="130479"/>
                </a:lnTo>
                <a:lnTo>
                  <a:pt x="878878" y="129641"/>
                </a:lnTo>
                <a:lnTo>
                  <a:pt x="873937" y="127114"/>
                </a:lnTo>
                <a:lnTo>
                  <a:pt x="871423" y="125984"/>
                </a:lnTo>
                <a:lnTo>
                  <a:pt x="859005" y="120608"/>
                </a:lnTo>
                <a:lnTo>
                  <a:pt x="858227" y="120294"/>
                </a:lnTo>
                <a:lnTo>
                  <a:pt x="679310" y="28816"/>
                </a:lnTo>
                <a:lnTo>
                  <a:pt x="627430" y="28816"/>
                </a:lnTo>
                <a:lnTo>
                  <a:pt x="633882" y="22364"/>
                </a:lnTo>
                <a:lnTo>
                  <a:pt x="633882" y="6451"/>
                </a:lnTo>
                <a:lnTo>
                  <a:pt x="632114" y="4683"/>
                </a:lnTo>
                <a:lnTo>
                  <a:pt x="626033" y="1574"/>
                </a:lnTo>
                <a:close/>
              </a:path>
              <a:path w="890904" h="316229">
                <a:moveTo>
                  <a:pt x="850196" y="132213"/>
                </a:moveTo>
                <a:lnTo>
                  <a:pt x="849820" y="132219"/>
                </a:lnTo>
                <a:lnTo>
                  <a:pt x="847556" y="132357"/>
                </a:lnTo>
                <a:lnTo>
                  <a:pt x="849350" y="132283"/>
                </a:lnTo>
                <a:lnTo>
                  <a:pt x="850196" y="132213"/>
                </a:lnTo>
                <a:close/>
              </a:path>
              <a:path w="890904" h="316229">
                <a:moveTo>
                  <a:pt x="866486" y="130704"/>
                </a:moveTo>
                <a:lnTo>
                  <a:pt x="865962" y="130721"/>
                </a:lnTo>
                <a:lnTo>
                  <a:pt x="863180" y="130949"/>
                </a:lnTo>
                <a:lnTo>
                  <a:pt x="851522" y="132105"/>
                </a:lnTo>
                <a:lnTo>
                  <a:pt x="850196" y="132213"/>
                </a:lnTo>
                <a:lnTo>
                  <a:pt x="852297" y="132181"/>
                </a:lnTo>
                <a:lnTo>
                  <a:pt x="863879" y="132143"/>
                </a:lnTo>
                <a:lnTo>
                  <a:pt x="865072" y="132118"/>
                </a:lnTo>
                <a:lnTo>
                  <a:pt x="866486" y="130704"/>
                </a:lnTo>
                <a:close/>
              </a:path>
              <a:path w="890904" h="316229">
                <a:moveTo>
                  <a:pt x="871308" y="130556"/>
                </a:moveTo>
                <a:lnTo>
                  <a:pt x="866486" y="130704"/>
                </a:lnTo>
                <a:lnTo>
                  <a:pt x="865072" y="132118"/>
                </a:lnTo>
                <a:lnTo>
                  <a:pt x="866187" y="132095"/>
                </a:lnTo>
                <a:lnTo>
                  <a:pt x="866762" y="131521"/>
                </a:lnTo>
                <a:lnTo>
                  <a:pt x="878338" y="131521"/>
                </a:lnTo>
                <a:lnTo>
                  <a:pt x="876909" y="131152"/>
                </a:lnTo>
                <a:lnTo>
                  <a:pt x="873302" y="130619"/>
                </a:lnTo>
                <a:lnTo>
                  <a:pt x="871308" y="130556"/>
                </a:lnTo>
                <a:close/>
              </a:path>
              <a:path w="890904" h="316229">
                <a:moveTo>
                  <a:pt x="878338" y="131521"/>
                </a:moveTo>
                <a:lnTo>
                  <a:pt x="866762" y="131521"/>
                </a:lnTo>
                <a:lnTo>
                  <a:pt x="866187" y="132095"/>
                </a:lnTo>
                <a:lnTo>
                  <a:pt x="869213" y="131889"/>
                </a:lnTo>
                <a:lnTo>
                  <a:pt x="869696" y="131826"/>
                </a:lnTo>
                <a:lnTo>
                  <a:pt x="879086" y="131826"/>
                </a:lnTo>
                <a:lnTo>
                  <a:pt x="878535" y="131572"/>
                </a:lnTo>
                <a:lnTo>
                  <a:pt x="878338" y="131521"/>
                </a:lnTo>
                <a:close/>
              </a:path>
              <a:path w="890904" h="316229">
                <a:moveTo>
                  <a:pt x="882624" y="130479"/>
                </a:moveTo>
                <a:lnTo>
                  <a:pt x="882199" y="130479"/>
                </a:lnTo>
                <a:lnTo>
                  <a:pt x="883068" y="130923"/>
                </a:lnTo>
                <a:lnTo>
                  <a:pt x="882624" y="130479"/>
                </a:lnTo>
                <a:close/>
              </a:path>
              <a:path w="890904" h="316229">
                <a:moveTo>
                  <a:pt x="880306" y="130479"/>
                </a:moveTo>
                <a:lnTo>
                  <a:pt x="866711" y="130479"/>
                </a:lnTo>
                <a:lnTo>
                  <a:pt x="866486" y="130704"/>
                </a:lnTo>
                <a:lnTo>
                  <a:pt x="871308" y="130556"/>
                </a:lnTo>
                <a:lnTo>
                  <a:pt x="880435" y="130556"/>
                </a:lnTo>
                <a:lnTo>
                  <a:pt x="880306" y="130479"/>
                </a:lnTo>
                <a:close/>
              </a:path>
              <a:path w="890904" h="316229">
                <a:moveTo>
                  <a:pt x="857704" y="120026"/>
                </a:moveTo>
                <a:lnTo>
                  <a:pt x="858227" y="120294"/>
                </a:lnTo>
                <a:lnTo>
                  <a:pt x="859005" y="120608"/>
                </a:lnTo>
                <a:lnTo>
                  <a:pt x="857704" y="120026"/>
                </a:lnTo>
                <a:close/>
              </a:path>
              <a:path w="890904" h="316229">
                <a:moveTo>
                  <a:pt x="627430" y="0"/>
                </a:moveTo>
                <a:lnTo>
                  <a:pt x="611517" y="0"/>
                </a:lnTo>
                <a:lnTo>
                  <a:pt x="605066" y="6451"/>
                </a:lnTo>
                <a:lnTo>
                  <a:pt x="605066" y="22364"/>
                </a:lnTo>
                <a:lnTo>
                  <a:pt x="611517" y="28816"/>
                </a:lnTo>
                <a:lnTo>
                  <a:pt x="615994" y="28816"/>
                </a:lnTo>
                <a:lnTo>
                  <a:pt x="612914" y="27241"/>
                </a:lnTo>
                <a:lnTo>
                  <a:pt x="605341" y="18310"/>
                </a:lnTo>
                <a:lnTo>
                  <a:pt x="606644" y="7850"/>
                </a:lnTo>
                <a:lnTo>
                  <a:pt x="614361" y="668"/>
                </a:lnTo>
                <a:lnTo>
                  <a:pt x="628099" y="668"/>
                </a:lnTo>
                <a:lnTo>
                  <a:pt x="627430" y="0"/>
                </a:lnTo>
                <a:close/>
              </a:path>
              <a:path w="890904" h="316229">
                <a:moveTo>
                  <a:pt x="632115" y="4684"/>
                </a:moveTo>
                <a:lnTo>
                  <a:pt x="633882" y="6451"/>
                </a:lnTo>
                <a:lnTo>
                  <a:pt x="633882" y="22364"/>
                </a:lnTo>
                <a:lnTo>
                  <a:pt x="627430" y="28816"/>
                </a:lnTo>
                <a:lnTo>
                  <a:pt x="679310" y="28816"/>
                </a:lnTo>
                <a:lnTo>
                  <a:pt x="632115" y="4684"/>
                </a:lnTo>
                <a:close/>
              </a:path>
              <a:path w="890904" h="316229">
                <a:moveTo>
                  <a:pt x="614361" y="668"/>
                </a:moveTo>
                <a:lnTo>
                  <a:pt x="606644" y="7850"/>
                </a:lnTo>
                <a:lnTo>
                  <a:pt x="605341" y="18310"/>
                </a:lnTo>
                <a:lnTo>
                  <a:pt x="612914" y="27241"/>
                </a:lnTo>
                <a:lnTo>
                  <a:pt x="626033" y="1574"/>
                </a:lnTo>
                <a:lnTo>
                  <a:pt x="614361" y="668"/>
                </a:lnTo>
                <a:close/>
              </a:path>
              <a:path w="890904" h="316229">
                <a:moveTo>
                  <a:pt x="628099" y="668"/>
                </a:moveTo>
                <a:lnTo>
                  <a:pt x="614361" y="668"/>
                </a:lnTo>
                <a:lnTo>
                  <a:pt x="626033" y="1574"/>
                </a:lnTo>
                <a:lnTo>
                  <a:pt x="632114" y="4683"/>
                </a:lnTo>
                <a:lnTo>
                  <a:pt x="628099" y="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03635" y="4443176"/>
            <a:ext cx="1982889" cy="5473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6814" y="5417014"/>
            <a:ext cx="296258" cy="425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50851" y="4886956"/>
            <a:ext cx="219532" cy="25781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774775" y="5491708"/>
            <a:ext cx="626110" cy="310515"/>
          </a:xfrm>
          <a:custGeom>
            <a:avLst/>
            <a:gdLst/>
            <a:ahLst/>
            <a:cxnLst/>
            <a:rect l="l" t="t" r="r" b="b"/>
            <a:pathLst>
              <a:path w="626109" h="310514">
                <a:moveTo>
                  <a:pt x="367769" y="281368"/>
                </a:moveTo>
                <a:lnTo>
                  <a:pt x="363918" y="281368"/>
                </a:lnTo>
                <a:lnTo>
                  <a:pt x="357466" y="287820"/>
                </a:lnTo>
                <a:lnTo>
                  <a:pt x="357466" y="303745"/>
                </a:lnTo>
                <a:lnTo>
                  <a:pt x="363918" y="310197"/>
                </a:lnTo>
                <a:lnTo>
                  <a:pt x="379831" y="310197"/>
                </a:lnTo>
                <a:lnTo>
                  <a:pt x="380126" y="309902"/>
                </a:lnTo>
                <a:lnTo>
                  <a:pt x="367920" y="309902"/>
                </a:lnTo>
                <a:lnTo>
                  <a:pt x="359635" y="303388"/>
                </a:lnTo>
                <a:lnTo>
                  <a:pt x="357469" y="293072"/>
                </a:lnTo>
                <a:lnTo>
                  <a:pt x="364274" y="283540"/>
                </a:lnTo>
                <a:lnTo>
                  <a:pt x="367769" y="281368"/>
                </a:lnTo>
                <a:close/>
              </a:path>
              <a:path w="626109" h="310514">
                <a:moveTo>
                  <a:pt x="364274" y="283540"/>
                </a:moveTo>
                <a:lnTo>
                  <a:pt x="357469" y="293072"/>
                </a:lnTo>
                <a:lnTo>
                  <a:pt x="359635" y="303388"/>
                </a:lnTo>
                <a:lnTo>
                  <a:pt x="367920" y="309902"/>
                </a:lnTo>
                <a:lnTo>
                  <a:pt x="379475" y="308025"/>
                </a:lnTo>
                <a:lnTo>
                  <a:pt x="364274" y="283540"/>
                </a:lnTo>
                <a:close/>
              </a:path>
              <a:path w="626109" h="310514">
                <a:moveTo>
                  <a:pt x="386149" y="303879"/>
                </a:moveTo>
                <a:lnTo>
                  <a:pt x="379475" y="308025"/>
                </a:lnTo>
                <a:lnTo>
                  <a:pt x="367920" y="309902"/>
                </a:lnTo>
                <a:lnTo>
                  <a:pt x="380126" y="309902"/>
                </a:lnTo>
                <a:lnTo>
                  <a:pt x="386149" y="303879"/>
                </a:lnTo>
                <a:close/>
              </a:path>
              <a:path w="626109" h="310514">
                <a:moveTo>
                  <a:pt x="579448" y="162649"/>
                </a:moveTo>
                <a:lnTo>
                  <a:pt x="557774" y="163350"/>
                </a:lnTo>
                <a:lnTo>
                  <a:pt x="364274" y="283540"/>
                </a:lnTo>
                <a:lnTo>
                  <a:pt x="379475" y="308025"/>
                </a:lnTo>
                <a:lnTo>
                  <a:pt x="386149" y="303879"/>
                </a:lnTo>
                <a:lnTo>
                  <a:pt x="386283" y="303745"/>
                </a:lnTo>
                <a:lnTo>
                  <a:pt x="386283" y="287820"/>
                </a:lnTo>
                <a:lnTo>
                  <a:pt x="379831" y="281368"/>
                </a:lnTo>
                <a:lnTo>
                  <a:pt x="422380" y="281368"/>
                </a:lnTo>
                <a:lnTo>
                  <a:pt x="599871" y="171094"/>
                </a:lnTo>
                <a:lnTo>
                  <a:pt x="601472" y="170294"/>
                </a:lnTo>
                <a:lnTo>
                  <a:pt x="608484" y="166983"/>
                </a:lnTo>
                <a:lnTo>
                  <a:pt x="610900" y="163398"/>
                </a:lnTo>
                <a:lnTo>
                  <a:pt x="593267" y="163398"/>
                </a:lnTo>
                <a:lnTo>
                  <a:pt x="590981" y="163309"/>
                </a:lnTo>
                <a:lnTo>
                  <a:pt x="581266" y="162725"/>
                </a:lnTo>
                <a:lnTo>
                  <a:pt x="579448" y="162649"/>
                </a:lnTo>
                <a:close/>
              </a:path>
              <a:path w="626109" h="310514">
                <a:moveTo>
                  <a:pt x="422380" y="281368"/>
                </a:moveTo>
                <a:lnTo>
                  <a:pt x="379831" y="281368"/>
                </a:lnTo>
                <a:lnTo>
                  <a:pt x="386283" y="287820"/>
                </a:lnTo>
                <a:lnTo>
                  <a:pt x="386283" y="303745"/>
                </a:lnTo>
                <a:lnTo>
                  <a:pt x="386149" y="303879"/>
                </a:lnTo>
                <a:lnTo>
                  <a:pt x="422380" y="281368"/>
                </a:lnTo>
                <a:close/>
              </a:path>
              <a:path w="626109" h="310514">
                <a:moveTo>
                  <a:pt x="29688" y="151603"/>
                </a:moveTo>
                <a:lnTo>
                  <a:pt x="6248" y="152361"/>
                </a:lnTo>
                <a:lnTo>
                  <a:pt x="0" y="159016"/>
                </a:lnTo>
                <a:lnTo>
                  <a:pt x="520" y="174917"/>
                </a:lnTo>
                <a:lnTo>
                  <a:pt x="7175" y="181165"/>
                </a:lnTo>
                <a:lnTo>
                  <a:pt x="30613" y="180397"/>
                </a:lnTo>
                <a:lnTo>
                  <a:pt x="23964" y="174167"/>
                </a:lnTo>
                <a:lnTo>
                  <a:pt x="23456" y="158254"/>
                </a:lnTo>
                <a:lnTo>
                  <a:pt x="29688" y="151603"/>
                </a:lnTo>
                <a:close/>
              </a:path>
              <a:path w="626109" h="310514">
                <a:moveTo>
                  <a:pt x="556796" y="134559"/>
                </a:moveTo>
                <a:lnTo>
                  <a:pt x="29688" y="151603"/>
                </a:lnTo>
                <a:lnTo>
                  <a:pt x="23456" y="158254"/>
                </a:lnTo>
                <a:lnTo>
                  <a:pt x="23964" y="174167"/>
                </a:lnTo>
                <a:lnTo>
                  <a:pt x="30613" y="180397"/>
                </a:lnTo>
                <a:lnTo>
                  <a:pt x="557680" y="163352"/>
                </a:lnTo>
                <a:lnTo>
                  <a:pt x="582202" y="148146"/>
                </a:lnTo>
                <a:lnTo>
                  <a:pt x="556796" y="134559"/>
                </a:lnTo>
                <a:close/>
              </a:path>
              <a:path w="626109" h="310514">
                <a:moveTo>
                  <a:pt x="608484" y="166983"/>
                </a:moveTo>
                <a:lnTo>
                  <a:pt x="601472" y="170294"/>
                </a:lnTo>
                <a:lnTo>
                  <a:pt x="599871" y="171094"/>
                </a:lnTo>
                <a:lnTo>
                  <a:pt x="588844" y="177945"/>
                </a:lnTo>
                <a:lnTo>
                  <a:pt x="590296" y="177164"/>
                </a:lnTo>
                <a:lnTo>
                  <a:pt x="604837" y="169595"/>
                </a:lnTo>
                <a:lnTo>
                  <a:pt x="608076" y="167589"/>
                </a:lnTo>
                <a:lnTo>
                  <a:pt x="608484" y="166983"/>
                </a:lnTo>
                <a:close/>
              </a:path>
              <a:path w="626109" h="310514">
                <a:moveTo>
                  <a:pt x="607198" y="127648"/>
                </a:moveTo>
                <a:lnTo>
                  <a:pt x="610721" y="132219"/>
                </a:lnTo>
                <a:lnTo>
                  <a:pt x="614073" y="137694"/>
                </a:lnTo>
                <a:lnTo>
                  <a:pt x="615809" y="143610"/>
                </a:lnTo>
                <a:lnTo>
                  <a:pt x="615758" y="145173"/>
                </a:lnTo>
                <a:lnTo>
                  <a:pt x="615646" y="147145"/>
                </a:lnTo>
                <a:lnTo>
                  <a:pt x="615890" y="149034"/>
                </a:lnTo>
                <a:lnTo>
                  <a:pt x="615982" y="150710"/>
                </a:lnTo>
                <a:lnTo>
                  <a:pt x="614680" y="156521"/>
                </a:lnTo>
                <a:lnTo>
                  <a:pt x="611584" y="162382"/>
                </a:lnTo>
                <a:lnTo>
                  <a:pt x="608484" y="166983"/>
                </a:lnTo>
                <a:lnTo>
                  <a:pt x="610374" y="166090"/>
                </a:lnTo>
                <a:lnTo>
                  <a:pt x="612470" y="165036"/>
                </a:lnTo>
                <a:lnTo>
                  <a:pt x="620587" y="159992"/>
                </a:lnTo>
                <a:lnTo>
                  <a:pt x="625411" y="155168"/>
                </a:lnTo>
                <a:lnTo>
                  <a:pt x="625298" y="143610"/>
                </a:lnTo>
                <a:lnTo>
                  <a:pt x="625150" y="138994"/>
                </a:lnTo>
                <a:lnTo>
                  <a:pt x="620307" y="134151"/>
                </a:lnTo>
                <a:lnTo>
                  <a:pt x="611314" y="129336"/>
                </a:lnTo>
                <a:lnTo>
                  <a:pt x="609155" y="128422"/>
                </a:lnTo>
                <a:lnTo>
                  <a:pt x="607198" y="127648"/>
                </a:lnTo>
                <a:close/>
              </a:path>
              <a:path w="626109" h="310514">
                <a:moveTo>
                  <a:pt x="596455" y="160908"/>
                </a:moveTo>
                <a:lnTo>
                  <a:pt x="594410" y="160972"/>
                </a:lnTo>
                <a:lnTo>
                  <a:pt x="592594" y="161175"/>
                </a:lnTo>
                <a:lnTo>
                  <a:pt x="582929" y="162382"/>
                </a:lnTo>
                <a:lnTo>
                  <a:pt x="580656" y="162610"/>
                </a:lnTo>
                <a:lnTo>
                  <a:pt x="579448" y="162649"/>
                </a:lnTo>
                <a:lnTo>
                  <a:pt x="581266" y="162725"/>
                </a:lnTo>
                <a:lnTo>
                  <a:pt x="590981" y="163309"/>
                </a:lnTo>
                <a:lnTo>
                  <a:pt x="593267" y="163398"/>
                </a:lnTo>
                <a:lnTo>
                  <a:pt x="603326" y="163067"/>
                </a:lnTo>
                <a:lnTo>
                  <a:pt x="607987" y="161963"/>
                </a:lnTo>
                <a:lnTo>
                  <a:pt x="608248" y="161620"/>
                </a:lnTo>
                <a:lnTo>
                  <a:pt x="603046" y="161620"/>
                </a:lnTo>
                <a:lnTo>
                  <a:pt x="602348" y="160921"/>
                </a:lnTo>
                <a:lnTo>
                  <a:pt x="596455" y="160908"/>
                </a:lnTo>
                <a:close/>
              </a:path>
              <a:path w="626109" h="310514">
                <a:moveTo>
                  <a:pt x="615637" y="147073"/>
                </a:moveTo>
                <a:lnTo>
                  <a:pt x="593267" y="163398"/>
                </a:lnTo>
                <a:lnTo>
                  <a:pt x="610900" y="163398"/>
                </a:lnTo>
                <a:lnTo>
                  <a:pt x="611644" y="162293"/>
                </a:lnTo>
                <a:lnTo>
                  <a:pt x="614680" y="156521"/>
                </a:lnTo>
                <a:lnTo>
                  <a:pt x="615982" y="150710"/>
                </a:lnTo>
                <a:lnTo>
                  <a:pt x="615890" y="149034"/>
                </a:lnTo>
                <a:lnTo>
                  <a:pt x="615637" y="147073"/>
                </a:lnTo>
                <a:close/>
              </a:path>
              <a:path w="626109" h="310514">
                <a:moveTo>
                  <a:pt x="579424" y="162648"/>
                </a:moveTo>
                <a:lnTo>
                  <a:pt x="557727" y="163352"/>
                </a:lnTo>
                <a:lnTo>
                  <a:pt x="579448" y="162649"/>
                </a:lnTo>
                <a:close/>
              </a:path>
              <a:path w="626109" h="310514">
                <a:moveTo>
                  <a:pt x="582905" y="148522"/>
                </a:moveTo>
                <a:lnTo>
                  <a:pt x="576313" y="151955"/>
                </a:lnTo>
                <a:lnTo>
                  <a:pt x="574436" y="152971"/>
                </a:lnTo>
                <a:lnTo>
                  <a:pt x="557729" y="163350"/>
                </a:lnTo>
                <a:lnTo>
                  <a:pt x="580656" y="162610"/>
                </a:lnTo>
                <a:lnTo>
                  <a:pt x="582929" y="162382"/>
                </a:lnTo>
                <a:lnTo>
                  <a:pt x="592594" y="161175"/>
                </a:lnTo>
                <a:lnTo>
                  <a:pt x="594410" y="160972"/>
                </a:lnTo>
                <a:lnTo>
                  <a:pt x="596455" y="160908"/>
                </a:lnTo>
                <a:lnTo>
                  <a:pt x="596609" y="160908"/>
                </a:lnTo>
                <a:lnTo>
                  <a:pt x="594436" y="160540"/>
                </a:lnTo>
                <a:lnTo>
                  <a:pt x="592239" y="159600"/>
                </a:lnTo>
                <a:lnTo>
                  <a:pt x="587057" y="153631"/>
                </a:lnTo>
                <a:lnTo>
                  <a:pt x="586659" y="150470"/>
                </a:lnTo>
                <a:lnTo>
                  <a:pt x="586070" y="150215"/>
                </a:lnTo>
                <a:lnTo>
                  <a:pt x="582905" y="148522"/>
                </a:lnTo>
                <a:close/>
              </a:path>
              <a:path w="626109" h="310514">
                <a:moveTo>
                  <a:pt x="596595" y="154448"/>
                </a:moveTo>
                <a:lnTo>
                  <a:pt x="596595" y="155168"/>
                </a:lnTo>
                <a:lnTo>
                  <a:pt x="603046" y="161620"/>
                </a:lnTo>
                <a:lnTo>
                  <a:pt x="608248" y="161620"/>
                </a:lnTo>
                <a:lnTo>
                  <a:pt x="612330" y="156248"/>
                </a:lnTo>
                <a:lnTo>
                  <a:pt x="600532" y="156248"/>
                </a:lnTo>
                <a:lnTo>
                  <a:pt x="599084" y="155473"/>
                </a:lnTo>
                <a:lnTo>
                  <a:pt x="596595" y="154448"/>
                </a:lnTo>
                <a:close/>
              </a:path>
              <a:path w="626109" h="310514">
                <a:moveTo>
                  <a:pt x="620587" y="159992"/>
                </a:moveTo>
                <a:lnTo>
                  <a:pt x="617968" y="161620"/>
                </a:lnTo>
                <a:lnTo>
                  <a:pt x="618959" y="161620"/>
                </a:lnTo>
                <a:lnTo>
                  <a:pt x="620587" y="159992"/>
                </a:lnTo>
                <a:close/>
              </a:path>
              <a:path w="626109" h="310514">
                <a:moveTo>
                  <a:pt x="596609" y="160908"/>
                </a:moveTo>
                <a:lnTo>
                  <a:pt x="596455" y="160908"/>
                </a:lnTo>
                <a:lnTo>
                  <a:pt x="596684" y="160921"/>
                </a:lnTo>
                <a:close/>
              </a:path>
              <a:path w="626109" h="310514">
                <a:moveTo>
                  <a:pt x="586659" y="150470"/>
                </a:moveTo>
                <a:lnTo>
                  <a:pt x="587057" y="153631"/>
                </a:lnTo>
                <a:lnTo>
                  <a:pt x="592239" y="159600"/>
                </a:lnTo>
                <a:lnTo>
                  <a:pt x="594436" y="160540"/>
                </a:lnTo>
                <a:lnTo>
                  <a:pt x="596684" y="160921"/>
                </a:lnTo>
                <a:lnTo>
                  <a:pt x="602348" y="160921"/>
                </a:lnTo>
                <a:lnTo>
                  <a:pt x="596595" y="155168"/>
                </a:lnTo>
                <a:lnTo>
                  <a:pt x="596595" y="154448"/>
                </a:lnTo>
                <a:lnTo>
                  <a:pt x="588276" y="151155"/>
                </a:lnTo>
                <a:lnTo>
                  <a:pt x="586659" y="150470"/>
                </a:lnTo>
                <a:close/>
              </a:path>
              <a:path w="626109" h="310514">
                <a:moveTo>
                  <a:pt x="625411" y="147145"/>
                </a:moveTo>
                <a:lnTo>
                  <a:pt x="625411" y="155168"/>
                </a:lnTo>
                <a:lnTo>
                  <a:pt x="620587" y="159992"/>
                </a:lnTo>
                <a:lnTo>
                  <a:pt x="621626" y="159346"/>
                </a:lnTo>
                <a:lnTo>
                  <a:pt x="625581" y="155168"/>
                </a:lnTo>
                <a:lnTo>
                  <a:pt x="625455" y="148522"/>
                </a:lnTo>
                <a:lnTo>
                  <a:pt x="625411" y="147145"/>
                </a:lnTo>
                <a:close/>
              </a:path>
              <a:path w="626109" h="310514">
                <a:moveTo>
                  <a:pt x="596595" y="147479"/>
                </a:moveTo>
                <a:lnTo>
                  <a:pt x="596595" y="154448"/>
                </a:lnTo>
                <a:lnTo>
                  <a:pt x="599084" y="155473"/>
                </a:lnTo>
                <a:lnTo>
                  <a:pt x="600532" y="156248"/>
                </a:lnTo>
                <a:lnTo>
                  <a:pt x="598246" y="154139"/>
                </a:lnTo>
                <a:lnTo>
                  <a:pt x="596768" y="151603"/>
                </a:lnTo>
                <a:lnTo>
                  <a:pt x="596644" y="149034"/>
                </a:lnTo>
                <a:lnTo>
                  <a:pt x="596595" y="147479"/>
                </a:lnTo>
                <a:close/>
              </a:path>
              <a:path w="626109" h="310514">
                <a:moveTo>
                  <a:pt x="612193" y="138874"/>
                </a:moveTo>
                <a:lnTo>
                  <a:pt x="599973" y="138874"/>
                </a:lnTo>
                <a:lnTo>
                  <a:pt x="597827" y="141135"/>
                </a:lnTo>
                <a:lnTo>
                  <a:pt x="596595" y="143610"/>
                </a:lnTo>
                <a:lnTo>
                  <a:pt x="596644" y="149034"/>
                </a:lnTo>
                <a:lnTo>
                  <a:pt x="596768" y="151603"/>
                </a:lnTo>
                <a:lnTo>
                  <a:pt x="598246" y="154139"/>
                </a:lnTo>
                <a:lnTo>
                  <a:pt x="600532" y="156248"/>
                </a:lnTo>
                <a:lnTo>
                  <a:pt x="612330" y="156248"/>
                </a:lnTo>
                <a:lnTo>
                  <a:pt x="615447" y="150031"/>
                </a:lnTo>
                <a:lnTo>
                  <a:pt x="615571" y="148100"/>
                </a:lnTo>
                <a:lnTo>
                  <a:pt x="615461" y="145707"/>
                </a:lnTo>
                <a:lnTo>
                  <a:pt x="615255" y="144116"/>
                </a:lnTo>
                <a:lnTo>
                  <a:pt x="612193" y="138874"/>
                </a:lnTo>
                <a:close/>
              </a:path>
              <a:path w="626109" h="310514">
                <a:moveTo>
                  <a:pt x="586789" y="149572"/>
                </a:moveTo>
                <a:lnTo>
                  <a:pt x="586747" y="150507"/>
                </a:lnTo>
                <a:lnTo>
                  <a:pt x="588276" y="151155"/>
                </a:lnTo>
                <a:lnTo>
                  <a:pt x="596595" y="154448"/>
                </a:lnTo>
                <a:lnTo>
                  <a:pt x="596595" y="150710"/>
                </a:lnTo>
                <a:lnTo>
                  <a:pt x="588746" y="150710"/>
                </a:lnTo>
                <a:lnTo>
                  <a:pt x="588416" y="150470"/>
                </a:lnTo>
                <a:lnTo>
                  <a:pt x="587984" y="150215"/>
                </a:lnTo>
                <a:lnTo>
                  <a:pt x="586789" y="149572"/>
                </a:lnTo>
                <a:close/>
              </a:path>
              <a:path w="626109" h="310514">
                <a:moveTo>
                  <a:pt x="582202" y="148146"/>
                </a:moveTo>
                <a:lnTo>
                  <a:pt x="574452" y="152961"/>
                </a:lnTo>
                <a:lnTo>
                  <a:pt x="576996" y="151599"/>
                </a:lnTo>
                <a:lnTo>
                  <a:pt x="582905" y="148522"/>
                </a:lnTo>
                <a:lnTo>
                  <a:pt x="582202" y="148146"/>
                </a:lnTo>
                <a:close/>
              </a:path>
              <a:path w="626109" h="310514">
                <a:moveTo>
                  <a:pt x="556777" y="134549"/>
                </a:moveTo>
                <a:lnTo>
                  <a:pt x="29688" y="151603"/>
                </a:lnTo>
                <a:lnTo>
                  <a:pt x="556796" y="134559"/>
                </a:lnTo>
                <a:close/>
              </a:path>
              <a:path w="626109" h="310514">
                <a:moveTo>
                  <a:pt x="587119" y="147979"/>
                </a:moveTo>
                <a:lnTo>
                  <a:pt x="586789" y="149572"/>
                </a:lnTo>
                <a:lnTo>
                  <a:pt x="588479" y="150507"/>
                </a:lnTo>
                <a:lnTo>
                  <a:pt x="588746" y="150710"/>
                </a:lnTo>
                <a:lnTo>
                  <a:pt x="588334" y="150361"/>
                </a:lnTo>
                <a:lnTo>
                  <a:pt x="587603" y="149415"/>
                </a:lnTo>
                <a:lnTo>
                  <a:pt x="587413" y="149034"/>
                </a:lnTo>
                <a:lnTo>
                  <a:pt x="587119" y="147979"/>
                </a:lnTo>
                <a:close/>
              </a:path>
              <a:path w="626109" h="310514">
                <a:moveTo>
                  <a:pt x="596522" y="145173"/>
                </a:moveTo>
                <a:lnTo>
                  <a:pt x="588568" y="145173"/>
                </a:lnTo>
                <a:lnTo>
                  <a:pt x="588187" y="145541"/>
                </a:lnTo>
                <a:lnTo>
                  <a:pt x="587514" y="146532"/>
                </a:lnTo>
                <a:lnTo>
                  <a:pt x="587336" y="146926"/>
                </a:lnTo>
                <a:lnTo>
                  <a:pt x="587276" y="147218"/>
                </a:lnTo>
                <a:lnTo>
                  <a:pt x="587152" y="148100"/>
                </a:lnTo>
                <a:lnTo>
                  <a:pt x="587419" y="149047"/>
                </a:lnTo>
                <a:lnTo>
                  <a:pt x="587603" y="149415"/>
                </a:lnTo>
                <a:lnTo>
                  <a:pt x="588334" y="150361"/>
                </a:lnTo>
                <a:lnTo>
                  <a:pt x="588746" y="150710"/>
                </a:lnTo>
                <a:lnTo>
                  <a:pt x="596595" y="150710"/>
                </a:lnTo>
                <a:lnTo>
                  <a:pt x="596522" y="145173"/>
                </a:lnTo>
                <a:close/>
              </a:path>
              <a:path w="626109" h="310514">
                <a:moveTo>
                  <a:pt x="583715" y="148100"/>
                </a:moveTo>
                <a:lnTo>
                  <a:pt x="582905" y="148522"/>
                </a:lnTo>
                <a:lnTo>
                  <a:pt x="586117" y="150240"/>
                </a:lnTo>
                <a:lnTo>
                  <a:pt x="586659" y="150470"/>
                </a:lnTo>
                <a:lnTo>
                  <a:pt x="586694" y="150031"/>
                </a:lnTo>
                <a:lnTo>
                  <a:pt x="586789" y="149572"/>
                </a:lnTo>
                <a:lnTo>
                  <a:pt x="585785" y="149034"/>
                </a:lnTo>
                <a:lnTo>
                  <a:pt x="583715" y="148100"/>
                </a:lnTo>
                <a:close/>
              </a:path>
              <a:path w="626109" h="310514">
                <a:moveTo>
                  <a:pt x="586686" y="146427"/>
                </a:moveTo>
                <a:lnTo>
                  <a:pt x="585762" y="147002"/>
                </a:lnTo>
                <a:lnTo>
                  <a:pt x="583947" y="147979"/>
                </a:lnTo>
                <a:lnTo>
                  <a:pt x="583820" y="148146"/>
                </a:lnTo>
                <a:lnTo>
                  <a:pt x="585812" y="149047"/>
                </a:lnTo>
                <a:lnTo>
                  <a:pt x="586789" y="149572"/>
                </a:lnTo>
                <a:lnTo>
                  <a:pt x="587006" y="148522"/>
                </a:lnTo>
                <a:lnTo>
                  <a:pt x="586886" y="147145"/>
                </a:lnTo>
                <a:lnTo>
                  <a:pt x="586686" y="146427"/>
                </a:lnTo>
                <a:close/>
              </a:path>
              <a:path w="626109" h="310514">
                <a:moveTo>
                  <a:pt x="582874" y="147729"/>
                </a:moveTo>
                <a:lnTo>
                  <a:pt x="582202" y="148146"/>
                </a:lnTo>
                <a:lnTo>
                  <a:pt x="582905" y="148522"/>
                </a:lnTo>
                <a:lnTo>
                  <a:pt x="583715" y="148100"/>
                </a:lnTo>
                <a:lnTo>
                  <a:pt x="582874" y="147729"/>
                </a:lnTo>
                <a:close/>
              </a:path>
              <a:path w="626109" h="310514">
                <a:moveTo>
                  <a:pt x="574230" y="143880"/>
                </a:moveTo>
                <a:lnTo>
                  <a:pt x="582202" y="148146"/>
                </a:lnTo>
                <a:lnTo>
                  <a:pt x="582874" y="147729"/>
                </a:lnTo>
                <a:lnTo>
                  <a:pt x="576072" y="144729"/>
                </a:lnTo>
                <a:lnTo>
                  <a:pt x="574230" y="143880"/>
                </a:lnTo>
                <a:close/>
              </a:path>
              <a:path w="626109" h="310514">
                <a:moveTo>
                  <a:pt x="586496" y="145541"/>
                </a:moveTo>
                <a:lnTo>
                  <a:pt x="585965" y="145808"/>
                </a:lnTo>
                <a:lnTo>
                  <a:pt x="582874" y="147729"/>
                </a:lnTo>
                <a:lnTo>
                  <a:pt x="583715" y="148100"/>
                </a:lnTo>
                <a:lnTo>
                  <a:pt x="585884" y="146926"/>
                </a:lnTo>
                <a:lnTo>
                  <a:pt x="586686" y="146427"/>
                </a:lnTo>
                <a:lnTo>
                  <a:pt x="586514" y="145808"/>
                </a:lnTo>
                <a:lnTo>
                  <a:pt x="586496" y="145541"/>
                </a:lnTo>
                <a:close/>
              </a:path>
              <a:path w="626109" h="310514">
                <a:moveTo>
                  <a:pt x="588441" y="145275"/>
                </a:moveTo>
                <a:lnTo>
                  <a:pt x="587844" y="145707"/>
                </a:lnTo>
                <a:lnTo>
                  <a:pt x="586686" y="146427"/>
                </a:lnTo>
                <a:lnTo>
                  <a:pt x="587119" y="147979"/>
                </a:lnTo>
                <a:lnTo>
                  <a:pt x="587336" y="146926"/>
                </a:lnTo>
                <a:lnTo>
                  <a:pt x="587514" y="146532"/>
                </a:lnTo>
                <a:lnTo>
                  <a:pt x="588187" y="145541"/>
                </a:lnTo>
                <a:lnTo>
                  <a:pt x="588441" y="145275"/>
                </a:lnTo>
                <a:close/>
              </a:path>
              <a:path w="626109" h="310514">
                <a:moveTo>
                  <a:pt x="579729" y="133807"/>
                </a:moveTo>
                <a:lnTo>
                  <a:pt x="556807" y="134559"/>
                </a:lnTo>
                <a:lnTo>
                  <a:pt x="574230" y="143880"/>
                </a:lnTo>
                <a:lnTo>
                  <a:pt x="576129" y="144754"/>
                </a:lnTo>
                <a:lnTo>
                  <a:pt x="582874" y="147729"/>
                </a:lnTo>
                <a:lnTo>
                  <a:pt x="585965" y="145808"/>
                </a:lnTo>
                <a:lnTo>
                  <a:pt x="586470" y="145554"/>
                </a:lnTo>
                <a:lnTo>
                  <a:pt x="586689" y="142366"/>
                </a:lnTo>
                <a:lnTo>
                  <a:pt x="591489" y="136067"/>
                </a:lnTo>
                <a:lnTo>
                  <a:pt x="593610" y="134988"/>
                </a:lnTo>
                <a:lnTo>
                  <a:pt x="595443" y="134556"/>
                </a:lnTo>
                <a:lnTo>
                  <a:pt x="593387" y="134549"/>
                </a:lnTo>
                <a:lnTo>
                  <a:pt x="591731" y="134480"/>
                </a:lnTo>
                <a:lnTo>
                  <a:pt x="582002" y="133896"/>
                </a:lnTo>
                <a:lnTo>
                  <a:pt x="579729" y="133807"/>
                </a:lnTo>
                <a:close/>
              </a:path>
              <a:path w="626109" h="310514">
                <a:moveTo>
                  <a:pt x="625150" y="138994"/>
                </a:moveTo>
                <a:lnTo>
                  <a:pt x="625411" y="147145"/>
                </a:lnTo>
                <a:lnTo>
                  <a:pt x="625411" y="139255"/>
                </a:lnTo>
                <a:lnTo>
                  <a:pt x="625150" y="138994"/>
                </a:lnTo>
                <a:close/>
              </a:path>
              <a:path w="626109" h="310514">
                <a:moveTo>
                  <a:pt x="610480" y="131889"/>
                </a:moveTo>
                <a:lnTo>
                  <a:pt x="602322" y="131889"/>
                </a:lnTo>
                <a:lnTo>
                  <a:pt x="607034" y="132689"/>
                </a:lnTo>
                <a:lnTo>
                  <a:pt x="611733" y="138087"/>
                </a:lnTo>
                <a:lnTo>
                  <a:pt x="615255" y="144116"/>
                </a:lnTo>
                <a:lnTo>
                  <a:pt x="615637" y="147073"/>
                </a:lnTo>
                <a:lnTo>
                  <a:pt x="615758" y="145173"/>
                </a:lnTo>
                <a:lnTo>
                  <a:pt x="615809" y="143610"/>
                </a:lnTo>
                <a:lnTo>
                  <a:pt x="614073" y="137694"/>
                </a:lnTo>
                <a:lnTo>
                  <a:pt x="610666" y="132130"/>
                </a:lnTo>
                <a:lnTo>
                  <a:pt x="610480" y="131889"/>
                </a:lnTo>
                <a:close/>
              </a:path>
              <a:path w="626109" h="310514">
                <a:moveTo>
                  <a:pt x="596595" y="140724"/>
                </a:moveTo>
                <a:lnTo>
                  <a:pt x="588060" y="144754"/>
                </a:lnTo>
                <a:lnTo>
                  <a:pt x="586496" y="145541"/>
                </a:lnTo>
                <a:lnTo>
                  <a:pt x="586514" y="145808"/>
                </a:lnTo>
                <a:lnTo>
                  <a:pt x="586686" y="146427"/>
                </a:lnTo>
                <a:lnTo>
                  <a:pt x="588314" y="145376"/>
                </a:lnTo>
                <a:lnTo>
                  <a:pt x="588568" y="145173"/>
                </a:lnTo>
                <a:lnTo>
                  <a:pt x="596522" y="145173"/>
                </a:lnTo>
                <a:lnTo>
                  <a:pt x="596595" y="140724"/>
                </a:lnTo>
                <a:close/>
              </a:path>
              <a:path w="626109" h="310514">
                <a:moveTo>
                  <a:pt x="601383" y="134467"/>
                </a:moveTo>
                <a:lnTo>
                  <a:pt x="595820" y="134467"/>
                </a:lnTo>
                <a:lnTo>
                  <a:pt x="593610" y="134988"/>
                </a:lnTo>
                <a:lnTo>
                  <a:pt x="591489" y="136067"/>
                </a:lnTo>
                <a:lnTo>
                  <a:pt x="586689" y="142366"/>
                </a:lnTo>
                <a:lnTo>
                  <a:pt x="586496" y="145541"/>
                </a:lnTo>
                <a:lnTo>
                  <a:pt x="588114" y="144729"/>
                </a:lnTo>
                <a:lnTo>
                  <a:pt x="596595" y="140724"/>
                </a:lnTo>
                <a:lnTo>
                  <a:pt x="596595" y="139255"/>
                </a:lnTo>
                <a:lnTo>
                  <a:pt x="601383" y="134467"/>
                </a:lnTo>
                <a:close/>
              </a:path>
              <a:path w="626109" h="310514">
                <a:moveTo>
                  <a:pt x="556807" y="134559"/>
                </a:moveTo>
                <a:lnTo>
                  <a:pt x="574230" y="143880"/>
                </a:lnTo>
                <a:lnTo>
                  <a:pt x="556807" y="134559"/>
                </a:lnTo>
                <a:close/>
              </a:path>
              <a:path w="626109" h="310514">
                <a:moveTo>
                  <a:pt x="599973" y="138874"/>
                </a:moveTo>
                <a:lnTo>
                  <a:pt x="598576" y="139750"/>
                </a:lnTo>
                <a:lnTo>
                  <a:pt x="596595" y="140724"/>
                </a:lnTo>
                <a:lnTo>
                  <a:pt x="596595" y="143610"/>
                </a:lnTo>
                <a:lnTo>
                  <a:pt x="597827" y="141135"/>
                </a:lnTo>
                <a:lnTo>
                  <a:pt x="599973" y="138874"/>
                </a:lnTo>
                <a:close/>
              </a:path>
              <a:path w="626109" h="310514">
                <a:moveTo>
                  <a:pt x="607134" y="132803"/>
                </a:moveTo>
                <a:lnTo>
                  <a:pt x="603046" y="132803"/>
                </a:lnTo>
                <a:lnTo>
                  <a:pt x="596595" y="139255"/>
                </a:lnTo>
                <a:lnTo>
                  <a:pt x="596595" y="140724"/>
                </a:lnTo>
                <a:lnTo>
                  <a:pt x="598576" y="139750"/>
                </a:lnTo>
                <a:lnTo>
                  <a:pt x="599973" y="138874"/>
                </a:lnTo>
                <a:lnTo>
                  <a:pt x="612193" y="138874"/>
                </a:lnTo>
                <a:lnTo>
                  <a:pt x="611733" y="138087"/>
                </a:lnTo>
                <a:lnTo>
                  <a:pt x="607134" y="132803"/>
                </a:lnTo>
                <a:close/>
              </a:path>
              <a:path w="626109" h="310514">
                <a:moveTo>
                  <a:pt x="620307" y="134151"/>
                </a:moveTo>
                <a:lnTo>
                  <a:pt x="625150" y="138994"/>
                </a:lnTo>
                <a:lnTo>
                  <a:pt x="625132" y="138417"/>
                </a:lnTo>
                <a:lnTo>
                  <a:pt x="620826" y="134429"/>
                </a:lnTo>
                <a:lnTo>
                  <a:pt x="620307" y="134151"/>
                </a:lnTo>
                <a:close/>
              </a:path>
              <a:path w="626109" h="310514">
                <a:moveTo>
                  <a:pt x="602043" y="133807"/>
                </a:moveTo>
                <a:lnTo>
                  <a:pt x="579729" y="133807"/>
                </a:lnTo>
                <a:lnTo>
                  <a:pt x="582002" y="133896"/>
                </a:lnTo>
                <a:lnTo>
                  <a:pt x="591731" y="134480"/>
                </a:lnTo>
                <a:lnTo>
                  <a:pt x="593559" y="134556"/>
                </a:lnTo>
                <a:lnTo>
                  <a:pt x="595820" y="134467"/>
                </a:lnTo>
                <a:lnTo>
                  <a:pt x="601383" y="134467"/>
                </a:lnTo>
                <a:lnTo>
                  <a:pt x="602043" y="133807"/>
                </a:lnTo>
                <a:close/>
              </a:path>
              <a:path w="626109" h="310514">
                <a:moveTo>
                  <a:pt x="595820" y="134467"/>
                </a:moveTo>
                <a:lnTo>
                  <a:pt x="595604" y="134492"/>
                </a:lnTo>
                <a:lnTo>
                  <a:pt x="593559" y="134556"/>
                </a:lnTo>
                <a:lnTo>
                  <a:pt x="595473" y="134549"/>
                </a:lnTo>
                <a:lnTo>
                  <a:pt x="595820" y="134467"/>
                </a:lnTo>
                <a:close/>
              </a:path>
              <a:path w="626109" h="310514">
                <a:moveTo>
                  <a:pt x="369570" y="1701"/>
                </a:moveTo>
                <a:lnTo>
                  <a:pt x="355980" y="27114"/>
                </a:lnTo>
                <a:lnTo>
                  <a:pt x="556788" y="134549"/>
                </a:lnTo>
                <a:lnTo>
                  <a:pt x="578636" y="133842"/>
                </a:lnTo>
                <a:lnTo>
                  <a:pt x="580326" y="133654"/>
                </a:lnTo>
                <a:lnTo>
                  <a:pt x="589991" y="132448"/>
                </a:lnTo>
                <a:lnTo>
                  <a:pt x="592251" y="132219"/>
                </a:lnTo>
                <a:lnTo>
                  <a:pt x="602322" y="131889"/>
                </a:lnTo>
                <a:lnTo>
                  <a:pt x="610480" y="131889"/>
                </a:lnTo>
                <a:lnTo>
                  <a:pt x="607198" y="127648"/>
                </a:lnTo>
                <a:lnTo>
                  <a:pt x="599998" y="124802"/>
                </a:lnTo>
                <a:lnTo>
                  <a:pt x="598347" y="124104"/>
                </a:lnTo>
                <a:lnTo>
                  <a:pt x="420247" y="28816"/>
                </a:lnTo>
                <a:lnTo>
                  <a:pt x="370738" y="28816"/>
                </a:lnTo>
                <a:lnTo>
                  <a:pt x="377177" y="22364"/>
                </a:lnTo>
                <a:lnTo>
                  <a:pt x="377177" y="6451"/>
                </a:lnTo>
                <a:lnTo>
                  <a:pt x="375721" y="4993"/>
                </a:lnTo>
                <a:lnTo>
                  <a:pt x="369570" y="1701"/>
                </a:lnTo>
                <a:close/>
              </a:path>
              <a:path w="626109" h="310514">
                <a:moveTo>
                  <a:pt x="618959" y="132803"/>
                </a:moveTo>
                <a:lnTo>
                  <a:pt x="617790" y="132803"/>
                </a:lnTo>
                <a:lnTo>
                  <a:pt x="620307" y="134151"/>
                </a:lnTo>
                <a:lnTo>
                  <a:pt x="618959" y="132803"/>
                </a:lnTo>
                <a:close/>
              </a:path>
              <a:path w="626109" h="310514">
                <a:moveTo>
                  <a:pt x="602322" y="131889"/>
                </a:moveTo>
                <a:lnTo>
                  <a:pt x="592251" y="132219"/>
                </a:lnTo>
                <a:lnTo>
                  <a:pt x="589991" y="132448"/>
                </a:lnTo>
                <a:lnTo>
                  <a:pt x="580326" y="133654"/>
                </a:lnTo>
                <a:lnTo>
                  <a:pt x="578636" y="133842"/>
                </a:lnTo>
                <a:lnTo>
                  <a:pt x="579729" y="133807"/>
                </a:lnTo>
                <a:lnTo>
                  <a:pt x="602043" y="133807"/>
                </a:lnTo>
                <a:lnTo>
                  <a:pt x="603046" y="132803"/>
                </a:lnTo>
                <a:lnTo>
                  <a:pt x="607134" y="132803"/>
                </a:lnTo>
                <a:lnTo>
                  <a:pt x="602322" y="131889"/>
                </a:lnTo>
                <a:close/>
              </a:path>
              <a:path w="626109" h="310514">
                <a:moveTo>
                  <a:pt x="586887" y="117972"/>
                </a:moveTo>
                <a:lnTo>
                  <a:pt x="598347" y="124104"/>
                </a:lnTo>
                <a:lnTo>
                  <a:pt x="599998" y="124802"/>
                </a:lnTo>
                <a:lnTo>
                  <a:pt x="607198" y="127648"/>
                </a:lnTo>
                <a:lnTo>
                  <a:pt x="606755" y="127076"/>
                </a:lnTo>
                <a:lnTo>
                  <a:pt x="603427" y="125285"/>
                </a:lnTo>
                <a:lnTo>
                  <a:pt x="588403" y="118668"/>
                </a:lnTo>
                <a:lnTo>
                  <a:pt x="586887" y="117972"/>
                </a:lnTo>
                <a:close/>
              </a:path>
              <a:path w="626109" h="310514">
                <a:moveTo>
                  <a:pt x="370738" y="0"/>
                </a:moveTo>
                <a:lnTo>
                  <a:pt x="354812" y="0"/>
                </a:lnTo>
                <a:lnTo>
                  <a:pt x="348360" y="6451"/>
                </a:lnTo>
                <a:lnTo>
                  <a:pt x="348360" y="22364"/>
                </a:lnTo>
                <a:lnTo>
                  <a:pt x="354812" y="28816"/>
                </a:lnTo>
                <a:lnTo>
                  <a:pt x="359161" y="28816"/>
                </a:lnTo>
                <a:lnTo>
                  <a:pt x="355980" y="27114"/>
                </a:lnTo>
                <a:lnTo>
                  <a:pt x="348574" y="18050"/>
                </a:lnTo>
                <a:lnTo>
                  <a:pt x="350069" y="7616"/>
                </a:lnTo>
                <a:lnTo>
                  <a:pt x="357916" y="579"/>
                </a:lnTo>
                <a:lnTo>
                  <a:pt x="371316" y="579"/>
                </a:lnTo>
                <a:lnTo>
                  <a:pt x="370738" y="0"/>
                </a:lnTo>
                <a:close/>
              </a:path>
              <a:path w="626109" h="310514">
                <a:moveTo>
                  <a:pt x="375721" y="4993"/>
                </a:moveTo>
                <a:lnTo>
                  <a:pt x="377177" y="6451"/>
                </a:lnTo>
                <a:lnTo>
                  <a:pt x="377177" y="22364"/>
                </a:lnTo>
                <a:lnTo>
                  <a:pt x="370738" y="28816"/>
                </a:lnTo>
                <a:lnTo>
                  <a:pt x="420247" y="28816"/>
                </a:lnTo>
                <a:lnTo>
                  <a:pt x="375721" y="4993"/>
                </a:lnTo>
                <a:close/>
              </a:path>
              <a:path w="626109" h="310514">
                <a:moveTo>
                  <a:pt x="357916" y="579"/>
                </a:moveTo>
                <a:lnTo>
                  <a:pt x="350069" y="7616"/>
                </a:lnTo>
                <a:lnTo>
                  <a:pt x="348574" y="18050"/>
                </a:lnTo>
                <a:lnTo>
                  <a:pt x="355980" y="27114"/>
                </a:lnTo>
                <a:lnTo>
                  <a:pt x="369570" y="1701"/>
                </a:lnTo>
                <a:lnTo>
                  <a:pt x="357916" y="579"/>
                </a:lnTo>
                <a:close/>
              </a:path>
              <a:path w="626109" h="310514">
                <a:moveTo>
                  <a:pt x="371316" y="579"/>
                </a:moveTo>
                <a:lnTo>
                  <a:pt x="357916" y="579"/>
                </a:lnTo>
                <a:lnTo>
                  <a:pt x="369570" y="1701"/>
                </a:lnTo>
                <a:lnTo>
                  <a:pt x="375721" y="4993"/>
                </a:lnTo>
                <a:lnTo>
                  <a:pt x="371316" y="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058" y="919166"/>
            <a:ext cx="5260454" cy="111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525" y="2637586"/>
            <a:ext cx="5533648" cy="855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4685" y="2048560"/>
            <a:ext cx="2266632" cy="181330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04176" y="3992651"/>
            <a:ext cx="4701540" cy="2546350"/>
            <a:chOff x="704176" y="3992651"/>
            <a:chExt cx="4701540" cy="254635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76" y="3992651"/>
              <a:ext cx="4701181" cy="13085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345" y="5150700"/>
              <a:ext cx="4375200" cy="13878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174" y="6585173"/>
            <a:ext cx="4284256" cy="57564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849827" y="145054"/>
            <a:ext cx="2430145" cy="654050"/>
          </a:xfrm>
          <a:custGeom>
            <a:avLst/>
            <a:gdLst/>
            <a:ahLst/>
            <a:cxnLst/>
            <a:rect l="l" t="t" r="r" b="b"/>
            <a:pathLst>
              <a:path w="2430145" h="654050">
                <a:moveTo>
                  <a:pt x="108064" y="233"/>
                </a:moveTo>
                <a:lnTo>
                  <a:pt x="21615" y="233"/>
                </a:lnTo>
                <a:lnTo>
                  <a:pt x="13201" y="1932"/>
                </a:lnTo>
                <a:lnTo>
                  <a:pt x="6330" y="6564"/>
                </a:lnTo>
                <a:lnTo>
                  <a:pt x="1698" y="13435"/>
                </a:lnTo>
                <a:lnTo>
                  <a:pt x="0" y="21848"/>
                </a:lnTo>
                <a:lnTo>
                  <a:pt x="1698" y="30262"/>
                </a:lnTo>
                <a:lnTo>
                  <a:pt x="6330" y="37133"/>
                </a:lnTo>
                <a:lnTo>
                  <a:pt x="13201" y="41765"/>
                </a:lnTo>
                <a:lnTo>
                  <a:pt x="21615" y="43464"/>
                </a:lnTo>
                <a:lnTo>
                  <a:pt x="108064" y="43464"/>
                </a:lnTo>
                <a:lnTo>
                  <a:pt x="116470" y="41765"/>
                </a:lnTo>
                <a:lnTo>
                  <a:pt x="123337" y="37133"/>
                </a:lnTo>
                <a:lnTo>
                  <a:pt x="127968" y="30262"/>
                </a:lnTo>
                <a:lnTo>
                  <a:pt x="129666" y="21848"/>
                </a:lnTo>
                <a:lnTo>
                  <a:pt x="127968" y="13435"/>
                </a:lnTo>
                <a:lnTo>
                  <a:pt x="123337" y="6564"/>
                </a:lnTo>
                <a:lnTo>
                  <a:pt x="116470" y="1932"/>
                </a:lnTo>
                <a:lnTo>
                  <a:pt x="108064" y="233"/>
                </a:lnTo>
                <a:close/>
              </a:path>
              <a:path w="2430145" h="654050">
                <a:moveTo>
                  <a:pt x="324192" y="233"/>
                </a:moveTo>
                <a:lnTo>
                  <a:pt x="237731" y="233"/>
                </a:lnTo>
                <a:lnTo>
                  <a:pt x="229317" y="1932"/>
                </a:lnTo>
                <a:lnTo>
                  <a:pt x="222446" y="6564"/>
                </a:lnTo>
                <a:lnTo>
                  <a:pt x="217814" y="13435"/>
                </a:lnTo>
                <a:lnTo>
                  <a:pt x="216115" y="21848"/>
                </a:lnTo>
                <a:lnTo>
                  <a:pt x="217814" y="30262"/>
                </a:lnTo>
                <a:lnTo>
                  <a:pt x="222446" y="37133"/>
                </a:lnTo>
                <a:lnTo>
                  <a:pt x="229317" y="41765"/>
                </a:lnTo>
                <a:lnTo>
                  <a:pt x="237731" y="43464"/>
                </a:lnTo>
                <a:lnTo>
                  <a:pt x="324192" y="43464"/>
                </a:lnTo>
                <a:lnTo>
                  <a:pt x="332599" y="41765"/>
                </a:lnTo>
                <a:lnTo>
                  <a:pt x="339466" y="37133"/>
                </a:lnTo>
                <a:lnTo>
                  <a:pt x="344097" y="30262"/>
                </a:lnTo>
                <a:lnTo>
                  <a:pt x="345795" y="21848"/>
                </a:lnTo>
                <a:lnTo>
                  <a:pt x="344097" y="13435"/>
                </a:lnTo>
                <a:lnTo>
                  <a:pt x="339466" y="6564"/>
                </a:lnTo>
                <a:lnTo>
                  <a:pt x="332599" y="1932"/>
                </a:lnTo>
                <a:lnTo>
                  <a:pt x="324192" y="233"/>
                </a:lnTo>
                <a:close/>
              </a:path>
              <a:path w="2430145" h="654050">
                <a:moveTo>
                  <a:pt x="540321" y="233"/>
                </a:moveTo>
                <a:lnTo>
                  <a:pt x="453872" y="233"/>
                </a:lnTo>
                <a:lnTo>
                  <a:pt x="445458" y="1932"/>
                </a:lnTo>
                <a:lnTo>
                  <a:pt x="438588" y="6564"/>
                </a:lnTo>
                <a:lnTo>
                  <a:pt x="433955" y="13435"/>
                </a:lnTo>
                <a:lnTo>
                  <a:pt x="432257" y="21848"/>
                </a:lnTo>
                <a:lnTo>
                  <a:pt x="433955" y="30262"/>
                </a:lnTo>
                <a:lnTo>
                  <a:pt x="438588" y="37133"/>
                </a:lnTo>
                <a:lnTo>
                  <a:pt x="445458" y="41765"/>
                </a:lnTo>
                <a:lnTo>
                  <a:pt x="453872" y="43464"/>
                </a:lnTo>
                <a:lnTo>
                  <a:pt x="540321" y="43464"/>
                </a:lnTo>
                <a:lnTo>
                  <a:pt x="548727" y="41765"/>
                </a:lnTo>
                <a:lnTo>
                  <a:pt x="555594" y="37133"/>
                </a:lnTo>
                <a:lnTo>
                  <a:pt x="560225" y="30262"/>
                </a:lnTo>
                <a:lnTo>
                  <a:pt x="561924" y="21848"/>
                </a:lnTo>
                <a:lnTo>
                  <a:pt x="560225" y="13435"/>
                </a:lnTo>
                <a:lnTo>
                  <a:pt x="555594" y="6564"/>
                </a:lnTo>
                <a:lnTo>
                  <a:pt x="548727" y="1932"/>
                </a:lnTo>
                <a:lnTo>
                  <a:pt x="540321" y="233"/>
                </a:lnTo>
                <a:close/>
              </a:path>
              <a:path w="2430145" h="654050">
                <a:moveTo>
                  <a:pt x="756462" y="233"/>
                </a:moveTo>
                <a:lnTo>
                  <a:pt x="670001" y="233"/>
                </a:lnTo>
                <a:lnTo>
                  <a:pt x="661594" y="1932"/>
                </a:lnTo>
                <a:lnTo>
                  <a:pt x="654727" y="6564"/>
                </a:lnTo>
                <a:lnTo>
                  <a:pt x="650096" y="13435"/>
                </a:lnTo>
                <a:lnTo>
                  <a:pt x="648398" y="21848"/>
                </a:lnTo>
                <a:lnTo>
                  <a:pt x="650096" y="30262"/>
                </a:lnTo>
                <a:lnTo>
                  <a:pt x="654727" y="37133"/>
                </a:lnTo>
                <a:lnTo>
                  <a:pt x="661594" y="41765"/>
                </a:lnTo>
                <a:lnTo>
                  <a:pt x="670001" y="43464"/>
                </a:lnTo>
                <a:lnTo>
                  <a:pt x="756462" y="43464"/>
                </a:lnTo>
                <a:lnTo>
                  <a:pt x="764876" y="41765"/>
                </a:lnTo>
                <a:lnTo>
                  <a:pt x="771747" y="37133"/>
                </a:lnTo>
                <a:lnTo>
                  <a:pt x="776379" y="30262"/>
                </a:lnTo>
                <a:lnTo>
                  <a:pt x="778078" y="21848"/>
                </a:lnTo>
                <a:lnTo>
                  <a:pt x="776379" y="13435"/>
                </a:lnTo>
                <a:lnTo>
                  <a:pt x="771747" y="6564"/>
                </a:lnTo>
                <a:lnTo>
                  <a:pt x="764876" y="1932"/>
                </a:lnTo>
                <a:lnTo>
                  <a:pt x="756462" y="233"/>
                </a:lnTo>
                <a:close/>
              </a:path>
              <a:path w="2430145" h="654050">
                <a:moveTo>
                  <a:pt x="972578" y="233"/>
                </a:moveTo>
                <a:lnTo>
                  <a:pt x="886129" y="233"/>
                </a:lnTo>
                <a:lnTo>
                  <a:pt x="877716" y="1932"/>
                </a:lnTo>
                <a:lnTo>
                  <a:pt x="870845" y="6564"/>
                </a:lnTo>
                <a:lnTo>
                  <a:pt x="866213" y="13435"/>
                </a:lnTo>
                <a:lnTo>
                  <a:pt x="864514" y="21848"/>
                </a:lnTo>
                <a:lnTo>
                  <a:pt x="866213" y="30262"/>
                </a:lnTo>
                <a:lnTo>
                  <a:pt x="870845" y="37133"/>
                </a:lnTo>
                <a:lnTo>
                  <a:pt x="877716" y="41765"/>
                </a:lnTo>
                <a:lnTo>
                  <a:pt x="886129" y="43464"/>
                </a:lnTo>
                <a:lnTo>
                  <a:pt x="972578" y="43464"/>
                </a:lnTo>
                <a:lnTo>
                  <a:pt x="980992" y="41765"/>
                </a:lnTo>
                <a:lnTo>
                  <a:pt x="987863" y="37133"/>
                </a:lnTo>
                <a:lnTo>
                  <a:pt x="992495" y="30262"/>
                </a:lnTo>
                <a:lnTo>
                  <a:pt x="994194" y="21848"/>
                </a:lnTo>
                <a:lnTo>
                  <a:pt x="992495" y="13435"/>
                </a:lnTo>
                <a:lnTo>
                  <a:pt x="987863" y="6564"/>
                </a:lnTo>
                <a:lnTo>
                  <a:pt x="980992" y="1932"/>
                </a:lnTo>
                <a:lnTo>
                  <a:pt x="972578" y="233"/>
                </a:lnTo>
                <a:close/>
              </a:path>
              <a:path w="2430145" h="654050">
                <a:moveTo>
                  <a:pt x="1188719" y="233"/>
                </a:moveTo>
                <a:lnTo>
                  <a:pt x="1102258" y="233"/>
                </a:lnTo>
                <a:lnTo>
                  <a:pt x="1093844" y="1932"/>
                </a:lnTo>
                <a:lnTo>
                  <a:pt x="1086973" y="6564"/>
                </a:lnTo>
                <a:lnTo>
                  <a:pt x="1082341" y="13435"/>
                </a:lnTo>
                <a:lnTo>
                  <a:pt x="1080642" y="21848"/>
                </a:lnTo>
                <a:lnTo>
                  <a:pt x="1082341" y="30262"/>
                </a:lnTo>
                <a:lnTo>
                  <a:pt x="1086973" y="37133"/>
                </a:lnTo>
                <a:lnTo>
                  <a:pt x="1093844" y="41765"/>
                </a:lnTo>
                <a:lnTo>
                  <a:pt x="1102258" y="43464"/>
                </a:lnTo>
                <a:lnTo>
                  <a:pt x="1188719" y="43464"/>
                </a:lnTo>
                <a:lnTo>
                  <a:pt x="1197126" y="41765"/>
                </a:lnTo>
                <a:lnTo>
                  <a:pt x="1203993" y="37133"/>
                </a:lnTo>
                <a:lnTo>
                  <a:pt x="1208624" y="30262"/>
                </a:lnTo>
                <a:lnTo>
                  <a:pt x="1210322" y="21848"/>
                </a:lnTo>
                <a:lnTo>
                  <a:pt x="1208624" y="13435"/>
                </a:lnTo>
                <a:lnTo>
                  <a:pt x="1203993" y="6564"/>
                </a:lnTo>
                <a:lnTo>
                  <a:pt x="1197126" y="1932"/>
                </a:lnTo>
                <a:lnTo>
                  <a:pt x="1188719" y="233"/>
                </a:lnTo>
                <a:close/>
              </a:path>
              <a:path w="2430145" h="654050">
                <a:moveTo>
                  <a:pt x="1404848" y="233"/>
                </a:moveTo>
                <a:lnTo>
                  <a:pt x="1318399" y="233"/>
                </a:lnTo>
                <a:lnTo>
                  <a:pt x="1309985" y="1932"/>
                </a:lnTo>
                <a:lnTo>
                  <a:pt x="1303115" y="6564"/>
                </a:lnTo>
                <a:lnTo>
                  <a:pt x="1298482" y="13435"/>
                </a:lnTo>
                <a:lnTo>
                  <a:pt x="1296784" y="21848"/>
                </a:lnTo>
                <a:lnTo>
                  <a:pt x="1298482" y="30262"/>
                </a:lnTo>
                <a:lnTo>
                  <a:pt x="1303115" y="37133"/>
                </a:lnTo>
                <a:lnTo>
                  <a:pt x="1309985" y="41765"/>
                </a:lnTo>
                <a:lnTo>
                  <a:pt x="1318399" y="43464"/>
                </a:lnTo>
                <a:lnTo>
                  <a:pt x="1404848" y="43464"/>
                </a:lnTo>
                <a:lnTo>
                  <a:pt x="1413262" y="41765"/>
                </a:lnTo>
                <a:lnTo>
                  <a:pt x="1420133" y="37133"/>
                </a:lnTo>
                <a:lnTo>
                  <a:pt x="1424765" y="30262"/>
                </a:lnTo>
                <a:lnTo>
                  <a:pt x="1426464" y="21848"/>
                </a:lnTo>
                <a:lnTo>
                  <a:pt x="1424765" y="13435"/>
                </a:lnTo>
                <a:lnTo>
                  <a:pt x="1420133" y="6564"/>
                </a:lnTo>
                <a:lnTo>
                  <a:pt x="1413262" y="1932"/>
                </a:lnTo>
                <a:lnTo>
                  <a:pt x="1404848" y="233"/>
                </a:lnTo>
                <a:close/>
              </a:path>
              <a:path w="2430145" h="654050">
                <a:moveTo>
                  <a:pt x="1620977" y="233"/>
                </a:moveTo>
                <a:lnTo>
                  <a:pt x="1534528" y="233"/>
                </a:lnTo>
                <a:lnTo>
                  <a:pt x="1526114" y="1932"/>
                </a:lnTo>
                <a:lnTo>
                  <a:pt x="1519243" y="6564"/>
                </a:lnTo>
                <a:lnTo>
                  <a:pt x="1514611" y="13435"/>
                </a:lnTo>
                <a:lnTo>
                  <a:pt x="1512912" y="21848"/>
                </a:lnTo>
                <a:lnTo>
                  <a:pt x="1514611" y="30262"/>
                </a:lnTo>
                <a:lnTo>
                  <a:pt x="1519243" y="37133"/>
                </a:lnTo>
                <a:lnTo>
                  <a:pt x="1526114" y="41765"/>
                </a:lnTo>
                <a:lnTo>
                  <a:pt x="1534528" y="43464"/>
                </a:lnTo>
                <a:lnTo>
                  <a:pt x="1620977" y="43464"/>
                </a:lnTo>
                <a:lnTo>
                  <a:pt x="1629390" y="41765"/>
                </a:lnTo>
                <a:lnTo>
                  <a:pt x="1636261" y="37133"/>
                </a:lnTo>
                <a:lnTo>
                  <a:pt x="1640893" y="30262"/>
                </a:lnTo>
                <a:lnTo>
                  <a:pt x="1642592" y="21848"/>
                </a:lnTo>
                <a:lnTo>
                  <a:pt x="1640893" y="13435"/>
                </a:lnTo>
                <a:lnTo>
                  <a:pt x="1636261" y="6564"/>
                </a:lnTo>
                <a:lnTo>
                  <a:pt x="1629390" y="1932"/>
                </a:lnTo>
                <a:lnTo>
                  <a:pt x="1620977" y="233"/>
                </a:lnTo>
                <a:close/>
              </a:path>
              <a:path w="2430145" h="654050">
                <a:moveTo>
                  <a:pt x="1837118" y="233"/>
                </a:moveTo>
                <a:lnTo>
                  <a:pt x="1750656" y="233"/>
                </a:lnTo>
                <a:lnTo>
                  <a:pt x="1742250" y="1932"/>
                </a:lnTo>
                <a:lnTo>
                  <a:pt x="1735383" y="6564"/>
                </a:lnTo>
                <a:lnTo>
                  <a:pt x="1730752" y="13435"/>
                </a:lnTo>
                <a:lnTo>
                  <a:pt x="1729054" y="21848"/>
                </a:lnTo>
                <a:lnTo>
                  <a:pt x="1730752" y="30262"/>
                </a:lnTo>
                <a:lnTo>
                  <a:pt x="1735383" y="37133"/>
                </a:lnTo>
                <a:lnTo>
                  <a:pt x="1742250" y="41765"/>
                </a:lnTo>
                <a:lnTo>
                  <a:pt x="1750656" y="43464"/>
                </a:lnTo>
                <a:lnTo>
                  <a:pt x="1837118" y="43464"/>
                </a:lnTo>
                <a:lnTo>
                  <a:pt x="1845532" y="41765"/>
                </a:lnTo>
                <a:lnTo>
                  <a:pt x="1852402" y="37133"/>
                </a:lnTo>
                <a:lnTo>
                  <a:pt x="1857035" y="30262"/>
                </a:lnTo>
                <a:lnTo>
                  <a:pt x="1858733" y="21848"/>
                </a:lnTo>
                <a:lnTo>
                  <a:pt x="1857035" y="13435"/>
                </a:lnTo>
                <a:lnTo>
                  <a:pt x="1852402" y="6564"/>
                </a:lnTo>
                <a:lnTo>
                  <a:pt x="1845532" y="1932"/>
                </a:lnTo>
                <a:lnTo>
                  <a:pt x="1837118" y="233"/>
                </a:lnTo>
                <a:close/>
              </a:path>
              <a:path w="2430145" h="654050">
                <a:moveTo>
                  <a:pt x="2053247" y="233"/>
                </a:moveTo>
                <a:lnTo>
                  <a:pt x="1966785" y="233"/>
                </a:lnTo>
                <a:lnTo>
                  <a:pt x="1958371" y="1932"/>
                </a:lnTo>
                <a:lnTo>
                  <a:pt x="1951501" y="6564"/>
                </a:lnTo>
                <a:lnTo>
                  <a:pt x="1946868" y="13435"/>
                </a:lnTo>
                <a:lnTo>
                  <a:pt x="1945170" y="21848"/>
                </a:lnTo>
                <a:lnTo>
                  <a:pt x="1946868" y="30262"/>
                </a:lnTo>
                <a:lnTo>
                  <a:pt x="1951501" y="37133"/>
                </a:lnTo>
                <a:lnTo>
                  <a:pt x="1958371" y="41765"/>
                </a:lnTo>
                <a:lnTo>
                  <a:pt x="1966785" y="43464"/>
                </a:lnTo>
                <a:lnTo>
                  <a:pt x="2053247" y="43464"/>
                </a:lnTo>
                <a:lnTo>
                  <a:pt x="2061660" y="41765"/>
                </a:lnTo>
                <a:lnTo>
                  <a:pt x="2068531" y="37133"/>
                </a:lnTo>
                <a:lnTo>
                  <a:pt x="2073163" y="30262"/>
                </a:lnTo>
                <a:lnTo>
                  <a:pt x="2074862" y="21848"/>
                </a:lnTo>
                <a:lnTo>
                  <a:pt x="2073163" y="13435"/>
                </a:lnTo>
                <a:lnTo>
                  <a:pt x="2068531" y="6564"/>
                </a:lnTo>
                <a:lnTo>
                  <a:pt x="2061660" y="1932"/>
                </a:lnTo>
                <a:lnTo>
                  <a:pt x="2053247" y="233"/>
                </a:lnTo>
                <a:close/>
              </a:path>
              <a:path w="2430145" h="654050">
                <a:moveTo>
                  <a:pt x="2269375" y="233"/>
                </a:moveTo>
                <a:lnTo>
                  <a:pt x="2182914" y="233"/>
                </a:lnTo>
                <a:lnTo>
                  <a:pt x="2174500" y="1932"/>
                </a:lnTo>
                <a:lnTo>
                  <a:pt x="2167629" y="6564"/>
                </a:lnTo>
                <a:lnTo>
                  <a:pt x="2162997" y="13435"/>
                </a:lnTo>
                <a:lnTo>
                  <a:pt x="2161298" y="21848"/>
                </a:lnTo>
                <a:lnTo>
                  <a:pt x="2162997" y="30262"/>
                </a:lnTo>
                <a:lnTo>
                  <a:pt x="2167629" y="37133"/>
                </a:lnTo>
                <a:lnTo>
                  <a:pt x="2174500" y="41765"/>
                </a:lnTo>
                <a:lnTo>
                  <a:pt x="2182914" y="43464"/>
                </a:lnTo>
                <a:lnTo>
                  <a:pt x="2269375" y="43464"/>
                </a:lnTo>
                <a:lnTo>
                  <a:pt x="2277782" y="41765"/>
                </a:lnTo>
                <a:lnTo>
                  <a:pt x="2284649" y="37133"/>
                </a:lnTo>
                <a:lnTo>
                  <a:pt x="2289279" y="30262"/>
                </a:lnTo>
                <a:lnTo>
                  <a:pt x="2290978" y="21848"/>
                </a:lnTo>
                <a:lnTo>
                  <a:pt x="2289279" y="13435"/>
                </a:lnTo>
                <a:lnTo>
                  <a:pt x="2284649" y="6564"/>
                </a:lnTo>
                <a:lnTo>
                  <a:pt x="2277782" y="1932"/>
                </a:lnTo>
                <a:lnTo>
                  <a:pt x="2269375" y="233"/>
                </a:lnTo>
                <a:close/>
              </a:path>
              <a:path w="2430145" h="654050">
                <a:moveTo>
                  <a:pt x="2386406" y="39079"/>
                </a:moveTo>
                <a:lnTo>
                  <a:pt x="2386406" y="99687"/>
                </a:lnTo>
                <a:lnTo>
                  <a:pt x="2388104" y="108093"/>
                </a:lnTo>
                <a:lnTo>
                  <a:pt x="2392737" y="114960"/>
                </a:lnTo>
                <a:lnTo>
                  <a:pt x="2399607" y="119591"/>
                </a:lnTo>
                <a:lnTo>
                  <a:pt x="2408021" y="121289"/>
                </a:lnTo>
                <a:lnTo>
                  <a:pt x="2416435" y="119591"/>
                </a:lnTo>
                <a:lnTo>
                  <a:pt x="2423306" y="114960"/>
                </a:lnTo>
                <a:lnTo>
                  <a:pt x="2427938" y="108093"/>
                </a:lnTo>
                <a:lnTo>
                  <a:pt x="2429637" y="99687"/>
                </a:lnTo>
                <a:lnTo>
                  <a:pt x="2429637" y="44396"/>
                </a:lnTo>
                <a:lnTo>
                  <a:pt x="2402858" y="44396"/>
                </a:lnTo>
                <a:lnTo>
                  <a:pt x="2402013" y="43688"/>
                </a:lnTo>
                <a:lnTo>
                  <a:pt x="2398877" y="43642"/>
                </a:lnTo>
                <a:lnTo>
                  <a:pt x="2390477" y="41872"/>
                </a:lnTo>
                <a:lnTo>
                  <a:pt x="2386406" y="39079"/>
                </a:lnTo>
                <a:close/>
              </a:path>
              <a:path w="2430145" h="654050">
                <a:moveTo>
                  <a:pt x="2429637" y="43464"/>
                </a:moveTo>
                <a:lnTo>
                  <a:pt x="2404135" y="43464"/>
                </a:lnTo>
                <a:lnTo>
                  <a:pt x="2405481" y="43667"/>
                </a:lnTo>
                <a:lnTo>
                  <a:pt x="2406535" y="43756"/>
                </a:lnTo>
                <a:lnTo>
                  <a:pt x="2403735" y="43756"/>
                </a:lnTo>
                <a:lnTo>
                  <a:pt x="2402858" y="44396"/>
                </a:lnTo>
                <a:lnTo>
                  <a:pt x="2429637" y="44396"/>
                </a:lnTo>
                <a:lnTo>
                  <a:pt x="2429637" y="43756"/>
                </a:lnTo>
                <a:lnTo>
                  <a:pt x="2406535" y="43756"/>
                </a:lnTo>
                <a:lnTo>
                  <a:pt x="2403791" y="43715"/>
                </a:lnTo>
                <a:lnTo>
                  <a:pt x="2429637" y="43715"/>
                </a:lnTo>
                <a:lnTo>
                  <a:pt x="2429637" y="43464"/>
                </a:lnTo>
                <a:close/>
              </a:path>
              <a:path w="2430145" h="654050">
                <a:moveTo>
                  <a:pt x="2404135" y="43464"/>
                </a:moveTo>
                <a:lnTo>
                  <a:pt x="2403791" y="43715"/>
                </a:lnTo>
                <a:lnTo>
                  <a:pt x="2406535" y="43756"/>
                </a:lnTo>
                <a:lnTo>
                  <a:pt x="2405481" y="43667"/>
                </a:lnTo>
                <a:lnTo>
                  <a:pt x="2404135" y="43464"/>
                </a:lnTo>
                <a:close/>
              </a:path>
              <a:path w="2430145" h="654050">
                <a:moveTo>
                  <a:pt x="2429637" y="22204"/>
                </a:moveTo>
                <a:lnTo>
                  <a:pt x="2386406" y="22204"/>
                </a:lnTo>
                <a:lnTo>
                  <a:pt x="2395655" y="35759"/>
                </a:lnTo>
                <a:lnTo>
                  <a:pt x="2400585" y="42492"/>
                </a:lnTo>
                <a:lnTo>
                  <a:pt x="2402013" y="43688"/>
                </a:lnTo>
                <a:lnTo>
                  <a:pt x="2403791" y="43715"/>
                </a:lnTo>
                <a:lnTo>
                  <a:pt x="2404135" y="43464"/>
                </a:lnTo>
                <a:lnTo>
                  <a:pt x="2429637" y="43464"/>
                </a:lnTo>
                <a:lnTo>
                  <a:pt x="2429637" y="22204"/>
                </a:lnTo>
                <a:close/>
              </a:path>
              <a:path w="2430145" h="654050">
                <a:moveTo>
                  <a:pt x="2386406" y="22204"/>
                </a:moveTo>
                <a:lnTo>
                  <a:pt x="2386406" y="39079"/>
                </a:lnTo>
                <a:lnTo>
                  <a:pt x="2390477" y="41872"/>
                </a:lnTo>
                <a:lnTo>
                  <a:pt x="2398877" y="43642"/>
                </a:lnTo>
                <a:lnTo>
                  <a:pt x="2402013" y="43688"/>
                </a:lnTo>
                <a:lnTo>
                  <a:pt x="2400585" y="42492"/>
                </a:lnTo>
                <a:lnTo>
                  <a:pt x="2395655" y="35759"/>
                </a:lnTo>
                <a:lnTo>
                  <a:pt x="2386406" y="22204"/>
                </a:lnTo>
                <a:close/>
              </a:path>
              <a:path w="2430145" h="654050">
                <a:moveTo>
                  <a:pt x="2399233" y="424"/>
                </a:moveTo>
                <a:lnTo>
                  <a:pt x="2390804" y="2050"/>
                </a:lnTo>
                <a:lnTo>
                  <a:pt x="2383893" y="6621"/>
                </a:lnTo>
                <a:lnTo>
                  <a:pt x="2379203" y="13450"/>
                </a:lnTo>
                <a:lnTo>
                  <a:pt x="2377440" y="21848"/>
                </a:lnTo>
                <a:lnTo>
                  <a:pt x="2379067" y="30276"/>
                </a:lnTo>
                <a:lnTo>
                  <a:pt x="2383643" y="37184"/>
                </a:lnTo>
                <a:lnTo>
                  <a:pt x="2386406" y="39079"/>
                </a:lnTo>
                <a:lnTo>
                  <a:pt x="2386406" y="22204"/>
                </a:lnTo>
                <a:lnTo>
                  <a:pt x="2429637" y="22204"/>
                </a:lnTo>
                <a:lnTo>
                  <a:pt x="2420386" y="8641"/>
                </a:lnTo>
                <a:lnTo>
                  <a:pt x="2415449" y="1905"/>
                </a:lnTo>
                <a:lnTo>
                  <a:pt x="2414279" y="932"/>
                </a:lnTo>
                <a:lnTo>
                  <a:pt x="2411844" y="932"/>
                </a:lnTo>
                <a:lnTo>
                  <a:pt x="2410409" y="703"/>
                </a:lnTo>
                <a:lnTo>
                  <a:pt x="2407818" y="538"/>
                </a:lnTo>
                <a:lnTo>
                  <a:pt x="2399233" y="424"/>
                </a:lnTo>
                <a:close/>
              </a:path>
              <a:path w="2430145" h="654050">
                <a:moveTo>
                  <a:pt x="2413158" y="0"/>
                </a:moveTo>
                <a:lnTo>
                  <a:pt x="2411844" y="932"/>
                </a:lnTo>
                <a:lnTo>
                  <a:pt x="2414279" y="932"/>
                </a:lnTo>
                <a:lnTo>
                  <a:pt x="2413158" y="0"/>
                </a:lnTo>
                <a:close/>
              </a:path>
              <a:path w="2430145" h="654050">
                <a:moveTo>
                  <a:pt x="2408021" y="207751"/>
                </a:moveTo>
                <a:lnTo>
                  <a:pt x="2399607" y="209450"/>
                </a:lnTo>
                <a:lnTo>
                  <a:pt x="2392737" y="214082"/>
                </a:lnTo>
                <a:lnTo>
                  <a:pt x="2388104" y="220953"/>
                </a:lnTo>
                <a:lnTo>
                  <a:pt x="2386406" y="229366"/>
                </a:lnTo>
                <a:lnTo>
                  <a:pt x="2386406" y="315815"/>
                </a:lnTo>
                <a:lnTo>
                  <a:pt x="2388104" y="324229"/>
                </a:lnTo>
                <a:lnTo>
                  <a:pt x="2392737" y="331100"/>
                </a:lnTo>
                <a:lnTo>
                  <a:pt x="2399607" y="335732"/>
                </a:lnTo>
                <a:lnTo>
                  <a:pt x="2408021" y="337431"/>
                </a:lnTo>
                <a:lnTo>
                  <a:pt x="2416435" y="335732"/>
                </a:lnTo>
                <a:lnTo>
                  <a:pt x="2423306" y="331100"/>
                </a:lnTo>
                <a:lnTo>
                  <a:pt x="2427938" y="324229"/>
                </a:lnTo>
                <a:lnTo>
                  <a:pt x="2429637" y="315815"/>
                </a:lnTo>
                <a:lnTo>
                  <a:pt x="2429637" y="229366"/>
                </a:lnTo>
                <a:lnTo>
                  <a:pt x="2427938" y="220953"/>
                </a:lnTo>
                <a:lnTo>
                  <a:pt x="2423306" y="214082"/>
                </a:lnTo>
                <a:lnTo>
                  <a:pt x="2416435" y="209450"/>
                </a:lnTo>
                <a:lnTo>
                  <a:pt x="2408021" y="207751"/>
                </a:lnTo>
                <a:close/>
              </a:path>
              <a:path w="2430145" h="654050">
                <a:moveTo>
                  <a:pt x="2408021" y="423880"/>
                </a:moveTo>
                <a:lnTo>
                  <a:pt x="2399607" y="425578"/>
                </a:lnTo>
                <a:lnTo>
                  <a:pt x="2392737" y="430211"/>
                </a:lnTo>
                <a:lnTo>
                  <a:pt x="2388104" y="437081"/>
                </a:lnTo>
                <a:lnTo>
                  <a:pt x="2386406" y="445495"/>
                </a:lnTo>
                <a:lnTo>
                  <a:pt x="2386406" y="531944"/>
                </a:lnTo>
                <a:lnTo>
                  <a:pt x="2388104" y="540358"/>
                </a:lnTo>
                <a:lnTo>
                  <a:pt x="2392737" y="547228"/>
                </a:lnTo>
                <a:lnTo>
                  <a:pt x="2399607" y="551861"/>
                </a:lnTo>
                <a:lnTo>
                  <a:pt x="2408021" y="553559"/>
                </a:lnTo>
                <a:lnTo>
                  <a:pt x="2416435" y="551861"/>
                </a:lnTo>
                <a:lnTo>
                  <a:pt x="2423306" y="547228"/>
                </a:lnTo>
                <a:lnTo>
                  <a:pt x="2427938" y="540358"/>
                </a:lnTo>
                <a:lnTo>
                  <a:pt x="2429637" y="531944"/>
                </a:lnTo>
                <a:lnTo>
                  <a:pt x="2429637" y="445495"/>
                </a:lnTo>
                <a:lnTo>
                  <a:pt x="2427938" y="437081"/>
                </a:lnTo>
                <a:lnTo>
                  <a:pt x="2423306" y="430211"/>
                </a:lnTo>
                <a:lnTo>
                  <a:pt x="2416435" y="425578"/>
                </a:lnTo>
                <a:lnTo>
                  <a:pt x="2408021" y="423880"/>
                </a:lnTo>
                <a:close/>
              </a:path>
              <a:path w="2430145" h="654050">
                <a:moveTo>
                  <a:pt x="2292070" y="610405"/>
                </a:moveTo>
                <a:lnTo>
                  <a:pt x="2283650" y="612075"/>
                </a:lnTo>
                <a:lnTo>
                  <a:pt x="2276762" y="616683"/>
                </a:lnTo>
                <a:lnTo>
                  <a:pt x="2272105" y="623537"/>
                </a:lnTo>
                <a:lnTo>
                  <a:pt x="2270379" y="631944"/>
                </a:lnTo>
                <a:lnTo>
                  <a:pt x="2272051" y="640364"/>
                </a:lnTo>
                <a:lnTo>
                  <a:pt x="2276663" y="647252"/>
                </a:lnTo>
                <a:lnTo>
                  <a:pt x="2283521" y="651909"/>
                </a:lnTo>
                <a:lnTo>
                  <a:pt x="2291930" y="653635"/>
                </a:lnTo>
                <a:lnTo>
                  <a:pt x="2378443" y="653839"/>
                </a:lnTo>
                <a:lnTo>
                  <a:pt x="2386857" y="652140"/>
                </a:lnTo>
                <a:lnTo>
                  <a:pt x="2393727" y="647508"/>
                </a:lnTo>
                <a:lnTo>
                  <a:pt x="2398360" y="640637"/>
                </a:lnTo>
                <a:lnTo>
                  <a:pt x="2400058" y="632223"/>
                </a:lnTo>
                <a:lnTo>
                  <a:pt x="2398362" y="623809"/>
                </a:lnTo>
                <a:lnTo>
                  <a:pt x="2393734" y="616939"/>
                </a:lnTo>
                <a:lnTo>
                  <a:pt x="2386867" y="612306"/>
                </a:lnTo>
                <a:lnTo>
                  <a:pt x="2378455" y="610608"/>
                </a:lnTo>
                <a:lnTo>
                  <a:pt x="2292070" y="610405"/>
                </a:lnTo>
                <a:close/>
              </a:path>
              <a:path w="2430145" h="654050">
                <a:moveTo>
                  <a:pt x="2082609" y="610074"/>
                </a:moveTo>
                <a:lnTo>
                  <a:pt x="2075853" y="610074"/>
                </a:lnTo>
                <a:lnTo>
                  <a:pt x="2067446" y="611771"/>
                </a:lnTo>
                <a:lnTo>
                  <a:pt x="2060579" y="616399"/>
                </a:lnTo>
                <a:lnTo>
                  <a:pt x="2055948" y="623265"/>
                </a:lnTo>
                <a:lnTo>
                  <a:pt x="2054250" y="631677"/>
                </a:lnTo>
                <a:lnTo>
                  <a:pt x="2055948" y="640091"/>
                </a:lnTo>
                <a:lnTo>
                  <a:pt x="2060579" y="646962"/>
                </a:lnTo>
                <a:lnTo>
                  <a:pt x="2067446" y="651594"/>
                </a:lnTo>
                <a:lnTo>
                  <a:pt x="2075853" y="653292"/>
                </a:lnTo>
                <a:lnTo>
                  <a:pt x="2162289" y="653343"/>
                </a:lnTo>
                <a:lnTo>
                  <a:pt x="2170697" y="651654"/>
                </a:lnTo>
                <a:lnTo>
                  <a:pt x="2177570" y="647030"/>
                </a:lnTo>
                <a:lnTo>
                  <a:pt x="2182209" y="640165"/>
                </a:lnTo>
                <a:lnTo>
                  <a:pt x="2183917" y="631753"/>
                </a:lnTo>
                <a:lnTo>
                  <a:pt x="2182235" y="623339"/>
                </a:lnTo>
                <a:lnTo>
                  <a:pt x="2177615" y="616466"/>
                </a:lnTo>
                <a:lnTo>
                  <a:pt x="2170751" y="611826"/>
                </a:lnTo>
                <a:lnTo>
                  <a:pt x="2162340" y="610112"/>
                </a:lnTo>
                <a:lnTo>
                  <a:pt x="2082609" y="610074"/>
                </a:lnTo>
                <a:close/>
              </a:path>
              <a:path w="2430145" h="654050">
                <a:moveTo>
                  <a:pt x="1946186" y="610074"/>
                </a:moveTo>
                <a:lnTo>
                  <a:pt x="1859737" y="610074"/>
                </a:lnTo>
                <a:lnTo>
                  <a:pt x="1851323" y="611771"/>
                </a:lnTo>
                <a:lnTo>
                  <a:pt x="1844452" y="616399"/>
                </a:lnTo>
                <a:lnTo>
                  <a:pt x="1839820" y="623265"/>
                </a:lnTo>
                <a:lnTo>
                  <a:pt x="1838121" y="631677"/>
                </a:lnTo>
                <a:lnTo>
                  <a:pt x="1839820" y="640091"/>
                </a:lnTo>
                <a:lnTo>
                  <a:pt x="1844452" y="646962"/>
                </a:lnTo>
                <a:lnTo>
                  <a:pt x="1851323" y="651594"/>
                </a:lnTo>
                <a:lnTo>
                  <a:pt x="1859737" y="653292"/>
                </a:lnTo>
                <a:lnTo>
                  <a:pt x="1946186" y="653292"/>
                </a:lnTo>
                <a:lnTo>
                  <a:pt x="1954599" y="651594"/>
                </a:lnTo>
                <a:lnTo>
                  <a:pt x="1961470" y="646962"/>
                </a:lnTo>
                <a:lnTo>
                  <a:pt x="1966102" y="640091"/>
                </a:lnTo>
                <a:lnTo>
                  <a:pt x="1967801" y="631677"/>
                </a:lnTo>
                <a:lnTo>
                  <a:pt x="1966102" y="623265"/>
                </a:lnTo>
                <a:lnTo>
                  <a:pt x="1961470" y="616399"/>
                </a:lnTo>
                <a:lnTo>
                  <a:pt x="1954599" y="611771"/>
                </a:lnTo>
                <a:lnTo>
                  <a:pt x="1946186" y="610074"/>
                </a:lnTo>
                <a:close/>
              </a:path>
              <a:path w="2430145" h="654050">
                <a:moveTo>
                  <a:pt x="1730044" y="610074"/>
                </a:moveTo>
                <a:lnTo>
                  <a:pt x="1643595" y="610074"/>
                </a:lnTo>
                <a:lnTo>
                  <a:pt x="1635182" y="611771"/>
                </a:lnTo>
                <a:lnTo>
                  <a:pt x="1628311" y="616399"/>
                </a:lnTo>
                <a:lnTo>
                  <a:pt x="1623679" y="623265"/>
                </a:lnTo>
                <a:lnTo>
                  <a:pt x="1621980" y="631677"/>
                </a:lnTo>
                <a:lnTo>
                  <a:pt x="1623679" y="640091"/>
                </a:lnTo>
                <a:lnTo>
                  <a:pt x="1628311" y="646962"/>
                </a:lnTo>
                <a:lnTo>
                  <a:pt x="1635182" y="651594"/>
                </a:lnTo>
                <a:lnTo>
                  <a:pt x="1643595" y="653292"/>
                </a:lnTo>
                <a:lnTo>
                  <a:pt x="1730044" y="653292"/>
                </a:lnTo>
                <a:lnTo>
                  <a:pt x="1738458" y="651594"/>
                </a:lnTo>
                <a:lnTo>
                  <a:pt x="1745329" y="646962"/>
                </a:lnTo>
                <a:lnTo>
                  <a:pt x="1749961" y="640091"/>
                </a:lnTo>
                <a:lnTo>
                  <a:pt x="1751660" y="631677"/>
                </a:lnTo>
                <a:lnTo>
                  <a:pt x="1749961" y="623265"/>
                </a:lnTo>
                <a:lnTo>
                  <a:pt x="1745329" y="616399"/>
                </a:lnTo>
                <a:lnTo>
                  <a:pt x="1738458" y="611771"/>
                </a:lnTo>
                <a:lnTo>
                  <a:pt x="1730044" y="610074"/>
                </a:lnTo>
                <a:close/>
              </a:path>
              <a:path w="2430145" h="654050">
                <a:moveTo>
                  <a:pt x="1513916" y="610074"/>
                </a:moveTo>
                <a:lnTo>
                  <a:pt x="1427467" y="610074"/>
                </a:lnTo>
                <a:lnTo>
                  <a:pt x="1419053" y="611771"/>
                </a:lnTo>
                <a:lnTo>
                  <a:pt x="1412182" y="616399"/>
                </a:lnTo>
                <a:lnTo>
                  <a:pt x="1407550" y="623265"/>
                </a:lnTo>
                <a:lnTo>
                  <a:pt x="1405851" y="631677"/>
                </a:lnTo>
                <a:lnTo>
                  <a:pt x="1407550" y="640091"/>
                </a:lnTo>
                <a:lnTo>
                  <a:pt x="1412182" y="646962"/>
                </a:lnTo>
                <a:lnTo>
                  <a:pt x="1419053" y="651594"/>
                </a:lnTo>
                <a:lnTo>
                  <a:pt x="1427467" y="653292"/>
                </a:lnTo>
                <a:lnTo>
                  <a:pt x="1513916" y="653292"/>
                </a:lnTo>
                <a:lnTo>
                  <a:pt x="1522329" y="651594"/>
                </a:lnTo>
                <a:lnTo>
                  <a:pt x="1529200" y="646962"/>
                </a:lnTo>
                <a:lnTo>
                  <a:pt x="1533832" y="640091"/>
                </a:lnTo>
                <a:lnTo>
                  <a:pt x="1535531" y="631677"/>
                </a:lnTo>
                <a:lnTo>
                  <a:pt x="1533832" y="623265"/>
                </a:lnTo>
                <a:lnTo>
                  <a:pt x="1529200" y="616399"/>
                </a:lnTo>
                <a:lnTo>
                  <a:pt x="1522329" y="611771"/>
                </a:lnTo>
                <a:lnTo>
                  <a:pt x="1513916" y="610074"/>
                </a:lnTo>
                <a:close/>
              </a:path>
              <a:path w="2430145" h="654050">
                <a:moveTo>
                  <a:pt x="1297800" y="610074"/>
                </a:moveTo>
                <a:lnTo>
                  <a:pt x="1211338" y="610074"/>
                </a:lnTo>
                <a:lnTo>
                  <a:pt x="1202924" y="611771"/>
                </a:lnTo>
                <a:lnTo>
                  <a:pt x="1196054" y="616399"/>
                </a:lnTo>
                <a:lnTo>
                  <a:pt x="1191421" y="623265"/>
                </a:lnTo>
                <a:lnTo>
                  <a:pt x="1189723" y="631677"/>
                </a:lnTo>
                <a:lnTo>
                  <a:pt x="1191421" y="640091"/>
                </a:lnTo>
                <a:lnTo>
                  <a:pt x="1196054" y="646962"/>
                </a:lnTo>
                <a:lnTo>
                  <a:pt x="1202924" y="651594"/>
                </a:lnTo>
                <a:lnTo>
                  <a:pt x="1211338" y="653292"/>
                </a:lnTo>
                <a:lnTo>
                  <a:pt x="1297800" y="653292"/>
                </a:lnTo>
                <a:lnTo>
                  <a:pt x="1306206" y="651594"/>
                </a:lnTo>
                <a:lnTo>
                  <a:pt x="1313073" y="646962"/>
                </a:lnTo>
                <a:lnTo>
                  <a:pt x="1317704" y="640091"/>
                </a:lnTo>
                <a:lnTo>
                  <a:pt x="1319402" y="631677"/>
                </a:lnTo>
                <a:lnTo>
                  <a:pt x="1317704" y="623265"/>
                </a:lnTo>
                <a:lnTo>
                  <a:pt x="1313073" y="616399"/>
                </a:lnTo>
                <a:lnTo>
                  <a:pt x="1306206" y="611771"/>
                </a:lnTo>
                <a:lnTo>
                  <a:pt x="1297800" y="610074"/>
                </a:lnTo>
                <a:close/>
              </a:path>
              <a:path w="2430145" h="654050">
                <a:moveTo>
                  <a:pt x="1081658" y="610074"/>
                </a:moveTo>
                <a:lnTo>
                  <a:pt x="995197" y="610074"/>
                </a:lnTo>
                <a:lnTo>
                  <a:pt x="986785" y="611771"/>
                </a:lnTo>
                <a:lnTo>
                  <a:pt x="979919" y="616399"/>
                </a:lnTo>
                <a:lnTo>
                  <a:pt x="975291" y="623265"/>
                </a:lnTo>
                <a:lnTo>
                  <a:pt x="973594" y="631677"/>
                </a:lnTo>
                <a:lnTo>
                  <a:pt x="975291" y="640091"/>
                </a:lnTo>
                <a:lnTo>
                  <a:pt x="979919" y="646962"/>
                </a:lnTo>
                <a:lnTo>
                  <a:pt x="986785" y="651594"/>
                </a:lnTo>
                <a:lnTo>
                  <a:pt x="995197" y="653292"/>
                </a:lnTo>
                <a:lnTo>
                  <a:pt x="1081658" y="653292"/>
                </a:lnTo>
                <a:lnTo>
                  <a:pt x="1090070" y="651594"/>
                </a:lnTo>
                <a:lnTo>
                  <a:pt x="1096937" y="646962"/>
                </a:lnTo>
                <a:lnTo>
                  <a:pt x="1101565" y="640091"/>
                </a:lnTo>
                <a:lnTo>
                  <a:pt x="1103261" y="631677"/>
                </a:lnTo>
                <a:lnTo>
                  <a:pt x="1101565" y="623265"/>
                </a:lnTo>
                <a:lnTo>
                  <a:pt x="1096937" y="616399"/>
                </a:lnTo>
                <a:lnTo>
                  <a:pt x="1090070" y="611771"/>
                </a:lnTo>
                <a:lnTo>
                  <a:pt x="1081658" y="610074"/>
                </a:lnTo>
                <a:close/>
              </a:path>
              <a:path w="2430145" h="654050">
                <a:moveTo>
                  <a:pt x="865530" y="610074"/>
                </a:moveTo>
                <a:lnTo>
                  <a:pt x="779081" y="610074"/>
                </a:lnTo>
                <a:lnTo>
                  <a:pt x="770667" y="611771"/>
                </a:lnTo>
                <a:lnTo>
                  <a:pt x="763797" y="616399"/>
                </a:lnTo>
                <a:lnTo>
                  <a:pt x="759164" y="623265"/>
                </a:lnTo>
                <a:lnTo>
                  <a:pt x="757466" y="631677"/>
                </a:lnTo>
                <a:lnTo>
                  <a:pt x="759164" y="640091"/>
                </a:lnTo>
                <a:lnTo>
                  <a:pt x="763797" y="646962"/>
                </a:lnTo>
                <a:lnTo>
                  <a:pt x="770667" y="651594"/>
                </a:lnTo>
                <a:lnTo>
                  <a:pt x="779081" y="653292"/>
                </a:lnTo>
                <a:lnTo>
                  <a:pt x="865530" y="653292"/>
                </a:lnTo>
                <a:lnTo>
                  <a:pt x="873944" y="651594"/>
                </a:lnTo>
                <a:lnTo>
                  <a:pt x="880814" y="646962"/>
                </a:lnTo>
                <a:lnTo>
                  <a:pt x="885447" y="640091"/>
                </a:lnTo>
                <a:lnTo>
                  <a:pt x="887145" y="631677"/>
                </a:lnTo>
                <a:lnTo>
                  <a:pt x="885447" y="623265"/>
                </a:lnTo>
                <a:lnTo>
                  <a:pt x="880814" y="616399"/>
                </a:lnTo>
                <a:lnTo>
                  <a:pt x="873944" y="611771"/>
                </a:lnTo>
                <a:lnTo>
                  <a:pt x="865530" y="610074"/>
                </a:lnTo>
                <a:close/>
              </a:path>
              <a:path w="2430145" h="654050">
                <a:moveTo>
                  <a:pt x="649401" y="610074"/>
                </a:moveTo>
                <a:lnTo>
                  <a:pt x="562952" y="610074"/>
                </a:lnTo>
                <a:lnTo>
                  <a:pt x="554539" y="611771"/>
                </a:lnTo>
                <a:lnTo>
                  <a:pt x="547668" y="616399"/>
                </a:lnTo>
                <a:lnTo>
                  <a:pt x="543036" y="623265"/>
                </a:lnTo>
                <a:lnTo>
                  <a:pt x="541337" y="631677"/>
                </a:lnTo>
                <a:lnTo>
                  <a:pt x="543036" y="640091"/>
                </a:lnTo>
                <a:lnTo>
                  <a:pt x="547668" y="646962"/>
                </a:lnTo>
                <a:lnTo>
                  <a:pt x="554539" y="651594"/>
                </a:lnTo>
                <a:lnTo>
                  <a:pt x="562952" y="653292"/>
                </a:lnTo>
                <a:lnTo>
                  <a:pt x="649401" y="653292"/>
                </a:lnTo>
                <a:lnTo>
                  <a:pt x="657815" y="651594"/>
                </a:lnTo>
                <a:lnTo>
                  <a:pt x="664686" y="646962"/>
                </a:lnTo>
                <a:lnTo>
                  <a:pt x="669318" y="640091"/>
                </a:lnTo>
                <a:lnTo>
                  <a:pt x="671017" y="631677"/>
                </a:lnTo>
                <a:lnTo>
                  <a:pt x="669318" y="623265"/>
                </a:lnTo>
                <a:lnTo>
                  <a:pt x="664686" y="616399"/>
                </a:lnTo>
                <a:lnTo>
                  <a:pt x="657815" y="611771"/>
                </a:lnTo>
                <a:lnTo>
                  <a:pt x="649401" y="610074"/>
                </a:lnTo>
                <a:close/>
              </a:path>
              <a:path w="2430145" h="654050">
                <a:moveTo>
                  <a:pt x="433260" y="610074"/>
                </a:moveTo>
                <a:lnTo>
                  <a:pt x="346811" y="610074"/>
                </a:lnTo>
                <a:lnTo>
                  <a:pt x="338397" y="611771"/>
                </a:lnTo>
                <a:lnTo>
                  <a:pt x="331527" y="616399"/>
                </a:lnTo>
                <a:lnTo>
                  <a:pt x="326894" y="623265"/>
                </a:lnTo>
                <a:lnTo>
                  <a:pt x="325196" y="631677"/>
                </a:lnTo>
                <a:lnTo>
                  <a:pt x="326894" y="640091"/>
                </a:lnTo>
                <a:lnTo>
                  <a:pt x="331527" y="646962"/>
                </a:lnTo>
                <a:lnTo>
                  <a:pt x="338397" y="651594"/>
                </a:lnTo>
                <a:lnTo>
                  <a:pt x="346811" y="653292"/>
                </a:lnTo>
                <a:lnTo>
                  <a:pt x="433260" y="653292"/>
                </a:lnTo>
                <a:lnTo>
                  <a:pt x="441674" y="651594"/>
                </a:lnTo>
                <a:lnTo>
                  <a:pt x="448544" y="646962"/>
                </a:lnTo>
                <a:lnTo>
                  <a:pt x="453177" y="640091"/>
                </a:lnTo>
                <a:lnTo>
                  <a:pt x="454875" y="631677"/>
                </a:lnTo>
                <a:lnTo>
                  <a:pt x="453177" y="623265"/>
                </a:lnTo>
                <a:lnTo>
                  <a:pt x="448544" y="616399"/>
                </a:lnTo>
                <a:lnTo>
                  <a:pt x="441674" y="611771"/>
                </a:lnTo>
                <a:lnTo>
                  <a:pt x="433260" y="610074"/>
                </a:lnTo>
                <a:close/>
              </a:path>
              <a:path w="2430145" h="654050">
                <a:moveTo>
                  <a:pt x="217131" y="610074"/>
                </a:moveTo>
                <a:lnTo>
                  <a:pt x="130682" y="610074"/>
                </a:lnTo>
                <a:lnTo>
                  <a:pt x="122269" y="611771"/>
                </a:lnTo>
                <a:lnTo>
                  <a:pt x="115398" y="616399"/>
                </a:lnTo>
                <a:lnTo>
                  <a:pt x="110766" y="623265"/>
                </a:lnTo>
                <a:lnTo>
                  <a:pt x="109067" y="631677"/>
                </a:lnTo>
                <a:lnTo>
                  <a:pt x="110766" y="640091"/>
                </a:lnTo>
                <a:lnTo>
                  <a:pt x="115398" y="646962"/>
                </a:lnTo>
                <a:lnTo>
                  <a:pt x="122269" y="651594"/>
                </a:lnTo>
                <a:lnTo>
                  <a:pt x="130682" y="653292"/>
                </a:lnTo>
                <a:lnTo>
                  <a:pt x="217131" y="653292"/>
                </a:lnTo>
                <a:lnTo>
                  <a:pt x="225545" y="651594"/>
                </a:lnTo>
                <a:lnTo>
                  <a:pt x="232416" y="646962"/>
                </a:lnTo>
                <a:lnTo>
                  <a:pt x="237048" y="640091"/>
                </a:lnTo>
                <a:lnTo>
                  <a:pt x="238747" y="631677"/>
                </a:lnTo>
                <a:lnTo>
                  <a:pt x="237048" y="623265"/>
                </a:lnTo>
                <a:lnTo>
                  <a:pt x="232416" y="616399"/>
                </a:lnTo>
                <a:lnTo>
                  <a:pt x="225545" y="611771"/>
                </a:lnTo>
                <a:lnTo>
                  <a:pt x="217131" y="610074"/>
                </a:lnTo>
                <a:close/>
              </a:path>
              <a:path w="2430145" h="654050">
                <a:moveTo>
                  <a:pt x="21615" y="503369"/>
                </a:moveTo>
                <a:lnTo>
                  <a:pt x="13201" y="505068"/>
                </a:lnTo>
                <a:lnTo>
                  <a:pt x="6330" y="509700"/>
                </a:lnTo>
                <a:lnTo>
                  <a:pt x="1698" y="516571"/>
                </a:lnTo>
                <a:lnTo>
                  <a:pt x="0" y="524984"/>
                </a:lnTo>
                <a:lnTo>
                  <a:pt x="0" y="611433"/>
                </a:lnTo>
                <a:lnTo>
                  <a:pt x="1698" y="619847"/>
                </a:lnTo>
                <a:lnTo>
                  <a:pt x="6330" y="626718"/>
                </a:lnTo>
                <a:lnTo>
                  <a:pt x="13201" y="631350"/>
                </a:lnTo>
                <a:lnTo>
                  <a:pt x="21615" y="633049"/>
                </a:lnTo>
                <a:lnTo>
                  <a:pt x="30021" y="631350"/>
                </a:lnTo>
                <a:lnTo>
                  <a:pt x="36888" y="626718"/>
                </a:lnTo>
                <a:lnTo>
                  <a:pt x="41519" y="619847"/>
                </a:lnTo>
                <a:lnTo>
                  <a:pt x="43218" y="611433"/>
                </a:lnTo>
                <a:lnTo>
                  <a:pt x="43218" y="524984"/>
                </a:lnTo>
                <a:lnTo>
                  <a:pt x="41519" y="516571"/>
                </a:lnTo>
                <a:lnTo>
                  <a:pt x="36888" y="509700"/>
                </a:lnTo>
                <a:lnTo>
                  <a:pt x="30021" y="505068"/>
                </a:lnTo>
                <a:lnTo>
                  <a:pt x="21615" y="503369"/>
                </a:lnTo>
                <a:close/>
              </a:path>
              <a:path w="2430145" h="654050">
                <a:moveTo>
                  <a:pt x="21615" y="287240"/>
                </a:moveTo>
                <a:lnTo>
                  <a:pt x="13201" y="288939"/>
                </a:lnTo>
                <a:lnTo>
                  <a:pt x="6330" y="293571"/>
                </a:lnTo>
                <a:lnTo>
                  <a:pt x="1698" y="300442"/>
                </a:lnTo>
                <a:lnTo>
                  <a:pt x="0" y="308856"/>
                </a:lnTo>
                <a:lnTo>
                  <a:pt x="0" y="395305"/>
                </a:lnTo>
                <a:lnTo>
                  <a:pt x="1698" y="403718"/>
                </a:lnTo>
                <a:lnTo>
                  <a:pt x="6330" y="410589"/>
                </a:lnTo>
                <a:lnTo>
                  <a:pt x="13201" y="415221"/>
                </a:lnTo>
                <a:lnTo>
                  <a:pt x="21615" y="416920"/>
                </a:lnTo>
                <a:lnTo>
                  <a:pt x="30021" y="415221"/>
                </a:lnTo>
                <a:lnTo>
                  <a:pt x="36888" y="410589"/>
                </a:lnTo>
                <a:lnTo>
                  <a:pt x="41519" y="403718"/>
                </a:lnTo>
                <a:lnTo>
                  <a:pt x="43218" y="395305"/>
                </a:lnTo>
                <a:lnTo>
                  <a:pt x="43218" y="308856"/>
                </a:lnTo>
                <a:lnTo>
                  <a:pt x="41519" y="300442"/>
                </a:lnTo>
                <a:lnTo>
                  <a:pt x="36888" y="293571"/>
                </a:lnTo>
                <a:lnTo>
                  <a:pt x="30021" y="288939"/>
                </a:lnTo>
                <a:lnTo>
                  <a:pt x="21615" y="287240"/>
                </a:lnTo>
                <a:close/>
              </a:path>
              <a:path w="2430145" h="654050">
                <a:moveTo>
                  <a:pt x="21615" y="71112"/>
                </a:moveTo>
                <a:lnTo>
                  <a:pt x="13201" y="72810"/>
                </a:lnTo>
                <a:lnTo>
                  <a:pt x="6330" y="77443"/>
                </a:lnTo>
                <a:lnTo>
                  <a:pt x="1698" y="84313"/>
                </a:lnTo>
                <a:lnTo>
                  <a:pt x="0" y="92727"/>
                </a:lnTo>
                <a:lnTo>
                  <a:pt x="0" y="179176"/>
                </a:lnTo>
                <a:lnTo>
                  <a:pt x="1698" y="187590"/>
                </a:lnTo>
                <a:lnTo>
                  <a:pt x="6330" y="194461"/>
                </a:lnTo>
                <a:lnTo>
                  <a:pt x="13201" y="199093"/>
                </a:lnTo>
                <a:lnTo>
                  <a:pt x="21615" y="200791"/>
                </a:lnTo>
                <a:lnTo>
                  <a:pt x="30021" y="199093"/>
                </a:lnTo>
                <a:lnTo>
                  <a:pt x="36888" y="194461"/>
                </a:lnTo>
                <a:lnTo>
                  <a:pt x="41519" y="187590"/>
                </a:lnTo>
                <a:lnTo>
                  <a:pt x="43218" y="179176"/>
                </a:lnTo>
                <a:lnTo>
                  <a:pt x="43218" y="92727"/>
                </a:lnTo>
                <a:lnTo>
                  <a:pt x="41519" y="84313"/>
                </a:lnTo>
                <a:lnTo>
                  <a:pt x="36888" y="77443"/>
                </a:lnTo>
                <a:lnTo>
                  <a:pt x="30021" y="72810"/>
                </a:lnTo>
                <a:lnTo>
                  <a:pt x="21615" y="71112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60127" y="1504059"/>
            <a:ext cx="2727722" cy="72897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32670" y="1330172"/>
            <a:ext cx="241300" cy="1071245"/>
            <a:chOff x="232670" y="1330172"/>
            <a:chExt cx="241300" cy="1071245"/>
          </a:xfrm>
        </p:grpSpPr>
        <p:sp>
          <p:nvSpPr>
            <p:cNvPr id="12" name="object 12"/>
            <p:cNvSpPr/>
            <p:nvPr/>
          </p:nvSpPr>
          <p:spPr>
            <a:xfrm>
              <a:off x="291171" y="1330172"/>
              <a:ext cx="137795" cy="940435"/>
            </a:xfrm>
            <a:custGeom>
              <a:avLst/>
              <a:gdLst/>
              <a:ahLst/>
              <a:cxnLst/>
              <a:rect l="l" t="t" r="r" b="b"/>
              <a:pathLst>
                <a:path w="137795" h="940435">
                  <a:moveTo>
                    <a:pt x="117509" y="0"/>
                  </a:moveTo>
                  <a:lnTo>
                    <a:pt x="89789" y="65512"/>
                  </a:lnTo>
                  <a:lnTo>
                    <a:pt x="74568" y="115735"/>
                  </a:lnTo>
                  <a:lnTo>
                    <a:pt x="58488" y="171373"/>
                  </a:lnTo>
                  <a:lnTo>
                    <a:pt x="47946" y="211010"/>
                  </a:lnTo>
                  <a:lnTo>
                    <a:pt x="36281" y="259181"/>
                  </a:lnTo>
                  <a:lnTo>
                    <a:pt x="25901" y="308051"/>
                  </a:lnTo>
                  <a:lnTo>
                    <a:pt x="17370" y="356024"/>
                  </a:lnTo>
                  <a:lnTo>
                    <a:pt x="11777" y="393916"/>
                  </a:lnTo>
                  <a:lnTo>
                    <a:pt x="7233" y="432055"/>
                  </a:lnTo>
                  <a:lnTo>
                    <a:pt x="3763" y="470611"/>
                  </a:lnTo>
                  <a:lnTo>
                    <a:pt x="1433" y="508841"/>
                  </a:lnTo>
                  <a:lnTo>
                    <a:pt x="207" y="547143"/>
                  </a:lnTo>
                  <a:lnTo>
                    <a:pt x="0" y="561911"/>
                  </a:lnTo>
                  <a:lnTo>
                    <a:pt x="68" y="587133"/>
                  </a:lnTo>
                  <a:lnTo>
                    <a:pt x="1558" y="636739"/>
                  </a:lnTo>
                  <a:lnTo>
                    <a:pt x="4653" y="684784"/>
                  </a:lnTo>
                  <a:lnTo>
                    <a:pt x="9027" y="730097"/>
                  </a:lnTo>
                  <a:lnTo>
                    <a:pt x="14413" y="772617"/>
                  </a:lnTo>
                  <a:lnTo>
                    <a:pt x="20593" y="812927"/>
                  </a:lnTo>
                  <a:lnTo>
                    <a:pt x="30266" y="862114"/>
                  </a:lnTo>
                  <a:lnTo>
                    <a:pt x="39418" y="900023"/>
                  </a:lnTo>
                  <a:lnTo>
                    <a:pt x="47727" y="925969"/>
                  </a:lnTo>
                  <a:lnTo>
                    <a:pt x="50989" y="935951"/>
                  </a:lnTo>
                  <a:lnTo>
                    <a:pt x="59392" y="940219"/>
                  </a:lnTo>
                  <a:lnTo>
                    <a:pt x="75018" y="935113"/>
                  </a:lnTo>
                  <a:lnTo>
                    <a:pt x="79282" y="926706"/>
                  </a:lnTo>
                  <a:lnTo>
                    <a:pt x="75361" y="914742"/>
                  </a:lnTo>
                  <a:lnTo>
                    <a:pt x="71006" y="901712"/>
                  </a:lnTo>
                  <a:lnTo>
                    <a:pt x="69969" y="898537"/>
                  </a:lnTo>
                  <a:lnTo>
                    <a:pt x="60361" y="860234"/>
                  </a:lnTo>
                  <a:lnTo>
                    <a:pt x="50721" y="812673"/>
                  </a:lnTo>
                  <a:lnTo>
                    <a:pt x="44825" y="775030"/>
                  </a:lnTo>
                  <a:lnTo>
                    <a:pt x="39432" y="733945"/>
                  </a:lnTo>
                  <a:lnTo>
                    <a:pt x="34955" y="689991"/>
                  </a:lnTo>
                  <a:lnTo>
                    <a:pt x="31694" y="643280"/>
                  </a:lnTo>
                  <a:lnTo>
                    <a:pt x="29956" y="594956"/>
                  </a:lnTo>
                  <a:lnTo>
                    <a:pt x="29768" y="561911"/>
                  </a:lnTo>
                  <a:lnTo>
                    <a:pt x="29979" y="545579"/>
                  </a:lnTo>
                  <a:lnTo>
                    <a:pt x="31899" y="495630"/>
                  </a:lnTo>
                  <a:lnTo>
                    <a:pt x="35836" y="444829"/>
                  </a:lnTo>
                  <a:lnTo>
                    <a:pt x="41526" y="395820"/>
                  </a:lnTo>
                  <a:lnTo>
                    <a:pt x="49105" y="346519"/>
                  </a:lnTo>
                  <a:lnTo>
                    <a:pt x="58268" y="298056"/>
                  </a:lnTo>
                  <a:lnTo>
                    <a:pt x="69044" y="249758"/>
                  </a:lnTo>
                  <a:lnTo>
                    <a:pt x="81424" y="200444"/>
                  </a:lnTo>
                  <a:lnTo>
                    <a:pt x="94353" y="154178"/>
                  </a:lnTo>
                  <a:lnTo>
                    <a:pt x="107157" y="110578"/>
                  </a:lnTo>
                  <a:lnTo>
                    <a:pt x="137528" y="13309"/>
                  </a:lnTo>
                  <a:lnTo>
                    <a:pt x="133183" y="4953"/>
                  </a:lnTo>
                  <a:lnTo>
                    <a:pt x="117509" y="0"/>
                  </a:lnTo>
                  <a:close/>
                </a:path>
              </a:pathLst>
            </a:custGeom>
            <a:solidFill>
              <a:srgbClr val="000000">
                <a:alpha val="925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670" y="2203157"/>
              <a:ext cx="241171" cy="19817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308887" y="1791106"/>
            <a:ext cx="49530" cy="2219325"/>
          </a:xfrm>
          <a:custGeom>
            <a:avLst/>
            <a:gdLst/>
            <a:ahLst/>
            <a:cxnLst/>
            <a:rect l="l" t="t" r="r" b="b"/>
            <a:pathLst>
              <a:path w="49529" h="2219325">
                <a:moveTo>
                  <a:pt x="19507" y="0"/>
                </a:moveTo>
                <a:lnTo>
                  <a:pt x="5587" y="152"/>
                </a:lnTo>
                <a:lnTo>
                  <a:pt x="0" y="5854"/>
                </a:lnTo>
                <a:lnTo>
                  <a:pt x="698" y="70142"/>
                </a:lnTo>
                <a:lnTo>
                  <a:pt x="6413" y="75730"/>
                </a:lnTo>
                <a:lnTo>
                  <a:pt x="20332" y="75577"/>
                </a:lnTo>
                <a:lnTo>
                  <a:pt x="25920" y="69875"/>
                </a:lnTo>
                <a:lnTo>
                  <a:pt x="25222" y="5587"/>
                </a:lnTo>
                <a:lnTo>
                  <a:pt x="19507" y="0"/>
                </a:lnTo>
                <a:close/>
              </a:path>
              <a:path w="49529" h="2219325">
                <a:moveTo>
                  <a:pt x="20878" y="126072"/>
                </a:moveTo>
                <a:lnTo>
                  <a:pt x="6959" y="126225"/>
                </a:lnTo>
                <a:lnTo>
                  <a:pt x="1371" y="131927"/>
                </a:lnTo>
                <a:lnTo>
                  <a:pt x="2070" y="196316"/>
                </a:lnTo>
                <a:lnTo>
                  <a:pt x="7785" y="201904"/>
                </a:lnTo>
                <a:lnTo>
                  <a:pt x="21704" y="201752"/>
                </a:lnTo>
                <a:lnTo>
                  <a:pt x="27292" y="196049"/>
                </a:lnTo>
                <a:lnTo>
                  <a:pt x="26593" y="131660"/>
                </a:lnTo>
                <a:lnTo>
                  <a:pt x="20878" y="126072"/>
                </a:lnTo>
                <a:close/>
              </a:path>
              <a:path w="49529" h="2219325">
                <a:moveTo>
                  <a:pt x="22250" y="252082"/>
                </a:moveTo>
                <a:lnTo>
                  <a:pt x="8331" y="252234"/>
                </a:lnTo>
                <a:lnTo>
                  <a:pt x="2743" y="257937"/>
                </a:lnTo>
                <a:lnTo>
                  <a:pt x="3454" y="322313"/>
                </a:lnTo>
                <a:lnTo>
                  <a:pt x="9156" y="327901"/>
                </a:lnTo>
                <a:lnTo>
                  <a:pt x="23075" y="327748"/>
                </a:lnTo>
                <a:lnTo>
                  <a:pt x="28663" y="322033"/>
                </a:lnTo>
                <a:lnTo>
                  <a:pt x="27965" y="257670"/>
                </a:lnTo>
                <a:lnTo>
                  <a:pt x="22250" y="252082"/>
                </a:lnTo>
                <a:close/>
              </a:path>
              <a:path w="49529" h="2219325">
                <a:moveTo>
                  <a:pt x="23622" y="378218"/>
                </a:moveTo>
                <a:lnTo>
                  <a:pt x="9702" y="378371"/>
                </a:lnTo>
                <a:lnTo>
                  <a:pt x="4114" y="384086"/>
                </a:lnTo>
                <a:lnTo>
                  <a:pt x="4813" y="448398"/>
                </a:lnTo>
                <a:lnTo>
                  <a:pt x="10528" y="453974"/>
                </a:lnTo>
                <a:lnTo>
                  <a:pt x="24447" y="453821"/>
                </a:lnTo>
                <a:lnTo>
                  <a:pt x="30035" y="448119"/>
                </a:lnTo>
                <a:lnTo>
                  <a:pt x="29336" y="383806"/>
                </a:lnTo>
                <a:lnTo>
                  <a:pt x="23622" y="378218"/>
                </a:lnTo>
                <a:close/>
              </a:path>
              <a:path w="49529" h="2219325">
                <a:moveTo>
                  <a:pt x="24993" y="504228"/>
                </a:moveTo>
                <a:lnTo>
                  <a:pt x="11074" y="504380"/>
                </a:lnTo>
                <a:lnTo>
                  <a:pt x="5486" y="510095"/>
                </a:lnTo>
                <a:lnTo>
                  <a:pt x="6197" y="574433"/>
                </a:lnTo>
                <a:lnTo>
                  <a:pt x="11899" y="580021"/>
                </a:lnTo>
                <a:lnTo>
                  <a:pt x="25819" y="579869"/>
                </a:lnTo>
                <a:lnTo>
                  <a:pt x="31407" y="574154"/>
                </a:lnTo>
                <a:lnTo>
                  <a:pt x="30708" y="509816"/>
                </a:lnTo>
                <a:lnTo>
                  <a:pt x="24993" y="504228"/>
                </a:lnTo>
                <a:close/>
              </a:path>
              <a:path w="49529" h="2219325">
                <a:moveTo>
                  <a:pt x="26377" y="630377"/>
                </a:moveTo>
                <a:lnTo>
                  <a:pt x="12445" y="630529"/>
                </a:lnTo>
                <a:lnTo>
                  <a:pt x="6870" y="636231"/>
                </a:lnTo>
                <a:lnTo>
                  <a:pt x="7569" y="700595"/>
                </a:lnTo>
                <a:lnTo>
                  <a:pt x="13271" y="706170"/>
                </a:lnTo>
                <a:lnTo>
                  <a:pt x="27190" y="706018"/>
                </a:lnTo>
                <a:lnTo>
                  <a:pt x="32778" y="700316"/>
                </a:lnTo>
                <a:lnTo>
                  <a:pt x="32080" y="635952"/>
                </a:lnTo>
                <a:lnTo>
                  <a:pt x="26377" y="630377"/>
                </a:lnTo>
                <a:close/>
              </a:path>
              <a:path w="49529" h="2219325">
                <a:moveTo>
                  <a:pt x="27749" y="756386"/>
                </a:moveTo>
                <a:lnTo>
                  <a:pt x="13817" y="756538"/>
                </a:lnTo>
                <a:lnTo>
                  <a:pt x="8229" y="762241"/>
                </a:lnTo>
                <a:lnTo>
                  <a:pt x="8940" y="826566"/>
                </a:lnTo>
                <a:lnTo>
                  <a:pt x="14643" y="832154"/>
                </a:lnTo>
                <a:lnTo>
                  <a:pt x="28562" y="832002"/>
                </a:lnTo>
                <a:lnTo>
                  <a:pt x="34150" y="826287"/>
                </a:lnTo>
                <a:lnTo>
                  <a:pt x="33451" y="761961"/>
                </a:lnTo>
                <a:lnTo>
                  <a:pt x="27749" y="756386"/>
                </a:lnTo>
                <a:close/>
              </a:path>
              <a:path w="49529" h="2219325">
                <a:moveTo>
                  <a:pt x="29121" y="882523"/>
                </a:moveTo>
                <a:lnTo>
                  <a:pt x="15189" y="882675"/>
                </a:lnTo>
                <a:lnTo>
                  <a:pt x="9613" y="888377"/>
                </a:lnTo>
                <a:lnTo>
                  <a:pt x="10312" y="952741"/>
                </a:lnTo>
                <a:lnTo>
                  <a:pt x="16014" y="958316"/>
                </a:lnTo>
                <a:lnTo>
                  <a:pt x="29933" y="958164"/>
                </a:lnTo>
                <a:lnTo>
                  <a:pt x="35521" y="952461"/>
                </a:lnTo>
                <a:lnTo>
                  <a:pt x="34823" y="888111"/>
                </a:lnTo>
                <a:lnTo>
                  <a:pt x="29121" y="882523"/>
                </a:lnTo>
                <a:close/>
              </a:path>
              <a:path w="49529" h="2219325">
                <a:moveTo>
                  <a:pt x="30492" y="1008532"/>
                </a:moveTo>
                <a:lnTo>
                  <a:pt x="16560" y="1008684"/>
                </a:lnTo>
                <a:lnTo>
                  <a:pt x="10985" y="1014387"/>
                </a:lnTo>
                <a:lnTo>
                  <a:pt x="11683" y="1078776"/>
                </a:lnTo>
                <a:lnTo>
                  <a:pt x="17386" y="1084364"/>
                </a:lnTo>
                <a:lnTo>
                  <a:pt x="31305" y="1084211"/>
                </a:lnTo>
                <a:lnTo>
                  <a:pt x="36893" y="1078496"/>
                </a:lnTo>
                <a:lnTo>
                  <a:pt x="36194" y="1014120"/>
                </a:lnTo>
                <a:lnTo>
                  <a:pt x="30492" y="1008532"/>
                </a:lnTo>
                <a:close/>
              </a:path>
              <a:path w="49529" h="2219325">
                <a:moveTo>
                  <a:pt x="31864" y="1134668"/>
                </a:moveTo>
                <a:lnTo>
                  <a:pt x="17932" y="1134821"/>
                </a:lnTo>
                <a:lnTo>
                  <a:pt x="12357" y="1140536"/>
                </a:lnTo>
                <a:lnTo>
                  <a:pt x="13055" y="1204899"/>
                </a:lnTo>
                <a:lnTo>
                  <a:pt x="18757" y="1210475"/>
                </a:lnTo>
                <a:lnTo>
                  <a:pt x="32689" y="1210322"/>
                </a:lnTo>
                <a:lnTo>
                  <a:pt x="38265" y="1204620"/>
                </a:lnTo>
                <a:lnTo>
                  <a:pt x="37566" y="1140256"/>
                </a:lnTo>
                <a:lnTo>
                  <a:pt x="31864" y="1134668"/>
                </a:lnTo>
                <a:close/>
              </a:path>
              <a:path w="49529" h="2219325">
                <a:moveTo>
                  <a:pt x="33235" y="1260678"/>
                </a:moveTo>
                <a:lnTo>
                  <a:pt x="19303" y="1260830"/>
                </a:lnTo>
                <a:lnTo>
                  <a:pt x="13728" y="1266532"/>
                </a:lnTo>
                <a:lnTo>
                  <a:pt x="14427" y="1330871"/>
                </a:lnTo>
                <a:lnTo>
                  <a:pt x="20129" y="1336446"/>
                </a:lnTo>
                <a:lnTo>
                  <a:pt x="34061" y="1336294"/>
                </a:lnTo>
                <a:lnTo>
                  <a:pt x="39636" y="1330591"/>
                </a:lnTo>
                <a:lnTo>
                  <a:pt x="38938" y="1266266"/>
                </a:lnTo>
                <a:lnTo>
                  <a:pt x="33235" y="1260678"/>
                </a:lnTo>
                <a:close/>
              </a:path>
              <a:path w="49529" h="2219325">
                <a:moveTo>
                  <a:pt x="34607" y="1386827"/>
                </a:moveTo>
                <a:lnTo>
                  <a:pt x="20675" y="1386979"/>
                </a:lnTo>
                <a:lnTo>
                  <a:pt x="15100" y="1392682"/>
                </a:lnTo>
                <a:lnTo>
                  <a:pt x="15798" y="1457045"/>
                </a:lnTo>
                <a:lnTo>
                  <a:pt x="21501" y="1462633"/>
                </a:lnTo>
                <a:lnTo>
                  <a:pt x="35432" y="1462481"/>
                </a:lnTo>
                <a:lnTo>
                  <a:pt x="41008" y="1456766"/>
                </a:lnTo>
                <a:lnTo>
                  <a:pt x="40309" y="1392402"/>
                </a:lnTo>
                <a:lnTo>
                  <a:pt x="34607" y="1386827"/>
                </a:lnTo>
                <a:close/>
              </a:path>
              <a:path w="49529" h="2219325">
                <a:moveTo>
                  <a:pt x="35979" y="1512836"/>
                </a:moveTo>
                <a:lnTo>
                  <a:pt x="22047" y="1512976"/>
                </a:lnTo>
                <a:lnTo>
                  <a:pt x="16471" y="1518691"/>
                </a:lnTo>
                <a:lnTo>
                  <a:pt x="17170" y="1583029"/>
                </a:lnTo>
                <a:lnTo>
                  <a:pt x="22872" y="1588617"/>
                </a:lnTo>
                <a:lnTo>
                  <a:pt x="36804" y="1588465"/>
                </a:lnTo>
                <a:lnTo>
                  <a:pt x="42379" y="1582750"/>
                </a:lnTo>
                <a:lnTo>
                  <a:pt x="41681" y="1518412"/>
                </a:lnTo>
                <a:lnTo>
                  <a:pt x="35979" y="1512836"/>
                </a:lnTo>
                <a:close/>
              </a:path>
              <a:path w="49529" h="2219325">
                <a:moveTo>
                  <a:pt x="37350" y="1638833"/>
                </a:moveTo>
                <a:lnTo>
                  <a:pt x="23418" y="1638985"/>
                </a:lnTo>
                <a:lnTo>
                  <a:pt x="17843" y="1644700"/>
                </a:lnTo>
                <a:lnTo>
                  <a:pt x="18541" y="1709051"/>
                </a:lnTo>
                <a:lnTo>
                  <a:pt x="24244" y="1714627"/>
                </a:lnTo>
                <a:lnTo>
                  <a:pt x="38176" y="1714474"/>
                </a:lnTo>
                <a:lnTo>
                  <a:pt x="43751" y="1708772"/>
                </a:lnTo>
                <a:lnTo>
                  <a:pt x="43052" y="1644421"/>
                </a:lnTo>
                <a:lnTo>
                  <a:pt x="37350" y="1638833"/>
                </a:lnTo>
                <a:close/>
              </a:path>
              <a:path w="49529" h="2219325">
                <a:moveTo>
                  <a:pt x="38722" y="1764982"/>
                </a:moveTo>
                <a:lnTo>
                  <a:pt x="24790" y="1765134"/>
                </a:lnTo>
                <a:lnTo>
                  <a:pt x="19215" y="1770837"/>
                </a:lnTo>
                <a:lnTo>
                  <a:pt x="19913" y="1835175"/>
                </a:lnTo>
                <a:lnTo>
                  <a:pt x="25615" y="1840763"/>
                </a:lnTo>
                <a:lnTo>
                  <a:pt x="39547" y="1840611"/>
                </a:lnTo>
                <a:lnTo>
                  <a:pt x="45123" y="1834908"/>
                </a:lnTo>
                <a:lnTo>
                  <a:pt x="44424" y="1770570"/>
                </a:lnTo>
                <a:lnTo>
                  <a:pt x="38722" y="1764982"/>
                </a:lnTo>
                <a:close/>
              </a:path>
              <a:path w="49529" h="2219325">
                <a:moveTo>
                  <a:pt x="40093" y="1890991"/>
                </a:moveTo>
                <a:lnTo>
                  <a:pt x="26161" y="1891144"/>
                </a:lnTo>
                <a:lnTo>
                  <a:pt x="20586" y="1896846"/>
                </a:lnTo>
                <a:lnTo>
                  <a:pt x="21285" y="1961197"/>
                </a:lnTo>
                <a:lnTo>
                  <a:pt x="26987" y="1966785"/>
                </a:lnTo>
                <a:lnTo>
                  <a:pt x="40919" y="1966633"/>
                </a:lnTo>
                <a:lnTo>
                  <a:pt x="46494" y="1960930"/>
                </a:lnTo>
                <a:lnTo>
                  <a:pt x="45796" y="1896567"/>
                </a:lnTo>
                <a:lnTo>
                  <a:pt x="40093" y="1890991"/>
                </a:lnTo>
                <a:close/>
              </a:path>
              <a:path w="49529" h="2219325">
                <a:moveTo>
                  <a:pt x="41465" y="2017128"/>
                </a:moveTo>
                <a:lnTo>
                  <a:pt x="27546" y="2017280"/>
                </a:lnTo>
                <a:lnTo>
                  <a:pt x="21958" y="2022983"/>
                </a:lnTo>
                <a:lnTo>
                  <a:pt x="22656" y="2087346"/>
                </a:lnTo>
                <a:lnTo>
                  <a:pt x="28359" y="2092921"/>
                </a:lnTo>
                <a:lnTo>
                  <a:pt x="42290" y="2092769"/>
                </a:lnTo>
                <a:lnTo>
                  <a:pt x="47878" y="2087067"/>
                </a:lnTo>
                <a:lnTo>
                  <a:pt x="47167" y="2022716"/>
                </a:lnTo>
                <a:lnTo>
                  <a:pt x="41465" y="2017128"/>
                </a:lnTo>
                <a:close/>
              </a:path>
              <a:path w="49529" h="2219325">
                <a:moveTo>
                  <a:pt x="42837" y="2143137"/>
                </a:moveTo>
                <a:lnTo>
                  <a:pt x="28917" y="2143290"/>
                </a:lnTo>
                <a:lnTo>
                  <a:pt x="23329" y="2148992"/>
                </a:lnTo>
                <a:lnTo>
                  <a:pt x="24028" y="2213356"/>
                </a:lnTo>
                <a:lnTo>
                  <a:pt x="29730" y="2218931"/>
                </a:lnTo>
                <a:lnTo>
                  <a:pt x="43662" y="2218778"/>
                </a:lnTo>
                <a:lnTo>
                  <a:pt x="49237" y="2213076"/>
                </a:lnTo>
                <a:lnTo>
                  <a:pt x="48539" y="2148725"/>
                </a:lnTo>
                <a:lnTo>
                  <a:pt x="42837" y="2143137"/>
                </a:lnTo>
                <a:close/>
              </a:path>
            </a:pathLst>
          </a:custGeom>
          <a:solidFill>
            <a:srgbClr val="0061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28101" y="1752866"/>
            <a:ext cx="91440" cy="2326005"/>
          </a:xfrm>
          <a:custGeom>
            <a:avLst/>
            <a:gdLst/>
            <a:ahLst/>
            <a:cxnLst/>
            <a:rect l="l" t="t" r="r" b="b"/>
            <a:pathLst>
              <a:path w="91440" h="2326004">
                <a:moveTo>
                  <a:pt x="19405" y="0"/>
                </a:moveTo>
                <a:lnTo>
                  <a:pt x="5486" y="393"/>
                </a:lnTo>
                <a:lnTo>
                  <a:pt x="0" y="6210"/>
                </a:lnTo>
                <a:lnTo>
                  <a:pt x="1841" y="70599"/>
                </a:lnTo>
                <a:lnTo>
                  <a:pt x="7645" y="76072"/>
                </a:lnTo>
                <a:lnTo>
                  <a:pt x="21564" y="75679"/>
                </a:lnTo>
                <a:lnTo>
                  <a:pt x="27050" y="69875"/>
                </a:lnTo>
                <a:lnTo>
                  <a:pt x="25209" y="5486"/>
                </a:lnTo>
                <a:lnTo>
                  <a:pt x="19405" y="0"/>
                </a:lnTo>
                <a:close/>
              </a:path>
              <a:path w="91440" h="2326004">
                <a:moveTo>
                  <a:pt x="23012" y="126009"/>
                </a:moveTo>
                <a:lnTo>
                  <a:pt x="9093" y="126403"/>
                </a:lnTo>
                <a:lnTo>
                  <a:pt x="3606" y="132206"/>
                </a:lnTo>
                <a:lnTo>
                  <a:pt x="5448" y="196494"/>
                </a:lnTo>
                <a:lnTo>
                  <a:pt x="11252" y="201968"/>
                </a:lnTo>
                <a:lnTo>
                  <a:pt x="25171" y="201574"/>
                </a:lnTo>
                <a:lnTo>
                  <a:pt x="30645" y="195770"/>
                </a:lnTo>
                <a:lnTo>
                  <a:pt x="28816" y="131483"/>
                </a:lnTo>
                <a:lnTo>
                  <a:pt x="23012" y="126009"/>
                </a:lnTo>
                <a:close/>
              </a:path>
              <a:path w="91440" h="2326004">
                <a:moveTo>
                  <a:pt x="26619" y="252082"/>
                </a:moveTo>
                <a:lnTo>
                  <a:pt x="12700" y="252488"/>
                </a:lnTo>
                <a:lnTo>
                  <a:pt x="7213" y="258292"/>
                </a:lnTo>
                <a:lnTo>
                  <a:pt x="9055" y="322643"/>
                </a:lnTo>
                <a:lnTo>
                  <a:pt x="14858" y="328129"/>
                </a:lnTo>
                <a:lnTo>
                  <a:pt x="28778" y="327736"/>
                </a:lnTo>
                <a:lnTo>
                  <a:pt x="34264" y="321932"/>
                </a:lnTo>
                <a:lnTo>
                  <a:pt x="32423" y="257568"/>
                </a:lnTo>
                <a:lnTo>
                  <a:pt x="26619" y="252082"/>
                </a:lnTo>
                <a:close/>
              </a:path>
              <a:path w="91440" h="2326004">
                <a:moveTo>
                  <a:pt x="30213" y="378015"/>
                </a:moveTo>
                <a:lnTo>
                  <a:pt x="16294" y="378421"/>
                </a:lnTo>
                <a:lnTo>
                  <a:pt x="10820" y="384225"/>
                </a:lnTo>
                <a:lnTo>
                  <a:pt x="12661" y="448538"/>
                </a:lnTo>
                <a:lnTo>
                  <a:pt x="18465" y="454012"/>
                </a:lnTo>
                <a:lnTo>
                  <a:pt x="32384" y="453618"/>
                </a:lnTo>
                <a:lnTo>
                  <a:pt x="37858" y="447814"/>
                </a:lnTo>
                <a:lnTo>
                  <a:pt x="36017" y="383501"/>
                </a:lnTo>
                <a:lnTo>
                  <a:pt x="30213" y="378015"/>
                </a:lnTo>
                <a:close/>
              </a:path>
              <a:path w="91440" h="2326004">
                <a:moveTo>
                  <a:pt x="33832" y="504101"/>
                </a:moveTo>
                <a:lnTo>
                  <a:pt x="19913" y="504494"/>
                </a:lnTo>
                <a:lnTo>
                  <a:pt x="14427" y="510298"/>
                </a:lnTo>
                <a:lnTo>
                  <a:pt x="16268" y="574598"/>
                </a:lnTo>
                <a:lnTo>
                  <a:pt x="22072" y="580072"/>
                </a:lnTo>
                <a:lnTo>
                  <a:pt x="35991" y="579678"/>
                </a:lnTo>
                <a:lnTo>
                  <a:pt x="41465" y="573874"/>
                </a:lnTo>
                <a:lnTo>
                  <a:pt x="39636" y="509574"/>
                </a:lnTo>
                <a:lnTo>
                  <a:pt x="33832" y="504101"/>
                </a:lnTo>
                <a:close/>
              </a:path>
              <a:path w="91440" h="2326004">
                <a:moveTo>
                  <a:pt x="37439" y="630173"/>
                </a:moveTo>
                <a:lnTo>
                  <a:pt x="23520" y="630567"/>
                </a:lnTo>
                <a:lnTo>
                  <a:pt x="18033" y="636371"/>
                </a:lnTo>
                <a:lnTo>
                  <a:pt x="19875" y="700697"/>
                </a:lnTo>
                <a:lnTo>
                  <a:pt x="25679" y="706183"/>
                </a:lnTo>
                <a:lnTo>
                  <a:pt x="39598" y="705789"/>
                </a:lnTo>
                <a:lnTo>
                  <a:pt x="45084" y="699985"/>
                </a:lnTo>
                <a:lnTo>
                  <a:pt x="43243" y="635660"/>
                </a:lnTo>
                <a:lnTo>
                  <a:pt x="37439" y="630173"/>
                </a:lnTo>
                <a:close/>
              </a:path>
              <a:path w="91440" h="2326004">
                <a:moveTo>
                  <a:pt x="41033" y="756107"/>
                </a:moveTo>
                <a:lnTo>
                  <a:pt x="27114" y="756513"/>
                </a:lnTo>
                <a:lnTo>
                  <a:pt x="21640" y="762317"/>
                </a:lnTo>
                <a:lnTo>
                  <a:pt x="23482" y="826604"/>
                </a:lnTo>
                <a:lnTo>
                  <a:pt x="29286" y="832091"/>
                </a:lnTo>
                <a:lnTo>
                  <a:pt x="43205" y="831684"/>
                </a:lnTo>
                <a:lnTo>
                  <a:pt x="48679" y="825880"/>
                </a:lnTo>
                <a:lnTo>
                  <a:pt x="46837" y="761593"/>
                </a:lnTo>
                <a:lnTo>
                  <a:pt x="41033" y="756107"/>
                </a:lnTo>
                <a:close/>
              </a:path>
              <a:path w="91440" h="2326004">
                <a:moveTo>
                  <a:pt x="44640" y="882180"/>
                </a:moveTo>
                <a:lnTo>
                  <a:pt x="30721" y="882586"/>
                </a:lnTo>
                <a:lnTo>
                  <a:pt x="25247" y="888390"/>
                </a:lnTo>
                <a:lnTo>
                  <a:pt x="27089" y="952728"/>
                </a:lnTo>
                <a:lnTo>
                  <a:pt x="32893" y="958202"/>
                </a:lnTo>
                <a:lnTo>
                  <a:pt x="46812" y="957808"/>
                </a:lnTo>
                <a:lnTo>
                  <a:pt x="52285" y="952004"/>
                </a:lnTo>
                <a:lnTo>
                  <a:pt x="50444" y="887666"/>
                </a:lnTo>
                <a:lnTo>
                  <a:pt x="44640" y="882180"/>
                </a:lnTo>
                <a:close/>
              </a:path>
              <a:path w="91440" h="2326004">
                <a:moveTo>
                  <a:pt x="48259" y="1008265"/>
                </a:moveTo>
                <a:lnTo>
                  <a:pt x="34328" y="1008659"/>
                </a:lnTo>
                <a:lnTo>
                  <a:pt x="28854" y="1014463"/>
                </a:lnTo>
                <a:lnTo>
                  <a:pt x="30695" y="1078814"/>
                </a:lnTo>
                <a:lnTo>
                  <a:pt x="36499" y="1084300"/>
                </a:lnTo>
                <a:lnTo>
                  <a:pt x="50419" y="1083894"/>
                </a:lnTo>
                <a:lnTo>
                  <a:pt x="55905" y="1078090"/>
                </a:lnTo>
                <a:lnTo>
                  <a:pt x="54063" y="1013739"/>
                </a:lnTo>
                <a:lnTo>
                  <a:pt x="48259" y="1008265"/>
                </a:lnTo>
                <a:close/>
              </a:path>
              <a:path w="91440" h="2326004">
                <a:moveTo>
                  <a:pt x="51854" y="1134198"/>
                </a:moveTo>
                <a:lnTo>
                  <a:pt x="37934" y="1134592"/>
                </a:lnTo>
                <a:lnTo>
                  <a:pt x="32461" y="1140396"/>
                </a:lnTo>
                <a:lnTo>
                  <a:pt x="34302" y="1204747"/>
                </a:lnTo>
                <a:lnTo>
                  <a:pt x="40106" y="1210221"/>
                </a:lnTo>
                <a:lnTo>
                  <a:pt x="54025" y="1209827"/>
                </a:lnTo>
                <a:lnTo>
                  <a:pt x="59499" y="1204023"/>
                </a:lnTo>
                <a:lnTo>
                  <a:pt x="57657" y="1139672"/>
                </a:lnTo>
                <a:lnTo>
                  <a:pt x="51854" y="1134198"/>
                </a:lnTo>
                <a:close/>
              </a:path>
              <a:path w="91440" h="2326004">
                <a:moveTo>
                  <a:pt x="55460" y="1260271"/>
                </a:moveTo>
                <a:lnTo>
                  <a:pt x="41541" y="1260678"/>
                </a:lnTo>
                <a:lnTo>
                  <a:pt x="36068" y="1266482"/>
                </a:lnTo>
                <a:lnTo>
                  <a:pt x="37909" y="1330832"/>
                </a:lnTo>
                <a:lnTo>
                  <a:pt x="43713" y="1336306"/>
                </a:lnTo>
                <a:lnTo>
                  <a:pt x="57632" y="1335913"/>
                </a:lnTo>
                <a:lnTo>
                  <a:pt x="63106" y="1330109"/>
                </a:lnTo>
                <a:lnTo>
                  <a:pt x="61264" y="1265758"/>
                </a:lnTo>
                <a:lnTo>
                  <a:pt x="55460" y="1260271"/>
                </a:lnTo>
                <a:close/>
              </a:path>
              <a:path w="91440" h="2326004">
                <a:moveTo>
                  <a:pt x="59067" y="1386217"/>
                </a:moveTo>
                <a:lnTo>
                  <a:pt x="45148" y="1386611"/>
                </a:lnTo>
                <a:lnTo>
                  <a:pt x="39662" y="1392415"/>
                </a:lnTo>
                <a:lnTo>
                  <a:pt x="41503" y="1456740"/>
                </a:lnTo>
                <a:lnTo>
                  <a:pt x="47307" y="1462214"/>
                </a:lnTo>
                <a:lnTo>
                  <a:pt x="61239" y="1461820"/>
                </a:lnTo>
                <a:lnTo>
                  <a:pt x="66713" y="1456016"/>
                </a:lnTo>
                <a:lnTo>
                  <a:pt x="64871" y="1391691"/>
                </a:lnTo>
                <a:lnTo>
                  <a:pt x="59067" y="1386217"/>
                </a:lnTo>
                <a:close/>
              </a:path>
              <a:path w="91440" h="2326004">
                <a:moveTo>
                  <a:pt x="62674" y="1512290"/>
                </a:moveTo>
                <a:lnTo>
                  <a:pt x="48755" y="1512684"/>
                </a:lnTo>
                <a:lnTo>
                  <a:pt x="43281" y="1518488"/>
                </a:lnTo>
                <a:lnTo>
                  <a:pt x="45123" y="1582839"/>
                </a:lnTo>
                <a:lnTo>
                  <a:pt x="50926" y="1588312"/>
                </a:lnTo>
                <a:lnTo>
                  <a:pt x="64846" y="1587919"/>
                </a:lnTo>
                <a:lnTo>
                  <a:pt x="70319" y="1582115"/>
                </a:lnTo>
                <a:lnTo>
                  <a:pt x="68478" y="1517764"/>
                </a:lnTo>
                <a:lnTo>
                  <a:pt x="62674" y="1512290"/>
                </a:lnTo>
                <a:close/>
              </a:path>
              <a:path w="91440" h="2326004">
                <a:moveTo>
                  <a:pt x="66281" y="1638363"/>
                </a:moveTo>
                <a:lnTo>
                  <a:pt x="52362" y="1638757"/>
                </a:lnTo>
                <a:lnTo>
                  <a:pt x="46888" y="1644561"/>
                </a:lnTo>
                <a:lnTo>
                  <a:pt x="48729" y="1708886"/>
                </a:lnTo>
                <a:lnTo>
                  <a:pt x="54533" y="1714360"/>
                </a:lnTo>
                <a:lnTo>
                  <a:pt x="68452" y="1713966"/>
                </a:lnTo>
                <a:lnTo>
                  <a:pt x="73926" y="1708162"/>
                </a:lnTo>
                <a:lnTo>
                  <a:pt x="72085" y="1643849"/>
                </a:lnTo>
                <a:lnTo>
                  <a:pt x="66281" y="1638363"/>
                </a:lnTo>
                <a:close/>
              </a:path>
              <a:path w="91440" h="2326004">
                <a:moveTo>
                  <a:pt x="69888" y="1764296"/>
                </a:moveTo>
                <a:lnTo>
                  <a:pt x="55968" y="1764703"/>
                </a:lnTo>
                <a:lnTo>
                  <a:pt x="50482" y="1770506"/>
                </a:lnTo>
                <a:lnTo>
                  <a:pt x="52324" y="1834819"/>
                </a:lnTo>
                <a:lnTo>
                  <a:pt x="58127" y="1840293"/>
                </a:lnTo>
                <a:lnTo>
                  <a:pt x="72047" y="1839899"/>
                </a:lnTo>
                <a:lnTo>
                  <a:pt x="77533" y="1834095"/>
                </a:lnTo>
                <a:lnTo>
                  <a:pt x="75692" y="1769783"/>
                </a:lnTo>
                <a:lnTo>
                  <a:pt x="69888" y="1764296"/>
                </a:lnTo>
                <a:close/>
              </a:path>
              <a:path w="91440" h="2326004">
                <a:moveTo>
                  <a:pt x="73494" y="1890369"/>
                </a:moveTo>
                <a:lnTo>
                  <a:pt x="59575" y="1890776"/>
                </a:lnTo>
                <a:lnTo>
                  <a:pt x="54089" y="1896579"/>
                </a:lnTo>
                <a:lnTo>
                  <a:pt x="55930" y="1960892"/>
                </a:lnTo>
                <a:lnTo>
                  <a:pt x="61734" y="1966379"/>
                </a:lnTo>
                <a:lnTo>
                  <a:pt x="75653" y="1965985"/>
                </a:lnTo>
                <a:lnTo>
                  <a:pt x="81140" y="1960181"/>
                </a:lnTo>
                <a:lnTo>
                  <a:pt x="79298" y="1895855"/>
                </a:lnTo>
                <a:lnTo>
                  <a:pt x="73494" y="1890369"/>
                </a:lnTo>
                <a:close/>
              </a:path>
              <a:path w="91440" h="2326004">
                <a:moveTo>
                  <a:pt x="77101" y="2016455"/>
                </a:moveTo>
                <a:lnTo>
                  <a:pt x="63182" y="2016848"/>
                </a:lnTo>
                <a:lnTo>
                  <a:pt x="57708" y="2022652"/>
                </a:lnTo>
                <a:lnTo>
                  <a:pt x="59550" y="2086990"/>
                </a:lnTo>
                <a:lnTo>
                  <a:pt x="65354" y="2092477"/>
                </a:lnTo>
                <a:lnTo>
                  <a:pt x="79273" y="2092070"/>
                </a:lnTo>
                <a:lnTo>
                  <a:pt x="84747" y="2086267"/>
                </a:lnTo>
                <a:lnTo>
                  <a:pt x="82905" y="2021928"/>
                </a:lnTo>
                <a:lnTo>
                  <a:pt x="77101" y="2016455"/>
                </a:lnTo>
                <a:close/>
              </a:path>
              <a:path w="91440" h="2326004">
                <a:moveTo>
                  <a:pt x="80708" y="2142388"/>
                </a:moveTo>
                <a:lnTo>
                  <a:pt x="66789" y="2142782"/>
                </a:lnTo>
                <a:lnTo>
                  <a:pt x="61302" y="2148585"/>
                </a:lnTo>
                <a:lnTo>
                  <a:pt x="63144" y="2212924"/>
                </a:lnTo>
                <a:lnTo>
                  <a:pt x="68948" y="2218397"/>
                </a:lnTo>
                <a:lnTo>
                  <a:pt x="82867" y="2218004"/>
                </a:lnTo>
                <a:lnTo>
                  <a:pt x="88353" y="2212200"/>
                </a:lnTo>
                <a:lnTo>
                  <a:pt x="86512" y="2147874"/>
                </a:lnTo>
                <a:lnTo>
                  <a:pt x="80708" y="2142388"/>
                </a:lnTo>
                <a:close/>
              </a:path>
              <a:path w="91440" h="2326004">
                <a:moveTo>
                  <a:pt x="84315" y="2268461"/>
                </a:moveTo>
                <a:lnTo>
                  <a:pt x="70396" y="2268867"/>
                </a:lnTo>
                <a:lnTo>
                  <a:pt x="64909" y="2274671"/>
                </a:lnTo>
                <a:lnTo>
                  <a:pt x="66217" y="2320391"/>
                </a:lnTo>
                <a:lnTo>
                  <a:pt x="72021" y="2325865"/>
                </a:lnTo>
                <a:lnTo>
                  <a:pt x="85953" y="2325471"/>
                </a:lnTo>
                <a:lnTo>
                  <a:pt x="91427" y="2319667"/>
                </a:lnTo>
                <a:lnTo>
                  <a:pt x="90119" y="2273947"/>
                </a:lnTo>
                <a:lnTo>
                  <a:pt x="84315" y="2268461"/>
                </a:lnTo>
                <a:close/>
              </a:path>
            </a:pathLst>
          </a:custGeom>
          <a:solidFill>
            <a:srgbClr val="0061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205461" y="2267470"/>
            <a:ext cx="450850" cy="204470"/>
            <a:chOff x="6205461" y="2267470"/>
            <a:chExt cx="450850" cy="204470"/>
          </a:xfrm>
        </p:grpSpPr>
        <p:sp>
          <p:nvSpPr>
            <p:cNvPr id="17" name="object 17"/>
            <p:cNvSpPr/>
            <p:nvPr/>
          </p:nvSpPr>
          <p:spPr>
            <a:xfrm>
              <a:off x="6345669" y="2310904"/>
              <a:ext cx="310515" cy="97790"/>
            </a:xfrm>
            <a:custGeom>
              <a:avLst/>
              <a:gdLst/>
              <a:ahLst/>
              <a:cxnLst/>
              <a:rect l="l" t="t" r="r" b="b"/>
              <a:pathLst>
                <a:path w="310515" h="97789">
                  <a:moveTo>
                    <a:pt x="278714" y="81953"/>
                  </a:moveTo>
                  <a:lnTo>
                    <a:pt x="278206" y="66040"/>
                  </a:lnTo>
                  <a:lnTo>
                    <a:pt x="271526" y="59804"/>
                  </a:lnTo>
                  <a:lnTo>
                    <a:pt x="263588" y="60071"/>
                  </a:lnTo>
                  <a:lnTo>
                    <a:pt x="6235" y="68453"/>
                  </a:lnTo>
                  <a:lnTo>
                    <a:pt x="0" y="75120"/>
                  </a:lnTo>
                  <a:lnTo>
                    <a:pt x="520" y="91020"/>
                  </a:lnTo>
                  <a:lnTo>
                    <a:pt x="7175" y="97256"/>
                  </a:lnTo>
                  <a:lnTo>
                    <a:pt x="272478" y="88607"/>
                  </a:lnTo>
                  <a:lnTo>
                    <a:pt x="278714" y="81953"/>
                  </a:lnTo>
                  <a:close/>
                </a:path>
                <a:path w="310515" h="97789">
                  <a:moveTo>
                    <a:pt x="310464" y="21945"/>
                  </a:moveTo>
                  <a:lnTo>
                    <a:pt x="309511" y="6057"/>
                  </a:lnTo>
                  <a:lnTo>
                    <a:pt x="302704" y="0"/>
                  </a:lnTo>
                  <a:lnTo>
                    <a:pt x="294767" y="469"/>
                  </a:lnTo>
                  <a:lnTo>
                    <a:pt x="14008" y="17056"/>
                  </a:lnTo>
                  <a:lnTo>
                    <a:pt x="7950" y="23876"/>
                  </a:lnTo>
                  <a:lnTo>
                    <a:pt x="8890" y="39763"/>
                  </a:lnTo>
                  <a:lnTo>
                    <a:pt x="15709" y="45821"/>
                  </a:lnTo>
                  <a:lnTo>
                    <a:pt x="304406" y="28765"/>
                  </a:lnTo>
                  <a:lnTo>
                    <a:pt x="310464" y="219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5461" y="2267470"/>
              <a:ext cx="177495" cy="20429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946083" y="3488804"/>
            <a:ext cx="479425" cy="213995"/>
            <a:chOff x="8946083" y="3488804"/>
            <a:chExt cx="479425" cy="213995"/>
          </a:xfrm>
        </p:grpSpPr>
        <p:sp>
          <p:nvSpPr>
            <p:cNvPr id="20" name="object 20"/>
            <p:cNvSpPr/>
            <p:nvPr/>
          </p:nvSpPr>
          <p:spPr>
            <a:xfrm>
              <a:off x="8946083" y="3555834"/>
              <a:ext cx="278130" cy="121920"/>
            </a:xfrm>
            <a:custGeom>
              <a:avLst/>
              <a:gdLst/>
              <a:ahLst/>
              <a:cxnLst/>
              <a:rect l="l" t="t" r="r" b="b"/>
              <a:pathLst>
                <a:path w="278129" h="121920">
                  <a:moveTo>
                    <a:pt x="263372" y="22098"/>
                  </a:moveTo>
                  <a:lnTo>
                    <a:pt x="262763" y="6197"/>
                  </a:lnTo>
                  <a:lnTo>
                    <a:pt x="256070" y="0"/>
                  </a:lnTo>
                  <a:lnTo>
                    <a:pt x="9982" y="9461"/>
                  </a:lnTo>
                  <a:lnTo>
                    <a:pt x="3784" y="16154"/>
                  </a:lnTo>
                  <a:lnTo>
                    <a:pt x="4394" y="32067"/>
                  </a:lnTo>
                  <a:lnTo>
                    <a:pt x="11099" y="38265"/>
                  </a:lnTo>
                  <a:lnTo>
                    <a:pt x="19050" y="37960"/>
                  </a:lnTo>
                  <a:lnTo>
                    <a:pt x="257175" y="28790"/>
                  </a:lnTo>
                  <a:lnTo>
                    <a:pt x="263372" y="22098"/>
                  </a:lnTo>
                  <a:close/>
                </a:path>
                <a:path w="278129" h="121920">
                  <a:moveTo>
                    <a:pt x="277926" y="91808"/>
                  </a:moveTo>
                  <a:lnTo>
                    <a:pt x="276542" y="75958"/>
                  </a:lnTo>
                  <a:lnTo>
                    <a:pt x="269557" y="70091"/>
                  </a:lnTo>
                  <a:lnTo>
                    <a:pt x="5867" y="93027"/>
                  </a:lnTo>
                  <a:lnTo>
                    <a:pt x="0" y="100012"/>
                  </a:lnTo>
                  <a:lnTo>
                    <a:pt x="1371" y="115874"/>
                  </a:lnTo>
                  <a:lnTo>
                    <a:pt x="8369" y="121742"/>
                  </a:lnTo>
                  <a:lnTo>
                    <a:pt x="16294" y="121043"/>
                  </a:lnTo>
                  <a:lnTo>
                    <a:pt x="272059" y="98793"/>
                  </a:lnTo>
                  <a:lnTo>
                    <a:pt x="277926" y="918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85376" y="3488804"/>
              <a:ext cx="239979" cy="213626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17842" y="7043753"/>
            <a:ext cx="1338727" cy="219710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028580" y="128390"/>
            <a:ext cx="198945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50" spc="-10" dirty="0"/>
              <a:t>Diagnosis</a:t>
            </a:r>
            <a:endParaRPr sz="3750"/>
          </a:p>
        </p:txBody>
      </p:sp>
      <p:sp>
        <p:nvSpPr>
          <p:cNvPr id="24" name="object 24"/>
          <p:cNvSpPr txBox="1"/>
          <p:nvPr/>
        </p:nvSpPr>
        <p:spPr>
          <a:xfrm>
            <a:off x="4878680" y="1668204"/>
            <a:ext cx="13265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rebuchet MS"/>
                <a:cs typeface="Trebuchet MS"/>
              </a:rPr>
              <a:t>refer</a:t>
            </a:r>
            <a:r>
              <a:rPr sz="1100" spc="1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for</a:t>
            </a:r>
            <a:r>
              <a:rPr sz="1100" spc="1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neurologist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7848D6-8EED-4B53-829F-95D6F8215D3C}"/>
              </a:ext>
            </a:extLst>
          </p:cNvPr>
          <p:cNvSpPr/>
          <p:nvPr/>
        </p:nvSpPr>
        <p:spPr>
          <a:xfrm>
            <a:off x="3512961" y="1992631"/>
            <a:ext cx="3657600" cy="457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6AC7B-0364-44E7-BF1C-23267C0788CD}"/>
              </a:ext>
            </a:extLst>
          </p:cNvPr>
          <p:cNvSpPr/>
          <p:nvPr/>
        </p:nvSpPr>
        <p:spPr>
          <a:xfrm>
            <a:off x="3965222" y="1352550"/>
            <a:ext cx="2753078" cy="60564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0CF4E-41B1-46AA-8ECF-5FF679D187CA}"/>
              </a:ext>
            </a:extLst>
          </p:cNvPr>
          <p:cNvSpPr txBox="1"/>
          <p:nvPr/>
        </p:nvSpPr>
        <p:spPr>
          <a:xfrm>
            <a:off x="1921228" y="1485840"/>
            <a:ext cx="6841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lang="en-US" sz="2000" b="1" spc="85" dirty="0">
                <a:latin typeface="Trebuchet MS"/>
                <a:cs typeface="Trebuchet MS"/>
              </a:rPr>
              <a:t>HERING'S</a:t>
            </a:r>
            <a:r>
              <a:rPr lang="en-US" sz="2000" b="1" spc="295" dirty="0">
                <a:latin typeface="Trebuchet MS"/>
                <a:cs typeface="Trebuchet MS"/>
              </a:rPr>
              <a:t> </a:t>
            </a:r>
            <a:r>
              <a:rPr lang="en-US" sz="2000" b="1" spc="-25" dirty="0">
                <a:latin typeface="Trebuchet MS"/>
                <a:cs typeface="Trebuchet MS"/>
              </a:rPr>
              <a:t>LAW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3D1A6-C68C-42D9-8100-8E53B5A84C25}"/>
              </a:ext>
            </a:extLst>
          </p:cNvPr>
          <p:cNvSpPr txBox="1"/>
          <p:nvPr/>
        </p:nvSpPr>
        <p:spPr>
          <a:xfrm>
            <a:off x="546100" y="2568297"/>
            <a:ext cx="98298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an equal and simultaneous innervation flows from the brain to a pair of muscles which contract simultaneously (yoke muscles) in different binocular movements.</a:t>
            </a:r>
          </a:p>
          <a:p>
            <a:endParaRPr lang="en-US" dirty="0">
              <a:solidFill>
                <a:srgbClr val="131313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131313"/>
              </a:solidFill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4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e.g</a:t>
            </a:r>
            <a:r>
              <a:rPr lang="en-US" sz="2400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: </a:t>
            </a:r>
            <a:endParaRPr lang="en-US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endParaRPr lang="en-US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During convergence</a:t>
            </a:r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, both medial recti get equal innervation. </a:t>
            </a:r>
            <a:endParaRPr lang="en-US" dirty="0">
              <a:solidFill>
                <a:srgbClr val="131313"/>
              </a:solidFill>
              <a:latin typeface="Roboto" panose="020000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dirty="0">
              <a:solidFill>
                <a:srgbClr val="131313"/>
              </a:solidFill>
              <a:latin typeface="Roboto" panose="020000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During dextroelevation</a:t>
            </a:r>
            <a:r>
              <a:rPr 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, right superior rectus and left inferior oblique receive equal and simultaneous innervation.</a:t>
            </a:r>
            <a:endParaRPr lang="en-US" dirty="0"/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9930BE57-7A74-4B95-821C-808A3C33E972}"/>
              </a:ext>
            </a:extLst>
          </p:cNvPr>
          <p:cNvSpPr/>
          <p:nvPr/>
        </p:nvSpPr>
        <p:spPr>
          <a:xfrm>
            <a:off x="0" y="0"/>
            <a:ext cx="1066800" cy="994350"/>
          </a:xfrm>
          <a:prstGeom prst="halfFram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AF26D97-3243-4D6E-B4F0-0D268322AE9D}"/>
              </a:ext>
            </a:extLst>
          </p:cNvPr>
          <p:cNvSpPr/>
          <p:nvPr/>
        </p:nvSpPr>
        <p:spPr>
          <a:xfrm rot="10800000">
            <a:off x="9640711" y="7044750"/>
            <a:ext cx="1066800" cy="994350"/>
          </a:xfrm>
          <a:prstGeom prst="halfFram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3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5832" y="2581401"/>
            <a:ext cx="8063230" cy="5052060"/>
            <a:chOff x="2365832" y="2581401"/>
            <a:chExt cx="8063230" cy="5052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5832" y="2581401"/>
              <a:ext cx="3654539" cy="26180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8496" y="5189156"/>
              <a:ext cx="4370463" cy="244387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981" y="323151"/>
            <a:ext cx="3001326" cy="16777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928023" y="2053742"/>
            <a:ext cx="567690" cy="546735"/>
          </a:xfrm>
          <a:custGeom>
            <a:avLst/>
            <a:gdLst/>
            <a:ahLst/>
            <a:cxnLst/>
            <a:rect l="l" t="t" r="r" b="b"/>
            <a:pathLst>
              <a:path w="567689" h="546735">
                <a:moveTo>
                  <a:pt x="524250" y="538833"/>
                </a:moveTo>
                <a:lnTo>
                  <a:pt x="525335" y="539216"/>
                </a:lnTo>
                <a:lnTo>
                  <a:pt x="535698" y="543077"/>
                </a:lnTo>
                <a:lnTo>
                  <a:pt x="538149" y="543928"/>
                </a:lnTo>
                <a:lnTo>
                  <a:pt x="549224" y="546671"/>
                </a:lnTo>
                <a:lnTo>
                  <a:pt x="555332" y="546582"/>
                </a:lnTo>
                <a:lnTo>
                  <a:pt x="556957" y="544893"/>
                </a:lnTo>
                <a:lnTo>
                  <a:pt x="542861" y="544893"/>
                </a:lnTo>
                <a:lnTo>
                  <a:pt x="540231" y="542257"/>
                </a:lnTo>
                <a:lnTo>
                  <a:pt x="539521" y="542163"/>
                </a:lnTo>
                <a:lnTo>
                  <a:pt x="536994" y="541642"/>
                </a:lnTo>
                <a:lnTo>
                  <a:pt x="527481" y="539470"/>
                </a:lnTo>
                <a:lnTo>
                  <a:pt x="524250" y="538833"/>
                </a:lnTo>
                <a:close/>
              </a:path>
              <a:path w="567689" h="546735">
                <a:moveTo>
                  <a:pt x="540231" y="542257"/>
                </a:moveTo>
                <a:lnTo>
                  <a:pt x="542861" y="544893"/>
                </a:lnTo>
                <a:lnTo>
                  <a:pt x="556957" y="544893"/>
                </a:lnTo>
                <a:lnTo>
                  <a:pt x="558886" y="542886"/>
                </a:lnTo>
                <a:lnTo>
                  <a:pt x="545909" y="542886"/>
                </a:lnTo>
                <a:lnTo>
                  <a:pt x="544080" y="542772"/>
                </a:lnTo>
                <a:lnTo>
                  <a:pt x="540231" y="542257"/>
                </a:lnTo>
                <a:close/>
              </a:path>
              <a:path w="567689" h="546735">
                <a:moveTo>
                  <a:pt x="565238" y="536280"/>
                </a:moveTo>
                <a:lnTo>
                  <a:pt x="556957" y="544893"/>
                </a:lnTo>
                <a:lnTo>
                  <a:pt x="558787" y="544893"/>
                </a:lnTo>
                <a:lnTo>
                  <a:pt x="565150" y="538530"/>
                </a:lnTo>
                <a:lnTo>
                  <a:pt x="565238" y="536280"/>
                </a:lnTo>
                <a:close/>
              </a:path>
              <a:path w="567689" h="546735">
                <a:moveTo>
                  <a:pt x="536422" y="537947"/>
                </a:moveTo>
                <a:lnTo>
                  <a:pt x="536511" y="538530"/>
                </a:lnTo>
                <a:lnTo>
                  <a:pt x="540231" y="542257"/>
                </a:lnTo>
                <a:lnTo>
                  <a:pt x="544080" y="542772"/>
                </a:lnTo>
                <a:lnTo>
                  <a:pt x="545909" y="542886"/>
                </a:lnTo>
                <a:lnTo>
                  <a:pt x="548101" y="542721"/>
                </a:lnTo>
                <a:lnTo>
                  <a:pt x="546696" y="542721"/>
                </a:lnTo>
                <a:lnTo>
                  <a:pt x="541261" y="541007"/>
                </a:lnTo>
                <a:lnTo>
                  <a:pt x="539688" y="540187"/>
                </a:lnTo>
                <a:lnTo>
                  <a:pt x="536765" y="538238"/>
                </a:lnTo>
                <a:lnTo>
                  <a:pt x="536422" y="537947"/>
                </a:lnTo>
                <a:close/>
              </a:path>
              <a:path w="567689" h="546735">
                <a:moveTo>
                  <a:pt x="551208" y="542487"/>
                </a:moveTo>
                <a:lnTo>
                  <a:pt x="545909" y="542886"/>
                </a:lnTo>
                <a:lnTo>
                  <a:pt x="558886" y="542886"/>
                </a:lnTo>
                <a:lnTo>
                  <a:pt x="559045" y="542721"/>
                </a:lnTo>
                <a:lnTo>
                  <a:pt x="550773" y="542721"/>
                </a:lnTo>
                <a:lnTo>
                  <a:pt x="551208" y="542487"/>
                </a:lnTo>
                <a:close/>
              </a:path>
              <a:path w="567689" h="546735">
                <a:moveTo>
                  <a:pt x="536422" y="526510"/>
                </a:moveTo>
                <a:lnTo>
                  <a:pt x="536422" y="537947"/>
                </a:lnTo>
                <a:lnTo>
                  <a:pt x="536876" y="538312"/>
                </a:lnTo>
                <a:lnTo>
                  <a:pt x="539775" y="540245"/>
                </a:lnTo>
                <a:lnTo>
                  <a:pt x="541261" y="541007"/>
                </a:lnTo>
                <a:lnTo>
                  <a:pt x="546696" y="542721"/>
                </a:lnTo>
                <a:lnTo>
                  <a:pt x="548101" y="542721"/>
                </a:lnTo>
                <a:lnTo>
                  <a:pt x="551208" y="542487"/>
                </a:lnTo>
                <a:lnTo>
                  <a:pt x="558973" y="538312"/>
                </a:lnTo>
                <a:lnTo>
                  <a:pt x="562470" y="531154"/>
                </a:lnTo>
                <a:lnTo>
                  <a:pt x="562470" y="528878"/>
                </a:lnTo>
                <a:lnTo>
                  <a:pt x="537121" y="528878"/>
                </a:lnTo>
                <a:lnTo>
                  <a:pt x="536524" y="526770"/>
                </a:lnTo>
                <a:lnTo>
                  <a:pt x="536422" y="526510"/>
                </a:lnTo>
                <a:close/>
              </a:path>
              <a:path w="567689" h="546735">
                <a:moveTo>
                  <a:pt x="557725" y="540520"/>
                </a:moveTo>
                <a:lnTo>
                  <a:pt x="553161" y="542340"/>
                </a:lnTo>
                <a:lnTo>
                  <a:pt x="551208" y="542487"/>
                </a:lnTo>
                <a:lnTo>
                  <a:pt x="550773" y="542721"/>
                </a:lnTo>
                <a:lnTo>
                  <a:pt x="559045" y="542721"/>
                </a:lnTo>
                <a:lnTo>
                  <a:pt x="559521" y="542226"/>
                </a:lnTo>
                <a:lnTo>
                  <a:pt x="556018" y="542226"/>
                </a:lnTo>
                <a:lnTo>
                  <a:pt x="557725" y="540520"/>
                </a:lnTo>
                <a:close/>
              </a:path>
              <a:path w="567689" h="546735">
                <a:moveTo>
                  <a:pt x="558973" y="538312"/>
                </a:moveTo>
                <a:lnTo>
                  <a:pt x="551208" y="542487"/>
                </a:lnTo>
                <a:lnTo>
                  <a:pt x="553161" y="542340"/>
                </a:lnTo>
                <a:lnTo>
                  <a:pt x="557725" y="540520"/>
                </a:lnTo>
                <a:lnTo>
                  <a:pt x="558057" y="540187"/>
                </a:lnTo>
                <a:lnTo>
                  <a:pt x="558973" y="538312"/>
                </a:lnTo>
                <a:close/>
              </a:path>
              <a:path w="567689" h="546735">
                <a:moveTo>
                  <a:pt x="540199" y="542226"/>
                </a:moveTo>
                <a:lnTo>
                  <a:pt x="539996" y="542226"/>
                </a:lnTo>
                <a:lnTo>
                  <a:pt x="540231" y="542257"/>
                </a:lnTo>
                <a:close/>
              </a:path>
              <a:path w="567689" h="546735">
                <a:moveTo>
                  <a:pt x="276402" y="447776"/>
                </a:moveTo>
                <a:lnTo>
                  <a:pt x="269481" y="475754"/>
                </a:lnTo>
                <a:lnTo>
                  <a:pt x="523392" y="538530"/>
                </a:lnTo>
                <a:lnTo>
                  <a:pt x="524250" y="538833"/>
                </a:lnTo>
                <a:lnTo>
                  <a:pt x="527481" y="539470"/>
                </a:lnTo>
                <a:lnTo>
                  <a:pt x="536994" y="541642"/>
                </a:lnTo>
                <a:lnTo>
                  <a:pt x="539521" y="542163"/>
                </a:lnTo>
                <a:lnTo>
                  <a:pt x="539996" y="542226"/>
                </a:lnTo>
                <a:lnTo>
                  <a:pt x="533653" y="535774"/>
                </a:lnTo>
                <a:lnTo>
                  <a:pt x="533653" y="535415"/>
                </a:lnTo>
                <a:lnTo>
                  <a:pt x="531316" y="533146"/>
                </a:lnTo>
                <a:lnTo>
                  <a:pt x="521630" y="522516"/>
                </a:lnTo>
                <a:lnTo>
                  <a:pt x="520483" y="521284"/>
                </a:lnTo>
                <a:lnTo>
                  <a:pt x="502066" y="503580"/>
                </a:lnTo>
                <a:lnTo>
                  <a:pt x="391224" y="476173"/>
                </a:lnTo>
                <a:lnTo>
                  <a:pt x="280898" y="476173"/>
                </a:lnTo>
                <a:lnTo>
                  <a:pt x="287350" y="469722"/>
                </a:lnTo>
                <a:lnTo>
                  <a:pt x="287350" y="453809"/>
                </a:lnTo>
                <a:lnTo>
                  <a:pt x="282923" y="449388"/>
                </a:lnTo>
                <a:lnTo>
                  <a:pt x="276402" y="447776"/>
                </a:lnTo>
                <a:close/>
              </a:path>
              <a:path w="567689" h="546735">
                <a:moveTo>
                  <a:pt x="533653" y="535415"/>
                </a:moveTo>
                <a:lnTo>
                  <a:pt x="533653" y="535774"/>
                </a:lnTo>
                <a:lnTo>
                  <a:pt x="540105" y="542226"/>
                </a:lnTo>
                <a:lnTo>
                  <a:pt x="536511" y="538530"/>
                </a:lnTo>
                <a:lnTo>
                  <a:pt x="536422" y="537947"/>
                </a:lnTo>
                <a:lnTo>
                  <a:pt x="535254" y="536955"/>
                </a:lnTo>
                <a:lnTo>
                  <a:pt x="533653" y="535415"/>
                </a:lnTo>
                <a:close/>
              </a:path>
              <a:path w="567689" h="546735">
                <a:moveTo>
                  <a:pt x="562189" y="519466"/>
                </a:moveTo>
                <a:lnTo>
                  <a:pt x="562241" y="519633"/>
                </a:lnTo>
                <a:lnTo>
                  <a:pt x="562447" y="519838"/>
                </a:lnTo>
                <a:lnTo>
                  <a:pt x="562506" y="521284"/>
                </a:lnTo>
                <a:lnTo>
                  <a:pt x="562840" y="523201"/>
                </a:lnTo>
                <a:lnTo>
                  <a:pt x="562953" y="524309"/>
                </a:lnTo>
                <a:lnTo>
                  <a:pt x="563054" y="529958"/>
                </a:lnTo>
                <a:lnTo>
                  <a:pt x="562843" y="530389"/>
                </a:lnTo>
                <a:lnTo>
                  <a:pt x="562725" y="532496"/>
                </a:lnTo>
                <a:lnTo>
                  <a:pt x="562494" y="533146"/>
                </a:lnTo>
                <a:lnTo>
                  <a:pt x="562470" y="535774"/>
                </a:lnTo>
                <a:lnTo>
                  <a:pt x="558057" y="540187"/>
                </a:lnTo>
                <a:lnTo>
                  <a:pt x="557936" y="540435"/>
                </a:lnTo>
                <a:lnTo>
                  <a:pt x="557725" y="540520"/>
                </a:lnTo>
                <a:lnTo>
                  <a:pt x="556018" y="542226"/>
                </a:lnTo>
                <a:lnTo>
                  <a:pt x="559521" y="542226"/>
                </a:lnTo>
                <a:lnTo>
                  <a:pt x="565238" y="536280"/>
                </a:lnTo>
                <a:lnTo>
                  <a:pt x="565238" y="522516"/>
                </a:lnTo>
                <a:lnTo>
                  <a:pt x="562189" y="519466"/>
                </a:lnTo>
                <a:close/>
              </a:path>
              <a:path w="567689" h="546735">
                <a:moveTo>
                  <a:pt x="558057" y="540187"/>
                </a:moveTo>
                <a:lnTo>
                  <a:pt x="557725" y="540520"/>
                </a:lnTo>
                <a:lnTo>
                  <a:pt x="557936" y="540435"/>
                </a:lnTo>
                <a:lnTo>
                  <a:pt x="558057" y="540187"/>
                </a:lnTo>
                <a:close/>
              </a:path>
              <a:path w="567689" h="546735">
                <a:moveTo>
                  <a:pt x="561047" y="537197"/>
                </a:moveTo>
                <a:lnTo>
                  <a:pt x="558973" y="538312"/>
                </a:lnTo>
                <a:lnTo>
                  <a:pt x="558057" y="540187"/>
                </a:lnTo>
                <a:lnTo>
                  <a:pt x="561047" y="537197"/>
                </a:lnTo>
                <a:close/>
              </a:path>
              <a:path w="567689" h="546735">
                <a:moveTo>
                  <a:pt x="269481" y="475754"/>
                </a:moveTo>
                <a:lnTo>
                  <a:pt x="502170" y="533285"/>
                </a:lnTo>
                <a:lnTo>
                  <a:pt x="517385" y="537286"/>
                </a:lnTo>
                <a:lnTo>
                  <a:pt x="521360" y="538264"/>
                </a:lnTo>
                <a:lnTo>
                  <a:pt x="524250" y="538833"/>
                </a:lnTo>
                <a:lnTo>
                  <a:pt x="523392" y="538530"/>
                </a:lnTo>
                <a:lnTo>
                  <a:pt x="269481" y="475754"/>
                </a:lnTo>
                <a:close/>
              </a:path>
              <a:path w="567689" h="546735">
                <a:moveTo>
                  <a:pt x="562470" y="531154"/>
                </a:moveTo>
                <a:lnTo>
                  <a:pt x="558973" y="538312"/>
                </a:lnTo>
                <a:lnTo>
                  <a:pt x="561047" y="537197"/>
                </a:lnTo>
                <a:lnTo>
                  <a:pt x="562430" y="533323"/>
                </a:lnTo>
                <a:lnTo>
                  <a:pt x="562470" y="531154"/>
                </a:lnTo>
                <a:close/>
              </a:path>
              <a:path w="567689" h="546735">
                <a:moveTo>
                  <a:pt x="533653" y="532496"/>
                </a:moveTo>
                <a:lnTo>
                  <a:pt x="533653" y="535415"/>
                </a:lnTo>
                <a:lnTo>
                  <a:pt x="535254" y="536955"/>
                </a:lnTo>
                <a:lnTo>
                  <a:pt x="536422" y="537947"/>
                </a:lnTo>
                <a:lnTo>
                  <a:pt x="536422" y="534670"/>
                </a:lnTo>
                <a:lnTo>
                  <a:pt x="535876" y="534670"/>
                </a:lnTo>
                <a:lnTo>
                  <a:pt x="535584" y="534352"/>
                </a:lnTo>
                <a:lnTo>
                  <a:pt x="533653" y="532496"/>
                </a:lnTo>
                <a:close/>
              </a:path>
              <a:path w="567689" h="546735">
                <a:moveTo>
                  <a:pt x="562470" y="533212"/>
                </a:moveTo>
                <a:lnTo>
                  <a:pt x="561047" y="537197"/>
                </a:lnTo>
                <a:lnTo>
                  <a:pt x="562470" y="535774"/>
                </a:lnTo>
                <a:lnTo>
                  <a:pt x="562470" y="533212"/>
                </a:lnTo>
                <a:close/>
              </a:path>
              <a:path w="567689" h="546735">
                <a:moveTo>
                  <a:pt x="558142" y="503602"/>
                </a:moveTo>
                <a:lnTo>
                  <a:pt x="558901" y="506818"/>
                </a:lnTo>
                <a:lnTo>
                  <a:pt x="562063" y="518744"/>
                </a:lnTo>
                <a:lnTo>
                  <a:pt x="562189" y="519466"/>
                </a:lnTo>
                <a:lnTo>
                  <a:pt x="565238" y="522516"/>
                </a:lnTo>
                <a:lnTo>
                  <a:pt x="565238" y="536280"/>
                </a:lnTo>
                <a:lnTo>
                  <a:pt x="567093" y="534352"/>
                </a:lnTo>
                <a:lnTo>
                  <a:pt x="566940" y="528256"/>
                </a:lnTo>
                <a:lnTo>
                  <a:pt x="563778" y="517296"/>
                </a:lnTo>
                <a:lnTo>
                  <a:pt x="560480" y="509257"/>
                </a:lnTo>
                <a:lnTo>
                  <a:pt x="558533" y="504596"/>
                </a:lnTo>
                <a:lnTo>
                  <a:pt x="558142" y="503602"/>
                </a:lnTo>
                <a:close/>
              </a:path>
              <a:path w="567689" h="546735">
                <a:moveTo>
                  <a:pt x="520485" y="521286"/>
                </a:moveTo>
                <a:lnTo>
                  <a:pt x="529742" y="531456"/>
                </a:lnTo>
                <a:lnTo>
                  <a:pt x="531482" y="533323"/>
                </a:lnTo>
                <a:lnTo>
                  <a:pt x="533653" y="535415"/>
                </a:lnTo>
                <a:lnTo>
                  <a:pt x="533615" y="532460"/>
                </a:lnTo>
                <a:lnTo>
                  <a:pt x="521157" y="521931"/>
                </a:lnTo>
                <a:lnTo>
                  <a:pt x="520485" y="521286"/>
                </a:lnTo>
                <a:close/>
              </a:path>
              <a:path w="567689" h="546735">
                <a:moveTo>
                  <a:pt x="533653" y="529669"/>
                </a:moveTo>
                <a:lnTo>
                  <a:pt x="533653" y="532496"/>
                </a:lnTo>
                <a:lnTo>
                  <a:pt x="535584" y="534352"/>
                </a:lnTo>
                <a:lnTo>
                  <a:pt x="535876" y="534670"/>
                </a:lnTo>
                <a:lnTo>
                  <a:pt x="535343" y="533920"/>
                </a:lnTo>
                <a:lnTo>
                  <a:pt x="534885" y="533146"/>
                </a:lnTo>
                <a:lnTo>
                  <a:pt x="533653" y="529669"/>
                </a:lnTo>
                <a:close/>
              </a:path>
              <a:path w="567689" h="546735">
                <a:moveTo>
                  <a:pt x="533741" y="524309"/>
                </a:moveTo>
                <a:lnTo>
                  <a:pt x="533756" y="529958"/>
                </a:lnTo>
                <a:lnTo>
                  <a:pt x="534885" y="533146"/>
                </a:lnTo>
                <a:lnTo>
                  <a:pt x="535343" y="533920"/>
                </a:lnTo>
                <a:lnTo>
                  <a:pt x="535876" y="534670"/>
                </a:lnTo>
                <a:lnTo>
                  <a:pt x="536422" y="534670"/>
                </a:lnTo>
                <a:lnTo>
                  <a:pt x="536395" y="526440"/>
                </a:lnTo>
                <a:lnTo>
                  <a:pt x="534149" y="526440"/>
                </a:lnTo>
                <a:lnTo>
                  <a:pt x="533829" y="524671"/>
                </a:lnTo>
                <a:lnTo>
                  <a:pt x="533741" y="524309"/>
                </a:lnTo>
                <a:close/>
              </a:path>
              <a:path w="567689" h="546735">
                <a:moveTo>
                  <a:pt x="562843" y="530389"/>
                </a:moveTo>
                <a:lnTo>
                  <a:pt x="562551" y="530987"/>
                </a:lnTo>
                <a:lnTo>
                  <a:pt x="562470" y="533212"/>
                </a:lnTo>
                <a:lnTo>
                  <a:pt x="562725" y="532496"/>
                </a:lnTo>
                <a:lnTo>
                  <a:pt x="562843" y="530389"/>
                </a:lnTo>
                <a:close/>
              </a:path>
              <a:path w="567689" h="546735">
                <a:moveTo>
                  <a:pt x="502086" y="503585"/>
                </a:moveTo>
                <a:lnTo>
                  <a:pt x="521157" y="521931"/>
                </a:lnTo>
                <a:lnTo>
                  <a:pt x="523492" y="523947"/>
                </a:lnTo>
                <a:lnTo>
                  <a:pt x="531901" y="530987"/>
                </a:lnTo>
                <a:lnTo>
                  <a:pt x="533653" y="532496"/>
                </a:lnTo>
                <a:lnTo>
                  <a:pt x="533653" y="529669"/>
                </a:lnTo>
                <a:lnTo>
                  <a:pt x="533387" y="528916"/>
                </a:lnTo>
                <a:lnTo>
                  <a:pt x="533269" y="525881"/>
                </a:lnTo>
                <a:lnTo>
                  <a:pt x="533365" y="525081"/>
                </a:lnTo>
                <a:lnTo>
                  <a:pt x="533565" y="524671"/>
                </a:lnTo>
                <a:lnTo>
                  <a:pt x="533473" y="523201"/>
                </a:lnTo>
                <a:lnTo>
                  <a:pt x="530961" y="513880"/>
                </a:lnTo>
                <a:lnTo>
                  <a:pt x="530598" y="512340"/>
                </a:lnTo>
                <a:lnTo>
                  <a:pt x="530087" y="510607"/>
                </a:lnTo>
                <a:lnTo>
                  <a:pt x="527710" y="510146"/>
                </a:lnTo>
                <a:lnTo>
                  <a:pt x="524090" y="509257"/>
                </a:lnTo>
                <a:lnTo>
                  <a:pt x="509517" y="505423"/>
                </a:lnTo>
                <a:lnTo>
                  <a:pt x="502086" y="503585"/>
                </a:lnTo>
                <a:close/>
              </a:path>
              <a:path w="567689" h="546735">
                <a:moveTo>
                  <a:pt x="562470" y="524671"/>
                </a:moveTo>
                <a:lnTo>
                  <a:pt x="562470" y="531154"/>
                </a:lnTo>
                <a:lnTo>
                  <a:pt x="562800" y="530478"/>
                </a:lnTo>
                <a:lnTo>
                  <a:pt x="562918" y="528256"/>
                </a:lnTo>
                <a:lnTo>
                  <a:pt x="562902" y="525881"/>
                </a:lnTo>
                <a:lnTo>
                  <a:pt x="562470" y="524671"/>
                </a:lnTo>
                <a:close/>
              </a:path>
              <a:path w="567689" h="546735">
                <a:moveTo>
                  <a:pt x="562953" y="527252"/>
                </a:moveTo>
                <a:lnTo>
                  <a:pt x="562843" y="530389"/>
                </a:lnTo>
                <a:lnTo>
                  <a:pt x="563054" y="529958"/>
                </a:lnTo>
                <a:lnTo>
                  <a:pt x="562953" y="527252"/>
                </a:lnTo>
                <a:close/>
              </a:path>
              <a:path w="567689" h="546735">
                <a:moveTo>
                  <a:pt x="533653" y="524489"/>
                </a:moveTo>
                <a:lnTo>
                  <a:pt x="533365" y="525081"/>
                </a:lnTo>
                <a:lnTo>
                  <a:pt x="533269" y="525881"/>
                </a:lnTo>
                <a:lnTo>
                  <a:pt x="533387" y="528916"/>
                </a:lnTo>
                <a:lnTo>
                  <a:pt x="533653" y="529669"/>
                </a:lnTo>
                <a:lnTo>
                  <a:pt x="533653" y="524489"/>
                </a:lnTo>
                <a:close/>
              </a:path>
              <a:path w="567689" h="546735">
                <a:moveTo>
                  <a:pt x="545799" y="516064"/>
                </a:moveTo>
                <a:lnTo>
                  <a:pt x="542861" y="516064"/>
                </a:lnTo>
                <a:lnTo>
                  <a:pt x="536621" y="522316"/>
                </a:lnTo>
                <a:lnTo>
                  <a:pt x="536524" y="526770"/>
                </a:lnTo>
                <a:lnTo>
                  <a:pt x="537121" y="528878"/>
                </a:lnTo>
                <a:lnTo>
                  <a:pt x="537087" y="525881"/>
                </a:lnTo>
                <a:lnTo>
                  <a:pt x="537832" y="523201"/>
                </a:lnTo>
                <a:lnTo>
                  <a:pt x="543051" y="517778"/>
                </a:lnTo>
                <a:lnTo>
                  <a:pt x="545846" y="516889"/>
                </a:lnTo>
                <a:lnTo>
                  <a:pt x="548703" y="516839"/>
                </a:lnTo>
                <a:lnTo>
                  <a:pt x="546569" y="516331"/>
                </a:lnTo>
                <a:lnTo>
                  <a:pt x="545799" y="516064"/>
                </a:lnTo>
                <a:close/>
              </a:path>
              <a:path w="567689" h="546735">
                <a:moveTo>
                  <a:pt x="548589" y="513105"/>
                </a:moveTo>
                <a:lnTo>
                  <a:pt x="544982" y="513118"/>
                </a:lnTo>
                <a:lnTo>
                  <a:pt x="543998" y="513647"/>
                </a:lnTo>
                <a:lnTo>
                  <a:pt x="544525" y="513753"/>
                </a:lnTo>
                <a:lnTo>
                  <a:pt x="546138" y="513968"/>
                </a:lnTo>
                <a:lnTo>
                  <a:pt x="544652" y="514083"/>
                </a:lnTo>
                <a:lnTo>
                  <a:pt x="543560" y="514299"/>
                </a:lnTo>
                <a:lnTo>
                  <a:pt x="542320" y="514795"/>
                </a:lnTo>
                <a:lnTo>
                  <a:pt x="544626" y="515658"/>
                </a:lnTo>
                <a:lnTo>
                  <a:pt x="546569" y="516331"/>
                </a:lnTo>
                <a:lnTo>
                  <a:pt x="548703" y="516839"/>
                </a:lnTo>
                <a:lnTo>
                  <a:pt x="545846" y="516889"/>
                </a:lnTo>
                <a:lnTo>
                  <a:pt x="543051" y="517778"/>
                </a:lnTo>
                <a:lnTo>
                  <a:pt x="537832" y="523201"/>
                </a:lnTo>
                <a:lnTo>
                  <a:pt x="537242" y="525322"/>
                </a:lnTo>
                <a:lnTo>
                  <a:pt x="537121" y="528878"/>
                </a:lnTo>
                <a:lnTo>
                  <a:pt x="562470" y="528878"/>
                </a:lnTo>
                <a:lnTo>
                  <a:pt x="557335" y="515378"/>
                </a:lnTo>
                <a:lnTo>
                  <a:pt x="554443" y="515378"/>
                </a:lnTo>
                <a:lnTo>
                  <a:pt x="553669" y="514870"/>
                </a:lnTo>
                <a:lnTo>
                  <a:pt x="552869" y="514451"/>
                </a:lnTo>
                <a:lnTo>
                  <a:pt x="548589" y="513105"/>
                </a:lnTo>
                <a:close/>
              </a:path>
              <a:path w="567689" h="546735">
                <a:moveTo>
                  <a:pt x="562470" y="521077"/>
                </a:moveTo>
                <a:lnTo>
                  <a:pt x="562530" y="524840"/>
                </a:lnTo>
                <a:lnTo>
                  <a:pt x="562902" y="525881"/>
                </a:lnTo>
                <a:lnTo>
                  <a:pt x="562953" y="527252"/>
                </a:lnTo>
                <a:lnTo>
                  <a:pt x="562840" y="523201"/>
                </a:lnTo>
                <a:lnTo>
                  <a:pt x="562470" y="521077"/>
                </a:lnTo>
                <a:close/>
              </a:path>
              <a:path w="567689" h="546735">
                <a:moveTo>
                  <a:pt x="542320" y="514795"/>
                </a:moveTo>
                <a:lnTo>
                  <a:pt x="534826" y="522586"/>
                </a:lnTo>
                <a:lnTo>
                  <a:pt x="536422" y="526510"/>
                </a:lnTo>
                <a:lnTo>
                  <a:pt x="536422" y="522516"/>
                </a:lnTo>
                <a:lnTo>
                  <a:pt x="542861" y="516064"/>
                </a:lnTo>
                <a:lnTo>
                  <a:pt x="545799" y="516064"/>
                </a:lnTo>
                <a:lnTo>
                  <a:pt x="544626" y="515658"/>
                </a:lnTo>
                <a:lnTo>
                  <a:pt x="542320" y="514795"/>
                </a:lnTo>
                <a:close/>
              </a:path>
              <a:path w="567689" h="546735">
                <a:moveTo>
                  <a:pt x="534713" y="522316"/>
                </a:moveTo>
                <a:lnTo>
                  <a:pt x="533918" y="523947"/>
                </a:lnTo>
                <a:lnTo>
                  <a:pt x="533829" y="524671"/>
                </a:lnTo>
                <a:lnTo>
                  <a:pt x="534149" y="526440"/>
                </a:lnTo>
                <a:lnTo>
                  <a:pt x="534273" y="524489"/>
                </a:lnTo>
                <a:lnTo>
                  <a:pt x="534377" y="523849"/>
                </a:lnTo>
                <a:lnTo>
                  <a:pt x="534702" y="522935"/>
                </a:lnTo>
                <a:lnTo>
                  <a:pt x="534713" y="522316"/>
                </a:lnTo>
                <a:close/>
              </a:path>
              <a:path w="567689" h="546735">
                <a:moveTo>
                  <a:pt x="534826" y="522586"/>
                </a:moveTo>
                <a:lnTo>
                  <a:pt x="534377" y="523849"/>
                </a:lnTo>
                <a:lnTo>
                  <a:pt x="534273" y="524489"/>
                </a:lnTo>
                <a:lnTo>
                  <a:pt x="534149" y="526440"/>
                </a:lnTo>
                <a:lnTo>
                  <a:pt x="536395" y="526440"/>
                </a:lnTo>
                <a:lnTo>
                  <a:pt x="534826" y="522586"/>
                </a:lnTo>
                <a:close/>
              </a:path>
              <a:path w="567689" h="546735">
                <a:moveTo>
                  <a:pt x="459396" y="265836"/>
                </a:moveTo>
                <a:lnTo>
                  <a:pt x="522076" y="482822"/>
                </a:lnTo>
                <a:lnTo>
                  <a:pt x="540473" y="500519"/>
                </a:lnTo>
                <a:lnTo>
                  <a:pt x="542175" y="501992"/>
                </a:lnTo>
                <a:lnTo>
                  <a:pt x="550989" y="509371"/>
                </a:lnTo>
                <a:lnTo>
                  <a:pt x="552919" y="511048"/>
                </a:lnTo>
                <a:lnTo>
                  <a:pt x="562470" y="524671"/>
                </a:lnTo>
                <a:lnTo>
                  <a:pt x="562371" y="520509"/>
                </a:lnTo>
                <a:lnTo>
                  <a:pt x="562213" y="519605"/>
                </a:lnTo>
                <a:lnTo>
                  <a:pt x="556018" y="513410"/>
                </a:lnTo>
                <a:lnTo>
                  <a:pt x="560680" y="513410"/>
                </a:lnTo>
                <a:lnTo>
                  <a:pt x="558901" y="506818"/>
                </a:lnTo>
                <a:lnTo>
                  <a:pt x="558134" y="503580"/>
                </a:lnTo>
                <a:lnTo>
                  <a:pt x="557809" y="502754"/>
                </a:lnTo>
                <a:lnTo>
                  <a:pt x="490544" y="269875"/>
                </a:lnTo>
                <a:lnTo>
                  <a:pt x="463435" y="269875"/>
                </a:lnTo>
                <a:lnTo>
                  <a:pt x="459396" y="265836"/>
                </a:lnTo>
                <a:close/>
              </a:path>
              <a:path w="567689" h="546735">
                <a:moveTo>
                  <a:pt x="533676" y="519838"/>
                </a:moveTo>
                <a:lnTo>
                  <a:pt x="533741" y="524309"/>
                </a:lnTo>
                <a:lnTo>
                  <a:pt x="534713" y="522316"/>
                </a:lnTo>
                <a:lnTo>
                  <a:pt x="533676" y="519838"/>
                </a:lnTo>
                <a:close/>
              </a:path>
              <a:path w="567689" h="546735">
                <a:moveTo>
                  <a:pt x="530598" y="512340"/>
                </a:moveTo>
                <a:lnTo>
                  <a:pt x="533653" y="523947"/>
                </a:lnTo>
                <a:lnTo>
                  <a:pt x="533579" y="519605"/>
                </a:lnTo>
                <a:lnTo>
                  <a:pt x="530598" y="512340"/>
                </a:lnTo>
                <a:close/>
              </a:path>
              <a:path w="567689" h="546735">
                <a:moveTo>
                  <a:pt x="535484" y="520736"/>
                </a:moveTo>
                <a:lnTo>
                  <a:pt x="534901" y="521931"/>
                </a:lnTo>
                <a:lnTo>
                  <a:pt x="534826" y="522586"/>
                </a:lnTo>
                <a:lnTo>
                  <a:pt x="535484" y="520736"/>
                </a:lnTo>
                <a:close/>
              </a:path>
              <a:path w="567689" h="546735">
                <a:moveTo>
                  <a:pt x="539699" y="513816"/>
                </a:moveTo>
                <a:lnTo>
                  <a:pt x="533676" y="519838"/>
                </a:lnTo>
                <a:lnTo>
                  <a:pt x="534713" y="522316"/>
                </a:lnTo>
                <a:lnTo>
                  <a:pt x="535484" y="520736"/>
                </a:lnTo>
                <a:lnTo>
                  <a:pt x="535897" y="519605"/>
                </a:lnTo>
                <a:lnTo>
                  <a:pt x="536301" y="519061"/>
                </a:lnTo>
                <a:lnTo>
                  <a:pt x="536778" y="518083"/>
                </a:lnTo>
                <a:lnTo>
                  <a:pt x="537419" y="517566"/>
                </a:lnTo>
                <a:lnTo>
                  <a:pt x="537895" y="516928"/>
                </a:lnTo>
                <a:lnTo>
                  <a:pt x="538839" y="516420"/>
                </a:lnTo>
                <a:lnTo>
                  <a:pt x="539407" y="515962"/>
                </a:lnTo>
                <a:lnTo>
                  <a:pt x="540521" y="515516"/>
                </a:lnTo>
                <a:lnTo>
                  <a:pt x="542049" y="514694"/>
                </a:lnTo>
                <a:lnTo>
                  <a:pt x="539699" y="513816"/>
                </a:lnTo>
                <a:close/>
              </a:path>
              <a:path w="567689" h="546735">
                <a:moveTo>
                  <a:pt x="562213" y="519605"/>
                </a:moveTo>
                <a:lnTo>
                  <a:pt x="562470" y="521077"/>
                </a:lnTo>
                <a:lnTo>
                  <a:pt x="562447" y="519838"/>
                </a:lnTo>
                <a:lnTo>
                  <a:pt x="562213" y="519605"/>
                </a:lnTo>
                <a:close/>
              </a:path>
              <a:path w="567689" h="546735">
                <a:moveTo>
                  <a:pt x="536297" y="519068"/>
                </a:moveTo>
                <a:lnTo>
                  <a:pt x="535897" y="519605"/>
                </a:lnTo>
                <a:lnTo>
                  <a:pt x="535484" y="520736"/>
                </a:lnTo>
                <a:lnTo>
                  <a:pt x="536297" y="519068"/>
                </a:lnTo>
                <a:close/>
              </a:path>
              <a:path w="567689" h="546735">
                <a:moveTo>
                  <a:pt x="530195" y="510629"/>
                </a:moveTo>
                <a:lnTo>
                  <a:pt x="530598" y="512340"/>
                </a:lnTo>
                <a:lnTo>
                  <a:pt x="533676" y="519838"/>
                </a:lnTo>
                <a:lnTo>
                  <a:pt x="539699" y="513816"/>
                </a:lnTo>
                <a:lnTo>
                  <a:pt x="534263" y="511784"/>
                </a:lnTo>
                <a:lnTo>
                  <a:pt x="531763" y="510933"/>
                </a:lnTo>
                <a:lnTo>
                  <a:pt x="530195" y="510629"/>
                </a:lnTo>
                <a:close/>
              </a:path>
              <a:path w="567689" h="546735">
                <a:moveTo>
                  <a:pt x="560680" y="513410"/>
                </a:moveTo>
                <a:lnTo>
                  <a:pt x="556018" y="513410"/>
                </a:lnTo>
                <a:lnTo>
                  <a:pt x="562213" y="519605"/>
                </a:lnTo>
                <a:lnTo>
                  <a:pt x="562189" y="519466"/>
                </a:lnTo>
                <a:lnTo>
                  <a:pt x="558787" y="516064"/>
                </a:lnTo>
                <a:lnTo>
                  <a:pt x="561397" y="516064"/>
                </a:lnTo>
                <a:lnTo>
                  <a:pt x="560680" y="513410"/>
                </a:lnTo>
                <a:close/>
              </a:path>
              <a:path w="567689" h="546735">
                <a:moveTo>
                  <a:pt x="561397" y="516064"/>
                </a:moveTo>
                <a:lnTo>
                  <a:pt x="558787" y="516064"/>
                </a:lnTo>
                <a:lnTo>
                  <a:pt x="562189" y="519466"/>
                </a:lnTo>
                <a:lnTo>
                  <a:pt x="562063" y="518744"/>
                </a:lnTo>
                <a:lnTo>
                  <a:pt x="561397" y="516064"/>
                </a:lnTo>
                <a:close/>
              </a:path>
              <a:path w="567689" h="546735">
                <a:moveTo>
                  <a:pt x="537419" y="517566"/>
                </a:moveTo>
                <a:lnTo>
                  <a:pt x="536778" y="518083"/>
                </a:lnTo>
                <a:lnTo>
                  <a:pt x="536297" y="519068"/>
                </a:lnTo>
                <a:lnTo>
                  <a:pt x="537419" y="517566"/>
                </a:lnTo>
                <a:close/>
              </a:path>
              <a:path w="567689" h="546735">
                <a:moveTo>
                  <a:pt x="538839" y="516420"/>
                </a:moveTo>
                <a:lnTo>
                  <a:pt x="537895" y="516928"/>
                </a:lnTo>
                <a:lnTo>
                  <a:pt x="537419" y="517566"/>
                </a:lnTo>
                <a:lnTo>
                  <a:pt x="538839" y="516420"/>
                </a:lnTo>
                <a:close/>
              </a:path>
              <a:path w="567689" h="546735">
                <a:moveTo>
                  <a:pt x="540521" y="515516"/>
                </a:moveTo>
                <a:lnTo>
                  <a:pt x="539407" y="515962"/>
                </a:lnTo>
                <a:lnTo>
                  <a:pt x="538839" y="516420"/>
                </a:lnTo>
                <a:lnTo>
                  <a:pt x="540521" y="515516"/>
                </a:lnTo>
                <a:close/>
              </a:path>
              <a:path w="567689" h="546735">
                <a:moveTo>
                  <a:pt x="542049" y="514694"/>
                </a:moveTo>
                <a:lnTo>
                  <a:pt x="540521" y="515516"/>
                </a:lnTo>
                <a:lnTo>
                  <a:pt x="542320" y="514795"/>
                </a:lnTo>
                <a:lnTo>
                  <a:pt x="542049" y="514694"/>
                </a:lnTo>
                <a:close/>
              </a:path>
              <a:path w="567689" h="546735">
                <a:moveTo>
                  <a:pt x="552037" y="513105"/>
                </a:moveTo>
                <a:lnTo>
                  <a:pt x="548589" y="513105"/>
                </a:lnTo>
                <a:lnTo>
                  <a:pt x="552869" y="514451"/>
                </a:lnTo>
                <a:lnTo>
                  <a:pt x="553669" y="514870"/>
                </a:lnTo>
                <a:lnTo>
                  <a:pt x="554443" y="515378"/>
                </a:lnTo>
                <a:lnTo>
                  <a:pt x="554101" y="515099"/>
                </a:lnTo>
                <a:lnTo>
                  <a:pt x="552037" y="513105"/>
                </a:lnTo>
                <a:close/>
              </a:path>
              <a:path w="567689" h="546735">
                <a:moveTo>
                  <a:pt x="522059" y="482805"/>
                </a:moveTo>
                <a:lnTo>
                  <a:pt x="541134" y="501167"/>
                </a:lnTo>
                <a:lnTo>
                  <a:pt x="552132" y="513207"/>
                </a:lnTo>
                <a:lnTo>
                  <a:pt x="554101" y="515099"/>
                </a:lnTo>
                <a:lnTo>
                  <a:pt x="554443" y="515378"/>
                </a:lnTo>
                <a:lnTo>
                  <a:pt x="557335" y="515378"/>
                </a:lnTo>
                <a:lnTo>
                  <a:pt x="556665" y="514654"/>
                </a:lnTo>
                <a:lnTo>
                  <a:pt x="552788" y="510933"/>
                </a:lnTo>
                <a:lnTo>
                  <a:pt x="550989" y="509371"/>
                </a:lnTo>
                <a:lnTo>
                  <a:pt x="542175" y="501992"/>
                </a:lnTo>
                <a:lnTo>
                  <a:pt x="540473" y="500519"/>
                </a:lnTo>
                <a:lnTo>
                  <a:pt x="522059" y="482805"/>
                </a:lnTo>
                <a:close/>
              </a:path>
              <a:path w="567689" h="546735">
                <a:moveTo>
                  <a:pt x="543998" y="513647"/>
                </a:moveTo>
                <a:lnTo>
                  <a:pt x="542049" y="514694"/>
                </a:lnTo>
                <a:lnTo>
                  <a:pt x="542320" y="514795"/>
                </a:lnTo>
                <a:lnTo>
                  <a:pt x="543560" y="514299"/>
                </a:lnTo>
                <a:lnTo>
                  <a:pt x="544652" y="514083"/>
                </a:lnTo>
                <a:lnTo>
                  <a:pt x="546138" y="513968"/>
                </a:lnTo>
                <a:lnTo>
                  <a:pt x="544525" y="513753"/>
                </a:lnTo>
                <a:lnTo>
                  <a:pt x="543998" y="513647"/>
                </a:lnTo>
                <a:close/>
              </a:path>
              <a:path w="567689" h="546735">
                <a:moveTo>
                  <a:pt x="542821" y="513410"/>
                </a:moveTo>
                <a:lnTo>
                  <a:pt x="540105" y="513410"/>
                </a:lnTo>
                <a:lnTo>
                  <a:pt x="539699" y="513816"/>
                </a:lnTo>
                <a:lnTo>
                  <a:pt x="542049" y="514694"/>
                </a:lnTo>
                <a:lnTo>
                  <a:pt x="543998" y="513647"/>
                </a:lnTo>
                <a:lnTo>
                  <a:pt x="542821" y="513410"/>
                </a:lnTo>
                <a:close/>
              </a:path>
              <a:path w="567689" h="546735">
                <a:moveTo>
                  <a:pt x="531846" y="510949"/>
                </a:moveTo>
                <a:lnTo>
                  <a:pt x="534263" y="511784"/>
                </a:lnTo>
                <a:lnTo>
                  <a:pt x="539699" y="513816"/>
                </a:lnTo>
                <a:lnTo>
                  <a:pt x="540105" y="513410"/>
                </a:lnTo>
                <a:lnTo>
                  <a:pt x="542821" y="513410"/>
                </a:lnTo>
                <a:lnTo>
                  <a:pt x="533463" y="511263"/>
                </a:lnTo>
                <a:lnTo>
                  <a:pt x="531846" y="510949"/>
                </a:lnTo>
                <a:close/>
              </a:path>
              <a:path w="567689" h="546735">
                <a:moveTo>
                  <a:pt x="522064" y="482822"/>
                </a:moveTo>
                <a:lnTo>
                  <a:pt x="524116" y="489927"/>
                </a:lnTo>
                <a:lnTo>
                  <a:pt x="528815" y="505423"/>
                </a:lnTo>
                <a:lnTo>
                  <a:pt x="529615" y="508165"/>
                </a:lnTo>
                <a:lnTo>
                  <a:pt x="530172" y="510531"/>
                </a:lnTo>
                <a:lnTo>
                  <a:pt x="531846" y="510949"/>
                </a:lnTo>
                <a:lnTo>
                  <a:pt x="533463" y="511263"/>
                </a:lnTo>
                <a:lnTo>
                  <a:pt x="542569" y="513359"/>
                </a:lnTo>
                <a:lnTo>
                  <a:pt x="543998" y="513647"/>
                </a:lnTo>
                <a:lnTo>
                  <a:pt x="544982" y="513118"/>
                </a:lnTo>
                <a:lnTo>
                  <a:pt x="552037" y="513105"/>
                </a:lnTo>
                <a:lnTo>
                  <a:pt x="548512" y="509257"/>
                </a:lnTo>
                <a:lnTo>
                  <a:pt x="542874" y="503034"/>
                </a:lnTo>
                <a:lnTo>
                  <a:pt x="541134" y="501167"/>
                </a:lnTo>
                <a:lnTo>
                  <a:pt x="522064" y="482822"/>
                </a:lnTo>
                <a:close/>
              </a:path>
              <a:path w="567689" h="546735">
                <a:moveTo>
                  <a:pt x="530087" y="510607"/>
                </a:moveTo>
                <a:lnTo>
                  <a:pt x="530598" y="512340"/>
                </a:lnTo>
                <a:lnTo>
                  <a:pt x="530195" y="510629"/>
                </a:lnTo>
                <a:close/>
              </a:path>
              <a:path w="567689" h="546735">
                <a:moveTo>
                  <a:pt x="530172" y="510531"/>
                </a:moveTo>
                <a:lnTo>
                  <a:pt x="531846" y="510949"/>
                </a:lnTo>
                <a:lnTo>
                  <a:pt x="530172" y="510531"/>
                </a:lnTo>
                <a:close/>
              </a:path>
              <a:path w="567689" h="546735">
                <a:moveTo>
                  <a:pt x="530056" y="510502"/>
                </a:moveTo>
                <a:lnTo>
                  <a:pt x="530195" y="510629"/>
                </a:lnTo>
                <a:lnTo>
                  <a:pt x="530056" y="510502"/>
                </a:lnTo>
                <a:close/>
              </a:path>
              <a:path w="567689" h="546735">
                <a:moveTo>
                  <a:pt x="509517" y="505423"/>
                </a:moveTo>
                <a:lnTo>
                  <a:pt x="524090" y="509257"/>
                </a:lnTo>
                <a:lnTo>
                  <a:pt x="527710" y="510146"/>
                </a:lnTo>
                <a:lnTo>
                  <a:pt x="530087" y="510607"/>
                </a:lnTo>
                <a:lnTo>
                  <a:pt x="509517" y="505423"/>
                </a:lnTo>
                <a:close/>
              </a:path>
              <a:path w="567689" h="546735">
                <a:moveTo>
                  <a:pt x="522061" y="482820"/>
                </a:moveTo>
                <a:lnTo>
                  <a:pt x="530056" y="510502"/>
                </a:lnTo>
                <a:lnTo>
                  <a:pt x="529615" y="508165"/>
                </a:lnTo>
                <a:lnTo>
                  <a:pt x="527335" y="500519"/>
                </a:lnTo>
                <a:lnTo>
                  <a:pt x="524116" y="489927"/>
                </a:lnTo>
                <a:lnTo>
                  <a:pt x="522061" y="482820"/>
                </a:lnTo>
                <a:close/>
              </a:path>
              <a:path w="567689" h="546735">
                <a:moveTo>
                  <a:pt x="39153" y="18275"/>
                </a:moveTo>
                <a:lnTo>
                  <a:pt x="30035" y="18453"/>
                </a:lnTo>
                <a:lnTo>
                  <a:pt x="18999" y="29921"/>
                </a:lnTo>
                <a:lnTo>
                  <a:pt x="19176" y="39039"/>
                </a:lnTo>
                <a:lnTo>
                  <a:pt x="502081" y="503580"/>
                </a:lnTo>
                <a:lnTo>
                  <a:pt x="530056" y="510502"/>
                </a:lnTo>
                <a:lnTo>
                  <a:pt x="522044" y="482803"/>
                </a:lnTo>
                <a:lnTo>
                  <a:pt x="39153" y="18275"/>
                </a:lnTo>
                <a:close/>
              </a:path>
              <a:path w="567689" h="546735">
                <a:moveTo>
                  <a:pt x="485800" y="253451"/>
                </a:moveTo>
                <a:lnTo>
                  <a:pt x="557809" y="502754"/>
                </a:lnTo>
                <a:lnTo>
                  <a:pt x="558142" y="503602"/>
                </a:lnTo>
                <a:lnTo>
                  <a:pt x="557404" y="500519"/>
                </a:lnTo>
                <a:lnTo>
                  <a:pt x="556336" y="496811"/>
                </a:lnTo>
                <a:lnTo>
                  <a:pt x="551751" y="481749"/>
                </a:lnTo>
                <a:lnTo>
                  <a:pt x="485800" y="253451"/>
                </a:lnTo>
                <a:close/>
              </a:path>
              <a:path w="567689" h="546735">
                <a:moveTo>
                  <a:pt x="20154" y="0"/>
                </a:moveTo>
                <a:lnTo>
                  <a:pt x="11036" y="165"/>
                </a:lnTo>
                <a:lnTo>
                  <a:pt x="0" y="11645"/>
                </a:lnTo>
                <a:lnTo>
                  <a:pt x="177" y="20764"/>
                </a:lnTo>
                <a:lnTo>
                  <a:pt x="502081" y="503581"/>
                </a:lnTo>
                <a:lnTo>
                  <a:pt x="19176" y="39039"/>
                </a:lnTo>
                <a:lnTo>
                  <a:pt x="18999" y="29921"/>
                </a:lnTo>
                <a:lnTo>
                  <a:pt x="30035" y="18453"/>
                </a:lnTo>
                <a:lnTo>
                  <a:pt x="39153" y="18275"/>
                </a:lnTo>
                <a:lnTo>
                  <a:pt x="20154" y="0"/>
                </a:lnTo>
                <a:close/>
              </a:path>
              <a:path w="567689" h="546735">
                <a:moveTo>
                  <a:pt x="280898" y="447357"/>
                </a:moveTo>
                <a:lnTo>
                  <a:pt x="264985" y="447357"/>
                </a:lnTo>
                <a:lnTo>
                  <a:pt x="258533" y="453809"/>
                </a:lnTo>
                <a:lnTo>
                  <a:pt x="258533" y="469722"/>
                </a:lnTo>
                <a:lnTo>
                  <a:pt x="264985" y="476173"/>
                </a:lnTo>
                <a:lnTo>
                  <a:pt x="271176" y="476173"/>
                </a:lnTo>
                <a:lnTo>
                  <a:pt x="269481" y="475754"/>
                </a:lnTo>
                <a:lnTo>
                  <a:pt x="260068" y="468784"/>
                </a:lnTo>
                <a:lnTo>
                  <a:pt x="258949" y="458303"/>
                </a:lnTo>
                <a:lnTo>
                  <a:pt x="264827" y="449553"/>
                </a:lnTo>
                <a:lnTo>
                  <a:pt x="276402" y="447776"/>
                </a:lnTo>
                <a:lnTo>
                  <a:pt x="281317" y="447776"/>
                </a:lnTo>
                <a:lnTo>
                  <a:pt x="280898" y="447357"/>
                </a:lnTo>
                <a:close/>
              </a:path>
              <a:path w="567689" h="546735">
                <a:moveTo>
                  <a:pt x="282932" y="449391"/>
                </a:moveTo>
                <a:lnTo>
                  <a:pt x="287350" y="453809"/>
                </a:lnTo>
                <a:lnTo>
                  <a:pt x="287350" y="469722"/>
                </a:lnTo>
                <a:lnTo>
                  <a:pt x="280898" y="476173"/>
                </a:lnTo>
                <a:lnTo>
                  <a:pt x="391224" y="476173"/>
                </a:lnTo>
                <a:lnTo>
                  <a:pt x="282932" y="449391"/>
                </a:lnTo>
                <a:close/>
              </a:path>
              <a:path w="567689" h="546735">
                <a:moveTo>
                  <a:pt x="276402" y="447776"/>
                </a:moveTo>
                <a:lnTo>
                  <a:pt x="264827" y="449553"/>
                </a:lnTo>
                <a:lnTo>
                  <a:pt x="258949" y="458303"/>
                </a:lnTo>
                <a:lnTo>
                  <a:pt x="260068" y="468784"/>
                </a:lnTo>
                <a:lnTo>
                  <a:pt x="269481" y="475754"/>
                </a:lnTo>
                <a:lnTo>
                  <a:pt x="276402" y="447776"/>
                </a:lnTo>
                <a:close/>
              </a:path>
              <a:path w="567689" h="546735">
                <a:moveTo>
                  <a:pt x="281317" y="447776"/>
                </a:moveTo>
                <a:lnTo>
                  <a:pt x="276402" y="447776"/>
                </a:lnTo>
                <a:lnTo>
                  <a:pt x="282930" y="449388"/>
                </a:lnTo>
                <a:lnTo>
                  <a:pt x="281317" y="447776"/>
                </a:lnTo>
                <a:close/>
              </a:path>
              <a:path w="567689" h="546735">
                <a:moveTo>
                  <a:pt x="485228" y="251472"/>
                </a:moveTo>
                <a:lnTo>
                  <a:pt x="457555" y="259461"/>
                </a:lnTo>
                <a:lnTo>
                  <a:pt x="459396" y="265836"/>
                </a:lnTo>
                <a:lnTo>
                  <a:pt x="463435" y="269875"/>
                </a:lnTo>
                <a:lnTo>
                  <a:pt x="479348" y="269875"/>
                </a:lnTo>
                <a:lnTo>
                  <a:pt x="485800" y="263423"/>
                </a:lnTo>
                <a:lnTo>
                  <a:pt x="485800" y="253451"/>
                </a:lnTo>
                <a:lnTo>
                  <a:pt x="485228" y="251472"/>
                </a:lnTo>
                <a:close/>
              </a:path>
              <a:path w="567689" h="546735">
                <a:moveTo>
                  <a:pt x="485800" y="253451"/>
                </a:moveTo>
                <a:lnTo>
                  <a:pt x="485800" y="263423"/>
                </a:lnTo>
                <a:lnTo>
                  <a:pt x="479348" y="269875"/>
                </a:lnTo>
                <a:lnTo>
                  <a:pt x="490544" y="269875"/>
                </a:lnTo>
                <a:lnTo>
                  <a:pt x="485800" y="253451"/>
                </a:lnTo>
                <a:close/>
              </a:path>
              <a:path w="567689" h="546735">
                <a:moveTo>
                  <a:pt x="479348" y="241058"/>
                </a:moveTo>
                <a:lnTo>
                  <a:pt x="463435" y="241058"/>
                </a:lnTo>
                <a:lnTo>
                  <a:pt x="456984" y="247510"/>
                </a:lnTo>
                <a:lnTo>
                  <a:pt x="456984" y="263423"/>
                </a:lnTo>
                <a:lnTo>
                  <a:pt x="459396" y="265836"/>
                </a:lnTo>
                <a:lnTo>
                  <a:pt x="457555" y="259461"/>
                </a:lnTo>
                <a:lnTo>
                  <a:pt x="458880" y="247831"/>
                </a:lnTo>
                <a:lnTo>
                  <a:pt x="467396" y="241622"/>
                </a:lnTo>
                <a:lnTo>
                  <a:pt x="479912" y="241622"/>
                </a:lnTo>
                <a:lnTo>
                  <a:pt x="479348" y="241058"/>
                </a:lnTo>
                <a:close/>
              </a:path>
              <a:path w="567689" h="546735">
                <a:moveTo>
                  <a:pt x="467396" y="241622"/>
                </a:moveTo>
                <a:lnTo>
                  <a:pt x="458880" y="247831"/>
                </a:lnTo>
                <a:lnTo>
                  <a:pt x="457555" y="259461"/>
                </a:lnTo>
                <a:lnTo>
                  <a:pt x="485228" y="251472"/>
                </a:lnTo>
                <a:lnTo>
                  <a:pt x="477909" y="242335"/>
                </a:lnTo>
                <a:lnTo>
                  <a:pt x="467396" y="241622"/>
                </a:lnTo>
                <a:close/>
              </a:path>
              <a:path w="567689" h="546735">
                <a:moveTo>
                  <a:pt x="479912" y="241622"/>
                </a:moveTo>
                <a:lnTo>
                  <a:pt x="467396" y="241622"/>
                </a:lnTo>
                <a:lnTo>
                  <a:pt x="477909" y="242335"/>
                </a:lnTo>
                <a:lnTo>
                  <a:pt x="485228" y="251472"/>
                </a:lnTo>
                <a:lnTo>
                  <a:pt x="485800" y="253451"/>
                </a:lnTo>
                <a:lnTo>
                  <a:pt x="485800" y="247510"/>
                </a:lnTo>
                <a:lnTo>
                  <a:pt x="479912" y="241622"/>
                </a:lnTo>
                <a:close/>
              </a:path>
              <a:path w="567689" h="546735">
                <a:moveTo>
                  <a:pt x="39154" y="18275"/>
                </a:moveTo>
                <a:lnTo>
                  <a:pt x="74377" y="52159"/>
                </a:lnTo>
                <a:lnTo>
                  <a:pt x="39154" y="18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1165" y="5027333"/>
            <a:ext cx="730885" cy="622300"/>
          </a:xfrm>
          <a:custGeom>
            <a:avLst/>
            <a:gdLst/>
            <a:ahLst/>
            <a:cxnLst/>
            <a:rect l="l" t="t" r="r" b="b"/>
            <a:pathLst>
              <a:path w="730885" h="622300">
                <a:moveTo>
                  <a:pt x="696344" y="618584"/>
                </a:moveTo>
                <a:lnTo>
                  <a:pt x="698309" y="619175"/>
                </a:lnTo>
                <a:lnTo>
                  <a:pt x="701103" y="619950"/>
                </a:lnTo>
                <a:lnTo>
                  <a:pt x="713054" y="622096"/>
                </a:lnTo>
                <a:lnTo>
                  <a:pt x="719404" y="621601"/>
                </a:lnTo>
                <a:lnTo>
                  <a:pt x="721560" y="619048"/>
                </a:lnTo>
                <a:lnTo>
                  <a:pt x="699833" y="619048"/>
                </a:lnTo>
                <a:lnTo>
                  <a:pt x="697585" y="618807"/>
                </a:lnTo>
                <a:lnTo>
                  <a:pt x="696344" y="618584"/>
                </a:lnTo>
                <a:close/>
              </a:path>
              <a:path w="730885" h="622300">
                <a:moveTo>
                  <a:pt x="442556" y="542251"/>
                </a:moveTo>
                <a:lnTo>
                  <a:pt x="437451" y="570611"/>
                </a:lnTo>
                <a:lnTo>
                  <a:pt x="684060" y="614946"/>
                </a:lnTo>
                <a:lnTo>
                  <a:pt x="686333" y="615569"/>
                </a:lnTo>
                <a:lnTo>
                  <a:pt x="696344" y="618584"/>
                </a:lnTo>
                <a:lnTo>
                  <a:pt x="697585" y="618807"/>
                </a:lnTo>
                <a:lnTo>
                  <a:pt x="699833" y="619048"/>
                </a:lnTo>
                <a:lnTo>
                  <a:pt x="707097" y="618883"/>
                </a:lnTo>
                <a:lnTo>
                  <a:pt x="709059" y="618286"/>
                </a:lnTo>
                <a:lnTo>
                  <a:pt x="695985" y="618286"/>
                </a:lnTo>
                <a:lnTo>
                  <a:pt x="689546" y="611835"/>
                </a:lnTo>
                <a:lnTo>
                  <a:pt x="689539" y="604532"/>
                </a:lnTo>
                <a:lnTo>
                  <a:pt x="689348" y="604245"/>
                </a:lnTo>
                <a:lnTo>
                  <a:pt x="686981" y="603008"/>
                </a:lnTo>
                <a:lnTo>
                  <a:pt x="683247" y="599859"/>
                </a:lnTo>
                <a:lnTo>
                  <a:pt x="668957" y="586511"/>
                </a:lnTo>
                <a:lnTo>
                  <a:pt x="663601" y="581987"/>
                </a:lnTo>
                <a:lnTo>
                  <a:pt x="601588" y="570839"/>
                </a:lnTo>
                <a:lnTo>
                  <a:pt x="447967" y="570839"/>
                </a:lnTo>
                <a:lnTo>
                  <a:pt x="454406" y="564388"/>
                </a:lnTo>
                <a:lnTo>
                  <a:pt x="454406" y="548474"/>
                </a:lnTo>
                <a:lnTo>
                  <a:pt x="449427" y="543487"/>
                </a:lnTo>
                <a:lnTo>
                  <a:pt x="442556" y="542251"/>
                </a:lnTo>
                <a:close/>
              </a:path>
              <a:path w="730885" h="622300">
                <a:moveTo>
                  <a:pt x="718362" y="608863"/>
                </a:moveTo>
                <a:lnTo>
                  <a:pt x="718102" y="609146"/>
                </a:lnTo>
                <a:lnTo>
                  <a:pt x="711606" y="617512"/>
                </a:lnTo>
                <a:lnTo>
                  <a:pt x="707097" y="618883"/>
                </a:lnTo>
                <a:lnTo>
                  <a:pt x="699833" y="619048"/>
                </a:lnTo>
                <a:lnTo>
                  <a:pt x="721560" y="619048"/>
                </a:lnTo>
                <a:lnTo>
                  <a:pt x="722203" y="618286"/>
                </a:lnTo>
                <a:lnTo>
                  <a:pt x="711911" y="618286"/>
                </a:lnTo>
                <a:lnTo>
                  <a:pt x="718362" y="611835"/>
                </a:lnTo>
                <a:lnTo>
                  <a:pt x="718362" y="608863"/>
                </a:lnTo>
                <a:close/>
              </a:path>
              <a:path w="730885" h="622300">
                <a:moveTo>
                  <a:pt x="674248" y="613182"/>
                </a:moveTo>
                <a:lnTo>
                  <a:pt x="676643" y="613778"/>
                </a:lnTo>
                <a:lnTo>
                  <a:pt x="688949" y="617067"/>
                </a:lnTo>
                <a:lnTo>
                  <a:pt x="691730" y="617753"/>
                </a:lnTo>
                <a:lnTo>
                  <a:pt x="696344" y="618584"/>
                </a:lnTo>
                <a:lnTo>
                  <a:pt x="686333" y="615569"/>
                </a:lnTo>
                <a:lnTo>
                  <a:pt x="684060" y="614946"/>
                </a:lnTo>
                <a:lnTo>
                  <a:pt x="674248" y="613182"/>
                </a:lnTo>
                <a:close/>
              </a:path>
              <a:path w="730885" h="622300">
                <a:moveTo>
                  <a:pt x="689546" y="604543"/>
                </a:moveTo>
                <a:lnTo>
                  <a:pt x="689546" y="611835"/>
                </a:lnTo>
                <a:lnTo>
                  <a:pt x="695985" y="618286"/>
                </a:lnTo>
                <a:lnTo>
                  <a:pt x="709059" y="618286"/>
                </a:lnTo>
                <a:lnTo>
                  <a:pt x="711606" y="617512"/>
                </a:lnTo>
                <a:lnTo>
                  <a:pt x="716478" y="611238"/>
                </a:lnTo>
                <a:lnTo>
                  <a:pt x="712724" y="611238"/>
                </a:lnTo>
                <a:lnTo>
                  <a:pt x="705751" y="610920"/>
                </a:lnTo>
                <a:lnTo>
                  <a:pt x="703837" y="610501"/>
                </a:lnTo>
                <a:lnTo>
                  <a:pt x="702576" y="610501"/>
                </a:lnTo>
                <a:lnTo>
                  <a:pt x="702008" y="609933"/>
                </a:lnTo>
                <a:lnTo>
                  <a:pt x="698512" y="608799"/>
                </a:lnTo>
                <a:lnTo>
                  <a:pt x="695515" y="607466"/>
                </a:lnTo>
                <a:lnTo>
                  <a:pt x="692500" y="605891"/>
                </a:lnTo>
                <a:lnTo>
                  <a:pt x="690308" y="605891"/>
                </a:lnTo>
                <a:lnTo>
                  <a:pt x="689800" y="604926"/>
                </a:lnTo>
                <a:lnTo>
                  <a:pt x="689546" y="604543"/>
                </a:lnTo>
                <a:close/>
              </a:path>
              <a:path w="730885" h="622300">
                <a:moveTo>
                  <a:pt x="724941" y="588546"/>
                </a:moveTo>
                <a:lnTo>
                  <a:pt x="725008" y="590994"/>
                </a:lnTo>
                <a:lnTo>
                  <a:pt x="725636" y="595287"/>
                </a:lnTo>
                <a:lnTo>
                  <a:pt x="725757" y="597369"/>
                </a:lnTo>
                <a:lnTo>
                  <a:pt x="725246" y="601370"/>
                </a:lnTo>
                <a:lnTo>
                  <a:pt x="724941" y="601702"/>
                </a:lnTo>
                <a:lnTo>
                  <a:pt x="724941" y="604050"/>
                </a:lnTo>
                <a:lnTo>
                  <a:pt x="718489" y="610501"/>
                </a:lnTo>
                <a:lnTo>
                  <a:pt x="718362" y="611835"/>
                </a:lnTo>
                <a:lnTo>
                  <a:pt x="711911" y="618286"/>
                </a:lnTo>
                <a:lnTo>
                  <a:pt x="722203" y="618286"/>
                </a:lnTo>
                <a:lnTo>
                  <a:pt x="730580" y="608368"/>
                </a:lnTo>
                <a:lnTo>
                  <a:pt x="730008" y="602030"/>
                </a:lnTo>
                <a:lnTo>
                  <a:pt x="725864" y="590536"/>
                </a:lnTo>
                <a:lnTo>
                  <a:pt x="724941" y="588546"/>
                </a:lnTo>
                <a:close/>
              </a:path>
              <a:path w="730885" h="622300">
                <a:moveTo>
                  <a:pt x="696125" y="595287"/>
                </a:moveTo>
                <a:lnTo>
                  <a:pt x="696125" y="604050"/>
                </a:lnTo>
                <a:lnTo>
                  <a:pt x="702008" y="609933"/>
                </a:lnTo>
                <a:lnTo>
                  <a:pt x="703605" y="610450"/>
                </a:lnTo>
                <a:lnTo>
                  <a:pt x="705751" y="610920"/>
                </a:lnTo>
                <a:lnTo>
                  <a:pt x="712724" y="611238"/>
                </a:lnTo>
                <a:lnTo>
                  <a:pt x="717359" y="609955"/>
                </a:lnTo>
                <a:lnTo>
                  <a:pt x="718102" y="609146"/>
                </a:lnTo>
                <a:lnTo>
                  <a:pt x="718322" y="608863"/>
                </a:lnTo>
                <a:lnTo>
                  <a:pt x="718362" y="604532"/>
                </a:lnTo>
                <a:lnTo>
                  <a:pt x="700252" y="604532"/>
                </a:lnTo>
                <a:lnTo>
                  <a:pt x="699884" y="603415"/>
                </a:lnTo>
                <a:lnTo>
                  <a:pt x="699259" y="601702"/>
                </a:lnTo>
                <a:lnTo>
                  <a:pt x="698199" y="599460"/>
                </a:lnTo>
                <a:lnTo>
                  <a:pt x="696125" y="595287"/>
                </a:lnTo>
                <a:close/>
              </a:path>
              <a:path w="730885" h="622300">
                <a:moveTo>
                  <a:pt x="718102" y="609146"/>
                </a:moveTo>
                <a:lnTo>
                  <a:pt x="717359" y="609955"/>
                </a:lnTo>
                <a:lnTo>
                  <a:pt x="712724" y="611238"/>
                </a:lnTo>
                <a:lnTo>
                  <a:pt x="716478" y="611238"/>
                </a:lnTo>
                <a:lnTo>
                  <a:pt x="718102" y="609146"/>
                </a:lnTo>
                <a:close/>
              </a:path>
              <a:path w="730885" h="622300">
                <a:moveTo>
                  <a:pt x="702008" y="609933"/>
                </a:moveTo>
                <a:lnTo>
                  <a:pt x="702576" y="610501"/>
                </a:lnTo>
                <a:lnTo>
                  <a:pt x="703837" y="610501"/>
                </a:lnTo>
                <a:lnTo>
                  <a:pt x="703605" y="610450"/>
                </a:lnTo>
                <a:lnTo>
                  <a:pt x="702008" y="609933"/>
                </a:lnTo>
                <a:close/>
              </a:path>
              <a:path w="730885" h="622300">
                <a:moveTo>
                  <a:pt x="724941" y="601702"/>
                </a:moveTo>
                <a:lnTo>
                  <a:pt x="718421" y="608799"/>
                </a:lnTo>
                <a:lnTo>
                  <a:pt x="718362" y="610501"/>
                </a:lnTo>
                <a:lnTo>
                  <a:pt x="724941" y="604050"/>
                </a:lnTo>
                <a:lnTo>
                  <a:pt x="724941" y="601702"/>
                </a:lnTo>
                <a:close/>
              </a:path>
              <a:path w="730885" h="622300">
                <a:moveTo>
                  <a:pt x="694727" y="592476"/>
                </a:moveTo>
                <a:lnTo>
                  <a:pt x="694410" y="592670"/>
                </a:lnTo>
                <a:lnTo>
                  <a:pt x="689800" y="598601"/>
                </a:lnTo>
                <a:lnTo>
                  <a:pt x="689743" y="599186"/>
                </a:lnTo>
                <a:lnTo>
                  <a:pt x="689654" y="603008"/>
                </a:lnTo>
                <a:lnTo>
                  <a:pt x="689991" y="604581"/>
                </a:lnTo>
                <a:lnTo>
                  <a:pt x="695515" y="607466"/>
                </a:lnTo>
                <a:lnTo>
                  <a:pt x="698548" y="608811"/>
                </a:lnTo>
                <a:lnTo>
                  <a:pt x="702008" y="609933"/>
                </a:lnTo>
                <a:lnTo>
                  <a:pt x="696125" y="604050"/>
                </a:lnTo>
                <a:lnTo>
                  <a:pt x="696074" y="595185"/>
                </a:lnTo>
                <a:lnTo>
                  <a:pt x="694727" y="592476"/>
                </a:lnTo>
                <a:close/>
              </a:path>
              <a:path w="730885" h="622300">
                <a:moveTo>
                  <a:pt x="718362" y="608811"/>
                </a:moveTo>
                <a:lnTo>
                  <a:pt x="718102" y="609146"/>
                </a:lnTo>
                <a:lnTo>
                  <a:pt x="718362" y="608863"/>
                </a:lnTo>
                <a:close/>
              </a:path>
              <a:path w="730885" h="622300">
                <a:moveTo>
                  <a:pt x="708887" y="582214"/>
                </a:moveTo>
                <a:lnTo>
                  <a:pt x="713579" y="588568"/>
                </a:lnTo>
                <a:lnTo>
                  <a:pt x="714476" y="589902"/>
                </a:lnTo>
                <a:lnTo>
                  <a:pt x="716800" y="594360"/>
                </a:lnTo>
                <a:lnTo>
                  <a:pt x="718362" y="595922"/>
                </a:lnTo>
                <a:lnTo>
                  <a:pt x="718459" y="599909"/>
                </a:lnTo>
                <a:lnTo>
                  <a:pt x="719129" y="603008"/>
                </a:lnTo>
                <a:lnTo>
                  <a:pt x="719201" y="603885"/>
                </a:lnTo>
                <a:lnTo>
                  <a:pt x="718756" y="608304"/>
                </a:lnTo>
                <a:lnTo>
                  <a:pt x="718371" y="608799"/>
                </a:lnTo>
                <a:lnTo>
                  <a:pt x="724837" y="601814"/>
                </a:lnTo>
                <a:lnTo>
                  <a:pt x="724781" y="589470"/>
                </a:lnTo>
                <a:lnTo>
                  <a:pt x="724199" y="587394"/>
                </a:lnTo>
                <a:lnTo>
                  <a:pt x="719112" y="582307"/>
                </a:lnTo>
                <a:lnTo>
                  <a:pt x="710222" y="582307"/>
                </a:lnTo>
                <a:lnTo>
                  <a:pt x="710031" y="582269"/>
                </a:lnTo>
                <a:lnTo>
                  <a:pt x="708887" y="582214"/>
                </a:lnTo>
                <a:close/>
              </a:path>
              <a:path w="730885" h="622300">
                <a:moveTo>
                  <a:pt x="718362" y="599460"/>
                </a:moveTo>
                <a:lnTo>
                  <a:pt x="718362" y="608811"/>
                </a:lnTo>
                <a:lnTo>
                  <a:pt x="718756" y="608304"/>
                </a:lnTo>
                <a:lnTo>
                  <a:pt x="719201" y="603885"/>
                </a:lnTo>
                <a:lnTo>
                  <a:pt x="719129" y="603008"/>
                </a:lnTo>
                <a:lnTo>
                  <a:pt x="718362" y="599460"/>
                </a:lnTo>
                <a:close/>
              </a:path>
              <a:path w="730885" h="622300">
                <a:moveTo>
                  <a:pt x="689546" y="604348"/>
                </a:moveTo>
                <a:lnTo>
                  <a:pt x="689571" y="604581"/>
                </a:lnTo>
                <a:lnTo>
                  <a:pt x="689800" y="604926"/>
                </a:lnTo>
                <a:lnTo>
                  <a:pt x="690308" y="605891"/>
                </a:lnTo>
                <a:lnTo>
                  <a:pt x="690232" y="605701"/>
                </a:lnTo>
                <a:lnTo>
                  <a:pt x="689991" y="604581"/>
                </a:lnTo>
                <a:lnTo>
                  <a:pt x="689546" y="604348"/>
                </a:lnTo>
                <a:close/>
              </a:path>
              <a:path w="730885" h="622300">
                <a:moveTo>
                  <a:pt x="689991" y="604581"/>
                </a:moveTo>
                <a:lnTo>
                  <a:pt x="690232" y="605701"/>
                </a:lnTo>
                <a:lnTo>
                  <a:pt x="690308" y="605891"/>
                </a:lnTo>
                <a:lnTo>
                  <a:pt x="692500" y="605891"/>
                </a:lnTo>
                <a:lnTo>
                  <a:pt x="689991" y="604581"/>
                </a:lnTo>
                <a:close/>
              </a:path>
              <a:path w="730885" h="622300">
                <a:moveTo>
                  <a:pt x="689546" y="602508"/>
                </a:moveTo>
                <a:lnTo>
                  <a:pt x="689546" y="604348"/>
                </a:lnTo>
                <a:lnTo>
                  <a:pt x="689991" y="604581"/>
                </a:lnTo>
                <a:lnTo>
                  <a:pt x="689546" y="602508"/>
                </a:lnTo>
                <a:close/>
              </a:path>
              <a:path w="730885" h="622300">
                <a:moveTo>
                  <a:pt x="689348" y="604245"/>
                </a:moveTo>
                <a:lnTo>
                  <a:pt x="689546" y="604543"/>
                </a:lnTo>
                <a:lnTo>
                  <a:pt x="689546" y="604348"/>
                </a:lnTo>
                <a:lnTo>
                  <a:pt x="689348" y="604245"/>
                </a:lnTo>
                <a:close/>
              </a:path>
              <a:path w="730885" h="622300">
                <a:moveTo>
                  <a:pt x="696125" y="594477"/>
                </a:moveTo>
                <a:lnTo>
                  <a:pt x="696194" y="595426"/>
                </a:lnTo>
                <a:lnTo>
                  <a:pt x="698416" y="599909"/>
                </a:lnTo>
                <a:lnTo>
                  <a:pt x="699312" y="601814"/>
                </a:lnTo>
                <a:lnTo>
                  <a:pt x="700181" y="604245"/>
                </a:lnTo>
                <a:lnTo>
                  <a:pt x="700252" y="604532"/>
                </a:lnTo>
                <a:lnTo>
                  <a:pt x="700030" y="602030"/>
                </a:lnTo>
                <a:lnTo>
                  <a:pt x="700185" y="601188"/>
                </a:lnTo>
                <a:lnTo>
                  <a:pt x="700608" y="599186"/>
                </a:lnTo>
                <a:lnTo>
                  <a:pt x="703376" y="595922"/>
                </a:lnTo>
                <a:lnTo>
                  <a:pt x="696607" y="595922"/>
                </a:lnTo>
                <a:lnTo>
                  <a:pt x="696380" y="595185"/>
                </a:lnTo>
                <a:lnTo>
                  <a:pt x="696125" y="594477"/>
                </a:lnTo>
                <a:close/>
              </a:path>
              <a:path w="730885" h="622300">
                <a:moveTo>
                  <a:pt x="706348" y="582091"/>
                </a:moveTo>
                <a:lnTo>
                  <a:pt x="702957" y="583031"/>
                </a:lnTo>
                <a:lnTo>
                  <a:pt x="697877" y="588568"/>
                </a:lnTo>
                <a:lnTo>
                  <a:pt x="697740" y="588912"/>
                </a:lnTo>
                <a:lnTo>
                  <a:pt x="705722" y="591311"/>
                </a:lnTo>
                <a:lnTo>
                  <a:pt x="707720" y="591858"/>
                </a:lnTo>
                <a:lnTo>
                  <a:pt x="710285" y="592315"/>
                </a:lnTo>
                <a:lnTo>
                  <a:pt x="710552" y="592340"/>
                </a:lnTo>
                <a:lnTo>
                  <a:pt x="707986" y="592543"/>
                </a:lnTo>
                <a:lnTo>
                  <a:pt x="705345" y="593572"/>
                </a:lnTo>
                <a:lnTo>
                  <a:pt x="702983" y="596392"/>
                </a:lnTo>
                <a:lnTo>
                  <a:pt x="700608" y="599186"/>
                </a:lnTo>
                <a:lnTo>
                  <a:pt x="700147" y="601370"/>
                </a:lnTo>
                <a:lnTo>
                  <a:pt x="700030" y="602030"/>
                </a:lnTo>
                <a:lnTo>
                  <a:pt x="700252" y="604532"/>
                </a:lnTo>
                <a:lnTo>
                  <a:pt x="718362" y="604532"/>
                </a:lnTo>
                <a:lnTo>
                  <a:pt x="718303" y="599186"/>
                </a:lnTo>
                <a:lnTo>
                  <a:pt x="717765" y="596696"/>
                </a:lnTo>
                <a:lnTo>
                  <a:pt x="716953" y="594652"/>
                </a:lnTo>
                <a:lnTo>
                  <a:pt x="716800" y="594360"/>
                </a:lnTo>
                <a:lnTo>
                  <a:pt x="711911" y="589470"/>
                </a:lnTo>
                <a:lnTo>
                  <a:pt x="714186" y="589470"/>
                </a:lnTo>
                <a:lnTo>
                  <a:pt x="712647" y="587184"/>
                </a:lnTo>
                <a:lnTo>
                  <a:pt x="708887" y="582214"/>
                </a:lnTo>
                <a:lnTo>
                  <a:pt x="706348" y="582091"/>
                </a:lnTo>
                <a:close/>
              </a:path>
              <a:path w="730885" h="622300">
                <a:moveTo>
                  <a:pt x="663621" y="581990"/>
                </a:moveTo>
                <a:lnTo>
                  <a:pt x="669368" y="586854"/>
                </a:lnTo>
                <a:lnTo>
                  <a:pt x="683133" y="597369"/>
                </a:lnTo>
                <a:lnTo>
                  <a:pt x="686142" y="599909"/>
                </a:lnTo>
                <a:lnTo>
                  <a:pt x="688864" y="603516"/>
                </a:lnTo>
                <a:lnTo>
                  <a:pt x="689348" y="604245"/>
                </a:lnTo>
                <a:lnTo>
                  <a:pt x="689546" y="604348"/>
                </a:lnTo>
                <a:lnTo>
                  <a:pt x="689546" y="595922"/>
                </a:lnTo>
                <a:lnTo>
                  <a:pt x="694148" y="591311"/>
                </a:lnTo>
                <a:lnTo>
                  <a:pt x="692618" y="588213"/>
                </a:lnTo>
                <a:lnTo>
                  <a:pt x="683209" y="585698"/>
                </a:lnTo>
                <a:lnTo>
                  <a:pt x="680432" y="585012"/>
                </a:lnTo>
                <a:lnTo>
                  <a:pt x="663621" y="581990"/>
                </a:lnTo>
                <a:close/>
              </a:path>
              <a:path w="730885" h="622300">
                <a:moveTo>
                  <a:pt x="668957" y="586511"/>
                </a:moveTo>
                <a:lnTo>
                  <a:pt x="683307" y="599909"/>
                </a:lnTo>
                <a:lnTo>
                  <a:pt x="686981" y="603008"/>
                </a:lnTo>
                <a:lnTo>
                  <a:pt x="689348" y="604245"/>
                </a:lnTo>
                <a:lnTo>
                  <a:pt x="688797" y="603415"/>
                </a:lnTo>
                <a:lnTo>
                  <a:pt x="686142" y="599909"/>
                </a:lnTo>
                <a:lnTo>
                  <a:pt x="683133" y="597369"/>
                </a:lnTo>
                <a:lnTo>
                  <a:pt x="669302" y="586803"/>
                </a:lnTo>
                <a:lnTo>
                  <a:pt x="668957" y="586511"/>
                </a:lnTo>
                <a:close/>
              </a:path>
              <a:path w="730885" h="622300">
                <a:moveTo>
                  <a:pt x="724941" y="590536"/>
                </a:moveTo>
                <a:lnTo>
                  <a:pt x="724941" y="601702"/>
                </a:lnTo>
                <a:lnTo>
                  <a:pt x="725246" y="601370"/>
                </a:lnTo>
                <a:lnTo>
                  <a:pt x="725757" y="597369"/>
                </a:lnTo>
                <a:lnTo>
                  <a:pt x="725636" y="595287"/>
                </a:lnTo>
                <a:lnTo>
                  <a:pt x="724941" y="590536"/>
                </a:lnTo>
                <a:close/>
              </a:path>
              <a:path w="730885" h="622300">
                <a:moveTo>
                  <a:pt x="694148" y="591311"/>
                </a:moveTo>
                <a:lnTo>
                  <a:pt x="689546" y="595922"/>
                </a:lnTo>
                <a:lnTo>
                  <a:pt x="689546" y="601188"/>
                </a:lnTo>
                <a:lnTo>
                  <a:pt x="689800" y="598601"/>
                </a:lnTo>
                <a:lnTo>
                  <a:pt x="694410" y="592670"/>
                </a:lnTo>
                <a:lnTo>
                  <a:pt x="694617" y="592543"/>
                </a:lnTo>
                <a:lnTo>
                  <a:pt x="694566" y="592152"/>
                </a:lnTo>
                <a:lnTo>
                  <a:pt x="694148" y="591311"/>
                </a:lnTo>
                <a:close/>
              </a:path>
              <a:path w="730885" h="622300">
                <a:moveTo>
                  <a:pt x="716800" y="594360"/>
                </a:moveTo>
                <a:lnTo>
                  <a:pt x="716953" y="594652"/>
                </a:lnTo>
                <a:lnTo>
                  <a:pt x="717765" y="596696"/>
                </a:lnTo>
                <a:lnTo>
                  <a:pt x="718362" y="599460"/>
                </a:lnTo>
                <a:lnTo>
                  <a:pt x="718362" y="595922"/>
                </a:lnTo>
                <a:lnTo>
                  <a:pt x="716800" y="594360"/>
                </a:lnTo>
                <a:close/>
              </a:path>
              <a:path w="730885" h="622300">
                <a:moveTo>
                  <a:pt x="696881" y="591228"/>
                </a:moveTo>
                <a:lnTo>
                  <a:pt x="696626" y="591311"/>
                </a:lnTo>
                <a:lnTo>
                  <a:pt x="696125" y="591618"/>
                </a:lnTo>
                <a:lnTo>
                  <a:pt x="696188" y="594652"/>
                </a:lnTo>
                <a:lnTo>
                  <a:pt x="696468" y="595426"/>
                </a:lnTo>
                <a:lnTo>
                  <a:pt x="696607" y="595922"/>
                </a:lnTo>
                <a:lnTo>
                  <a:pt x="696506" y="595185"/>
                </a:lnTo>
                <a:lnTo>
                  <a:pt x="696575" y="593572"/>
                </a:lnTo>
                <a:lnTo>
                  <a:pt x="696881" y="591228"/>
                </a:lnTo>
                <a:close/>
              </a:path>
              <a:path w="730885" h="622300">
                <a:moveTo>
                  <a:pt x="697740" y="588912"/>
                </a:moveTo>
                <a:lnTo>
                  <a:pt x="697650" y="589138"/>
                </a:lnTo>
                <a:lnTo>
                  <a:pt x="697569" y="589495"/>
                </a:lnTo>
                <a:lnTo>
                  <a:pt x="697928" y="589584"/>
                </a:lnTo>
                <a:lnTo>
                  <a:pt x="700951" y="590130"/>
                </a:lnTo>
                <a:lnTo>
                  <a:pt x="701459" y="590181"/>
                </a:lnTo>
                <a:lnTo>
                  <a:pt x="700722" y="590194"/>
                </a:lnTo>
                <a:lnTo>
                  <a:pt x="699935" y="590308"/>
                </a:lnTo>
                <a:lnTo>
                  <a:pt x="696881" y="591228"/>
                </a:lnTo>
                <a:lnTo>
                  <a:pt x="696575" y="593572"/>
                </a:lnTo>
                <a:lnTo>
                  <a:pt x="696506" y="595185"/>
                </a:lnTo>
                <a:lnTo>
                  <a:pt x="696607" y="595922"/>
                </a:lnTo>
                <a:lnTo>
                  <a:pt x="703376" y="595922"/>
                </a:lnTo>
                <a:lnTo>
                  <a:pt x="705345" y="593572"/>
                </a:lnTo>
                <a:lnTo>
                  <a:pt x="707986" y="592543"/>
                </a:lnTo>
                <a:lnTo>
                  <a:pt x="710552" y="592340"/>
                </a:lnTo>
                <a:lnTo>
                  <a:pt x="710285" y="592315"/>
                </a:lnTo>
                <a:lnTo>
                  <a:pt x="707720" y="591858"/>
                </a:lnTo>
                <a:lnTo>
                  <a:pt x="705421" y="591228"/>
                </a:lnTo>
                <a:lnTo>
                  <a:pt x="697740" y="588912"/>
                </a:lnTo>
                <a:close/>
              </a:path>
              <a:path w="730885" h="622300">
                <a:moveTo>
                  <a:pt x="695255" y="592152"/>
                </a:moveTo>
                <a:lnTo>
                  <a:pt x="694948" y="592340"/>
                </a:lnTo>
                <a:lnTo>
                  <a:pt x="694824" y="592670"/>
                </a:lnTo>
                <a:lnTo>
                  <a:pt x="696125" y="595287"/>
                </a:lnTo>
                <a:lnTo>
                  <a:pt x="696082" y="594360"/>
                </a:lnTo>
                <a:lnTo>
                  <a:pt x="695255" y="592152"/>
                </a:lnTo>
                <a:close/>
              </a:path>
              <a:path w="730885" h="622300">
                <a:moveTo>
                  <a:pt x="696125" y="591618"/>
                </a:moveTo>
                <a:lnTo>
                  <a:pt x="695255" y="592152"/>
                </a:lnTo>
                <a:lnTo>
                  <a:pt x="695472" y="592670"/>
                </a:lnTo>
                <a:lnTo>
                  <a:pt x="696125" y="594477"/>
                </a:lnTo>
                <a:lnTo>
                  <a:pt x="696125" y="591618"/>
                </a:lnTo>
                <a:close/>
              </a:path>
              <a:path w="730885" h="622300">
                <a:moveTo>
                  <a:pt x="714186" y="589470"/>
                </a:moveTo>
                <a:lnTo>
                  <a:pt x="711911" y="589470"/>
                </a:lnTo>
                <a:lnTo>
                  <a:pt x="716800" y="594360"/>
                </a:lnTo>
                <a:lnTo>
                  <a:pt x="714476" y="589902"/>
                </a:lnTo>
                <a:lnTo>
                  <a:pt x="714186" y="589470"/>
                </a:lnTo>
                <a:close/>
              </a:path>
              <a:path w="730885" h="622300">
                <a:moveTo>
                  <a:pt x="694664" y="590794"/>
                </a:moveTo>
                <a:lnTo>
                  <a:pt x="694148" y="591311"/>
                </a:lnTo>
                <a:lnTo>
                  <a:pt x="694727" y="592476"/>
                </a:lnTo>
                <a:lnTo>
                  <a:pt x="695255" y="592152"/>
                </a:lnTo>
                <a:lnTo>
                  <a:pt x="694664" y="590794"/>
                </a:lnTo>
                <a:close/>
              </a:path>
              <a:path w="730885" h="622300">
                <a:moveTo>
                  <a:pt x="696125" y="589470"/>
                </a:moveTo>
                <a:lnTo>
                  <a:pt x="695985" y="589470"/>
                </a:lnTo>
                <a:lnTo>
                  <a:pt x="694857" y="590600"/>
                </a:lnTo>
                <a:lnTo>
                  <a:pt x="694751" y="590994"/>
                </a:lnTo>
                <a:lnTo>
                  <a:pt x="695255" y="592152"/>
                </a:lnTo>
                <a:lnTo>
                  <a:pt x="696125" y="591618"/>
                </a:lnTo>
                <a:lnTo>
                  <a:pt x="696125" y="589470"/>
                </a:lnTo>
                <a:close/>
              </a:path>
              <a:path w="730885" h="622300">
                <a:moveTo>
                  <a:pt x="696125" y="589138"/>
                </a:moveTo>
                <a:lnTo>
                  <a:pt x="696125" y="591618"/>
                </a:lnTo>
                <a:lnTo>
                  <a:pt x="696645" y="591299"/>
                </a:lnTo>
                <a:lnTo>
                  <a:pt x="696856" y="591235"/>
                </a:lnTo>
                <a:lnTo>
                  <a:pt x="696912" y="590994"/>
                </a:lnTo>
                <a:lnTo>
                  <a:pt x="697473" y="589584"/>
                </a:lnTo>
                <a:lnTo>
                  <a:pt x="696125" y="589138"/>
                </a:lnTo>
                <a:close/>
              </a:path>
              <a:path w="730885" h="622300">
                <a:moveTo>
                  <a:pt x="692618" y="588213"/>
                </a:moveTo>
                <a:lnTo>
                  <a:pt x="694148" y="591311"/>
                </a:lnTo>
                <a:lnTo>
                  <a:pt x="694664" y="590794"/>
                </a:lnTo>
                <a:lnTo>
                  <a:pt x="693617" y="588480"/>
                </a:lnTo>
                <a:lnTo>
                  <a:pt x="692618" y="588213"/>
                </a:lnTo>
                <a:close/>
              </a:path>
              <a:path w="730885" h="622300">
                <a:moveTo>
                  <a:pt x="697514" y="589482"/>
                </a:moveTo>
                <a:lnTo>
                  <a:pt x="696992" y="590794"/>
                </a:lnTo>
                <a:lnTo>
                  <a:pt x="696881" y="591228"/>
                </a:lnTo>
                <a:lnTo>
                  <a:pt x="699935" y="590308"/>
                </a:lnTo>
                <a:lnTo>
                  <a:pt x="700722" y="590194"/>
                </a:lnTo>
                <a:lnTo>
                  <a:pt x="701370" y="590181"/>
                </a:lnTo>
                <a:lnTo>
                  <a:pt x="700951" y="590130"/>
                </a:lnTo>
                <a:lnTo>
                  <a:pt x="697928" y="589584"/>
                </a:lnTo>
                <a:lnTo>
                  <a:pt x="697514" y="589482"/>
                </a:lnTo>
                <a:close/>
              </a:path>
              <a:path w="730885" h="622300">
                <a:moveTo>
                  <a:pt x="693617" y="588480"/>
                </a:moveTo>
                <a:lnTo>
                  <a:pt x="694664" y="590794"/>
                </a:lnTo>
                <a:lnTo>
                  <a:pt x="695985" y="589470"/>
                </a:lnTo>
                <a:lnTo>
                  <a:pt x="696125" y="589470"/>
                </a:lnTo>
                <a:lnTo>
                  <a:pt x="696125" y="589138"/>
                </a:lnTo>
                <a:lnTo>
                  <a:pt x="693617" y="588480"/>
                </a:lnTo>
                <a:close/>
              </a:path>
              <a:path w="730885" h="622300">
                <a:moveTo>
                  <a:pt x="724199" y="587394"/>
                </a:moveTo>
                <a:lnTo>
                  <a:pt x="724781" y="589470"/>
                </a:lnTo>
                <a:lnTo>
                  <a:pt x="724941" y="590536"/>
                </a:lnTo>
                <a:lnTo>
                  <a:pt x="724845" y="588340"/>
                </a:lnTo>
                <a:lnTo>
                  <a:pt x="724574" y="587770"/>
                </a:lnTo>
                <a:lnTo>
                  <a:pt x="724199" y="587394"/>
                </a:lnTo>
                <a:close/>
              </a:path>
              <a:path w="730885" h="622300">
                <a:moveTo>
                  <a:pt x="696125" y="588425"/>
                </a:moveTo>
                <a:lnTo>
                  <a:pt x="696125" y="589138"/>
                </a:lnTo>
                <a:lnTo>
                  <a:pt x="697518" y="589470"/>
                </a:lnTo>
                <a:lnTo>
                  <a:pt x="697740" y="588912"/>
                </a:lnTo>
                <a:lnTo>
                  <a:pt x="696125" y="588425"/>
                </a:lnTo>
                <a:close/>
              </a:path>
              <a:path w="730885" h="622300">
                <a:moveTo>
                  <a:pt x="693191" y="587548"/>
                </a:moveTo>
                <a:lnTo>
                  <a:pt x="693553" y="588340"/>
                </a:lnTo>
                <a:lnTo>
                  <a:pt x="693662" y="588492"/>
                </a:lnTo>
                <a:lnTo>
                  <a:pt x="696125" y="589138"/>
                </a:lnTo>
                <a:lnTo>
                  <a:pt x="696125" y="588425"/>
                </a:lnTo>
                <a:lnTo>
                  <a:pt x="693191" y="587548"/>
                </a:lnTo>
                <a:close/>
              </a:path>
              <a:path w="730885" h="622300">
                <a:moveTo>
                  <a:pt x="708487" y="581685"/>
                </a:moveTo>
                <a:lnTo>
                  <a:pt x="702576" y="581685"/>
                </a:lnTo>
                <a:lnTo>
                  <a:pt x="696125" y="588137"/>
                </a:lnTo>
                <a:lnTo>
                  <a:pt x="696125" y="588425"/>
                </a:lnTo>
                <a:lnTo>
                  <a:pt x="697740" y="588912"/>
                </a:lnTo>
                <a:lnTo>
                  <a:pt x="697877" y="588568"/>
                </a:lnTo>
                <a:lnTo>
                  <a:pt x="702957" y="583031"/>
                </a:lnTo>
                <a:lnTo>
                  <a:pt x="706348" y="582091"/>
                </a:lnTo>
                <a:lnTo>
                  <a:pt x="708794" y="582091"/>
                </a:lnTo>
                <a:lnTo>
                  <a:pt x="708487" y="581685"/>
                </a:lnTo>
                <a:close/>
              </a:path>
              <a:path w="730885" h="622300">
                <a:moveTo>
                  <a:pt x="724574" y="587770"/>
                </a:moveTo>
                <a:lnTo>
                  <a:pt x="724941" y="588546"/>
                </a:lnTo>
                <a:lnTo>
                  <a:pt x="724941" y="588137"/>
                </a:lnTo>
                <a:lnTo>
                  <a:pt x="724574" y="587770"/>
                </a:lnTo>
                <a:close/>
              </a:path>
              <a:path w="730885" h="622300">
                <a:moveTo>
                  <a:pt x="692182" y="587269"/>
                </a:moveTo>
                <a:lnTo>
                  <a:pt x="692618" y="588213"/>
                </a:lnTo>
                <a:lnTo>
                  <a:pt x="693617" y="588480"/>
                </a:lnTo>
                <a:lnTo>
                  <a:pt x="693191" y="587548"/>
                </a:lnTo>
                <a:lnTo>
                  <a:pt x="692182" y="587269"/>
                </a:lnTo>
                <a:close/>
              </a:path>
              <a:path w="730885" h="622300">
                <a:moveTo>
                  <a:pt x="682208" y="559979"/>
                </a:moveTo>
                <a:lnTo>
                  <a:pt x="688000" y="576059"/>
                </a:lnTo>
                <a:lnTo>
                  <a:pt x="689372" y="579196"/>
                </a:lnTo>
                <a:lnTo>
                  <a:pt x="693191" y="587548"/>
                </a:lnTo>
                <a:lnTo>
                  <a:pt x="696125" y="588425"/>
                </a:lnTo>
                <a:lnTo>
                  <a:pt x="696125" y="588137"/>
                </a:lnTo>
                <a:lnTo>
                  <a:pt x="702576" y="581685"/>
                </a:lnTo>
                <a:lnTo>
                  <a:pt x="708487" y="581685"/>
                </a:lnTo>
                <a:lnTo>
                  <a:pt x="707529" y="581228"/>
                </a:lnTo>
                <a:lnTo>
                  <a:pt x="703630" y="579196"/>
                </a:lnTo>
                <a:lnTo>
                  <a:pt x="700633" y="576656"/>
                </a:lnTo>
                <a:lnTo>
                  <a:pt x="689749" y="566483"/>
                </a:lnTo>
                <a:lnTo>
                  <a:pt x="687908" y="564794"/>
                </a:lnTo>
                <a:lnTo>
                  <a:pt x="682208" y="559979"/>
                </a:lnTo>
                <a:close/>
              </a:path>
              <a:path w="730885" h="622300">
                <a:moveTo>
                  <a:pt x="680461" y="585017"/>
                </a:moveTo>
                <a:lnTo>
                  <a:pt x="683209" y="585698"/>
                </a:lnTo>
                <a:lnTo>
                  <a:pt x="692618" y="588213"/>
                </a:lnTo>
                <a:lnTo>
                  <a:pt x="692182" y="587269"/>
                </a:lnTo>
                <a:lnTo>
                  <a:pt x="690676" y="586854"/>
                </a:lnTo>
                <a:lnTo>
                  <a:pt x="680461" y="585017"/>
                </a:lnTo>
                <a:close/>
              </a:path>
              <a:path w="730885" h="622300">
                <a:moveTo>
                  <a:pt x="723719" y="586047"/>
                </a:moveTo>
                <a:lnTo>
                  <a:pt x="724199" y="587394"/>
                </a:lnTo>
                <a:lnTo>
                  <a:pt x="724574" y="587770"/>
                </a:lnTo>
                <a:lnTo>
                  <a:pt x="723719" y="586047"/>
                </a:lnTo>
                <a:close/>
              </a:path>
              <a:path w="730885" h="622300">
                <a:moveTo>
                  <a:pt x="688018" y="576108"/>
                </a:moveTo>
                <a:lnTo>
                  <a:pt x="691527" y="585851"/>
                </a:lnTo>
                <a:lnTo>
                  <a:pt x="692182" y="587269"/>
                </a:lnTo>
                <a:lnTo>
                  <a:pt x="693191" y="587548"/>
                </a:lnTo>
                <a:lnTo>
                  <a:pt x="689140" y="578688"/>
                </a:lnTo>
                <a:lnTo>
                  <a:pt x="688018" y="576108"/>
                </a:lnTo>
                <a:close/>
              </a:path>
              <a:path w="730885" h="622300">
                <a:moveTo>
                  <a:pt x="721552" y="581685"/>
                </a:moveTo>
                <a:lnTo>
                  <a:pt x="718489" y="581685"/>
                </a:lnTo>
                <a:lnTo>
                  <a:pt x="724199" y="587394"/>
                </a:lnTo>
                <a:lnTo>
                  <a:pt x="723719" y="586047"/>
                </a:lnTo>
                <a:lnTo>
                  <a:pt x="721552" y="581685"/>
                </a:lnTo>
                <a:close/>
              </a:path>
              <a:path w="730885" h="622300">
                <a:moveTo>
                  <a:pt x="42125" y="19227"/>
                </a:moveTo>
                <a:lnTo>
                  <a:pt x="33032" y="19989"/>
                </a:lnTo>
                <a:lnTo>
                  <a:pt x="22771" y="32156"/>
                </a:lnTo>
                <a:lnTo>
                  <a:pt x="23533" y="41236"/>
                </a:lnTo>
                <a:lnTo>
                  <a:pt x="663629" y="581990"/>
                </a:lnTo>
                <a:lnTo>
                  <a:pt x="690676" y="586854"/>
                </a:lnTo>
                <a:lnTo>
                  <a:pt x="692182" y="587269"/>
                </a:lnTo>
                <a:lnTo>
                  <a:pt x="691527" y="585851"/>
                </a:lnTo>
                <a:lnTo>
                  <a:pt x="682199" y="559971"/>
                </a:lnTo>
                <a:lnTo>
                  <a:pt x="42125" y="19227"/>
                </a:lnTo>
                <a:close/>
              </a:path>
              <a:path w="730885" h="622300">
                <a:moveTo>
                  <a:pt x="714790" y="565388"/>
                </a:moveTo>
                <a:lnTo>
                  <a:pt x="718121" y="574636"/>
                </a:lnTo>
                <a:lnTo>
                  <a:pt x="719112" y="576770"/>
                </a:lnTo>
                <a:lnTo>
                  <a:pt x="723719" y="586047"/>
                </a:lnTo>
                <a:lnTo>
                  <a:pt x="722126" y="581645"/>
                </a:lnTo>
                <a:lnTo>
                  <a:pt x="721017" y="579107"/>
                </a:lnTo>
                <a:lnTo>
                  <a:pt x="715721" y="567524"/>
                </a:lnTo>
                <a:lnTo>
                  <a:pt x="714790" y="565388"/>
                </a:lnTo>
                <a:close/>
              </a:path>
              <a:path w="730885" h="622300">
                <a:moveTo>
                  <a:pt x="708457" y="581645"/>
                </a:moveTo>
                <a:lnTo>
                  <a:pt x="708887" y="582214"/>
                </a:lnTo>
                <a:lnTo>
                  <a:pt x="710031" y="582269"/>
                </a:lnTo>
                <a:lnTo>
                  <a:pt x="710222" y="582307"/>
                </a:lnTo>
                <a:lnTo>
                  <a:pt x="709193" y="581977"/>
                </a:lnTo>
                <a:lnTo>
                  <a:pt x="708457" y="581645"/>
                </a:lnTo>
                <a:close/>
              </a:path>
              <a:path w="730885" h="622300">
                <a:moveTo>
                  <a:pt x="608304" y="354799"/>
                </a:moveTo>
                <a:lnTo>
                  <a:pt x="682212" y="559979"/>
                </a:lnTo>
                <a:lnTo>
                  <a:pt x="687432" y="564388"/>
                </a:lnTo>
                <a:lnTo>
                  <a:pt x="689140" y="565721"/>
                </a:lnTo>
                <a:lnTo>
                  <a:pt x="703097" y="576351"/>
                </a:lnTo>
                <a:lnTo>
                  <a:pt x="706843" y="579513"/>
                </a:lnTo>
                <a:lnTo>
                  <a:pt x="708457" y="581645"/>
                </a:lnTo>
                <a:lnTo>
                  <a:pt x="709235" y="581990"/>
                </a:lnTo>
                <a:lnTo>
                  <a:pt x="710222" y="582307"/>
                </a:lnTo>
                <a:lnTo>
                  <a:pt x="719112" y="582307"/>
                </a:lnTo>
                <a:lnTo>
                  <a:pt x="718489" y="581685"/>
                </a:lnTo>
                <a:lnTo>
                  <a:pt x="721552" y="581685"/>
                </a:lnTo>
                <a:lnTo>
                  <a:pt x="718781" y="576059"/>
                </a:lnTo>
                <a:lnTo>
                  <a:pt x="718121" y="574636"/>
                </a:lnTo>
                <a:lnTo>
                  <a:pt x="640157" y="358190"/>
                </a:lnTo>
                <a:lnTo>
                  <a:pt x="611695" y="358190"/>
                </a:lnTo>
                <a:lnTo>
                  <a:pt x="608304" y="354799"/>
                </a:lnTo>
                <a:close/>
              </a:path>
              <a:path w="730885" h="622300">
                <a:moveTo>
                  <a:pt x="708794" y="582091"/>
                </a:moveTo>
                <a:lnTo>
                  <a:pt x="706348" y="582091"/>
                </a:lnTo>
                <a:lnTo>
                  <a:pt x="708887" y="582214"/>
                </a:lnTo>
                <a:close/>
              </a:path>
              <a:path w="730885" h="622300">
                <a:moveTo>
                  <a:pt x="19367" y="0"/>
                </a:moveTo>
                <a:lnTo>
                  <a:pt x="10274" y="762"/>
                </a:lnTo>
                <a:lnTo>
                  <a:pt x="0" y="12915"/>
                </a:lnTo>
                <a:lnTo>
                  <a:pt x="762" y="22009"/>
                </a:lnTo>
                <a:lnTo>
                  <a:pt x="663619" y="581989"/>
                </a:lnTo>
                <a:lnTo>
                  <a:pt x="23533" y="41236"/>
                </a:lnTo>
                <a:lnTo>
                  <a:pt x="22771" y="32156"/>
                </a:lnTo>
                <a:lnTo>
                  <a:pt x="33032" y="19989"/>
                </a:lnTo>
                <a:lnTo>
                  <a:pt x="42125" y="19227"/>
                </a:lnTo>
                <a:lnTo>
                  <a:pt x="19367" y="0"/>
                </a:lnTo>
                <a:close/>
              </a:path>
              <a:path w="730885" h="622300">
                <a:moveTo>
                  <a:pt x="682207" y="559975"/>
                </a:moveTo>
                <a:lnTo>
                  <a:pt x="687908" y="564794"/>
                </a:lnTo>
                <a:lnTo>
                  <a:pt x="689749" y="566483"/>
                </a:lnTo>
                <a:lnTo>
                  <a:pt x="700633" y="576656"/>
                </a:lnTo>
                <a:lnTo>
                  <a:pt x="703630" y="579196"/>
                </a:lnTo>
                <a:lnTo>
                  <a:pt x="707529" y="581228"/>
                </a:lnTo>
                <a:lnTo>
                  <a:pt x="708457" y="581645"/>
                </a:lnTo>
                <a:lnTo>
                  <a:pt x="706843" y="579513"/>
                </a:lnTo>
                <a:lnTo>
                  <a:pt x="703097" y="576351"/>
                </a:lnTo>
                <a:lnTo>
                  <a:pt x="689140" y="565721"/>
                </a:lnTo>
                <a:lnTo>
                  <a:pt x="687285" y="564265"/>
                </a:lnTo>
                <a:lnTo>
                  <a:pt x="682207" y="559975"/>
                </a:lnTo>
                <a:close/>
              </a:path>
              <a:path w="730885" h="622300">
                <a:moveTo>
                  <a:pt x="447967" y="542023"/>
                </a:moveTo>
                <a:lnTo>
                  <a:pt x="432041" y="542023"/>
                </a:lnTo>
                <a:lnTo>
                  <a:pt x="425589" y="548474"/>
                </a:lnTo>
                <a:lnTo>
                  <a:pt x="425589" y="564388"/>
                </a:lnTo>
                <a:lnTo>
                  <a:pt x="432041" y="570839"/>
                </a:lnTo>
                <a:lnTo>
                  <a:pt x="438723" y="570839"/>
                </a:lnTo>
                <a:lnTo>
                  <a:pt x="437451" y="570611"/>
                </a:lnTo>
                <a:lnTo>
                  <a:pt x="427612" y="564265"/>
                </a:lnTo>
                <a:lnTo>
                  <a:pt x="425821" y="553878"/>
                </a:lnTo>
                <a:lnTo>
                  <a:pt x="431122" y="544768"/>
                </a:lnTo>
                <a:lnTo>
                  <a:pt x="442556" y="542251"/>
                </a:lnTo>
                <a:lnTo>
                  <a:pt x="448195" y="542251"/>
                </a:lnTo>
                <a:lnTo>
                  <a:pt x="447967" y="542023"/>
                </a:lnTo>
                <a:close/>
              </a:path>
              <a:path w="730885" h="622300">
                <a:moveTo>
                  <a:pt x="449427" y="543487"/>
                </a:moveTo>
                <a:lnTo>
                  <a:pt x="454406" y="548474"/>
                </a:lnTo>
                <a:lnTo>
                  <a:pt x="454406" y="564388"/>
                </a:lnTo>
                <a:lnTo>
                  <a:pt x="447967" y="570839"/>
                </a:lnTo>
                <a:lnTo>
                  <a:pt x="601588" y="570839"/>
                </a:lnTo>
                <a:lnTo>
                  <a:pt x="449427" y="543487"/>
                </a:lnTo>
                <a:close/>
              </a:path>
              <a:path w="730885" h="622300">
                <a:moveTo>
                  <a:pt x="442556" y="542251"/>
                </a:moveTo>
                <a:lnTo>
                  <a:pt x="431122" y="544768"/>
                </a:lnTo>
                <a:lnTo>
                  <a:pt x="425821" y="553878"/>
                </a:lnTo>
                <a:lnTo>
                  <a:pt x="427612" y="564265"/>
                </a:lnTo>
                <a:lnTo>
                  <a:pt x="437451" y="570611"/>
                </a:lnTo>
                <a:lnTo>
                  <a:pt x="442556" y="542251"/>
                </a:lnTo>
                <a:close/>
              </a:path>
              <a:path w="730885" h="622300">
                <a:moveTo>
                  <a:pt x="42127" y="19227"/>
                </a:moveTo>
                <a:lnTo>
                  <a:pt x="682204" y="559975"/>
                </a:lnTo>
                <a:lnTo>
                  <a:pt x="42127" y="19227"/>
                </a:lnTo>
                <a:close/>
              </a:path>
              <a:path w="730885" h="622300">
                <a:moveTo>
                  <a:pt x="448195" y="542251"/>
                </a:moveTo>
                <a:lnTo>
                  <a:pt x="442556" y="542251"/>
                </a:lnTo>
                <a:lnTo>
                  <a:pt x="449427" y="543487"/>
                </a:lnTo>
                <a:lnTo>
                  <a:pt x="448195" y="542251"/>
                </a:lnTo>
                <a:close/>
              </a:path>
              <a:path w="730885" h="622300">
                <a:moveTo>
                  <a:pt x="633209" y="338899"/>
                </a:moveTo>
                <a:lnTo>
                  <a:pt x="606094" y="348665"/>
                </a:lnTo>
                <a:lnTo>
                  <a:pt x="608304" y="354799"/>
                </a:lnTo>
                <a:lnTo>
                  <a:pt x="611695" y="358190"/>
                </a:lnTo>
                <a:lnTo>
                  <a:pt x="627608" y="358190"/>
                </a:lnTo>
                <a:lnTo>
                  <a:pt x="634060" y="351739"/>
                </a:lnTo>
                <a:lnTo>
                  <a:pt x="634060" y="341261"/>
                </a:lnTo>
                <a:lnTo>
                  <a:pt x="633209" y="338899"/>
                </a:lnTo>
                <a:close/>
              </a:path>
              <a:path w="730885" h="622300">
                <a:moveTo>
                  <a:pt x="634060" y="341262"/>
                </a:moveTo>
                <a:lnTo>
                  <a:pt x="634060" y="351739"/>
                </a:lnTo>
                <a:lnTo>
                  <a:pt x="627608" y="358190"/>
                </a:lnTo>
                <a:lnTo>
                  <a:pt x="640157" y="358190"/>
                </a:lnTo>
                <a:lnTo>
                  <a:pt x="634060" y="341262"/>
                </a:lnTo>
                <a:close/>
              </a:path>
              <a:path w="730885" h="622300">
                <a:moveTo>
                  <a:pt x="627608" y="329374"/>
                </a:moveTo>
                <a:lnTo>
                  <a:pt x="611695" y="329374"/>
                </a:lnTo>
                <a:lnTo>
                  <a:pt x="605243" y="335826"/>
                </a:lnTo>
                <a:lnTo>
                  <a:pt x="605243" y="351739"/>
                </a:lnTo>
                <a:lnTo>
                  <a:pt x="608303" y="354799"/>
                </a:lnTo>
                <a:lnTo>
                  <a:pt x="606094" y="348665"/>
                </a:lnTo>
                <a:lnTo>
                  <a:pt x="606666" y="336974"/>
                </a:lnTo>
                <a:lnTo>
                  <a:pt x="614765" y="330228"/>
                </a:lnTo>
                <a:lnTo>
                  <a:pt x="628462" y="330228"/>
                </a:lnTo>
                <a:lnTo>
                  <a:pt x="627608" y="329374"/>
                </a:lnTo>
                <a:close/>
              </a:path>
              <a:path w="730885" h="622300">
                <a:moveTo>
                  <a:pt x="614765" y="330228"/>
                </a:moveTo>
                <a:lnTo>
                  <a:pt x="606666" y="336974"/>
                </a:lnTo>
                <a:lnTo>
                  <a:pt x="606094" y="348665"/>
                </a:lnTo>
                <a:lnTo>
                  <a:pt x="633209" y="338899"/>
                </a:lnTo>
                <a:lnTo>
                  <a:pt x="625307" y="330259"/>
                </a:lnTo>
                <a:lnTo>
                  <a:pt x="614765" y="330228"/>
                </a:lnTo>
                <a:close/>
              </a:path>
              <a:path w="730885" h="622300">
                <a:moveTo>
                  <a:pt x="628462" y="330228"/>
                </a:moveTo>
                <a:lnTo>
                  <a:pt x="614765" y="330228"/>
                </a:lnTo>
                <a:lnTo>
                  <a:pt x="625307" y="330259"/>
                </a:lnTo>
                <a:lnTo>
                  <a:pt x="633209" y="338899"/>
                </a:lnTo>
                <a:lnTo>
                  <a:pt x="634060" y="341261"/>
                </a:lnTo>
                <a:lnTo>
                  <a:pt x="634060" y="335826"/>
                </a:lnTo>
                <a:lnTo>
                  <a:pt x="628462" y="330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78" y="791946"/>
            <a:ext cx="3615639" cy="19388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2590" y="2805391"/>
            <a:ext cx="3602366" cy="22732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9527" y="5714062"/>
            <a:ext cx="3050849" cy="165578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68092" y="2696197"/>
            <a:ext cx="605155" cy="695960"/>
          </a:xfrm>
          <a:custGeom>
            <a:avLst/>
            <a:gdLst/>
            <a:ahLst/>
            <a:cxnLst/>
            <a:rect l="l" t="t" r="r" b="b"/>
            <a:pathLst>
              <a:path w="605154" h="695960">
                <a:moveTo>
                  <a:pt x="559057" y="684069"/>
                </a:moveTo>
                <a:lnTo>
                  <a:pt x="560120" y="684555"/>
                </a:lnTo>
                <a:lnTo>
                  <a:pt x="571093" y="689851"/>
                </a:lnTo>
                <a:lnTo>
                  <a:pt x="573671" y="691019"/>
                </a:lnTo>
                <a:lnTo>
                  <a:pt x="584987" y="694969"/>
                </a:lnTo>
                <a:lnTo>
                  <a:pt x="591273" y="695464"/>
                </a:lnTo>
                <a:lnTo>
                  <a:pt x="593743" y="693331"/>
                </a:lnTo>
                <a:lnTo>
                  <a:pt x="580428" y="693331"/>
                </a:lnTo>
                <a:lnTo>
                  <a:pt x="576466" y="689369"/>
                </a:lnTo>
                <a:lnTo>
                  <a:pt x="575259" y="689101"/>
                </a:lnTo>
                <a:lnTo>
                  <a:pt x="572554" y="688301"/>
                </a:lnTo>
                <a:lnTo>
                  <a:pt x="562571" y="685088"/>
                </a:lnTo>
                <a:lnTo>
                  <a:pt x="559057" y="684069"/>
                </a:lnTo>
                <a:close/>
              </a:path>
              <a:path w="605154" h="695960">
                <a:moveTo>
                  <a:pt x="576466" y="689369"/>
                </a:moveTo>
                <a:lnTo>
                  <a:pt x="580428" y="693331"/>
                </a:lnTo>
                <a:lnTo>
                  <a:pt x="593743" y="693331"/>
                </a:lnTo>
                <a:lnTo>
                  <a:pt x="596875" y="690626"/>
                </a:lnTo>
                <a:lnTo>
                  <a:pt x="586739" y="690626"/>
                </a:lnTo>
                <a:lnTo>
                  <a:pt x="584783" y="690442"/>
                </a:lnTo>
                <a:lnTo>
                  <a:pt x="581913" y="690422"/>
                </a:lnTo>
                <a:lnTo>
                  <a:pt x="580021" y="690156"/>
                </a:lnTo>
                <a:lnTo>
                  <a:pt x="579046" y="689940"/>
                </a:lnTo>
                <a:lnTo>
                  <a:pt x="577507" y="689940"/>
                </a:lnTo>
                <a:lnTo>
                  <a:pt x="577069" y="689502"/>
                </a:lnTo>
                <a:lnTo>
                  <a:pt x="576466" y="689369"/>
                </a:lnTo>
                <a:close/>
              </a:path>
              <a:path w="605154" h="695960">
                <a:moveTo>
                  <a:pt x="602792" y="685514"/>
                </a:moveTo>
                <a:lnTo>
                  <a:pt x="593743" y="693331"/>
                </a:lnTo>
                <a:lnTo>
                  <a:pt x="596341" y="693331"/>
                </a:lnTo>
                <a:lnTo>
                  <a:pt x="602667" y="687004"/>
                </a:lnTo>
                <a:lnTo>
                  <a:pt x="602792" y="685514"/>
                </a:lnTo>
                <a:close/>
              </a:path>
              <a:path w="605154" h="695960">
                <a:moveTo>
                  <a:pt x="584783" y="690442"/>
                </a:moveTo>
                <a:lnTo>
                  <a:pt x="586739" y="690626"/>
                </a:lnTo>
                <a:lnTo>
                  <a:pt x="587138" y="690458"/>
                </a:lnTo>
                <a:lnTo>
                  <a:pt x="584783" y="690442"/>
                </a:lnTo>
                <a:close/>
              </a:path>
              <a:path w="605154" h="695960">
                <a:moveTo>
                  <a:pt x="597065" y="686295"/>
                </a:moveTo>
                <a:lnTo>
                  <a:pt x="595373" y="687004"/>
                </a:lnTo>
                <a:lnTo>
                  <a:pt x="594207" y="688936"/>
                </a:lnTo>
                <a:lnTo>
                  <a:pt x="589279" y="690473"/>
                </a:lnTo>
                <a:lnTo>
                  <a:pt x="587103" y="690473"/>
                </a:lnTo>
                <a:lnTo>
                  <a:pt x="586739" y="690626"/>
                </a:lnTo>
                <a:lnTo>
                  <a:pt x="596875" y="690626"/>
                </a:lnTo>
                <a:lnTo>
                  <a:pt x="597051" y="690473"/>
                </a:lnTo>
                <a:lnTo>
                  <a:pt x="589279" y="690473"/>
                </a:lnTo>
                <a:lnTo>
                  <a:pt x="597068" y="690458"/>
                </a:lnTo>
                <a:lnTo>
                  <a:pt x="597669" y="689940"/>
                </a:lnTo>
                <a:lnTo>
                  <a:pt x="593420" y="689940"/>
                </a:lnTo>
                <a:lnTo>
                  <a:pt x="597065" y="686295"/>
                </a:lnTo>
                <a:close/>
              </a:path>
              <a:path w="605154" h="695960">
                <a:moveTo>
                  <a:pt x="595373" y="687004"/>
                </a:moveTo>
                <a:lnTo>
                  <a:pt x="587138" y="690458"/>
                </a:lnTo>
                <a:lnTo>
                  <a:pt x="589279" y="690473"/>
                </a:lnTo>
                <a:lnTo>
                  <a:pt x="594207" y="688936"/>
                </a:lnTo>
                <a:lnTo>
                  <a:pt x="595373" y="687004"/>
                </a:lnTo>
                <a:close/>
              </a:path>
              <a:path w="605154" h="695960">
                <a:moveTo>
                  <a:pt x="573976" y="671237"/>
                </a:moveTo>
                <a:lnTo>
                  <a:pt x="573976" y="685523"/>
                </a:lnTo>
                <a:lnTo>
                  <a:pt x="575944" y="687108"/>
                </a:lnTo>
                <a:lnTo>
                  <a:pt x="577380" y="688035"/>
                </a:lnTo>
                <a:lnTo>
                  <a:pt x="582676" y="690245"/>
                </a:lnTo>
                <a:lnTo>
                  <a:pt x="584783" y="690442"/>
                </a:lnTo>
                <a:lnTo>
                  <a:pt x="587138" y="690458"/>
                </a:lnTo>
                <a:lnTo>
                  <a:pt x="595373" y="687004"/>
                </a:lnTo>
                <a:lnTo>
                  <a:pt x="599871" y="679552"/>
                </a:lnTo>
                <a:lnTo>
                  <a:pt x="599871" y="675728"/>
                </a:lnTo>
                <a:lnTo>
                  <a:pt x="574979" y="675728"/>
                </a:lnTo>
                <a:lnTo>
                  <a:pt x="574504" y="673087"/>
                </a:lnTo>
                <a:lnTo>
                  <a:pt x="573976" y="671237"/>
                </a:lnTo>
                <a:close/>
              </a:path>
              <a:path w="605154" h="695960">
                <a:moveTo>
                  <a:pt x="573976" y="685523"/>
                </a:moveTo>
                <a:lnTo>
                  <a:pt x="573976" y="686409"/>
                </a:lnTo>
                <a:lnTo>
                  <a:pt x="577069" y="689502"/>
                </a:lnTo>
                <a:lnTo>
                  <a:pt x="580021" y="690156"/>
                </a:lnTo>
                <a:lnTo>
                  <a:pt x="581913" y="690422"/>
                </a:lnTo>
                <a:lnTo>
                  <a:pt x="584783" y="690442"/>
                </a:lnTo>
                <a:lnTo>
                  <a:pt x="582676" y="690245"/>
                </a:lnTo>
                <a:lnTo>
                  <a:pt x="577380" y="688035"/>
                </a:lnTo>
                <a:lnTo>
                  <a:pt x="575944" y="687108"/>
                </a:lnTo>
                <a:lnTo>
                  <a:pt x="573976" y="685523"/>
                </a:lnTo>
                <a:close/>
              </a:path>
              <a:path w="605154" h="695960">
                <a:moveTo>
                  <a:pt x="577069" y="689502"/>
                </a:moveTo>
                <a:lnTo>
                  <a:pt x="577507" y="689940"/>
                </a:lnTo>
                <a:lnTo>
                  <a:pt x="579046" y="689940"/>
                </a:lnTo>
                <a:lnTo>
                  <a:pt x="577069" y="689502"/>
                </a:lnTo>
                <a:close/>
              </a:path>
              <a:path w="605154" h="695960">
                <a:moveTo>
                  <a:pt x="600458" y="668632"/>
                </a:moveTo>
                <a:lnTo>
                  <a:pt x="600511" y="669353"/>
                </a:lnTo>
                <a:lnTo>
                  <a:pt x="600603" y="674928"/>
                </a:lnTo>
                <a:lnTo>
                  <a:pt x="600349" y="676757"/>
                </a:lnTo>
                <a:lnTo>
                  <a:pt x="600249" y="678154"/>
                </a:lnTo>
                <a:lnTo>
                  <a:pt x="600136" y="679113"/>
                </a:lnTo>
                <a:lnTo>
                  <a:pt x="599987" y="679361"/>
                </a:lnTo>
                <a:lnTo>
                  <a:pt x="599871" y="680191"/>
                </a:lnTo>
                <a:lnTo>
                  <a:pt x="599757" y="683602"/>
                </a:lnTo>
                <a:lnTo>
                  <a:pt x="597669" y="685690"/>
                </a:lnTo>
                <a:lnTo>
                  <a:pt x="597458" y="686130"/>
                </a:lnTo>
                <a:lnTo>
                  <a:pt x="597065" y="686295"/>
                </a:lnTo>
                <a:lnTo>
                  <a:pt x="593420" y="689940"/>
                </a:lnTo>
                <a:lnTo>
                  <a:pt x="597669" y="689940"/>
                </a:lnTo>
                <a:lnTo>
                  <a:pt x="602782" y="685523"/>
                </a:lnTo>
                <a:lnTo>
                  <a:pt x="602665" y="670839"/>
                </a:lnTo>
                <a:lnTo>
                  <a:pt x="600458" y="668632"/>
                </a:lnTo>
                <a:close/>
              </a:path>
              <a:path w="605154" h="695960">
                <a:moveTo>
                  <a:pt x="573976" y="686409"/>
                </a:moveTo>
                <a:lnTo>
                  <a:pt x="574101" y="687004"/>
                </a:lnTo>
                <a:lnTo>
                  <a:pt x="576466" y="689369"/>
                </a:lnTo>
                <a:lnTo>
                  <a:pt x="577069" y="689502"/>
                </a:lnTo>
                <a:lnTo>
                  <a:pt x="573976" y="686409"/>
                </a:lnTo>
                <a:close/>
              </a:path>
              <a:path w="605154" h="695960">
                <a:moveTo>
                  <a:pt x="323075" y="571309"/>
                </a:moveTo>
                <a:lnTo>
                  <a:pt x="313601" y="598525"/>
                </a:lnTo>
                <a:lnTo>
                  <a:pt x="558038" y="683602"/>
                </a:lnTo>
                <a:lnTo>
                  <a:pt x="559057" y="684069"/>
                </a:lnTo>
                <a:lnTo>
                  <a:pt x="562571" y="685088"/>
                </a:lnTo>
                <a:lnTo>
                  <a:pt x="572554" y="688301"/>
                </a:lnTo>
                <a:lnTo>
                  <a:pt x="575259" y="689101"/>
                </a:lnTo>
                <a:lnTo>
                  <a:pt x="576466" y="689369"/>
                </a:lnTo>
                <a:lnTo>
                  <a:pt x="574101" y="687004"/>
                </a:lnTo>
                <a:lnTo>
                  <a:pt x="573976" y="686409"/>
                </a:lnTo>
                <a:lnTo>
                  <a:pt x="571169" y="683602"/>
                </a:lnTo>
                <a:lnTo>
                  <a:pt x="571055" y="682673"/>
                </a:lnTo>
                <a:lnTo>
                  <a:pt x="567815" y="678916"/>
                </a:lnTo>
                <a:lnTo>
                  <a:pt x="565199" y="675500"/>
                </a:lnTo>
                <a:lnTo>
                  <a:pt x="558175" y="666127"/>
                </a:lnTo>
                <a:lnTo>
                  <a:pt x="556734" y="664311"/>
                </a:lnTo>
                <a:lnTo>
                  <a:pt x="542333" y="647632"/>
                </a:lnTo>
                <a:lnTo>
                  <a:pt x="403560" y="599325"/>
                </a:lnTo>
                <a:lnTo>
                  <a:pt x="326288" y="599325"/>
                </a:lnTo>
                <a:lnTo>
                  <a:pt x="332739" y="592874"/>
                </a:lnTo>
                <a:lnTo>
                  <a:pt x="332739" y="576961"/>
                </a:lnTo>
                <a:lnTo>
                  <a:pt x="329230" y="573452"/>
                </a:lnTo>
                <a:lnTo>
                  <a:pt x="323075" y="571309"/>
                </a:lnTo>
                <a:close/>
              </a:path>
              <a:path w="605154" h="695960">
                <a:moveTo>
                  <a:pt x="599871" y="679552"/>
                </a:moveTo>
                <a:lnTo>
                  <a:pt x="595373" y="687004"/>
                </a:lnTo>
                <a:lnTo>
                  <a:pt x="597065" y="686295"/>
                </a:lnTo>
                <a:lnTo>
                  <a:pt x="597669" y="685690"/>
                </a:lnTo>
                <a:lnTo>
                  <a:pt x="599693" y="681469"/>
                </a:lnTo>
                <a:lnTo>
                  <a:pt x="599762" y="680974"/>
                </a:lnTo>
                <a:lnTo>
                  <a:pt x="599871" y="679552"/>
                </a:lnTo>
                <a:close/>
              </a:path>
              <a:path w="605154" h="695960">
                <a:moveTo>
                  <a:pt x="571055" y="682673"/>
                </a:moveTo>
                <a:lnTo>
                  <a:pt x="571169" y="683602"/>
                </a:lnTo>
                <a:lnTo>
                  <a:pt x="573976" y="686409"/>
                </a:lnTo>
                <a:lnTo>
                  <a:pt x="573965" y="685514"/>
                </a:lnTo>
                <a:lnTo>
                  <a:pt x="573011" y="684745"/>
                </a:lnTo>
                <a:lnTo>
                  <a:pt x="571495" y="683183"/>
                </a:lnTo>
                <a:lnTo>
                  <a:pt x="571055" y="682673"/>
                </a:lnTo>
                <a:close/>
              </a:path>
              <a:path w="605154" h="695960">
                <a:moveTo>
                  <a:pt x="597669" y="685690"/>
                </a:moveTo>
                <a:lnTo>
                  <a:pt x="597065" y="686295"/>
                </a:lnTo>
                <a:lnTo>
                  <a:pt x="597458" y="686130"/>
                </a:lnTo>
                <a:lnTo>
                  <a:pt x="597669" y="685690"/>
                </a:lnTo>
                <a:close/>
              </a:path>
              <a:path w="605154" h="695960">
                <a:moveTo>
                  <a:pt x="599871" y="680191"/>
                </a:moveTo>
                <a:lnTo>
                  <a:pt x="599693" y="681469"/>
                </a:lnTo>
                <a:lnTo>
                  <a:pt x="597669" y="685690"/>
                </a:lnTo>
                <a:lnTo>
                  <a:pt x="599757" y="683602"/>
                </a:lnTo>
                <a:lnTo>
                  <a:pt x="599871" y="680191"/>
                </a:lnTo>
                <a:close/>
              </a:path>
              <a:path w="605154" h="695960">
                <a:moveTo>
                  <a:pt x="571055" y="679113"/>
                </a:moveTo>
                <a:lnTo>
                  <a:pt x="571055" y="682673"/>
                </a:lnTo>
                <a:lnTo>
                  <a:pt x="571550" y="683247"/>
                </a:lnTo>
                <a:lnTo>
                  <a:pt x="573011" y="684745"/>
                </a:lnTo>
                <a:lnTo>
                  <a:pt x="573976" y="685523"/>
                </a:lnTo>
                <a:lnTo>
                  <a:pt x="573976" y="680974"/>
                </a:lnTo>
                <a:lnTo>
                  <a:pt x="572617" y="680974"/>
                </a:lnTo>
                <a:lnTo>
                  <a:pt x="571983" y="680191"/>
                </a:lnTo>
                <a:lnTo>
                  <a:pt x="571055" y="679113"/>
                </a:lnTo>
                <a:close/>
              </a:path>
              <a:path w="605154" h="695960">
                <a:moveTo>
                  <a:pt x="597759" y="650657"/>
                </a:moveTo>
                <a:lnTo>
                  <a:pt x="598273" y="654405"/>
                </a:lnTo>
                <a:lnTo>
                  <a:pt x="600020" y="664921"/>
                </a:lnTo>
                <a:lnTo>
                  <a:pt x="600367" y="667372"/>
                </a:lnTo>
                <a:lnTo>
                  <a:pt x="600458" y="668632"/>
                </a:lnTo>
                <a:lnTo>
                  <a:pt x="602665" y="670839"/>
                </a:lnTo>
                <a:lnTo>
                  <a:pt x="602792" y="685514"/>
                </a:lnTo>
                <a:lnTo>
                  <a:pt x="604329" y="684187"/>
                </a:lnTo>
                <a:lnTo>
                  <a:pt x="604761" y="677900"/>
                </a:lnTo>
                <a:lnTo>
                  <a:pt x="602513" y="666127"/>
                </a:lnTo>
                <a:lnTo>
                  <a:pt x="600845" y="660590"/>
                </a:lnTo>
                <a:lnTo>
                  <a:pt x="598081" y="651776"/>
                </a:lnTo>
                <a:lnTo>
                  <a:pt x="597759" y="650657"/>
                </a:lnTo>
                <a:close/>
              </a:path>
              <a:path w="605154" h="695960">
                <a:moveTo>
                  <a:pt x="313601" y="598525"/>
                </a:moveTo>
                <a:lnTo>
                  <a:pt x="535457" y="675754"/>
                </a:lnTo>
                <a:lnTo>
                  <a:pt x="551764" y="681710"/>
                </a:lnTo>
                <a:lnTo>
                  <a:pt x="556006" y="683183"/>
                </a:lnTo>
                <a:lnTo>
                  <a:pt x="559057" y="684069"/>
                </a:lnTo>
                <a:lnTo>
                  <a:pt x="558038" y="683602"/>
                </a:lnTo>
                <a:lnTo>
                  <a:pt x="313601" y="598525"/>
                </a:lnTo>
                <a:close/>
              </a:path>
              <a:path w="605154" h="695960">
                <a:moveTo>
                  <a:pt x="557073" y="664704"/>
                </a:moveTo>
                <a:lnTo>
                  <a:pt x="559926" y="668451"/>
                </a:lnTo>
                <a:lnTo>
                  <a:pt x="566140" y="676757"/>
                </a:lnTo>
                <a:lnTo>
                  <a:pt x="567981" y="679113"/>
                </a:lnTo>
                <a:lnTo>
                  <a:pt x="571055" y="682673"/>
                </a:lnTo>
                <a:lnTo>
                  <a:pt x="570929" y="678967"/>
                </a:lnTo>
                <a:lnTo>
                  <a:pt x="570229" y="678154"/>
                </a:lnTo>
                <a:lnTo>
                  <a:pt x="559587" y="667372"/>
                </a:lnTo>
                <a:lnTo>
                  <a:pt x="557073" y="664704"/>
                </a:lnTo>
                <a:close/>
              </a:path>
              <a:path w="605154" h="695960">
                <a:moveTo>
                  <a:pt x="571055" y="676374"/>
                </a:moveTo>
                <a:lnTo>
                  <a:pt x="571055" y="679113"/>
                </a:lnTo>
                <a:lnTo>
                  <a:pt x="572274" y="680529"/>
                </a:lnTo>
                <a:lnTo>
                  <a:pt x="572617" y="680974"/>
                </a:lnTo>
                <a:lnTo>
                  <a:pt x="572167" y="680191"/>
                </a:lnTo>
                <a:lnTo>
                  <a:pt x="571878" y="679552"/>
                </a:lnTo>
                <a:lnTo>
                  <a:pt x="571055" y="676374"/>
                </a:lnTo>
                <a:close/>
              </a:path>
              <a:path w="605154" h="695960">
                <a:moveTo>
                  <a:pt x="571685" y="670496"/>
                </a:moveTo>
                <a:lnTo>
                  <a:pt x="571239" y="671237"/>
                </a:lnTo>
                <a:lnTo>
                  <a:pt x="571153" y="676757"/>
                </a:lnTo>
                <a:lnTo>
                  <a:pt x="571878" y="679552"/>
                </a:lnTo>
                <a:lnTo>
                  <a:pt x="572211" y="680288"/>
                </a:lnTo>
                <a:lnTo>
                  <a:pt x="572617" y="680974"/>
                </a:lnTo>
                <a:lnTo>
                  <a:pt x="573976" y="680974"/>
                </a:lnTo>
                <a:lnTo>
                  <a:pt x="573976" y="672553"/>
                </a:lnTo>
                <a:lnTo>
                  <a:pt x="571842" y="672553"/>
                </a:lnTo>
                <a:lnTo>
                  <a:pt x="571685" y="670496"/>
                </a:lnTo>
                <a:close/>
              </a:path>
              <a:path w="605154" h="695960">
                <a:moveTo>
                  <a:pt x="599871" y="672738"/>
                </a:moveTo>
                <a:lnTo>
                  <a:pt x="599871" y="679552"/>
                </a:lnTo>
                <a:lnTo>
                  <a:pt x="599987" y="679361"/>
                </a:lnTo>
                <a:lnTo>
                  <a:pt x="600313" y="677016"/>
                </a:lnTo>
                <a:lnTo>
                  <a:pt x="600430" y="674928"/>
                </a:lnTo>
                <a:lnTo>
                  <a:pt x="599871" y="672738"/>
                </a:lnTo>
                <a:close/>
              </a:path>
              <a:path w="605154" h="695960">
                <a:moveTo>
                  <a:pt x="600313" y="677016"/>
                </a:moveTo>
                <a:lnTo>
                  <a:pt x="599987" y="679361"/>
                </a:lnTo>
                <a:lnTo>
                  <a:pt x="600136" y="679113"/>
                </a:lnTo>
                <a:lnTo>
                  <a:pt x="600249" y="678154"/>
                </a:lnTo>
                <a:lnTo>
                  <a:pt x="600313" y="677016"/>
                </a:lnTo>
                <a:close/>
              </a:path>
              <a:path w="605154" h="695960">
                <a:moveTo>
                  <a:pt x="542337" y="647632"/>
                </a:moveTo>
                <a:lnTo>
                  <a:pt x="557644" y="665365"/>
                </a:lnTo>
                <a:lnTo>
                  <a:pt x="568500" y="676374"/>
                </a:lnTo>
                <a:lnTo>
                  <a:pt x="570229" y="678154"/>
                </a:lnTo>
                <a:lnTo>
                  <a:pt x="571055" y="679113"/>
                </a:lnTo>
                <a:lnTo>
                  <a:pt x="571052" y="676363"/>
                </a:lnTo>
                <a:lnTo>
                  <a:pt x="570831" y="675500"/>
                </a:lnTo>
                <a:lnTo>
                  <a:pt x="571055" y="667575"/>
                </a:lnTo>
                <a:lnTo>
                  <a:pt x="571224" y="667406"/>
                </a:lnTo>
                <a:lnTo>
                  <a:pt x="569747" y="658558"/>
                </a:lnTo>
                <a:lnTo>
                  <a:pt x="569558" y="657167"/>
                </a:lnTo>
                <a:lnTo>
                  <a:pt x="569170" y="656990"/>
                </a:lnTo>
                <a:lnTo>
                  <a:pt x="564883" y="655751"/>
                </a:lnTo>
                <a:lnTo>
                  <a:pt x="561009" y="654405"/>
                </a:lnTo>
                <a:lnTo>
                  <a:pt x="545122" y="648601"/>
                </a:lnTo>
                <a:lnTo>
                  <a:pt x="542337" y="647632"/>
                </a:lnTo>
                <a:close/>
              </a:path>
              <a:path w="605154" h="695960">
                <a:moveTo>
                  <a:pt x="599871" y="668045"/>
                </a:moveTo>
                <a:lnTo>
                  <a:pt x="599960" y="673087"/>
                </a:lnTo>
                <a:lnTo>
                  <a:pt x="600236" y="674166"/>
                </a:lnTo>
                <a:lnTo>
                  <a:pt x="600313" y="677016"/>
                </a:lnTo>
                <a:lnTo>
                  <a:pt x="600603" y="674928"/>
                </a:lnTo>
                <a:lnTo>
                  <a:pt x="600511" y="669353"/>
                </a:lnTo>
                <a:lnTo>
                  <a:pt x="600458" y="668632"/>
                </a:lnTo>
                <a:lnTo>
                  <a:pt x="599871" y="668045"/>
                </a:lnTo>
                <a:close/>
              </a:path>
              <a:path w="605154" h="695960">
                <a:moveTo>
                  <a:pt x="571055" y="671542"/>
                </a:moveTo>
                <a:lnTo>
                  <a:pt x="570934" y="672249"/>
                </a:lnTo>
                <a:lnTo>
                  <a:pt x="570831" y="675500"/>
                </a:lnTo>
                <a:lnTo>
                  <a:pt x="571055" y="676374"/>
                </a:lnTo>
                <a:lnTo>
                  <a:pt x="571055" y="671542"/>
                </a:lnTo>
                <a:close/>
              </a:path>
              <a:path w="605154" h="695960">
                <a:moveTo>
                  <a:pt x="585184" y="664514"/>
                </a:moveTo>
                <a:lnTo>
                  <a:pt x="580428" y="664514"/>
                </a:lnTo>
                <a:lnTo>
                  <a:pt x="574103" y="670839"/>
                </a:lnTo>
                <a:lnTo>
                  <a:pt x="574064" y="671542"/>
                </a:lnTo>
                <a:lnTo>
                  <a:pt x="574504" y="673087"/>
                </a:lnTo>
                <a:lnTo>
                  <a:pt x="574904" y="675233"/>
                </a:lnTo>
                <a:lnTo>
                  <a:pt x="574979" y="675728"/>
                </a:lnTo>
                <a:lnTo>
                  <a:pt x="575172" y="673049"/>
                </a:lnTo>
                <a:lnTo>
                  <a:pt x="576173" y="670420"/>
                </a:lnTo>
                <a:lnTo>
                  <a:pt x="581761" y="665594"/>
                </a:lnTo>
                <a:lnTo>
                  <a:pt x="584555" y="664984"/>
                </a:lnTo>
                <a:lnTo>
                  <a:pt x="586522" y="664984"/>
                </a:lnTo>
                <a:lnTo>
                  <a:pt x="585184" y="664514"/>
                </a:lnTo>
                <a:close/>
              </a:path>
              <a:path w="605154" h="695960">
                <a:moveTo>
                  <a:pt x="584555" y="664984"/>
                </a:moveTo>
                <a:lnTo>
                  <a:pt x="581761" y="665594"/>
                </a:lnTo>
                <a:lnTo>
                  <a:pt x="576173" y="670420"/>
                </a:lnTo>
                <a:lnTo>
                  <a:pt x="575172" y="673049"/>
                </a:lnTo>
                <a:lnTo>
                  <a:pt x="574979" y="675728"/>
                </a:lnTo>
                <a:lnTo>
                  <a:pt x="599871" y="675728"/>
                </a:lnTo>
                <a:lnTo>
                  <a:pt x="587184" y="665187"/>
                </a:lnTo>
                <a:lnTo>
                  <a:pt x="584555" y="664984"/>
                </a:lnTo>
                <a:close/>
              </a:path>
              <a:path w="605154" h="695960">
                <a:moveTo>
                  <a:pt x="596410" y="664583"/>
                </a:moveTo>
                <a:lnTo>
                  <a:pt x="598309" y="667804"/>
                </a:lnTo>
                <a:lnTo>
                  <a:pt x="599008" y="669353"/>
                </a:lnTo>
                <a:lnTo>
                  <a:pt x="599871" y="672738"/>
                </a:lnTo>
                <a:lnTo>
                  <a:pt x="599871" y="668045"/>
                </a:lnTo>
                <a:lnTo>
                  <a:pt x="596410" y="664583"/>
                </a:lnTo>
                <a:close/>
              </a:path>
              <a:path w="605154" h="695960">
                <a:moveTo>
                  <a:pt x="573046" y="668237"/>
                </a:moveTo>
                <a:lnTo>
                  <a:pt x="571731" y="670420"/>
                </a:lnTo>
                <a:lnTo>
                  <a:pt x="571719" y="670839"/>
                </a:lnTo>
                <a:lnTo>
                  <a:pt x="571842" y="672553"/>
                </a:lnTo>
                <a:lnTo>
                  <a:pt x="572080" y="670966"/>
                </a:lnTo>
                <a:lnTo>
                  <a:pt x="572312" y="670090"/>
                </a:lnTo>
                <a:lnTo>
                  <a:pt x="573013" y="668632"/>
                </a:lnTo>
                <a:lnTo>
                  <a:pt x="573046" y="668237"/>
                </a:lnTo>
                <a:close/>
              </a:path>
              <a:path w="605154" h="695960">
                <a:moveTo>
                  <a:pt x="573108" y="668435"/>
                </a:moveTo>
                <a:lnTo>
                  <a:pt x="572312" y="670090"/>
                </a:lnTo>
                <a:lnTo>
                  <a:pt x="572080" y="670966"/>
                </a:lnTo>
                <a:lnTo>
                  <a:pt x="571842" y="672553"/>
                </a:lnTo>
                <a:lnTo>
                  <a:pt x="573976" y="672553"/>
                </a:lnTo>
                <a:lnTo>
                  <a:pt x="573862" y="670839"/>
                </a:lnTo>
                <a:lnTo>
                  <a:pt x="573108" y="668435"/>
                </a:lnTo>
                <a:close/>
              </a:path>
              <a:path w="605154" h="695960">
                <a:moveTo>
                  <a:pt x="571224" y="667406"/>
                </a:moveTo>
                <a:lnTo>
                  <a:pt x="571055" y="667575"/>
                </a:lnTo>
                <a:lnTo>
                  <a:pt x="571055" y="671542"/>
                </a:lnTo>
                <a:lnTo>
                  <a:pt x="571609" y="670623"/>
                </a:lnTo>
                <a:lnTo>
                  <a:pt x="571524" y="669353"/>
                </a:lnTo>
                <a:lnTo>
                  <a:pt x="571224" y="667406"/>
                </a:lnTo>
                <a:close/>
              </a:path>
              <a:path w="605154" h="695960">
                <a:moveTo>
                  <a:pt x="580241" y="662275"/>
                </a:moveTo>
                <a:lnTo>
                  <a:pt x="573170" y="668632"/>
                </a:lnTo>
                <a:lnTo>
                  <a:pt x="573976" y="671237"/>
                </a:lnTo>
                <a:lnTo>
                  <a:pt x="574103" y="670839"/>
                </a:lnTo>
                <a:lnTo>
                  <a:pt x="580428" y="664514"/>
                </a:lnTo>
                <a:lnTo>
                  <a:pt x="585184" y="664514"/>
                </a:lnTo>
                <a:lnTo>
                  <a:pt x="584606" y="664311"/>
                </a:lnTo>
                <a:lnTo>
                  <a:pt x="582510" y="663371"/>
                </a:lnTo>
                <a:lnTo>
                  <a:pt x="580241" y="662275"/>
                </a:lnTo>
                <a:close/>
              </a:path>
              <a:path w="605154" h="695960">
                <a:moveTo>
                  <a:pt x="572412" y="666218"/>
                </a:moveTo>
                <a:lnTo>
                  <a:pt x="571258" y="667372"/>
                </a:lnTo>
                <a:lnTo>
                  <a:pt x="571290" y="667804"/>
                </a:lnTo>
                <a:lnTo>
                  <a:pt x="571685" y="670496"/>
                </a:lnTo>
                <a:lnTo>
                  <a:pt x="572926" y="668435"/>
                </a:lnTo>
                <a:lnTo>
                  <a:pt x="572838" y="667575"/>
                </a:lnTo>
                <a:lnTo>
                  <a:pt x="572412" y="666218"/>
                </a:lnTo>
                <a:close/>
              </a:path>
              <a:path w="605154" h="695960">
                <a:moveTo>
                  <a:pt x="521911" y="407560"/>
                </a:moveTo>
                <a:lnTo>
                  <a:pt x="564160" y="628817"/>
                </a:lnTo>
                <a:lnTo>
                  <a:pt x="578840" y="645820"/>
                </a:lnTo>
                <a:lnTo>
                  <a:pt x="580601" y="647632"/>
                </a:lnTo>
                <a:lnTo>
                  <a:pt x="590064" y="657202"/>
                </a:lnTo>
                <a:lnTo>
                  <a:pt x="591426" y="658609"/>
                </a:lnTo>
                <a:lnTo>
                  <a:pt x="594720" y="662423"/>
                </a:lnTo>
                <a:lnTo>
                  <a:pt x="599871" y="667575"/>
                </a:lnTo>
                <a:lnTo>
                  <a:pt x="599871" y="668045"/>
                </a:lnTo>
                <a:lnTo>
                  <a:pt x="600458" y="668632"/>
                </a:lnTo>
                <a:lnTo>
                  <a:pt x="600367" y="667372"/>
                </a:lnTo>
                <a:lnTo>
                  <a:pt x="599926" y="664311"/>
                </a:lnTo>
                <a:lnTo>
                  <a:pt x="598246" y="654240"/>
                </a:lnTo>
                <a:lnTo>
                  <a:pt x="597759" y="650657"/>
                </a:lnTo>
                <a:lnTo>
                  <a:pt x="597446" y="649566"/>
                </a:lnTo>
                <a:lnTo>
                  <a:pt x="552184" y="412457"/>
                </a:lnTo>
                <a:lnTo>
                  <a:pt x="526808" y="412457"/>
                </a:lnTo>
                <a:lnTo>
                  <a:pt x="521911" y="407560"/>
                </a:lnTo>
                <a:close/>
              </a:path>
              <a:path w="605154" h="695960">
                <a:moveTo>
                  <a:pt x="573826" y="666941"/>
                </a:moveTo>
                <a:lnTo>
                  <a:pt x="573161" y="668045"/>
                </a:lnTo>
                <a:lnTo>
                  <a:pt x="573108" y="668435"/>
                </a:lnTo>
                <a:lnTo>
                  <a:pt x="573826" y="666941"/>
                </a:lnTo>
                <a:close/>
              </a:path>
              <a:path w="605154" h="695960">
                <a:moveTo>
                  <a:pt x="577858" y="661123"/>
                </a:moveTo>
                <a:lnTo>
                  <a:pt x="577507" y="661123"/>
                </a:lnTo>
                <a:lnTo>
                  <a:pt x="572503" y="666127"/>
                </a:lnTo>
                <a:lnTo>
                  <a:pt x="572539" y="666623"/>
                </a:lnTo>
                <a:lnTo>
                  <a:pt x="573046" y="668237"/>
                </a:lnTo>
                <a:lnTo>
                  <a:pt x="573826" y="666941"/>
                </a:lnTo>
                <a:lnTo>
                  <a:pt x="574217" y="666127"/>
                </a:lnTo>
                <a:lnTo>
                  <a:pt x="574503" y="665818"/>
                </a:lnTo>
                <a:lnTo>
                  <a:pt x="575043" y="664921"/>
                </a:lnTo>
                <a:lnTo>
                  <a:pt x="575821" y="664387"/>
                </a:lnTo>
                <a:lnTo>
                  <a:pt x="576465" y="663689"/>
                </a:lnTo>
                <a:lnTo>
                  <a:pt x="577432" y="663283"/>
                </a:lnTo>
                <a:lnTo>
                  <a:pt x="577786" y="663041"/>
                </a:lnTo>
                <a:lnTo>
                  <a:pt x="578665" y="662767"/>
                </a:lnTo>
                <a:lnTo>
                  <a:pt x="580054" y="662185"/>
                </a:lnTo>
                <a:lnTo>
                  <a:pt x="577858" y="661123"/>
                </a:lnTo>
                <a:close/>
              </a:path>
              <a:path w="605154" h="695960">
                <a:moveTo>
                  <a:pt x="594720" y="662423"/>
                </a:moveTo>
                <a:lnTo>
                  <a:pt x="596410" y="664583"/>
                </a:lnTo>
                <a:lnTo>
                  <a:pt x="599871" y="668045"/>
                </a:lnTo>
                <a:lnTo>
                  <a:pt x="599871" y="667575"/>
                </a:lnTo>
                <a:lnTo>
                  <a:pt x="594720" y="662423"/>
                </a:lnTo>
                <a:close/>
              </a:path>
              <a:path w="605154" h="695960">
                <a:moveTo>
                  <a:pt x="569558" y="657167"/>
                </a:moveTo>
                <a:lnTo>
                  <a:pt x="569747" y="658558"/>
                </a:lnTo>
                <a:lnTo>
                  <a:pt x="571224" y="667406"/>
                </a:lnTo>
                <a:lnTo>
                  <a:pt x="572412" y="666218"/>
                </a:lnTo>
                <a:lnTo>
                  <a:pt x="570026" y="658558"/>
                </a:lnTo>
                <a:lnTo>
                  <a:pt x="569635" y="657202"/>
                </a:lnTo>
                <a:close/>
              </a:path>
              <a:path w="605154" h="695960">
                <a:moveTo>
                  <a:pt x="574503" y="665818"/>
                </a:moveTo>
                <a:lnTo>
                  <a:pt x="574217" y="666127"/>
                </a:lnTo>
                <a:lnTo>
                  <a:pt x="573826" y="666941"/>
                </a:lnTo>
                <a:lnTo>
                  <a:pt x="574503" y="665818"/>
                </a:lnTo>
                <a:close/>
              </a:path>
              <a:path w="605154" h="695960">
                <a:moveTo>
                  <a:pt x="569635" y="657202"/>
                </a:moveTo>
                <a:lnTo>
                  <a:pt x="570217" y="659218"/>
                </a:lnTo>
                <a:lnTo>
                  <a:pt x="572412" y="666218"/>
                </a:lnTo>
                <a:lnTo>
                  <a:pt x="577507" y="661123"/>
                </a:lnTo>
                <a:lnTo>
                  <a:pt x="577858" y="661123"/>
                </a:lnTo>
                <a:lnTo>
                  <a:pt x="571550" y="658075"/>
                </a:lnTo>
                <a:lnTo>
                  <a:pt x="569635" y="657202"/>
                </a:lnTo>
                <a:close/>
              </a:path>
              <a:path w="605154" h="695960">
                <a:moveTo>
                  <a:pt x="575821" y="664387"/>
                </a:moveTo>
                <a:lnTo>
                  <a:pt x="575043" y="664921"/>
                </a:lnTo>
                <a:lnTo>
                  <a:pt x="574503" y="665818"/>
                </a:lnTo>
                <a:lnTo>
                  <a:pt x="575821" y="664387"/>
                </a:lnTo>
                <a:close/>
              </a:path>
              <a:path w="605154" h="695960">
                <a:moveTo>
                  <a:pt x="586522" y="664984"/>
                </a:moveTo>
                <a:lnTo>
                  <a:pt x="584555" y="664984"/>
                </a:lnTo>
                <a:lnTo>
                  <a:pt x="587184" y="665187"/>
                </a:lnTo>
                <a:lnTo>
                  <a:pt x="586955" y="665137"/>
                </a:lnTo>
                <a:lnTo>
                  <a:pt x="586522" y="664984"/>
                </a:lnTo>
                <a:close/>
              </a:path>
              <a:path w="605154" h="695960">
                <a:moveTo>
                  <a:pt x="583768" y="660628"/>
                </a:moveTo>
                <a:lnTo>
                  <a:pt x="582483" y="661167"/>
                </a:lnTo>
                <a:lnTo>
                  <a:pt x="584085" y="661543"/>
                </a:lnTo>
                <a:lnTo>
                  <a:pt x="584504" y="661619"/>
                </a:lnTo>
                <a:lnTo>
                  <a:pt x="583069" y="661619"/>
                </a:lnTo>
                <a:lnTo>
                  <a:pt x="581977" y="661733"/>
                </a:lnTo>
                <a:lnTo>
                  <a:pt x="580241" y="662275"/>
                </a:lnTo>
                <a:lnTo>
                  <a:pt x="582567" y="663397"/>
                </a:lnTo>
                <a:lnTo>
                  <a:pt x="584606" y="664311"/>
                </a:lnTo>
                <a:lnTo>
                  <a:pt x="586955" y="665137"/>
                </a:lnTo>
                <a:lnTo>
                  <a:pt x="587184" y="665187"/>
                </a:lnTo>
                <a:lnTo>
                  <a:pt x="596766" y="665187"/>
                </a:lnTo>
                <a:lnTo>
                  <a:pt x="596362" y="664514"/>
                </a:lnTo>
                <a:lnTo>
                  <a:pt x="595674" y="663613"/>
                </a:lnTo>
                <a:lnTo>
                  <a:pt x="592708" y="663613"/>
                </a:lnTo>
                <a:lnTo>
                  <a:pt x="591982" y="663041"/>
                </a:lnTo>
                <a:lnTo>
                  <a:pt x="591375" y="662647"/>
                </a:lnTo>
                <a:lnTo>
                  <a:pt x="587311" y="660946"/>
                </a:lnTo>
                <a:lnTo>
                  <a:pt x="583768" y="660628"/>
                </a:lnTo>
                <a:close/>
              </a:path>
              <a:path w="605154" h="695960">
                <a:moveTo>
                  <a:pt x="596362" y="664514"/>
                </a:moveTo>
                <a:close/>
              </a:path>
              <a:path w="605154" h="695960">
                <a:moveTo>
                  <a:pt x="577432" y="663283"/>
                </a:moveTo>
                <a:lnTo>
                  <a:pt x="576465" y="663689"/>
                </a:lnTo>
                <a:lnTo>
                  <a:pt x="575821" y="664387"/>
                </a:lnTo>
                <a:lnTo>
                  <a:pt x="577432" y="663283"/>
                </a:lnTo>
                <a:close/>
              </a:path>
              <a:path w="605154" h="695960">
                <a:moveTo>
                  <a:pt x="590104" y="660628"/>
                </a:moveTo>
                <a:lnTo>
                  <a:pt x="583768" y="660628"/>
                </a:lnTo>
                <a:lnTo>
                  <a:pt x="587311" y="660946"/>
                </a:lnTo>
                <a:lnTo>
                  <a:pt x="591375" y="662647"/>
                </a:lnTo>
                <a:lnTo>
                  <a:pt x="592099" y="663117"/>
                </a:lnTo>
                <a:lnTo>
                  <a:pt x="592708" y="663613"/>
                </a:lnTo>
                <a:lnTo>
                  <a:pt x="590270" y="660844"/>
                </a:lnTo>
                <a:lnTo>
                  <a:pt x="590104" y="660628"/>
                </a:lnTo>
                <a:close/>
              </a:path>
              <a:path w="605154" h="695960">
                <a:moveTo>
                  <a:pt x="564154" y="628810"/>
                </a:moveTo>
                <a:lnTo>
                  <a:pt x="579450" y="646531"/>
                </a:lnTo>
                <a:lnTo>
                  <a:pt x="581164" y="648741"/>
                </a:lnTo>
                <a:lnTo>
                  <a:pt x="588746" y="658863"/>
                </a:lnTo>
                <a:lnTo>
                  <a:pt x="590589" y="661212"/>
                </a:lnTo>
                <a:lnTo>
                  <a:pt x="592500" y="663397"/>
                </a:lnTo>
                <a:lnTo>
                  <a:pt x="592708" y="663613"/>
                </a:lnTo>
                <a:lnTo>
                  <a:pt x="595674" y="663613"/>
                </a:lnTo>
                <a:lnTo>
                  <a:pt x="594720" y="662423"/>
                </a:lnTo>
                <a:lnTo>
                  <a:pt x="593420" y="661123"/>
                </a:lnTo>
                <a:lnTo>
                  <a:pt x="593597" y="661123"/>
                </a:lnTo>
                <a:lnTo>
                  <a:pt x="591377" y="658558"/>
                </a:lnTo>
                <a:lnTo>
                  <a:pt x="589370" y="656488"/>
                </a:lnTo>
                <a:lnTo>
                  <a:pt x="580481" y="647509"/>
                </a:lnTo>
                <a:lnTo>
                  <a:pt x="578840" y="645820"/>
                </a:lnTo>
                <a:lnTo>
                  <a:pt x="564154" y="628810"/>
                </a:lnTo>
                <a:close/>
              </a:path>
              <a:path w="605154" h="695960">
                <a:moveTo>
                  <a:pt x="578665" y="662767"/>
                </a:moveTo>
                <a:lnTo>
                  <a:pt x="577786" y="663041"/>
                </a:lnTo>
                <a:lnTo>
                  <a:pt x="577432" y="663283"/>
                </a:lnTo>
                <a:lnTo>
                  <a:pt x="578665" y="662767"/>
                </a:lnTo>
                <a:close/>
              </a:path>
              <a:path w="605154" h="695960">
                <a:moveTo>
                  <a:pt x="580054" y="662185"/>
                </a:moveTo>
                <a:lnTo>
                  <a:pt x="578665" y="662767"/>
                </a:lnTo>
                <a:lnTo>
                  <a:pt x="580241" y="662275"/>
                </a:lnTo>
                <a:lnTo>
                  <a:pt x="580054" y="662185"/>
                </a:lnTo>
                <a:close/>
              </a:path>
              <a:path w="605154" h="695960">
                <a:moveTo>
                  <a:pt x="593597" y="661123"/>
                </a:moveTo>
                <a:lnTo>
                  <a:pt x="593420" y="661123"/>
                </a:lnTo>
                <a:lnTo>
                  <a:pt x="594720" y="662423"/>
                </a:lnTo>
                <a:lnTo>
                  <a:pt x="593597" y="661123"/>
                </a:lnTo>
                <a:close/>
              </a:path>
              <a:path w="605154" h="695960">
                <a:moveTo>
                  <a:pt x="582483" y="661167"/>
                </a:moveTo>
                <a:lnTo>
                  <a:pt x="580054" y="662185"/>
                </a:lnTo>
                <a:lnTo>
                  <a:pt x="580241" y="662275"/>
                </a:lnTo>
                <a:lnTo>
                  <a:pt x="581977" y="661733"/>
                </a:lnTo>
                <a:lnTo>
                  <a:pt x="583069" y="661619"/>
                </a:lnTo>
                <a:lnTo>
                  <a:pt x="584504" y="661619"/>
                </a:lnTo>
                <a:lnTo>
                  <a:pt x="584085" y="661543"/>
                </a:lnTo>
                <a:lnTo>
                  <a:pt x="582483" y="661167"/>
                </a:lnTo>
                <a:close/>
              </a:path>
              <a:path w="605154" h="695960">
                <a:moveTo>
                  <a:pt x="569611" y="657118"/>
                </a:moveTo>
                <a:lnTo>
                  <a:pt x="571550" y="658075"/>
                </a:lnTo>
                <a:lnTo>
                  <a:pt x="580054" y="662185"/>
                </a:lnTo>
                <a:lnTo>
                  <a:pt x="582483" y="661167"/>
                </a:lnTo>
                <a:lnTo>
                  <a:pt x="580529" y="660590"/>
                </a:lnTo>
                <a:lnTo>
                  <a:pt x="570991" y="657517"/>
                </a:lnTo>
                <a:lnTo>
                  <a:pt x="569611" y="657118"/>
                </a:lnTo>
                <a:close/>
              </a:path>
              <a:path w="605154" h="695960">
                <a:moveTo>
                  <a:pt x="564155" y="628817"/>
                </a:moveTo>
                <a:lnTo>
                  <a:pt x="564705" y="631698"/>
                </a:lnTo>
                <a:lnTo>
                  <a:pt x="568225" y="648741"/>
                </a:lnTo>
                <a:lnTo>
                  <a:pt x="568896" y="652284"/>
                </a:lnTo>
                <a:lnTo>
                  <a:pt x="569499" y="656728"/>
                </a:lnTo>
                <a:lnTo>
                  <a:pt x="569611" y="657118"/>
                </a:lnTo>
                <a:lnTo>
                  <a:pt x="570991" y="657517"/>
                </a:lnTo>
                <a:lnTo>
                  <a:pt x="580529" y="660590"/>
                </a:lnTo>
                <a:lnTo>
                  <a:pt x="582483" y="661167"/>
                </a:lnTo>
                <a:lnTo>
                  <a:pt x="583768" y="660628"/>
                </a:lnTo>
                <a:lnTo>
                  <a:pt x="590104" y="660628"/>
                </a:lnTo>
                <a:lnTo>
                  <a:pt x="581056" y="648601"/>
                </a:lnTo>
                <a:lnTo>
                  <a:pt x="579450" y="646531"/>
                </a:lnTo>
                <a:lnTo>
                  <a:pt x="564155" y="628817"/>
                </a:lnTo>
                <a:close/>
              </a:path>
              <a:path w="605154" h="695960">
                <a:moveTo>
                  <a:pt x="569170" y="656990"/>
                </a:moveTo>
                <a:lnTo>
                  <a:pt x="569558" y="657167"/>
                </a:lnTo>
                <a:lnTo>
                  <a:pt x="569170" y="656990"/>
                </a:lnTo>
                <a:close/>
              </a:path>
              <a:path w="605154" h="695960">
                <a:moveTo>
                  <a:pt x="31686" y="21983"/>
                </a:moveTo>
                <a:lnTo>
                  <a:pt x="19634" y="32372"/>
                </a:lnTo>
                <a:lnTo>
                  <a:pt x="18977" y="41478"/>
                </a:lnTo>
                <a:lnTo>
                  <a:pt x="542349" y="647632"/>
                </a:lnTo>
                <a:lnTo>
                  <a:pt x="568959" y="656894"/>
                </a:lnTo>
                <a:lnTo>
                  <a:pt x="569170" y="656990"/>
                </a:lnTo>
                <a:lnTo>
                  <a:pt x="569549" y="657100"/>
                </a:lnTo>
                <a:lnTo>
                  <a:pt x="564139" y="628798"/>
                </a:lnTo>
                <a:lnTo>
                  <a:pt x="40779" y="22644"/>
                </a:lnTo>
                <a:lnTo>
                  <a:pt x="31686" y="21983"/>
                </a:lnTo>
                <a:close/>
              </a:path>
              <a:path w="605154" h="695960">
                <a:moveTo>
                  <a:pt x="542332" y="647626"/>
                </a:moveTo>
                <a:lnTo>
                  <a:pt x="545122" y="648601"/>
                </a:lnTo>
                <a:lnTo>
                  <a:pt x="561009" y="654405"/>
                </a:lnTo>
                <a:lnTo>
                  <a:pt x="564883" y="655751"/>
                </a:lnTo>
                <a:lnTo>
                  <a:pt x="569170" y="656990"/>
                </a:lnTo>
                <a:lnTo>
                  <a:pt x="568959" y="656894"/>
                </a:lnTo>
                <a:lnTo>
                  <a:pt x="542332" y="647626"/>
                </a:lnTo>
                <a:close/>
              </a:path>
              <a:path w="605154" h="695960">
                <a:moveTo>
                  <a:pt x="564145" y="628805"/>
                </a:moveTo>
                <a:lnTo>
                  <a:pt x="569429" y="656488"/>
                </a:lnTo>
                <a:lnTo>
                  <a:pt x="569499" y="656728"/>
                </a:lnTo>
                <a:lnTo>
                  <a:pt x="568896" y="652284"/>
                </a:lnTo>
                <a:lnTo>
                  <a:pt x="567979" y="647509"/>
                </a:lnTo>
                <a:lnTo>
                  <a:pt x="564705" y="631698"/>
                </a:lnTo>
                <a:lnTo>
                  <a:pt x="564145" y="628805"/>
                </a:lnTo>
                <a:close/>
              </a:path>
              <a:path w="605154" h="695960">
                <a:moveTo>
                  <a:pt x="592504" y="623680"/>
                </a:moveTo>
                <a:lnTo>
                  <a:pt x="597446" y="649566"/>
                </a:lnTo>
                <a:lnTo>
                  <a:pt x="597759" y="650657"/>
                </a:lnTo>
                <a:lnTo>
                  <a:pt x="597331" y="647509"/>
                </a:lnTo>
                <a:lnTo>
                  <a:pt x="596493" y="643089"/>
                </a:lnTo>
                <a:lnTo>
                  <a:pt x="593394" y="628192"/>
                </a:lnTo>
                <a:lnTo>
                  <a:pt x="592504" y="623680"/>
                </a:lnTo>
                <a:close/>
              </a:path>
              <a:path w="605154" h="695960">
                <a:moveTo>
                  <a:pt x="40216" y="21983"/>
                </a:moveTo>
                <a:lnTo>
                  <a:pt x="31686" y="21983"/>
                </a:lnTo>
                <a:lnTo>
                  <a:pt x="40779" y="22644"/>
                </a:lnTo>
                <a:lnTo>
                  <a:pt x="564145" y="628805"/>
                </a:lnTo>
                <a:lnTo>
                  <a:pt x="40216" y="21983"/>
                </a:lnTo>
                <a:close/>
              </a:path>
              <a:path w="605154" h="695960">
                <a:moveTo>
                  <a:pt x="326288" y="570509"/>
                </a:moveTo>
                <a:lnTo>
                  <a:pt x="310375" y="570509"/>
                </a:lnTo>
                <a:lnTo>
                  <a:pt x="303923" y="576961"/>
                </a:lnTo>
                <a:lnTo>
                  <a:pt x="303923" y="592874"/>
                </a:lnTo>
                <a:lnTo>
                  <a:pt x="310375" y="599325"/>
                </a:lnTo>
                <a:lnTo>
                  <a:pt x="315899" y="599325"/>
                </a:lnTo>
                <a:lnTo>
                  <a:pt x="313601" y="598525"/>
                </a:lnTo>
                <a:lnTo>
                  <a:pt x="304873" y="590722"/>
                </a:lnTo>
                <a:lnTo>
                  <a:pt x="304726" y="580183"/>
                </a:lnTo>
                <a:lnTo>
                  <a:pt x="311386" y="572011"/>
                </a:lnTo>
                <a:lnTo>
                  <a:pt x="323075" y="571309"/>
                </a:lnTo>
                <a:lnTo>
                  <a:pt x="327088" y="571309"/>
                </a:lnTo>
                <a:lnTo>
                  <a:pt x="326288" y="570509"/>
                </a:lnTo>
                <a:close/>
              </a:path>
              <a:path w="605154" h="695960">
                <a:moveTo>
                  <a:pt x="329231" y="573452"/>
                </a:moveTo>
                <a:lnTo>
                  <a:pt x="332739" y="576961"/>
                </a:lnTo>
                <a:lnTo>
                  <a:pt x="332739" y="592874"/>
                </a:lnTo>
                <a:lnTo>
                  <a:pt x="326288" y="599325"/>
                </a:lnTo>
                <a:lnTo>
                  <a:pt x="403560" y="599325"/>
                </a:lnTo>
                <a:lnTo>
                  <a:pt x="329231" y="573452"/>
                </a:lnTo>
                <a:close/>
              </a:path>
              <a:path w="605154" h="695960">
                <a:moveTo>
                  <a:pt x="323075" y="571309"/>
                </a:moveTo>
                <a:lnTo>
                  <a:pt x="311386" y="572011"/>
                </a:lnTo>
                <a:lnTo>
                  <a:pt x="304726" y="580183"/>
                </a:lnTo>
                <a:lnTo>
                  <a:pt x="304873" y="590722"/>
                </a:lnTo>
                <a:lnTo>
                  <a:pt x="313601" y="598525"/>
                </a:lnTo>
                <a:lnTo>
                  <a:pt x="323075" y="571309"/>
                </a:lnTo>
                <a:close/>
              </a:path>
              <a:path w="605154" h="695960">
                <a:moveTo>
                  <a:pt x="327088" y="571309"/>
                </a:moveTo>
                <a:lnTo>
                  <a:pt x="323075" y="571309"/>
                </a:lnTo>
                <a:lnTo>
                  <a:pt x="329231" y="573452"/>
                </a:lnTo>
                <a:lnTo>
                  <a:pt x="327088" y="571309"/>
                </a:lnTo>
                <a:close/>
              </a:path>
              <a:path w="605154" h="695960">
                <a:moveTo>
                  <a:pt x="548919" y="395350"/>
                </a:moveTo>
                <a:lnTo>
                  <a:pt x="520611" y="400748"/>
                </a:lnTo>
                <a:lnTo>
                  <a:pt x="521911" y="407560"/>
                </a:lnTo>
                <a:lnTo>
                  <a:pt x="526808" y="412457"/>
                </a:lnTo>
                <a:lnTo>
                  <a:pt x="542721" y="412457"/>
                </a:lnTo>
                <a:lnTo>
                  <a:pt x="549173" y="406006"/>
                </a:lnTo>
                <a:lnTo>
                  <a:pt x="549173" y="396681"/>
                </a:lnTo>
                <a:lnTo>
                  <a:pt x="548919" y="395350"/>
                </a:lnTo>
                <a:close/>
              </a:path>
              <a:path w="605154" h="695960">
                <a:moveTo>
                  <a:pt x="549173" y="396681"/>
                </a:moveTo>
                <a:lnTo>
                  <a:pt x="549173" y="406006"/>
                </a:lnTo>
                <a:lnTo>
                  <a:pt x="542721" y="412457"/>
                </a:lnTo>
                <a:lnTo>
                  <a:pt x="552184" y="412457"/>
                </a:lnTo>
                <a:lnTo>
                  <a:pt x="549173" y="396681"/>
                </a:lnTo>
                <a:close/>
              </a:path>
              <a:path w="605154" h="695960">
                <a:moveTo>
                  <a:pt x="542721" y="383641"/>
                </a:moveTo>
                <a:lnTo>
                  <a:pt x="526808" y="383641"/>
                </a:lnTo>
                <a:lnTo>
                  <a:pt x="520357" y="390093"/>
                </a:lnTo>
                <a:lnTo>
                  <a:pt x="520357" y="406006"/>
                </a:lnTo>
                <a:lnTo>
                  <a:pt x="521911" y="407560"/>
                </a:lnTo>
                <a:lnTo>
                  <a:pt x="520611" y="400748"/>
                </a:lnTo>
                <a:lnTo>
                  <a:pt x="523010" y="389289"/>
                </a:lnTo>
                <a:lnTo>
                  <a:pt x="532064" y="383895"/>
                </a:lnTo>
                <a:lnTo>
                  <a:pt x="542975" y="383895"/>
                </a:lnTo>
                <a:lnTo>
                  <a:pt x="542721" y="383641"/>
                </a:lnTo>
                <a:close/>
              </a:path>
              <a:path w="605154" h="695960">
                <a:moveTo>
                  <a:pt x="532064" y="383895"/>
                </a:moveTo>
                <a:lnTo>
                  <a:pt x="523010" y="389289"/>
                </a:lnTo>
                <a:lnTo>
                  <a:pt x="520611" y="400748"/>
                </a:lnTo>
                <a:lnTo>
                  <a:pt x="548919" y="395350"/>
                </a:lnTo>
                <a:lnTo>
                  <a:pt x="542469" y="385578"/>
                </a:lnTo>
                <a:lnTo>
                  <a:pt x="532064" y="383895"/>
                </a:lnTo>
                <a:close/>
              </a:path>
              <a:path w="605154" h="695960">
                <a:moveTo>
                  <a:pt x="542975" y="383895"/>
                </a:moveTo>
                <a:lnTo>
                  <a:pt x="532064" y="383895"/>
                </a:lnTo>
                <a:lnTo>
                  <a:pt x="542469" y="385578"/>
                </a:lnTo>
                <a:lnTo>
                  <a:pt x="548919" y="395350"/>
                </a:lnTo>
                <a:lnTo>
                  <a:pt x="549173" y="396681"/>
                </a:lnTo>
                <a:lnTo>
                  <a:pt x="549173" y="390093"/>
                </a:lnTo>
                <a:lnTo>
                  <a:pt x="542975" y="383895"/>
                </a:lnTo>
                <a:close/>
              </a:path>
              <a:path w="605154" h="695960">
                <a:moveTo>
                  <a:pt x="12712" y="0"/>
                </a:moveTo>
                <a:lnTo>
                  <a:pt x="660" y="10401"/>
                </a:lnTo>
                <a:lnTo>
                  <a:pt x="0" y="19494"/>
                </a:lnTo>
                <a:lnTo>
                  <a:pt x="18974" y="41474"/>
                </a:lnTo>
                <a:lnTo>
                  <a:pt x="19634" y="32372"/>
                </a:lnTo>
                <a:lnTo>
                  <a:pt x="31686" y="21983"/>
                </a:lnTo>
                <a:lnTo>
                  <a:pt x="40216" y="21983"/>
                </a:lnTo>
                <a:lnTo>
                  <a:pt x="21805" y="660"/>
                </a:lnTo>
                <a:lnTo>
                  <a:pt x="12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3632" y="4827511"/>
            <a:ext cx="604520" cy="626745"/>
          </a:xfrm>
          <a:custGeom>
            <a:avLst/>
            <a:gdLst/>
            <a:ahLst/>
            <a:cxnLst/>
            <a:rect l="l" t="t" r="r" b="b"/>
            <a:pathLst>
              <a:path w="604520" h="626745">
                <a:moveTo>
                  <a:pt x="566765" y="620128"/>
                </a:moveTo>
                <a:lnTo>
                  <a:pt x="571919" y="622274"/>
                </a:lnTo>
                <a:lnTo>
                  <a:pt x="574471" y="623277"/>
                </a:lnTo>
                <a:lnTo>
                  <a:pt x="585774" y="626541"/>
                </a:lnTo>
                <a:lnTo>
                  <a:pt x="592010" y="626694"/>
                </a:lnTo>
                <a:lnTo>
                  <a:pt x="598332" y="620599"/>
                </a:lnTo>
                <a:lnTo>
                  <a:pt x="570434" y="620599"/>
                </a:lnTo>
                <a:lnTo>
                  <a:pt x="566765" y="620128"/>
                </a:lnTo>
                <a:close/>
              </a:path>
              <a:path w="604520" h="626745">
                <a:moveTo>
                  <a:pt x="322859" y="518845"/>
                </a:moveTo>
                <a:lnTo>
                  <a:pt x="314871" y="546531"/>
                </a:lnTo>
                <a:lnTo>
                  <a:pt x="559015" y="616953"/>
                </a:lnTo>
                <a:lnTo>
                  <a:pt x="561060" y="617753"/>
                </a:lnTo>
                <a:lnTo>
                  <a:pt x="566765" y="620128"/>
                </a:lnTo>
                <a:lnTo>
                  <a:pt x="570434" y="620599"/>
                </a:lnTo>
                <a:lnTo>
                  <a:pt x="575322" y="620229"/>
                </a:lnTo>
                <a:lnTo>
                  <a:pt x="584453" y="618782"/>
                </a:lnTo>
                <a:lnTo>
                  <a:pt x="588262" y="616369"/>
                </a:lnTo>
                <a:lnTo>
                  <a:pt x="573404" y="616369"/>
                </a:lnTo>
                <a:lnTo>
                  <a:pt x="569188" y="613460"/>
                </a:lnTo>
                <a:lnTo>
                  <a:pt x="561594" y="605574"/>
                </a:lnTo>
                <a:lnTo>
                  <a:pt x="559882" y="603503"/>
                </a:lnTo>
                <a:lnTo>
                  <a:pt x="552640" y="594448"/>
                </a:lnTo>
                <a:lnTo>
                  <a:pt x="551212" y="592734"/>
                </a:lnTo>
                <a:lnTo>
                  <a:pt x="540510" y="581620"/>
                </a:lnTo>
                <a:lnTo>
                  <a:pt x="420789" y="547090"/>
                </a:lnTo>
                <a:lnTo>
                  <a:pt x="326821" y="547090"/>
                </a:lnTo>
                <a:lnTo>
                  <a:pt x="333273" y="540638"/>
                </a:lnTo>
                <a:lnTo>
                  <a:pt x="333273" y="524725"/>
                </a:lnTo>
                <a:lnTo>
                  <a:pt x="329230" y="520683"/>
                </a:lnTo>
                <a:lnTo>
                  <a:pt x="322859" y="518845"/>
                </a:lnTo>
                <a:close/>
              </a:path>
              <a:path w="604520" h="626745">
                <a:moveTo>
                  <a:pt x="598755" y="589327"/>
                </a:moveTo>
                <a:lnTo>
                  <a:pt x="598924" y="591200"/>
                </a:lnTo>
                <a:lnTo>
                  <a:pt x="599030" y="593534"/>
                </a:lnTo>
                <a:lnTo>
                  <a:pt x="598538" y="597890"/>
                </a:lnTo>
                <a:lnTo>
                  <a:pt x="596734" y="606958"/>
                </a:lnTo>
                <a:lnTo>
                  <a:pt x="593024" y="612346"/>
                </a:lnTo>
                <a:lnTo>
                  <a:pt x="592918" y="613359"/>
                </a:lnTo>
                <a:lnTo>
                  <a:pt x="591795" y="614130"/>
                </a:lnTo>
                <a:lnTo>
                  <a:pt x="591058" y="615200"/>
                </a:lnTo>
                <a:lnTo>
                  <a:pt x="589995" y="615271"/>
                </a:lnTo>
                <a:lnTo>
                  <a:pt x="584453" y="618782"/>
                </a:lnTo>
                <a:lnTo>
                  <a:pt x="575322" y="620229"/>
                </a:lnTo>
                <a:lnTo>
                  <a:pt x="570434" y="620599"/>
                </a:lnTo>
                <a:lnTo>
                  <a:pt x="598332" y="620599"/>
                </a:lnTo>
                <a:lnTo>
                  <a:pt x="604354" y="614794"/>
                </a:lnTo>
                <a:lnTo>
                  <a:pt x="604443" y="608571"/>
                </a:lnTo>
                <a:lnTo>
                  <a:pt x="601611" y="597153"/>
                </a:lnTo>
                <a:lnTo>
                  <a:pt x="600667" y="594448"/>
                </a:lnTo>
                <a:lnTo>
                  <a:pt x="598755" y="589327"/>
                </a:lnTo>
                <a:close/>
              </a:path>
              <a:path w="604520" h="626745">
                <a:moveTo>
                  <a:pt x="314871" y="546531"/>
                </a:moveTo>
                <a:lnTo>
                  <a:pt x="544131" y="612660"/>
                </a:lnTo>
                <a:lnTo>
                  <a:pt x="546371" y="613460"/>
                </a:lnTo>
                <a:lnTo>
                  <a:pt x="550748" y="615099"/>
                </a:lnTo>
                <a:lnTo>
                  <a:pt x="559258" y="618172"/>
                </a:lnTo>
                <a:lnTo>
                  <a:pt x="565450" y="619960"/>
                </a:lnTo>
                <a:lnTo>
                  <a:pt x="566765" y="620128"/>
                </a:lnTo>
                <a:lnTo>
                  <a:pt x="561060" y="617753"/>
                </a:lnTo>
                <a:lnTo>
                  <a:pt x="559015" y="616953"/>
                </a:lnTo>
                <a:lnTo>
                  <a:pt x="314871" y="546531"/>
                </a:lnTo>
                <a:close/>
              </a:path>
              <a:path w="604520" h="626745">
                <a:moveTo>
                  <a:pt x="551249" y="592772"/>
                </a:moveTo>
                <a:lnTo>
                  <a:pt x="552731" y="594563"/>
                </a:lnTo>
                <a:lnTo>
                  <a:pt x="559997" y="603643"/>
                </a:lnTo>
                <a:lnTo>
                  <a:pt x="561606" y="605586"/>
                </a:lnTo>
                <a:lnTo>
                  <a:pt x="569188" y="613460"/>
                </a:lnTo>
                <a:lnTo>
                  <a:pt x="573404" y="616369"/>
                </a:lnTo>
                <a:lnTo>
                  <a:pt x="589995" y="615271"/>
                </a:lnTo>
                <a:lnTo>
                  <a:pt x="591795" y="614130"/>
                </a:lnTo>
                <a:lnTo>
                  <a:pt x="593024" y="612346"/>
                </a:lnTo>
                <a:lnTo>
                  <a:pt x="593471" y="608037"/>
                </a:lnTo>
                <a:lnTo>
                  <a:pt x="574598" y="608037"/>
                </a:lnTo>
                <a:lnTo>
                  <a:pt x="574573" y="607847"/>
                </a:lnTo>
                <a:lnTo>
                  <a:pt x="574315" y="606805"/>
                </a:lnTo>
                <a:lnTo>
                  <a:pt x="566686" y="606805"/>
                </a:lnTo>
                <a:lnTo>
                  <a:pt x="566321" y="606374"/>
                </a:lnTo>
                <a:lnTo>
                  <a:pt x="564502" y="604494"/>
                </a:lnTo>
                <a:lnTo>
                  <a:pt x="562851" y="602995"/>
                </a:lnTo>
                <a:lnTo>
                  <a:pt x="554062" y="595414"/>
                </a:lnTo>
                <a:lnTo>
                  <a:pt x="551983" y="593534"/>
                </a:lnTo>
                <a:lnTo>
                  <a:pt x="551249" y="592772"/>
                </a:lnTo>
                <a:close/>
              </a:path>
              <a:path w="604520" h="626745">
                <a:moveTo>
                  <a:pt x="589995" y="615271"/>
                </a:moveTo>
                <a:lnTo>
                  <a:pt x="573404" y="616369"/>
                </a:lnTo>
                <a:lnTo>
                  <a:pt x="588262" y="616369"/>
                </a:lnTo>
                <a:lnTo>
                  <a:pt x="589995" y="615271"/>
                </a:lnTo>
                <a:close/>
              </a:path>
              <a:path w="604520" h="626745">
                <a:moveTo>
                  <a:pt x="591795" y="614130"/>
                </a:moveTo>
                <a:lnTo>
                  <a:pt x="589995" y="615271"/>
                </a:lnTo>
                <a:lnTo>
                  <a:pt x="591058" y="615200"/>
                </a:lnTo>
                <a:lnTo>
                  <a:pt x="591795" y="614130"/>
                </a:lnTo>
                <a:close/>
              </a:path>
              <a:path w="604520" h="626745">
                <a:moveTo>
                  <a:pt x="593024" y="612346"/>
                </a:moveTo>
                <a:lnTo>
                  <a:pt x="591795" y="614130"/>
                </a:lnTo>
                <a:lnTo>
                  <a:pt x="592852" y="613460"/>
                </a:lnTo>
                <a:lnTo>
                  <a:pt x="593024" y="612346"/>
                </a:lnTo>
                <a:close/>
              </a:path>
              <a:path w="604520" h="626745">
                <a:moveTo>
                  <a:pt x="508424" y="348277"/>
                </a:moveTo>
                <a:lnTo>
                  <a:pt x="561281" y="561641"/>
                </a:lnTo>
                <a:lnTo>
                  <a:pt x="571982" y="572757"/>
                </a:lnTo>
                <a:lnTo>
                  <a:pt x="573777" y="574367"/>
                </a:lnTo>
                <a:lnTo>
                  <a:pt x="582422" y="581825"/>
                </a:lnTo>
                <a:lnTo>
                  <a:pt x="584415" y="583615"/>
                </a:lnTo>
                <a:lnTo>
                  <a:pt x="591958" y="591448"/>
                </a:lnTo>
                <a:lnTo>
                  <a:pt x="594741" y="595820"/>
                </a:lnTo>
                <a:lnTo>
                  <a:pt x="593024" y="612346"/>
                </a:lnTo>
                <a:lnTo>
                  <a:pt x="596734" y="606958"/>
                </a:lnTo>
                <a:lnTo>
                  <a:pt x="598538" y="597890"/>
                </a:lnTo>
                <a:lnTo>
                  <a:pt x="599030" y="593534"/>
                </a:lnTo>
                <a:lnTo>
                  <a:pt x="598924" y="591200"/>
                </a:lnTo>
                <a:lnTo>
                  <a:pt x="598803" y="589851"/>
                </a:lnTo>
                <a:lnTo>
                  <a:pt x="598718" y="589229"/>
                </a:lnTo>
                <a:lnTo>
                  <a:pt x="596595" y="583539"/>
                </a:lnTo>
                <a:lnTo>
                  <a:pt x="595871" y="581456"/>
                </a:lnTo>
                <a:lnTo>
                  <a:pt x="539210" y="352691"/>
                </a:lnTo>
                <a:lnTo>
                  <a:pt x="512838" y="352691"/>
                </a:lnTo>
                <a:lnTo>
                  <a:pt x="508424" y="348277"/>
                </a:lnTo>
                <a:close/>
              </a:path>
              <a:path w="604520" h="626745">
                <a:moveTo>
                  <a:pt x="569954" y="592095"/>
                </a:moveTo>
                <a:lnTo>
                  <a:pt x="569345" y="592480"/>
                </a:lnTo>
                <a:lnTo>
                  <a:pt x="569270" y="592734"/>
                </a:lnTo>
                <a:lnTo>
                  <a:pt x="573339" y="603643"/>
                </a:lnTo>
                <a:lnTo>
                  <a:pt x="574010" y="605574"/>
                </a:lnTo>
                <a:lnTo>
                  <a:pt x="574573" y="607847"/>
                </a:lnTo>
                <a:lnTo>
                  <a:pt x="574598" y="608037"/>
                </a:lnTo>
                <a:lnTo>
                  <a:pt x="574636" y="605320"/>
                </a:lnTo>
                <a:lnTo>
                  <a:pt x="575513" y="602564"/>
                </a:lnTo>
                <a:lnTo>
                  <a:pt x="580872" y="597407"/>
                </a:lnTo>
                <a:lnTo>
                  <a:pt x="583653" y="596633"/>
                </a:lnTo>
                <a:lnTo>
                  <a:pt x="586147" y="596633"/>
                </a:lnTo>
                <a:lnTo>
                  <a:pt x="583946" y="596010"/>
                </a:lnTo>
                <a:lnTo>
                  <a:pt x="581888" y="595210"/>
                </a:lnTo>
                <a:lnTo>
                  <a:pt x="577166" y="593242"/>
                </a:lnTo>
                <a:lnTo>
                  <a:pt x="570128" y="593242"/>
                </a:lnTo>
                <a:lnTo>
                  <a:pt x="570028" y="592480"/>
                </a:lnTo>
                <a:lnTo>
                  <a:pt x="569954" y="592095"/>
                </a:lnTo>
                <a:close/>
              </a:path>
              <a:path w="604520" h="626745">
                <a:moveTo>
                  <a:pt x="583653" y="596633"/>
                </a:moveTo>
                <a:lnTo>
                  <a:pt x="580872" y="597407"/>
                </a:lnTo>
                <a:lnTo>
                  <a:pt x="575513" y="602564"/>
                </a:lnTo>
                <a:lnTo>
                  <a:pt x="574636" y="605320"/>
                </a:lnTo>
                <a:lnTo>
                  <a:pt x="574598" y="608037"/>
                </a:lnTo>
                <a:lnTo>
                  <a:pt x="593471" y="608037"/>
                </a:lnTo>
                <a:lnTo>
                  <a:pt x="594649" y="596696"/>
                </a:lnTo>
                <a:lnTo>
                  <a:pt x="586371" y="596696"/>
                </a:lnTo>
                <a:lnTo>
                  <a:pt x="583653" y="596633"/>
                </a:lnTo>
                <a:close/>
              </a:path>
              <a:path w="604520" h="626745">
                <a:moveTo>
                  <a:pt x="540517" y="581622"/>
                </a:moveTo>
                <a:lnTo>
                  <a:pt x="552069" y="593623"/>
                </a:lnTo>
                <a:lnTo>
                  <a:pt x="555549" y="596696"/>
                </a:lnTo>
                <a:lnTo>
                  <a:pt x="562851" y="602995"/>
                </a:lnTo>
                <a:lnTo>
                  <a:pt x="564502" y="604494"/>
                </a:lnTo>
                <a:lnTo>
                  <a:pt x="566407" y="606463"/>
                </a:lnTo>
                <a:lnTo>
                  <a:pt x="566686" y="606805"/>
                </a:lnTo>
                <a:lnTo>
                  <a:pt x="566407" y="606374"/>
                </a:lnTo>
                <a:lnTo>
                  <a:pt x="566140" y="605840"/>
                </a:lnTo>
                <a:lnTo>
                  <a:pt x="565378" y="603643"/>
                </a:lnTo>
                <a:lnTo>
                  <a:pt x="565137" y="601954"/>
                </a:lnTo>
                <a:lnTo>
                  <a:pt x="565759" y="595934"/>
                </a:lnTo>
                <a:lnTo>
                  <a:pt x="567677" y="593534"/>
                </a:lnTo>
                <a:lnTo>
                  <a:pt x="569208" y="592567"/>
                </a:lnTo>
                <a:lnTo>
                  <a:pt x="568618" y="590878"/>
                </a:lnTo>
                <a:lnTo>
                  <a:pt x="567474" y="590549"/>
                </a:lnTo>
                <a:lnTo>
                  <a:pt x="565505" y="589851"/>
                </a:lnTo>
                <a:lnTo>
                  <a:pt x="555472" y="586092"/>
                </a:lnTo>
                <a:lnTo>
                  <a:pt x="553109" y="585254"/>
                </a:lnTo>
                <a:lnTo>
                  <a:pt x="540517" y="581622"/>
                </a:lnTo>
                <a:close/>
              </a:path>
              <a:path w="604520" h="626745">
                <a:moveTo>
                  <a:pt x="569208" y="592567"/>
                </a:moveTo>
                <a:lnTo>
                  <a:pt x="567677" y="593534"/>
                </a:lnTo>
                <a:lnTo>
                  <a:pt x="565759" y="595934"/>
                </a:lnTo>
                <a:lnTo>
                  <a:pt x="565137" y="601954"/>
                </a:lnTo>
                <a:lnTo>
                  <a:pt x="565378" y="603643"/>
                </a:lnTo>
                <a:lnTo>
                  <a:pt x="566140" y="605840"/>
                </a:lnTo>
                <a:lnTo>
                  <a:pt x="566464" y="606463"/>
                </a:lnTo>
                <a:lnTo>
                  <a:pt x="566686" y="606805"/>
                </a:lnTo>
                <a:lnTo>
                  <a:pt x="574315" y="606805"/>
                </a:lnTo>
                <a:lnTo>
                  <a:pt x="574010" y="605574"/>
                </a:lnTo>
                <a:lnTo>
                  <a:pt x="573290" y="603503"/>
                </a:lnTo>
                <a:lnTo>
                  <a:pt x="569208" y="592567"/>
                </a:lnTo>
                <a:close/>
              </a:path>
              <a:path w="604520" h="626745">
                <a:moveTo>
                  <a:pt x="586147" y="596633"/>
                </a:moveTo>
                <a:lnTo>
                  <a:pt x="583653" y="596633"/>
                </a:lnTo>
                <a:lnTo>
                  <a:pt x="586371" y="596696"/>
                </a:lnTo>
                <a:lnTo>
                  <a:pt x="586147" y="596633"/>
                </a:lnTo>
                <a:close/>
              </a:path>
              <a:path w="604520" h="626745">
                <a:moveTo>
                  <a:pt x="580656" y="587006"/>
                </a:moveTo>
                <a:lnTo>
                  <a:pt x="574624" y="587413"/>
                </a:lnTo>
                <a:lnTo>
                  <a:pt x="572147" y="589229"/>
                </a:lnTo>
                <a:lnTo>
                  <a:pt x="571123" y="590723"/>
                </a:lnTo>
                <a:lnTo>
                  <a:pt x="581888" y="595210"/>
                </a:lnTo>
                <a:lnTo>
                  <a:pt x="583946" y="596010"/>
                </a:lnTo>
                <a:lnTo>
                  <a:pt x="586371" y="596696"/>
                </a:lnTo>
                <a:lnTo>
                  <a:pt x="594649" y="596696"/>
                </a:lnTo>
                <a:lnTo>
                  <a:pt x="594741" y="595820"/>
                </a:lnTo>
                <a:lnTo>
                  <a:pt x="591924" y="591413"/>
                </a:lnTo>
                <a:lnTo>
                  <a:pt x="589356" y="588746"/>
                </a:lnTo>
                <a:lnTo>
                  <a:pt x="585444" y="588746"/>
                </a:lnTo>
                <a:lnTo>
                  <a:pt x="585025" y="588454"/>
                </a:lnTo>
                <a:lnTo>
                  <a:pt x="584504" y="588162"/>
                </a:lnTo>
                <a:lnTo>
                  <a:pt x="582345" y="587324"/>
                </a:lnTo>
                <a:lnTo>
                  <a:pt x="580656" y="587006"/>
                </a:lnTo>
                <a:close/>
              </a:path>
              <a:path w="604520" h="626745">
                <a:moveTo>
                  <a:pt x="570379" y="591864"/>
                </a:moveTo>
                <a:lnTo>
                  <a:pt x="570229" y="591921"/>
                </a:lnTo>
                <a:lnTo>
                  <a:pt x="570028" y="592480"/>
                </a:lnTo>
                <a:lnTo>
                  <a:pt x="570128" y="593242"/>
                </a:lnTo>
                <a:lnTo>
                  <a:pt x="570227" y="592480"/>
                </a:lnTo>
                <a:lnTo>
                  <a:pt x="570379" y="591864"/>
                </a:lnTo>
                <a:close/>
              </a:path>
              <a:path w="604520" h="626745">
                <a:moveTo>
                  <a:pt x="571123" y="590723"/>
                </a:moveTo>
                <a:lnTo>
                  <a:pt x="570626" y="591448"/>
                </a:lnTo>
                <a:lnTo>
                  <a:pt x="571258" y="591604"/>
                </a:lnTo>
                <a:lnTo>
                  <a:pt x="571766" y="591667"/>
                </a:lnTo>
                <a:lnTo>
                  <a:pt x="571474" y="591667"/>
                </a:lnTo>
                <a:lnTo>
                  <a:pt x="570496" y="591819"/>
                </a:lnTo>
                <a:lnTo>
                  <a:pt x="570227" y="592480"/>
                </a:lnTo>
                <a:lnTo>
                  <a:pt x="570128" y="593242"/>
                </a:lnTo>
                <a:lnTo>
                  <a:pt x="577166" y="593242"/>
                </a:lnTo>
                <a:lnTo>
                  <a:pt x="571123" y="590723"/>
                </a:lnTo>
                <a:close/>
              </a:path>
              <a:path w="604520" h="626745">
                <a:moveTo>
                  <a:pt x="568618" y="590878"/>
                </a:moveTo>
                <a:lnTo>
                  <a:pt x="569208" y="592567"/>
                </a:lnTo>
                <a:lnTo>
                  <a:pt x="569954" y="592095"/>
                </a:lnTo>
                <a:lnTo>
                  <a:pt x="569740" y="591200"/>
                </a:lnTo>
                <a:lnTo>
                  <a:pt x="568618" y="590878"/>
                </a:lnTo>
                <a:close/>
              </a:path>
              <a:path w="604520" h="626745">
                <a:moveTo>
                  <a:pt x="569740" y="591200"/>
                </a:moveTo>
                <a:lnTo>
                  <a:pt x="569954" y="592095"/>
                </a:lnTo>
                <a:lnTo>
                  <a:pt x="570229" y="591921"/>
                </a:lnTo>
                <a:lnTo>
                  <a:pt x="570379" y="591864"/>
                </a:lnTo>
                <a:lnTo>
                  <a:pt x="570476" y="591667"/>
                </a:lnTo>
                <a:lnTo>
                  <a:pt x="570626" y="591448"/>
                </a:lnTo>
                <a:lnTo>
                  <a:pt x="569740" y="591200"/>
                </a:lnTo>
                <a:close/>
              </a:path>
              <a:path w="604520" h="626745">
                <a:moveTo>
                  <a:pt x="570626" y="591448"/>
                </a:moveTo>
                <a:lnTo>
                  <a:pt x="570476" y="591667"/>
                </a:lnTo>
                <a:lnTo>
                  <a:pt x="570379" y="591864"/>
                </a:lnTo>
                <a:lnTo>
                  <a:pt x="571474" y="591667"/>
                </a:lnTo>
                <a:lnTo>
                  <a:pt x="571766" y="591667"/>
                </a:lnTo>
                <a:lnTo>
                  <a:pt x="571258" y="591604"/>
                </a:lnTo>
                <a:lnTo>
                  <a:pt x="570626" y="591448"/>
                </a:lnTo>
                <a:close/>
              </a:path>
              <a:path w="604520" h="626745">
                <a:moveTo>
                  <a:pt x="569460" y="590070"/>
                </a:moveTo>
                <a:lnTo>
                  <a:pt x="569740" y="591200"/>
                </a:lnTo>
                <a:lnTo>
                  <a:pt x="570626" y="591448"/>
                </a:lnTo>
                <a:lnTo>
                  <a:pt x="571017" y="590878"/>
                </a:lnTo>
                <a:lnTo>
                  <a:pt x="571042" y="590689"/>
                </a:lnTo>
                <a:lnTo>
                  <a:pt x="569460" y="590070"/>
                </a:lnTo>
                <a:close/>
              </a:path>
              <a:path w="604520" h="626745">
                <a:moveTo>
                  <a:pt x="568204" y="589607"/>
                </a:moveTo>
                <a:lnTo>
                  <a:pt x="568337" y="590070"/>
                </a:lnTo>
                <a:lnTo>
                  <a:pt x="568618" y="590878"/>
                </a:lnTo>
                <a:lnTo>
                  <a:pt x="569740" y="591200"/>
                </a:lnTo>
                <a:lnTo>
                  <a:pt x="569460" y="590070"/>
                </a:lnTo>
                <a:lnTo>
                  <a:pt x="568477" y="589686"/>
                </a:lnTo>
                <a:lnTo>
                  <a:pt x="568204" y="589607"/>
                </a:lnTo>
                <a:close/>
              </a:path>
              <a:path w="604520" h="626745">
                <a:moveTo>
                  <a:pt x="553113" y="585255"/>
                </a:moveTo>
                <a:lnTo>
                  <a:pt x="555472" y="586092"/>
                </a:lnTo>
                <a:lnTo>
                  <a:pt x="565612" y="589889"/>
                </a:lnTo>
                <a:lnTo>
                  <a:pt x="567474" y="590549"/>
                </a:lnTo>
                <a:lnTo>
                  <a:pt x="568618" y="590878"/>
                </a:lnTo>
                <a:lnTo>
                  <a:pt x="568337" y="590070"/>
                </a:lnTo>
                <a:lnTo>
                  <a:pt x="568204" y="589607"/>
                </a:lnTo>
                <a:lnTo>
                  <a:pt x="553113" y="585255"/>
                </a:lnTo>
                <a:close/>
              </a:path>
              <a:path w="604520" h="626745">
                <a:moveTo>
                  <a:pt x="561276" y="561641"/>
                </a:moveTo>
                <a:lnTo>
                  <a:pt x="564429" y="574367"/>
                </a:lnTo>
                <a:lnTo>
                  <a:pt x="565175" y="576757"/>
                </a:lnTo>
                <a:lnTo>
                  <a:pt x="569175" y="588924"/>
                </a:lnTo>
                <a:lnTo>
                  <a:pt x="569460" y="590070"/>
                </a:lnTo>
                <a:lnTo>
                  <a:pt x="571123" y="590723"/>
                </a:lnTo>
                <a:lnTo>
                  <a:pt x="572147" y="589229"/>
                </a:lnTo>
                <a:lnTo>
                  <a:pt x="574624" y="587413"/>
                </a:lnTo>
                <a:lnTo>
                  <a:pt x="580656" y="587006"/>
                </a:lnTo>
                <a:lnTo>
                  <a:pt x="583713" y="587006"/>
                </a:lnTo>
                <a:lnTo>
                  <a:pt x="583209" y="586485"/>
                </a:lnTo>
                <a:lnTo>
                  <a:pt x="581787" y="584771"/>
                </a:lnTo>
                <a:lnTo>
                  <a:pt x="574548" y="575703"/>
                </a:lnTo>
                <a:lnTo>
                  <a:pt x="572833" y="573646"/>
                </a:lnTo>
                <a:lnTo>
                  <a:pt x="561276" y="561641"/>
                </a:lnTo>
                <a:close/>
              </a:path>
              <a:path w="604520" h="626745">
                <a:moveTo>
                  <a:pt x="564429" y="574367"/>
                </a:moveTo>
                <a:lnTo>
                  <a:pt x="568204" y="589607"/>
                </a:lnTo>
                <a:lnTo>
                  <a:pt x="568477" y="589686"/>
                </a:lnTo>
                <a:lnTo>
                  <a:pt x="569460" y="590070"/>
                </a:lnTo>
                <a:lnTo>
                  <a:pt x="569120" y="588746"/>
                </a:lnTo>
                <a:lnTo>
                  <a:pt x="568553" y="586930"/>
                </a:lnTo>
                <a:lnTo>
                  <a:pt x="565175" y="576757"/>
                </a:lnTo>
                <a:lnTo>
                  <a:pt x="564429" y="574367"/>
                </a:lnTo>
                <a:close/>
              </a:path>
              <a:path w="604520" h="626745">
                <a:moveTo>
                  <a:pt x="31076" y="20205"/>
                </a:moveTo>
                <a:lnTo>
                  <a:pt x="19621" y="31241"/>
                </a:lnTo>
                <a:lnTo>
                  <a:pt x="19450" y="40360"/>
                </a:lnTo>
                <a:lnTo>
                  <a:pt x="491655" y="530859"/>
                </a:lnTo>
                <a:lnTo>
                  <a:pt x="491769" y="530999"/>
                </a:lnTo>
                <a:lnTo>
                  <a:pt x="540518" y="581622"/>
                </a:lnTo>
                <a:lnTo>
                  <a:pt x="568204" y="589607"/>
                </a:lnTo>
                <a:lnTo>
                  <a:pt x="561269" y="561634"/>
                </a:lnTo>
                <a:lnTo>
                  <a:pt x="40204" y="20370"/>
                </a:lnTo>
                <a:lnTo>
                  <a:pt x="31076" y="20205"/>
                </a:lnTo>
                <a:close/>
              </a:path>
              <a:path w="604520" h="626745">
                <a:moveTo>
                  <a:pt x="539210" y="352691"/>
                </a:moveTo>
                <a:lnTo>
                  <a:pt x="595871" y="581456"/>
                </a:lnTo>
                <a:lnTo>
                  <a:pt x="596623" y="583615"/>
                </a:lnTo>
                <a:lnTo>
                  <a:pt x="598755" y="589327"/>
                </a:lnTo>
                <a:lnTo>
                  <a:pt x="598636" y="588009"/>
                </a:lnTo>
                <a:lnTo>
                  <a:pt x="597101" y="581825"/>
                </a:lnTo>
                <a:lnTo>
                  <a:pt x="594208" y="572757"/>
                </a:lnTo>
                <a:lnTo>
                  <a:pt x="592772" y="568426"/>
                </a:lnTo>
                <a:lnTo>
                  <a:pt x="592150" y="566432"/>
                </a:lnTo>
                <a:lnTo>
                  <a:pt x="539210" y="352691"/>
                </a:lnTo>
                <a:close/>
              </a:path>
              <a:path w="604520" h="626745">
                <a:moveTo>
                  <a:pt x="583713" y="587006"/>
                </a:moveTo>
                <a:lnTo>
                  <a:pt x="580656" y="587006"/>
                </a:lnTo>
                <a:lnTo>
                  <a:pt x="582345" y="587324"/>
                </a:lnTo>
                <a:lnTo>
                  <a:pt x="584504" y="588162"/>
                </a:lnTo>
                <a:lnTo>
                  <a:pt x="585025" y="588454"/>
                </a:lnTo>
                <a:lnTo>
                  <a:pt x="585444" y="588746"/>
                </a:lnTo>
                <a:lnTo>
                  <a:pt x="585114" y="588454"/>
                </a:lnTo>
                <a:lnTo>
                  <a:pt x="583713" y="587006"/>
                </a:lnTo>
                <a:close/>
              </a:path>
              <a:path w="604520" h="626745">
                <a:moveTo>
                  <a:pt x="561275" y="561635"/>
                </a:moveTo>
                <a:lnTo>
                  <a:pt x="572833" y="573646"/>
                </a:lnTo>
                <a:lnTo>
                  <a:pt x="574548" y="575703"/>
                </a:lnTo>
                <a:lnTo>
                  <a:pt x="582188" y="585255"/>
                </a:lnTo>
                <a:lnTo>
                  <a:pt x="583209" y="586485"/>
                </a:lnTo>
                <a:lnTo>
                  <a:pt x="585114" y="588454"/>
                </a:lnTo>
                <a:lnTo>
                  <a:pt x="585444" y="588746"/>
                </a:lnTo>
                <a:lnTo>
                  <a:pt x="589356" y="588746"/>
                </a:lnTo>
                <a:lnTo>
                  <a:pt x="584331" y="583539"/>
                </a:lnTo>
                <a:lnTo>
                  <a:pt x="582184" y="581620"/>
                </a:lnTo>
                <a:lnTo>
                  <a:pt x="573633" y="574243"/>
                </a:lnTo>
                <a:lnTo>
                  <a:pt x="571982" y="572757"/>
                </a:lnTo>
                <a:lnTo>
                  <a:pt x="561275" y="561635"/>
                </a:lnTo>
                <a:close/>
              </a:path>
              <a:path w="604520" h="626745">
                <a:moveTo>
                  <a:pt x="326821" y="518274"/>
                </a:moveTo>
                <a:lnTo>
                  <a:pt x="310908" y="518274"/>
                </a:lnTo>
                <a:lnTo>
                  <a:pt x="304457" y="524725"/>
                </a:lnTo>
                <a:lnTo>
                  <a:pt x="304457" y="540638"/>
                </a:lnTo>
                <a:lnTo>
                  <a:pt x="310908" y="547090"/>
                </a:lnTo>
                <a:lnTo>
                  <a:pt x="316808" y="547090"/>
                </a:lnTo>
                <a:lnTo>
                  <a:pt x="314871" y="546531"/>
                </a:lnTo>
                <a:lnTo>
                  <a:pt x="305732" y="539210"/>
                </a:lnTo>
                <a:lnTo>
                  <a:pt x="305015" y="528693"/>
                </a:lnTo>
                <a:lnTo>
                  <a:pt x="311224" y="520173"/>
                </a:lnTo>
                <a:lnTo>
                  <a:pt x="322859" y="518845"/>
                </a:lnTo>
                <a:lnTo>
                  <a:pt x="327393" y="518845"/>
                </a:lnTo>
                <a:lnTo>
                  <a:pt x="326821" y="518274"/>
                </a:lnTo>
                <a:close/>
              </a:path>
              <a:path w="604520" h="626745">
                <a:moveTo>
                  <a:pt x="329230" y="520683"/>
                </a:moveTo>
                <a:lnTo>
                  <a:pt x="333273" y="524725"/>
                </a:lnTo>
                <a:lnTo>
                  <a:pt x="333273" y="540638"/>
                </a:lnTo>
                <a:lnTo>
                  <a:pt x="326821" y="547090"/>
                </a:lnTo>
                <a:lnTo>
                  <a:pt x="420789" y="547090"/>
                </a:lnTo>
                <a:lnTo>
                  <a:pt x="329230" y="520683"/>
                </a:lnTo>
                <a:close/>
              </a:path>
              <a:path w="604520" h="626745">
                <a:moveTo>
                  <a:pt x="322859" y="518845"/>
                </a:moveTo>
                <a:lnTo>
                  <a:pt x="311224" y="520173"/>
                </a:lnTo>
                <a:lnTo>
                  <a:pt x="305015" y="528693"/>
                </a:lnTo>
                <a:lnTo>
                  <a:pt x="305732" y="539210"/>
                </a:lnTo>
                <a:lnTo>
                  <a:pt x="314871" y="546531"/>
                </a:lnTo>
                <a:lnTo>
                  <a:pt x="322859" y="518845"/>
                </a:lnTo>
                <a:close/>
              </a:path>
              <a:path w="604520" h="626745">
                <a:moveTo>
                  <a:pt x="327393" y="518845"/>
                </a:moveTo>
                <a:lnTo>
                  <a:pt x="322859" y="518845"/>
                </a:lnTo>
                <a:lnTo>
                  <a:pt x="329230" y="520683"/>
                </a:lnTo>
                <a:lnTo>
                  <a:pt x="327393" y="518845"/>
                </a:lnTo>
                <a:close/>
              </a:path>
              <a:path w="604520" h="626745">
                <a:moveTo>
                  <a:pt x="534784" y="334822"/>
                </a:moveTo>
                <a:lnTo>
                  <a:pt x="506806" y="341744"/>
                </a:lnTo>
                <a:lnTo>
                  <a:pt x="508424" y="348277"/>
                </a:lnTo>
                <a:lnTo>
                  <a:pt x="512838" y="352691"/>
                </a:lnTo>
                <a:lnTo>
                  <a:pt x="528751" y="352691"/>
                </a:lnTo>
                <a:lnTo>
                  <a:pt x="535203" y="346240"/>
                </a:lnTo>
                <a:lnTo>
                  <a:pt x="535203" y="336514"/>
                </a:lnTo>
                <a:lnTo>
                  <a:pt x="534784" y="334822"/>
                </a:lnTo>
                <a:close/>
              </a:path>
              <a:path w="604520" h="626745">
                <a:moveTo>
                  <a:pt x="535203" y="336514"/>
                </a:moveTo>
                <a:lnTo>
                  <a:pt x="535203" y="346240"/>
                </a:lnTo>
                <a:lnTo>
                  <a:pt x="528751" y="352691"/>
                </a:lnTo>
                <a:lnTo>
                  <a:pt x="539210" y="352691"/>
                </a:lnTo>
                <a:lnTo>
                  <a:pt x="535203" y="336514"/>
                </a:lnTo>
                <a:close/>
              </a:path>
              <a:path w="604520" h="626745">
                <a:moveTo>
                  <a:pt x="528751" y="323875"/>
                </a:moveTo>
                <a:lnTo>
                  <a:pt x="512838" y="323875"/>
                </a:lnTo>
                <a:lnTo>
                  <a:pt x="506387" y="330326"/>
                </a:lnTo>
                <a:lnTo>
                  <a:pt x="506387" y="346240"/>
                </a:lnTo>
                <a:lnTo>
                  <a:pt x="508424" y="348277"/>
                </a:lnTo>
                <a:lnTo>
                  <a:pt x="506806" y="341744"/>
                </a:lnTo>
                <a:lnTo>
                  <a:pt x="508582" y="330174"/>
                </a:lnTo>
                <a:lnTo>
                  <a:pt x="517332" y="324296"/>
                </a:lnTo>
                <a:lnTo>
                  <a:pt x="529172" y="324296"/>
                </a:lnTo>
                <a:lnTo>
                  <a:pt x="528751" y="323875"/>
                </a:lnTo>
                <a:close/>
              </a:path>
              <a:path w="604520" h="626745">
                <a:moveTo>
                  <a:pt x="517332" y="324296"/>
                </a:moveTo>
                <a:lnTo>
                  <a:pt x="508582" y="330174"/>
                </a:lnTo>
                <a:lnTo>
                  <a:pt x="506806" y="341744"/>
                </a:lnTo>
                <a:lnTo>
                  <a:pt x="534784" y="334822"/>
                </a:lnTo>
                <a:lnTo>
                  <a:pt x="527814" y="325411"/>
                </a:lnTo>
                <a:lnTo>
                  <a:pt x="517332" y="324296"/>
                </a:lnTo>
                <a:close/>
              </a:path>
              <a:path w="604520" h="626745">
                <a:moveTo>
                  <a:pt x="529172" y="324296"/>
                </a:moveTo>
                <a:lnTo>
                  <a:pt x="517332" y="324296"/>
                </a:lnTo>
                <a:lnTo>
                  <a:pt x="527814" y="325411"/>
                </a:lnTo>
                <a:lnTo>
                  <a:pt x="534784" y="334822"/>
                </a:lnTo>
                <a:lnTo>
                  <a:pt x="535203" y="336514"/>
                </a:lnTo>
                <a:lnTo>
                  <a:pt x="535203" y="330326"/>
                </a:lnTo>
                <a:lnTo>
                  <a:pt x="529172" y="324296"/>
                </a:lnTo>
                <a:close/>
              </a:path>
              <a:path w="604520" h="626745">
                <a:moveTo>
                  <a:pt x="11645" y="0"/>
                </a:moveTo>
                <a:lnTo>
                  <a:pt x="177" y="11048"/>
                </a:lnTo>
                <a:lnTo>
                  <a:pt x="0" y="20167"/>
                </a:lnTo>
                <a:lnTo>
                  <a:pt x="19443" y="40353"/>
                </a:lnTo>
                <a:lnTo>
                  <a:pt x="19621" y="31241"/>
                </a:lnTo>
                <a:lnTo>
                  <a:pt x="31076" y="20205"/>
                </a:lnTo>
                <a:lnTo>
                  <a:pt x="40045" y="20205"/>
                </a:lnTo>
                <a:lnTo>
                  <a:pt x="20764" y="177"/>
                </a:lnTo>
                <a:lnTo>
                  <a:pt x="11645" y="0"/>
                </a:lnTo>
                <a:close/>
              </a:path>
              <a:path w="604520" h="626745">
                <a:moveTo>
                  <a:pt x="40045" y="20205"/>
                </a:moveTo>
                <a:lnTo>
                  <a:pt x="31076" y="20205"/>
                </a:lnTo>
                <a:lnTo>
                  <a:pt x="40204" y="20370"/>
                </a:lnTo>
                <a:lnTo>
                  <a:pt x="40045" y="20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581" y="2544203"/>
            <a:ext cx="328930" cy="403225"/>
          </a:xfrm>
          <a:custGeom>
            <a:avLst/>
            <a:gdLst/>
            <a:ahLst/>
            <a:cxnLst/>
            <a:rect l="l" t="t" r="r" b="b"/>
            <a:pathLst>
              <a:path w="328930" h="403225">
                <a:moveTo>
                  <a:pt x="328777" y="150380"/>
                </a:moveTo>
                <a:lnTo>
                  <a:pt x="326326" y="106629"/>
                </a:lnTo>
                <a:lnTo>
                  <a:pt x="310908" y="67233"/>
                </a:lnTo>
                <a:lnTo>
                  <a:pt x="284518" y="34683"/>
                </a:lnTo>
                <a:lnTo>
                  <a:pt x="249161" y="11442"/>
                </a:lnTo>
                <a:lnTo>
                  <a:pt x="206870" y="0"/>
                </a:lnTo>
                <a:lnTo>
                  <a:pt x="163106" y="2451"/>
                </a:lnTo>
                <a:lnTo>
                  <a:pt x="123710" y="17868"/>
                </a:lnTo>
                <a:lnTo>
                  <a:pt x="91160" y="44259"/>
                </a:lnTo>
                <a:lnTo>
                  <a:pt x="69443" y="77317"/>
                </a:lnTo>
                <a:lnTo>
                  <a:pt x="61137" y="82156"/>
                </a:lnTo>
                <a:lnTo>
                  <a:pt x="32791" y="113550"/>
                </a:lnTo>
                <a:lnTo>
                  <a:pt x="15036" y="153606"/>
                </a:lnTo>
                <a:lnTo>
                  <a:pt x="4254" y="194564"/>
                </a:lnTo>
                <a:lnTo>
                  <a:pt x="0" y="238188"/>
                </a:lnTo>
                <a:lnTo>
                  <a:pt x="9232" y="279476"/>
                </a:lnTo>
                <a:lnTo>
                  <a:pt x="30353" y="315671"/>
                </a:lnTo>
                <a:lnTo>
                  <a:pt x="49885" y="333324"/>
                </a:lnTo>
                <a:lnTo>
                  <a:pt x="75526" y="366560"/>
                </a:lnTo>
                <a:lnTo>
                  <a:pt x="109969" y="390423"/>
                </a:lnTo>
                <a:lnTo>
                  <a:pt x="150406" y="402831"/>
                </a:lnTo>
                <a:lnTo>
                  <a:pt x="194233" y="401967"/>
                </a:lnTo>
                <a:lnTo>
                  <a:pt x="235546" y="387375"/>
                </a:lnTo>
                <a:lnTo>
                  <a:pt x="269049" y="361543"/>
                </a:lnTo>
                <a:lnTo>
                  <a:pt x="292912" y="327088"/>
                </a:lnTo>
                <a:lnTo>
                  <a:pt x="298246" y="309676"/>
                </a:lnTo>
                <a:lnTo>
                  <a:pt x="306400" y="297281"/>
                </a:lnTo>
                <a:lnTo>
                  <a:pt x="317842" y="254977"/>
                </a:lnTo>
                <a:lnTo>
                  <a:pt x="328777" y="15038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9990" y="3071469"/>
            <a:ext cx="289560" cy="398780"/>
          </a:xfrm>
          <a:custGeom>
            <a:avLst/>
            <a:gdLst/>
            <a:ahLst/>
            <a:cxnLst/>
            <a:rect l="l" t="t" r="r" b="b"/>
            <a:pathLst>
              <a:path w="289559" h="398779">
                <a:moveTo>
                  <a:pt x="289153" y="244665"/>
                </a:moveTo>
                <a:lnTo>
                  <a:pt x="277533" y="156984"/>
                </a:lnTo>
                <a:lnTo>
                  <a:pt x="279298" y="148983"/>
                </a:lnTo>
                <a:lnTo>
                  <a:pt x="275475" y="107251"/>
                </a:lnTo>
                <a:lnTo>
                  <a:pt x="259016" y="68287"/>
                </a:lnTo>
                <a:lnTo>
                  <a:pt x="236499" y="42456"/>
                </a:lnTo>
                <a:lnTo>
                  <a:pt x="235534" y="41059"/>
                </a:lnTo>
                <a:lnTo>
                  <a:pt x="234797" y="40513"/>
                </a:lnTo>
                <a:lnTo>
                  <a:pt x="230225" y="35242"/>
                </a:lnTo>
                <a:lnTo>
                  <a:pt x="220205" y="29337"/>
                </a:lnTo>
                <a:lnTo>
                  <a:pt x="202272" y="15582"/>
                </a:lnTo>
                <a:lnTo>
                  <a:pt x="162471" y="1244"/>
                </a:lnTo>
                <a:lnTo>
                  <a:pt x="118656" y="0"/>
                </a:lnTo>
                <a:lnTo>
                  <a:pt x="76682" y="12611"/>
                </a:lnTo>
                <a:lnTo>
                  <a:pt x="41986" y="36804"/>
                </a:lnTo>
                <a:lnTo>
                  <a:pt x="16497" y="70065"/>
                </a:lnTo>
                <a:lnTo>
                  <a:pt x="2171" y="109867"/>
                </a:lnTo>
                <a:lnTo>
                  <a:pt x="1536" y="132219"/>
                </a:lnTo>
                <a:lnTo>
                  <a:pt x="0" y="139230"/>
                </a:lnTo>
                <a:lnTo>
                  <a:pt x="1028" y="150444"/>
                </a:lnTo>
                <a:lnTo>
                  <a:pt x="939" y="153670"/>
                </a:lnTo>
                <a:lnTo>
                  <a:pt x="2197" y="163233"/>
                </a:lnTo>
                <a:lnTo>
                  <a:pt x="3835" y="180962"/>
                </a:lnTo>
                <a:lnTo>
                  <a:pt x="4876" y="183451"/>
                </a:lnTo>
                <a:lnTo>
                  <a:pt x="17754" y="280619"/>
                </a:lnTo>
                <a:lnTo>
                  <a:pt x="30353" y="322605"/>
                </a:lnTo>
                <a:lnTo>
                  <a:pt x="54546" y="357301"/>
                </a:lnTo>
                <a:lnTo>
                  <a:pt x="87807" y="382778"/>
                </a:lnTo>
                <a:lnTo>
                  <a:pt x="127609" y="397103"/>
                </a:lnTo>
                <a:lnTo>
                  <a:pt x="171424" y="398335"/>
                </a:lnTo>
                <a:lnTo>
                  <a:pt x="213398" y="385749"/>
                </a:lnTo>
                <a:lnTo>
                  <a:pt x="248094" y="361543"/>
                </a:lnTo>
                <a:lnTo>
                  <a:pt x="273570" y="328282"/>
                </a:lnTo>
                <a:lnTo>
                  <a:pt x="287909" y="288480"/>
                </a:lnTo>
                <a:lnTo>
                  <a:pt x="289153" y="244665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541" y="2543479"/>
            <a:ext cx="311785" cy="367030"/>
          </a:xfrm>
          <a:custGeom>
            <a:avLst/>
            <a:gdLst/>
            <a:ahLst/>
            <a:cxnLst/>
            <a:rect l="l" t="t" r="r" b="b"/>
            <a:pathLst>
              <a:path w="311784" h="367030">
                <a:moveTo>
                  <a:pt x="311429" y="208432"/>
                </a:moveTo>
                <a:lnTo>
                  <a:pt x="303593" y="123698"/>
                </a:lnTo>
                <a:lnTo>
                  <a:pt x="292658" y="81267"/>
                </a:lnTo>
                <a:lnTo>
                  <a:pt x="269849" y="45643"/>
                </a:lnTo>
                <a:lnTo>
                  <a:pt x="237604" y="18859"/>
                </a:lnTo>
                <a:lnTo>
                  <a:pt x="198399" y="2971"/>
                </a:lnTo>
                <a:lnTo>
                  <a:pt x="154686" y="0"/>
                </a:lnTo>
                <a:lnTo>
                  <a:pt x="112242" y="10934"/>
                </a:lnTo>
                <a:lnTo>
                  <a:pt x="76619" y="33743"/>
                </a:lnTo>
                <a:lnTo>
                  <a:pt x="49834" y="65976"/>
                </a:lnTo>
                <a:lnTo>
                  <a:pt x="33947" y="105181"/>
                </a:lnTo>
                <a:lnTo>
                  <a:pt x="33782" y="107492"/>
                </a:lnTo>
                <a:lnTo>
                  <a:pt x="12331" y="138417"/>
                </a:lnTo>
                <a:lnTo>
                  <a:pt x="0" y="178460"/>
                </a:lnTo>
                <a:lnTo>
                  <a:pt x="393" y="220764"/>
                </a:lnTo>
                <a:lnTo>
                  <a:pt x="14465" y="262255"/>
                </a:lnTo>
                <a:lnTo>
                  <a:pt x="31927" y="295275"/>
                </a:lnTo>
                <a:lnTo>
                  <a:pt x="58331" y="330250"/>
                </a:lnTo>
                <a:lnTo>
                  <a:pt x="93078" y="354380"/>
                </a:lnTo>
                <a:lnTo>
                  <a:pt x="133134" y="366712"/>
                </a:lnTo>
                <a:lnTo>
                  <a:pt x="175425" y="366306"/>
                </a:lnTo>
                <a:lnTo>
                  <a:pt x="216941" y="352234"/>
                </a:lnTo>
                <a:lnTo>
                  <a:pt x="221792" y="348576"/>
                </a:lnTo>
                <a:lnTo>
                  <a:pt x="230162" y="346417"/>
                </a:lnTo>
                <a:lnTo>
                  <a:pt x="265785" y="323608"/>
                </a:lnTo>
                <a:lnTo>
                  <a:pt x="292569" y="291376"/>
                </a:lnTo>
                <a:lnTo>
                  <a:pt x="308457" y="252171"/>
                </a:lnTo>
                <a:lnTo>
                  <a:pt x="311429" y="208432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972" y="3058807"/>
            <a:ext cx="324485" cy="317500"/>
          </a:xfrm>
          <a:custGeom>
            <a:avLst/>
            <a:gdLst/>
            <a:ahLst/>
            <a:cxnLst/>
            <a:rect l="l" t="t" r="r" b="b"/>
            <a:pathLst>
              <a:path w="324484" h="317500">
                <a:moveTo>
                  <a:pt x="323938" y="138823"/>
                </a:moveTo>
                <a:lnTo>
                  <a:pt x="317500" y="95465"/>
                </a:lnTo>
                <a:lnTo>
                  <a:pt x="297738" y="56349"/>
                </a:lnTo>
                <a:lnTo>
                  <a:pt x="267843" y="26416"/>
                </a:lnTo>
                <a:lnTo>
                  <a:pt x="230632" y="7150"/>
                </a:lnTo>
                <a:lnTo>
                  <a:pt x="188937" y="0"/>
                </a:lnTo>
                <a:lnTo>
                  <a:pt x="161505" y="4089"/>
                </a:lnTo>
                <a:lnTo>
                  <a:pt x="124053" y="4267"/>
                </a:lnTo>
                <a:lnTo>
                  <a:pt x="83921" y="17653"/>
                </a:lnTo>
                <a:lnTo>
                  <a:pt x="50063" y="42341"/>
                </a:lnTo>
                <a:lnTo>
                  <a:pt x="39344" y="56972"/>
                </a:lnTo>
                <a:lnTo>
                  <a:pt x="38493" y="57581"/>
                </a:lnTo>
                <a:lnTo>
                  <a:pt x="12839" y="93116"/>
                </a:lnTo>
                <a:lnTo>
                  <a:pt x="0" y="133426"/>
                </a:lnTo>
                <a:lnTo>
                  <a:pt x="0" y="175336"/>
                </a:lnTo>
                <a:lnTo>
                  <a:pt x="4914" y="190804"/>
                </a:lnTo>
                <a:lnTo>
                  <a:pt x="4991" y="204724"/>
                </a:lnTo>
                <a:lnTo>
                  <a:pt x="18376" y="244856"/>
                </a:lnTo>
                <a:lnTo>
                  <a:pt x="43065" y="278701"/>
                </a:lnTo>
                <a:lnTo>
                  <a:pt x="77190" y="303720"/>
                </a:lnTo>
                <a:lnTo>
                  <a:pt x="118859" y="317296"/>
                </a:lnTo>
                <a:lnTo>
                  <a:pt x="162674" y="317093"/>
                </a:lnTo>
                <a:lnTo>
                  <a:pt x="202806" y="303707"/>
                </a:lnTo>
                <a:lnTo>
                  <a:pt x="236664" y="279019"/>
                </a:lnTo>
                <a:lnTo>
                  <a:pt x="255016" y="253961"/>
                </a:lnTo>
                <a:lnTo>
                  <a:pt x="267601" y="247611"/>
                </a:lnTo>
                <a:lnTo>
                  <a:pt x="297522" y="217728"/>
                </a:lnTo>
                <a:lnTo>
                  <a:pt x="316801" y="180517"/>
                </a:lnTo>
                <a:lnTo>
                  <a:pt x="323938" y="138823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2493" y="1949716"/>
            <a:ext cx="2148840" cy="497205"/>
          </a:xfrm>
          <a:custGeom>
            <a:avLst/>
            <a:gdLst/>
            <a:ahLst/>
            <a:cxnLst/>
            <a:rect l="l" t="t" r="r" b="b"/>
            <a:pathLst>
              <a:path w="2148840" h="497205">
                <a:moveTo>
                  <a:pt x="108060" y="0"/>
                </a:moveTo>
                <a:lnTo>
                  <a:pt x="21612" y="0"/>
                </a:lnTo>
                <a:lnTo>
                  <a:pt x="13200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0" y="41532"/>
                </a:lnTo>
                <a:lnTo>
                  <a:pt x="21612" y="43230"/>
                </a:lnTo>
                <a:lnTo>
                  <a:pt x="108060" y="43230"/>
                </a:lnTo>
                <a:lnTo>
                  <a:pt x="116474" y="41532"/>
                </a:lnTo>
                <a:lnTo>
                  <a:pt x="123345" y="36899"/>
                </a:lnTo>
                <a:lnTo>
                  <a:pt x="127979" y="30029"/>
                </a:lnTo>
                <a:lnTo>
                  <a:pt x="129678" y="21615"/>
                </a:lnTo>
                <a:lnTo>
                  <a:pt x="127979" y="13201"/>
                </a:lnTo>
                <a:lnTo>
                  <a:pt x="123345" y="6330"/>
                </a:lnTo>
                <a:lnTo>
                  <a:pt x="116474" y="1698"/>
                </a:lnTo>
                <a:lnTo>
                  <a:pt x="108060" y="0"/>
                </a:lnTo>
                <a:close/>
              </a:path>
              <a:path w="2148840" h="497205">
                <a:moveTo>
                  <a:pt x="324191" y="0"/>
                </a:moveTo>
                <a:lnTo>
                  <a:pt x="237742" y="0"/>
                </a:lnTo>
                <a:lnTo>
                  <a:pt x="229330" y="1698"/>
                </a:lnTo>
                <a:lnTo>
                  <a:pt x="222464" y="6330"/>
                </a:lnTo>
                <a:lnTo>
                  <a:pt x="217836" y="13201"/>
                </a:lnTo>
                <a:lnTo>
                  <a:pt x="216140" y="21615"/>
                </a:lnTo>
                <a:lnTo>
                  <a:pt x="217836" y="30029"/>
                </a:lnTo>
                <a:lnTo>
                  <a:pt x="222464" y="36899"/>
                </a:lnTo>
                <a:lnTo>
                  <a:pt x="229330" y="41532"/>
                </a:lnTo>
                <a:lnTo>
                  <a:pt x="237742" y="43230"/>
                </a:lnTo>
                <a:lnTo>
                  <a:pt x="324191" y="43230"/>
                </a:lnTo>
                <a:lnTo>
                  <a:pt x="332605" y="41532"/>
                </a:lnTo>
                <a:lnTo>
                  <a:pt x="339476" y="36899"/>
                </a:lnTo>
                <a:lnTo>
                  <a:pt x="344108" y="30029"/>
                </a:lnTo>
                <a:lnTo>
                  <a:pt x="345807" y="21615"/>
                </a:lnTo>
                <a:lnTo>
                  <a:pt x="344108" y="13201"/>
                </a:lnTo>
                <a:lnTo>
                  <a:pt x="339476" y="6330"/>
                </a:lnTo>
                <a:lnTo>
                  <a:pt x="332605" y="1698"/>
                </a:lnTo>
                <a:lnTo>
                  <a:pt x="324191" y="0"/>
                </a:lnTo>
                <a:close/>
              </a:path>
              <a:path w="2148840" h="497205">
                <a:moveTo>
                  <a:pt x="540320" y="0"/>
                </a:moveTo>
                <a:lnTo>
                  <a:pt x="453884" y="0"/>
                </a:lnTo>
                <a:lnTo>
                  <a:pt x="445470" y="1698"/>
                </a:lnTo>
                <a:lnTo>
                  <a:pt x="438599" y="6330"/>
                </a:lnTo>
                <a:lnTo>
                  <a:pt x="433967" y="13201"/>
                </a:lnTo>
                <a:lnTo>
                  <a:pt x="432268" y="21615"/>
                </a:lnTo>
                <a:lnTo>
                  <a:pt x="433967" y="30029"/>
                </a:lnTo>
                <a:lnTo>
                  <a:pt x="438599" y="36899"/>
                </a:lnTo>
                <a:lnTo>
                  <a:pt x="445470" y="41532"/>
                </a:lnTo>
                <a:lnTo>
                  <a:pt x="453884" y="43230"/>
                </a:lnTo>
                <a:lnTo>
                  <a:pt x="540320" y="43230"/>
                </a:lnTo>
                <a:lnTo>
                  <a:pt x="548733" y="41532"/>
                </a:lnTo>
                <a:lnTo>
                  <a:pt x="555604" y="36899"/>
                </a:lnTo>
                <a:lnTo>
                  <a:pt x="560237" y="30029"/>
                </a:lnTo>
                <a:lnTo>
                  <a:pt x="561935" y="21615"/>
                </a:lnTo>
                <a:lnTo>
                  <a:pt x="560237" y="13201"/>
                </a:lnTo>
                <a:lnTo>
                  <a:pt x="555604" y="6330"/>
                </a:lnTo>
                <a:lnTo>
                  <a:pt x="548733" y="1698"/>
                </a:lnTo>
                <a:lnTo>
                  <a:pt x="540320" y="0"/>
                </a:lnTo>
                <a:close/>
              </a:path>
              <a:path w="2148840" h="497205">
                <a:moveTo>
                  <a:pt x="756448" y="0"/>
                </a:moveTo>
                <a:lnTo>
                  <a:pt x="669999" y="0"/>
                </a:lnTo>
                <a:lnTo>
                  <a:pt x="661593" y="1698"/>
                </a:lnTo>
                <a:lnTo>
                  <a:pt x="654726" y="6330"/>
                </a:lnTo>
                <a:lnTo>
                  <a:pt x="650095" y="13201"/>
                </a:lnTo>
                <a:lnTo>
                  <a:pt x="648397" y="21615"/>
                </a:lnTo>
                <a:lnTo>
                  <a:pt x="650095" y="30029"/>
                </a:lnTo>
                <a:lnTo>
                  <a:pt x="654726" y="36899"/>
                </a:lnTo>
                <a:lnTo>
                  <a:pt x="661593" y="41532"/>
                </a:lnTo>
                <a:lnTo>
                  <a:pt x="669999" y="43230"/>
                </a:lnTo>
                <a:lnTo>
                  <a:pt x="756448" y="43230"/>
                </a:lnTo>
                <a:lnTo>
                  <a:pt x="764862" y="41532"/>
                </a:lnTo>
                <a:lnTo>
                  <a:pt x="771733" y="36899"/>
                </a:lnTo>
                <a:lnTo>
                  <a:pt x="776365" y="30029"/>
                </a:lnTo>
                <a:lnTo>
                  <a:pt x="778064" y="21615"/>
                </a:lnTo>
                <a:lnTo>
                  <a:pt x="776365" y="13201"/>
                </a:lnTo>
                <a:lnTo>
                  <a:pt x="771733" y="6330"/>
                </a:lnTo>
                <a:lnTo>
                  <a:pt x="764862" y="1698"/>
                </a:lnTo>
                <a:lnTo>
                  <a:pt x="756448" y="0"/>
                </a:lnTo>
                <a:close/>
              </a:path>
              <a:path w="2148840" h="497205">
                <a:moveTo>
                  <a:pt x="972590" y="0"/>
                </a:moveTo>
                <a:lnTo>
                  <a:pt x="886128" y="0"/>
                </a:lnTo>
                <a:lnTo>
                  <a:pt x="877722" y="1698"/>
                </a:lnTo>
                <a:lnTo>
                  <a:pt x="870855" y="6330"/>
                </a:lnTo>
                <a:lnTo>
                  <a:pt x="866224" y="13201"/>
                </a:lnTo>
                <a:lnTo>
                  <a:pt x="864525" y="21615"/>
                </a:lnTo>
                <a:lnTo>
                  <a:pt x="866224" y="30029"/>
                </a:lnTo>
                <a:lnTo>
                  <a:pt x="870855" y="36899"/>
                </a:lnTo>
                <a:lnTo>
                  <a:pt x="877722" y="41532"/>
                </a:lnTo>
                <a:lnTo>
                  <a:pt x="886128" y="43230"/>
                </a:lnTo>
                <a:lnTo>
                  <a:pt x="972590" y="43230"/>
                </a:lnTo>
                <a:lnTo>
                  <a:pt x="981003" y="41532"/>
                </a:lnTo>
                <a:lnTo>
                  <a:pt x="987874" y="36899"/>
                </a:lnTo>
                <a:lnTo>
                  <a:pt x="992506" y="30029"/>
                </a:lnTo>
                <a:lnTo>
                  <a:pt x="994205" y="21615"/>
                </a:lnTo>
                <a:lnTo>
                  <a:pt x="992506" y="13201"/>
                </a:lnTo>
                <a:lnTo>
                  <a:pt x="987874" y="6330"/>
                </a:lnTo>
                <a:lnTo>
                  <a:pt x="981003" y="1698"/>
                </a:lnTo>
                <a:lnTo>
                  <a:pt x="972590" y="0"/>
                </a:lnTo>
                <a:close/>
              </a:path>
              <a:path w="2148840" h="497205">
                <a:moveTo>
                  <a:pt x="1188718" y="0"/>
                </a:moveTo>
                <a:lnTo>
                  <a:pt x="1102269" y="0"/>
                </a:lnTo>
                <a:lnTo>
                  <a:pt x="1093856" y="1698"/>
                </a:lnTo>
                <a:lnTo>
                  <a:pt x="1086985" y="6330"/>
                </a:lnTo>
                <a:lnTo>
                  <a:pt x="1082353" y="13201"/>
                </a:lnTo>
                <a:lnTo>
                  <a:pt x="1080654" y="21615"/>
                </a:lnTo>
                <a:lnTo>
                  <a:pt x="1082353" y="30029"/>
                </a:lnTo>
                <a:lnTo>
                  <a:pt x="1086985" y="36899"/>
                </a:lnTo>
                <a:lnTo>
                  <a:pt x="1093856" y="41532"/>
                </a:lnTo>
                <a:lnTo>
                  <a:pt x="1102269" y="43230"/>
                </a:lnTo>
                <a:lnTo>
                  <a:pt x="1188718" y="43230"/>
                </a:lnTo>
                <a:lnTo>
                  <a:pt x="1197132" y="41532"/>
                </a:lnTo>
                <a:lnTo>
                  <a:pt x="1204003" y="36899"/>
                </a:lnTo>
                <a:lnTo>
                  <a:pt x="1208635" y="30029"/>
                </a:lnTo>
                <a:lnTo>
                  <a:pt x="1210334" y="21615"/>
                </a:lnTo>
                <a:lnTo>
                  <a:pt x="1208635" y="13201"/>
                </a:lnTo>
                <a:lnTo>
                  <a:pt x="1204003" y="6330"/>
                </a:lnTo>
                <a:lnTo>
                  <a:pt x="1197132" y="1698"/>
                </a:lnTo>
                <a:lnTo>
                  <a:pt x="1188718" y="0"/>
                </a:lnTo>
                <a:close/>
              </a:path>
              <a:path w="2148840" h="497205">
                <a:moveTo>
                  <a:pt x="1404847" y="0"/>
                </a:moveTo>
                <a:lnTo>
                  <a:pt x="1318398" y="0"/>
                </a:lnTo>
                <a:lnTo>
                  <a:pt x="1309984" y="1698"/>
                </a:lnTo>
                <a:lnTo>
                  <a:pt x="1303113" y="6330"/>
                </a:lnTo>
                <a:lnTo>
                  <a:pt x="1298481" y="13201"/>
                </a:lnTo>
                <a:lnTo>
                  <a:pt x="1296783" y="21615"/>
                </a:lnTo>
                <a:lnTo>
                  <a:pt x="1298481" y="30029"/>
                </a:lnTo>
                <a:lnTo>
                  <a:pt x="1303113" y="36899"/>
                </a:lnTo>
                <a:lnTo>
                  <a:pt x="1309984" y="41532"/>
                </a:lnTo>
                <a:lnTo>
                  <a:pt x="1318398" y="43230"/>
                </a:lnTo>
                <a:lnTo>
                  <a:pt x="1404847" y="43230"/>
                </a:lnTo>
                <a:lnTo>
                  <a:pt x="1413261" y="41532"/>
                </a:lnTo>
                <a:lnTo>
                  <a:pt x="1420131" y="36899"/>
                </a:lnTo>
                <a:lnTo>
                  <a:pt x="1424764" y="30029"/>
                </a:lnTo>
                <a:lnTo>
                  <a:pt x="1426462" y="21615"/>
                </a:lnTo>
                <a:lnTo>
                  <a:pt x="1424764" y="13201"/>
                </a:lnTo>
                <a:lnTo>
                  <a:pt x="1420131" y="6330"/>
                </a:lnTo>
                <a:lnTo>
                  <a:pt x="1413261" y="1698"/>
                </a:lnTo>
                <a:lnTo>
                  <a:pt x="1404847" y="0"/>
                </a:lnTo>
                <a:close/>
              </a:path>
              <a:path w="2148840" h="497205">
                <a:moveTo>
                  <a:pt x="1620988" y="0"/>
                </a:moveTo>
                <a:lnTo>
                  <a:pt x="1534539" y="0"/>
                </a:lnTo>
                <a:lnTo>
                  <a:pt x="1526125" y="1698"/>
                </a:lnTo>
                <a:lnTo>
                  <a:pt x="1519255" y="6330"/>
                </a:lnTo>
                <a:lnTo>
                  <a:pt x="1514622" y="13201"/>
                </a:lnTo>
                <a:lnTo>
                  <a:pt x="1512924" y="21615"/>
                </a:lnTo>
                <a:lnTo>
                  <a:pt x="1514622" y="30029"/>
                </a:lnTo>
                <a:lnTo>
                  <a:pt x="1519255" y="36899"/>
                </a:lnTo>
                <a:lnTo>
                  <a:pt x="1526125" y="41532"/>
                </a:lnTo>
                <a:lnTo>
                  <a:pt x="1534539" y="43230"/>
                </a:lnTo>
                <a:lnTo>
                  <a:pt x="1620988" y="43230"/>
                </a:lnTo>
                <a:lnTo>
                  <a:pt x="1629400" y="41532"/>
                </a:lnTo>
                <a:lnTo>
                  <a:pt x="1636266" y="36899"/>
                </a:lnTo>
                <a:lnTo>
                  <a:pt x="1640894" y="30029"/>
                </a:lnTo>
                <a:lnTo>
                  <a:pt x="1642591" y="21615"/>
                </a:lnTo>
                <a:lnTo>
                  <a:pt x="1640894" y="13201"/>
                </a:lnTo>
                <a:lnTo>
                  <a:pt x="1636266" y="6330"/>
                </a:lnTo>
                <a:lnTo>
                  <a:pt x="1629400" y="1698"/>
                </a:lnTo>
                <a:lnTo>
                  <a:pt x="1620988" y="0"/>
                </a:lnTo>
                <a:close/>
              </a:path>
              <a:path w="2148840" h="497205">
                <a:moveTo>
                  <a:pt x="1837117" y="0"/>
                </a:moveTo>
                <a:lnTo>
                  <a:pt x="1750668" y="0"/>
                </a:lnTo>
                <a:lnTo>
                  <a:pt x="1742254" y="1698"/>
                </a:lnTo>
                <a:lnTo>
                  <a:pt x="1735383" y="6330"/>
                </a:lnTo>
                <a:lnTo>
                  <a:pt x="1730751" y="13201"/>
                </a:lnTo>
                <a:lnTo>
                  <a:pt x="1729052" y="21615"/>
                </a:lnTo>
                <a:lnTo>
                  <a:pt x="1730751" y="30029"/>
                </a:lnTo>
                <a:lnTo>
                  <a:pt x="1735383" y="36899"/>
                </a:lnTo>
                <a:lnTo>
                  <a:pt x="1742254" y="41532"/>
                </a:lnTo>
                <a:lnTo>
                  <a:pt x="1750668" y="43230"/>
                </a:lnTo>
                <a:lnTo>
                  <a:pt x="1837117" y="43230"/>
                </a:lnTo>
                <a:lnTo>
                  <a:pt x="1845530" y="41532"/>
                </a:lnTo>
                <a:lnTo>
                  <a:pt x="1852401" y="36899"/>
                </a:lnTo>
                <a:lnTo>
                  <a:pt x="1857034" y="30029"/>
                </a:lnTo>
                <a:lnTo>
                  <a:pt x="1858732" y="21615"/>
                </a:lnTo>
                <a:lnTo>
                  <a:pt x="1857034" y="13201"/>
                </a:lnTo>
                <a:lnTo>
                  <a:pt x="1852401" y="6330"/>
                </a:lnTo>
                <a:lnTo>
                  <a:pt x="1845530" y="1698"/>
                </a:lnTo>
                <a:lnTo>
                  <a:pt x="1837117" y="0"/>
                </a:lnTo>
                <a:close/>
              </a:path>
              <a:path w="2148840" h="497205">
                <a:moveTo>
                  <a:pt x="2046400" y="0"/>
                </a:moveTo>
                <a:lnTo>
                  <a:pt x="1966734" y="12"/>
                </a:lnTo>
                <a:lnTo>
                  <a:pt x="1945184" y="21628"/>
                </a:lnTo>
                <a:lnTo>
                  <a:pt x="1946888" y="30041"/>
                </a:lnTo>
                <a:lnTo>
                  <a:pt x="1951528" y="36910"/>
                </a:lnTo>
                <a:lnTo>
                  <a:pt x="1958383" y="41532"/>
                </a:lnTo>
                <a:lnTo>
                  <a:pt x="1966796" y="43230"/>
                </a:lnTo>
                <a:lnTo>
                  <a:pt x="2053220" y="43230"/>
                </a:lnTo>
                <a:lnTo>
                  <a:pt x="2061647" y="41532"/>
                </a:lnTo>
                <a:lnTo>
                  <a:pt x="2068518" y="36899"/>
                </a:lnTo>
                <a:lnTo>
                  <a:pt x="2073150" y="30029"/>
                </a:lnTo>
                <a:lnTo>
                  <a:pt x="2074845" y="21615"/>
                </a:lnTo>
                <a:lnTo>
                  <a:pt x="2073145" y="13201"/>
                </a:lnTo>
                <a:lnTo>
                  <a:pt x="2068502" y="6330"/>
                </a:lnTo>
                <a:lnTo>
                  <a:pt x="2061659" y="1713"/>
                </a:lnTo>
                <a:lnTo>
                  <a:pt x="2053245" y="12"/>
                </a:lnTo>
                <a:lnTo>
                  <a:pt x="2046400" y="0"/>
                </a:lnTo>
                <a:close/>
              </a:path>
              <a:path w="2148840" h="497205">
                <a:moveTo>
                  <a:pt x="2126994" y="56286"/>
                </a:moveTo>
                <a:lnTo>
                  <a:pt x="2118580" y="57985"/>
                </a:lnTo>
                <a:lnTo>
                  <a:pt x="2111710" y="62617"/>
                </a:lnTo>
                <a:lnTo>
                  <a:pt x="2107077" y="69488"/>
                </a:lnTo>
                <a:lnTo>
                  <a:pt x="2105379" y="77901"/>
                </a:lnTo>
                <a:lnTo>
                  <a:pt x="2105379" y="164350"/>
                </a:lnTo>
                <a:lnTo>
                  <a:pt x="2107077" y="172764"/>
                </a:lnTo>
                <a:lnTo>
                  <a:pt x="2111710" y="179635"/>
                </a:lnTo>
                <a:lnTo>
                  <a:pt x="2118580" y="184267"/>
                </a:lnTo>
                <a:lnTo>
                  <a:pt x="2126994" y="185966"/>
                </a:lnTo>
                <a:lnTo>
                  <a:pt x="2135408" y="184267"/>
                </a:lnTo>
                <a:lnTo>
                  <a:pt x="2142279" y="179635"/>
                </a:lnTo>
                <a:lnTo>
                  <a:pt x="2146911" y="172764"/>
                </a:lnTo>
                <a:lnTo>
                  <a:pt x="2148610" y="164350"/>
                </a:lnTo>
                <a:lnTo>
                  <a:pt x="2148610" y="77901"/>
                </a:lnTo>
                <a:lnTo>
                  <a:pt x="2146911" y="69488"/>
                </a:lnTo>
                <a:lnTo>
                  <a:pt x="2142279" y="62617"/>
                </a:lnTo>
                <a:lnTo>
                  <a:pt x="2135408" y="57985"/>
                </a:lnTo>
                <a:lnTo>
                  <a:pt x="2126994" y="56286"/>
                </a:lnTo>
                <a:close/>
              </a:path>
              <a:path w="2148840" h="497205">
                <a:moveTo>
                  <a:pt x="2126994" y="272414"/>
                </a:moveTo>
                <a:lnTo>
                  <a:pt x="2118580" y="274113"/>
                </a:lnTo>
                <a:lnTo>
                  <a:pt x="2111710" y="278745"/>
                </a:lnTo>
                <a:lnTo>
                  <a:pt x="2107077" y="285616"/>
                </a:lnTo>
                <a:lnTo>
                  <a:pt x="2105379" y="294030"/>
                </a:lnTo>
                <a:lnTo>
                  <a:pt x="2105379" y="380479"/>
                </a:lnTo>
                <a:lnTo>
                  <a:pt x="2107077" y="388893"/>
                </a:lnTo>
                <a:lnTo>
                  <a:pt x="2111710" y="395763"/>
                </a:lnTo>
                <a:lnTo>
                  <a:pt x="2118580" y="400396"/>
                </a:lnTo>
                <a:lnTo>
                  <a:pt x="2126994" y="402094"/>
                </a:lnTo>
                <a:lnTo>
                  <a:pt x="2135408" y="400396"/>
                </a:lnTo>
                <a:lnTo>
                  <a:pt x="2142279" y="395763"/>
                </a:lnTo>
                <a:lnTo>
                  <a:pt x="2146911" y="388893"/>
                </a:lnTo>
                <a:lnTo>
                  <a:pt x="2148610" y="380479"/>
                </a:lnTo>
                <a:lnTo>
                  <a:pt x="2148610" y="294030"/>
                </a:lnTo>
                <a:lnTo>
                  <a:pt x="2146911" y="285616"/>
                </a:lnTo>
                <a:lnTo>
                  <a:pt x="2142279" y="278745"/>
                </a:lnTo>
                <a:lnTo>
                  <a:pt x="2135408" y="274113"/>
                </a:lnTo>
                <a:lnTo>
                  <a:pt x="2126994" y="272414"/>
                </a:lnTo>
                <a:close/>
              </a:path>
              <a:path w="2148840" h="497205">
                <a:moveTo>
                  <a:pt x="2005862" y="453707"/>
                </a:moveTo>
                <a:lnTo>
                  <a:pt x="1997441" y="455378"/>
                </a:lnTo>
                <a:lnTo>
                  <a:pt x="1990553" y="459986"/>
                </a:lnTo>
                <a:lnTo>
                  <a:pt x="1985897" y="466839"/>
                </a:lnTo>
                <a:lnTo>
                  <a:pt x="1984170" y="475246"/>
                </a:lnTo>
                <a:lnTo>
                  <a:pt x="1985843" y="483665"/>
                </a:lnTo>
                <a:lnTo>
                  <a:pt x="1990455" y="490548"/>
                </a:lnTo>
                <a:lnTo>
                  <a:pt x="1997313" y="495200"/>
                </a:lnTo>
                <a:lnTo>
                  <a:pt x="2005722" y="496925"/>
                </a:lnTo>
                <a:lnTo>
                  <a:pt x="2092209" y="497192"/>
                </a:lnTo>
                <a:lnTo>
                  <a:pt x="2100625" y="495503"/>
                </a:lnTo>
                <a:lnTo>
                  <a:pt x="2107501" y="490878"/>
                </a:lnTo>
                <a:lnTo>
                  <a:pt x="2112142" y="484013"/>
                </a:lnTo>
                <a:lnTo>
                  <a:pt x="2113850" y="475602"/>
                </a:lnTo>
                <a:lnTo>
                  <a:pt x="2112161" y="467186"/>
                </a:lnTo>
                <a:lnTo>
                  <a:pt x="2107538" y="460309"/>
                </a:lnTo>
                <a:lnTo>
                  <a:pt x="2100677" y="455669"/>
                </a:lnTo>
                <a:lnTo>
                  <a:pt x="2092272" y="453961"/>
                </a:lnTo>
                <a:lnTo>
                  <a:pt x="2005862" y="453707"/>
                </a:lnTo>
                <a:close/>
              </a:path>
              <a:path w="2148840" h="497205">
                <a:moveTo>
                  <a:pt x="1839898" y="453428"/>
                </a:moveTo>
                <a:lnTo>
                  <a:pt x="1789594" y="453440"/>
                </a:lnTo>
                <a:lnTo>
                  <a:pt x="1768047" y="475068"/>
                </a:lnTo>
                <a:lnTo>
                  <a:pt x="1769757" y="483482"/>
                </a:lnTo>
                <a:lnTo>
                  <a:pt x="1774372" y="490327"/>
                </a:lnTo>
                <a:lnTo>
                  <a:pt x="1781243" y="494960"/>
                </a:lnTo>
                <a:lnTo>
                  <a:pt x="1789657" y="496658"/>
                </a:lnTo>
                <a:lnTo>
                  <a:pt x="1876156" y="496658"/>
                </a:lnTo>
                <a:lnTo>
                  <a:pt x="1884507" y="494980"/>
                </a:lnTo>
                <a:lnTo>
                  <a:pt x="1891395" y="490327"/>
                </a:lnTo>
                <a:lnTo>
                  <a:pt x="1896020" y="483457"/>
                </a:lnTo>
                <a:lnTo>
                  <a:pt x="1897716" y="475043"/>
                </a:lnTo>
                <a:lnTo>
                  <a:pt x="1896008" y="466629"/>
                </a:lnTo>
                <a:lnTo>
                  <a:pt x="1891397" y="459782"/>
                </a:lnTo>
                <a:lnTo>
                  <a:pt x="1884530" y="455146"/>
                </a:lnTo>
                <a:lnTo>
                  <a:pt x="1876118" y="453440"/>
                </a:lnTo>
                <a:lnTo>
                  <a:pt x="1839898" y="453428"/>
                </a:lnTo>
                <a:close/>
              </a:path>
              <a:path w="2148840" h="497205">
                <a:moveTo>
                  <a:pt x="1659977" y="453428"/>
                </a:moveTo>
                <a:lnTo>
                  <a:pt x="1573528" y="453428"/>
                </a:lnTo>
                <a:lnTo>
                  <a:pt x="1565114" y="455126"/>
                </a:lnTo>
                <a:lnTo>
                  <a:pt x="1558244" y="459759"/>
                </a:lnTo>
                <a:lnTo>
                  <a:pt x="1553611" y="466629"/>
                </a:lnTo>
                <a:lnTo>
                  <a:pt x="1551913" y="475043"/>
                </a:lnTo>
                <a:lnTo>
                  <a:pt x="1553611" y="483457"/>
                </a:lnTo>
                <a:lnTo>
                  <a:pt x="1558244" y="490327"/>
                </a:lnTo>
                <a:lnTo>
                  <a:pt x="1565114" y="494960"/>
                </a:lnTo>
                <a:lnTo>
                  <a:pt x="1573528" y="496658"/>
                </a:lnTo>
                <a:lnTo>
                  <a:pt x="1659977" y="496658"/>
                </a:lnTo>
                <a:lnTo>
                  <a:pt x="1668391" y="494960"/>
                </a:lnTo>
                <a:lnTo>
                  <a:pt x="1675262" y="490327"/>
                </a:lnTo>
                <a:lnTo>
                  <a:pt x="1679894" y="483457"/>
                </a:lnTo>
                <a:lnTo>
                  <a:pt x="1681593" y="475043"/>
                </a:lnTo>
                <a:lnTo>
                  <a:pt x="1679894" y="466629"/>
                </a:lnTo>
                <a:lnTo>
                  <a:pt x="1675262" y="459759"/>
                </a:lnTo>
                <a:lnTo>
                  <a:pt x="1668391" y="455126"/>
                </a:lnTo>
                <a:lnTo>
                  <a:pt x="1659977" y="453428"/>
                </a:lnTo>
                <a:close/>
              </a:path>
              <a:path w="2148840" h="497205">
                <a:moveTo>
                  <a:pt x="1443849" y="453428"/>
                </a:moveTo>
                <a:lnTo>
                  <a:pt x="1357387" y="453428"/>
                </a:lnTo>
                <a:lnTo>
                  <a:pt x="1348973" y="455126"/>
                </a:lnTo>
                <a:lnTo>
                  <a:pt x="1342102" y="459759"/>
                </a:lnTo>
                <a:lnTo>
                  <a:pt x="1337470" y="466629"/>
                </a:lnTo>
                <a:lnTo>
                  <a:pt x="1335772" y="475043"/>
                </a:lnTo>
                <a:lnTo>
                  <a:pt x="1337470" y="483457"/>
                </a:lnTo>
                <a:lnTo>
                  <a:pt x="1342102" y="490327"/>
                </a:lnTo>
                <a:lnTo>
                  <a:pt x="1348973" y="494960"/>
                </a:lnTo>
                <a:lnTo>
                  <a:pt x="1357387" y="496658"/>
                </a:lnTo>
                <a:lnTo>
                  <a:pt x="1443849" y="496658"/>
                </a:lnTo>
                <a:lnTo>
                  <a:pt x="1452262" y="494960"/>
                </a:lnTo>
                <a:lnTo>
                  <a:pt x="1459133" y="490327"/>
                </a:lnTo>
                <a:lnTo>
                  <a:pt x="1463765" y="483457"/>
                </a:lnTo>
                <a:lnTo>
                  <a:pt x="1465464" y="475043"/>
                </a:lnTo>
                <a:lnTo>
                  <a:pt x="1463765" y="466629"/>
                </a:lnTo>
                <a:lnTo>
                  <a:pt x="1459133" y="459759"/>
                </a:lnTo>
                <a:lnTo>
                  <a:pt x="1452262" y="455126"/>
                </a:lnTo>
                <a:lnTo>
                  <a:pt x="1443849" y="453428"/>
                </a:lnTo>
                <a:close/>
              </a:path>
              <a:path w="2148840" h="497205">
                <a:moveTo>
                  <a:pt x="1227720" y="453428"/>
                </a:moveTo>
                <a:lnTo>
                  <a:pt x="1141271" y="453428"/>
                </a:lnTo>
                <a:lnTo>
                  <a:pt x="1132857" y="455126"/>
                </a:lnTo>
                <a:lnTo>
                  <a:pt x="1125987" y="459759"/>
                </a:lnTo>
                <a:lnTo>
                  <a:pt x="1121354" y="466629"/>
                </a:lnTo>
                <a:lnTo>
                  <a:pt x="1119656" y="475043"/>
                </a:lnTo>
                <a:lnTo>
                  <a:pt x="1121354" y="483457"/>
                </a:lnTo>
                <a:lnTo>
                  <a:pt x="1125987" y="490327"/>
                </a:lnTo>
                <a:lnTo>
                  <a:pt x="1132857" y="494960"/>
                </a:lnTo>
                <a:lnTo>
                  <a:pt x="1141271" y="496658"/>
                </a:lnTo>
                <a:lnTo>
                  <a:pt x="1227720" y="496658"/>
                </a:lnTo>
                <a:lnTo>
                  <a:pt x="1236134" y="494960"/>
                </a:lnTo>
                <a:lnTo>
                  <a:pt x="1243004" y="490327"/>
                </a:lnTo>
                <a:lnTo>
                  <a:pt x="1247637" y="483457"/>
                </a:lnTo>
                <a:lnTo>
                  <a:pt x="1249335" y="475043"/>
                </a:lnTo>
                <a:lnTo>
                  <a:pt x="1247637" y="466629"/>
                </a:lnTo>
                <a:lnTo>
                  <a:pt x="1243004" y="459759"/>
                </a:lnTo>
                <a:lnTo>
                  <a:pt x="1236134" y="455126"/>
                </a:lnTo>
                <a:lnTo>
                  <a:pt x="1227720" y="453428"/>
                </a:lnTo>
                <a:close/>
              </a:path>
              <a:path w="2148840" h="497205">
                <a:moveTo>
                  <a:pt x="1011591" y="453428"/>
                </a:moveTo>
                <a:lnTo>
                  <a:pt x="925130" y="453428"/>
                </a:lnTo>
                <a:lnTo>
                  <a:pt x="916716" y="455126"/>
                </a:lnTo>
                <a:lnTo>
                  <a:pt x="909845" y="459759"/>
                </a:lnTo>
                <a:lnTo>
                  <a:pt x="905213" y="466629"/>
                </a:lnTo>
                <a:lnTo>
                  <a:pt x="903514" y="475043"/>
                </a:lnTo>
                <a:lnTo>
                  <a:pt x="905213" y="483457"/>
                </a:lnTo>
                <a:lnTo>
                  <a:pt x="909845" y="490327"/>
                </a:lnTo>
                <a:lnTo>
                  <a:pt x="916716" y="494960"/>
                </a:lnTo>
                <a:lnTo>
                  <a:pt x="925130" y="496658"/>
                </a:lnTo>
                <a:lnTo>
                  <a:pt x="1011591" y="496658"/>
                </a:lnTo>
                <a:lnTo>
                  <a:pt x="1020005" y="494960"/>
                </a:lnTo>
                <a:lnTo>
                  <a:pt x="1026876" y="490327"/>
                </a:lnTo>
                <a:lnTo>
                  <a:pt x="1031508" y="483457"/>
                </a:lnTo>
                <a:lnTo>
                  <a:pt x="1033207" y="475043"/>
                </a:lnTo>
                <a:lnTo>
                  <a:pt x="1031508" y="466629"/>
                </a:lnTo>
                <a:lnTo>
                  <a:pt x="1026876" y="459759"/>
                </a:lnTo>
                <a:lnTo>
                  <a:pt x="1020005" y="455126"/>
                </a:lnTo>
                <a:lnTo>
                  <a:pt x="1011591" y="453428"/>
                </a:lnTo>
                <a:close/>
              </a:path>
              <a:path w="2148840" h="497205">
                <a:moveTo>
                  <a:pt x="795450" y="453428"/>
                </a:moveTo>
                <a:lnTo>
                  <a:pt x="708988" y="453428"/>
                </a:lnTo>
                <a:lnTo>
                  <a:pt x="700577" y="455126"/>
                </a:lnTo>
                <a:lnTo>
                  <a:pt x="693710" y="459759"/>
                </a:lnTo>
                <a:lnTo>
                  <a:pt x="689082" y="466629"/>
                </a:lnTo>
                <a:lnTo>
                  <a:pt x="687386" y="475043"/>
                </a:lnTo>
                <a:lnTo>
                  <a:pt x="689082" y="483457"/>
                </a:lnTo>
                <a:lnTo>
                  <a:pt x="693710" y="490327"/>
                </a:lnTo>
                <a:lnTo>
                  <a:pt x="700577" y="494960"/>
                </a:lnTo>
                <a:lnTo>
                  <a:pt x="708988" y="496658"/>
                </a:lnTo>
                <a:lnTo>
                  <a:pt x="795450" y="496658"/>
                </a:lnTo>
                <a:lnTo>
                  <a:pt x="803864" y="494960"/>
                </a:lnTo>
                <a:lnTo>
                  <a:pt x="810734" y="490327"/>
                </a:lnTo>
                <a:lnTo>
                  <a:pt x="815367" y="483457"/>
                </a:lnTo>
                <a:lnTo>
                  <a:pt x="817065" y="475043"/>
                </a:lnTo>
                <a:lnTo>
                  <a:pt x="815367" y="466629"/>
                </a:lnTo>
                <a:lnTo>
                  <a:pt x="810734" y="459759"/>
                </a:lnTo>
                <a:lnTo>
                  <a:pt x="803864" y="455126"/>
                </a:lnTo>
                <a:lnTo>
                  <a:pt x="795450" y="453428"/>
                </a:lnTo>
                <a:close/>
              </a:path>
              <a:path w="2148840" h="497205">
                <a:moveTo>
                  <a:pt x="579321" y="453428"/>
                </a:moveTo>
                <a:lnTo>
                  <a:pt x="492873" y="453428"/>
                </a:lnTo>
                <a:lnTo>
                  <a:pt x="484459" y="455126"/>
                </a:lnTo>
                <a:lnTo>
                  <a:pt x="477588" y="459759"/>
                </a:lnTo>
                <a:lnTo>
                  <a:pt x="472956" y="466629"/>
                </a:lnTo>
                <a:lnTo>
                  <a:pt x="471257" y="475043"/>
                </a:lnTo>
                <a:lnTo>
                  <a:pt x="472956" y="483457"/>
                </a:lnTo>
                <a:lnTo>
                  <a:pt x="477588" y="490327"/>
                </a:lnTo>
                <a:lnTo>
                  <a:pt x="484459" y="494960"/>
                </a:lnTo>
                <a:lnTo>
                  <a:pt x="492873" y="496658"/>
                </a:lnTo>
                <a:lnTo>
                  <a:pt x="579321" y="496658"/>
                </a:lnTo>
                <a:lnTo>
                  <a:pt x="587735" y="494960"/>
                </a:lnTo>
                <a:lnTo>
                  <a:pt x="594606" y="490327"/>
                </a:lnTo>
                <a:lnTo>
                  <a:pt x="599238" y="483457"/>
                </a:lnTo>
                <a:lnTo>
                  <a:pt x="600937" y="475043"/>
                </a:lnTo>
                <a:lnTo>
                  <a:pt x="599238" y="466629"/>
                </a:lnTo>
                <a:lnTo>
                  <a:pt x="594606" y="459759"/>
                </a:lnTo>
                <a:lnTo>
                  <a:pt x="587735" y="455126"/>
                </a:lnTo>
                <a:lnTo>
                  <a:pt x="579321" y="453428"/>
                </a:lnTo>
                <a:close/>
              </a:path>
              <a:path w="2148840" h="497205">
                <a:moveTo>
                  <a:pt x="363193" y="453428"/>
                </a:moveTo>
                <a:lnTo>
                  <a:pt x="276744" y="453428"/>
                </a:lnTo>
                <a:lnTo>
                  <a:pt x="268330" y="455126"/>
                </a:lnTo>
                <a:lnTo>
                  <a:pt x="261459" y="459759"/>
                </a:lnTo>
                <a:lnTo>
                  <a:pt x="256827" y="466629"/>
                </a:lnTo>
                <a:lnTo>
                  <a:pt x="255129" y="475043"/>
                </a:lnTo>
                <a:lnTo>
                  <a:pt x="256827" y="483457"/>
                </a:lnTo>
                <a:lnTo>
                  <a:pt x="261459" y="490327"/>
                </a:lnTo>
                <a:lnTo>
                  <a:pt x="268330" y="494960"/>
                </a:lnTo>
                <a:lnTo>
                  <a:pt x="276744" y="496658"/>
                </a:lnTo>
                <a:lnTo>
                  <a:pt x="363193" y="496658"/>
                </a:lnTo>
                <a:lnTo>
                  <a:pt x="371607" y="494960"/>
                </a:lnTo>
                <a:lnTo>
                  <a:pt x="378477" y="490327"/>
                </a:lnTo>
                <a:lnTo>
                  <a:pt x="383110" y="483457"/>
                </a:lnTo>
                <a:lnTo>
                  <a:pt x="384808" y="475043"/>
                </a:lnTo>
                <a:lnTo>
                  <a:pt x="383110" y="466629"/>
                </a:lnTo>
                <a:lnTo>
                  <a:pt x="378477" y="459759"/>
                </a:lnTo>
                <a:lnTo>
                  <a:pt x="371607" y="455126"/>
                </a:lnTo>
                <a:lnTo>
                  <a:pt x="363193" y="453428"/>
                </a:lnTo>
                <a:close/>
              </a:path>
              <a:path w="2148840" h="497205">
                <a:moveTo>
                  <a:pt x="147064" y="453428"/>
                </a:moveTo>
                <a:lnTo>
                  <a:pt x="60561" y="453478"/>
                </a:lnTo>
                <a:lnTo>
                  <a:pt x="38995" y="475132"/>
                </a:lnTo>
                <a:lnTo>
                  <a:pt x="40711" y="483543"/>
                </a:lnTo>
                <a:lnTo>
                  <a:pt x="45357" y="490407"/>
                </a:lnTo>
                <a:lnTo>
                  <a:pt x="52237" y="495027"/>
                </a:lnTo>
                <a:lnTo>
                  <a:pt x="60653" y="496709"/>
                </a:lnTo>
                <a:lnTo>
                  <a:pt x="147064" y="496658"/>
                </a:lnTo>
                <a:lnTo>
                  <a:pt x="155478" y="494960"/>
                </a:lnTo>
                <a:lnTo>
                  <a:pt x="162349" y="490327"/>
                </a:lnTo>
                <a:lnTo>
                  <a:pt x="166981" y="483457"/>
                </a:lnTo>
                <a:lnTo>
                  <a:pt x="168680" y="475043"/>
                </a:lnTo>
                <a:lnTo>
                  <a:pt x="166981" y="466629"/>
                </a:lnTo>
                <a:lnTo>
                  <a:pt x="162349" y="459759"/>
                </a:lnTo>
                <a:lnTo>
                  <a:pt x="155478" y="455126"/>
                </a:lnTo>
                <a:lnTo>
                  <a:pt x="147064" y="453428"/>
                </a:lnTo>
                <a:close/>
              </a:path>
              <a:path w="2148840" h="497205">
                <a:moveTo>
                  <a:pt x="21612" y="276656"/>
                </a:moveTo>
                <a:lnTo>
                  <a:pt x="13200" y="278355"/>
                </a:lnTo>
                <a:lnTo>
                  <a:pt x="6330" y="282987"/>
                </a:lnTo>
                <a:lnTo>
                  <a:pt x="1698" y="289858"/>
                </a:lnTo>
                <a:lnTo>
                  <a:pt x="0" y="298272"/>
                </a:lnTo>
                <a:lnTo>
                  <a:pt x="0" y="384721"/>
                </a:lnTo>
                <a:lnTo>
                  <a:pt x="1698" y="393134"/>
                </a:lnTo>
                <a:lnTo>
                  <a:pt x="6330" y="400005"/>
                </a:lnTo>
                <a:lnTo>
                  <a:pt x="13200" y="404637"/>
                </a:lnTo>
                <a:lnTo>
                  <a:pt x="21612" y="406336"/>
                </a:lnTo>
                <a:lnTo>
                  <a:pt x="30025" y="404637"/>
                </a:lnTo>
                <a:lnTo>
                  <a:pt x="36895" y="400005"/>
                </a:lnTo>
                <a:lnTo>
                  <a:pt x="41527" y="393134"/>
                </a:lnTo>
                <a:lnTo>
                  <a:pt x="43225" y="384721"/>
                </a:lnTo>
                <a:lnTo>
                  <a:pt x="43225" y="298272"/>
                </a:lnTo>
                <a:lnTo>
                  <a:pt x="41527" y="289858"/>
                </a:lnTo>
                <a:lnTo>
                  <a:pt x="36895" y="282987"/>
                </a:lnTo>
                <a:lnTo>
                  <a:pt x="30025" y="278355"/>
                </a:lnTo>
                <a:lnTo>
                  <a:pt x="21612" y="276656"/>
                </a:lnTo>
                <a:close/>
              </a:path>
              <a:path w="2148840" h="497205">
                <a:moveTo>
                  <a:pt x="21612" y="60528"/>
                </a:moveTo>
                <a:lnTo>
                  <a:pt x="13200" y="62226"/>
                </a:lnTo>
                <a:lnTo>
                  <a:pt x="6330" y="66859"/>
                </a:lnTo>
                <a:lnTo>
                  <a:pt x="1698" y="73729"/>
                </a:lnTo>
                <a:lnTo>
                  <a:pt x="0" y="82143"/>
                </a:lnTo>
                <a:lnTo>
                  <a:pt x="0" y="168592"/>
                </a:lnTo>
                <a:lnTo>
                  <a:pt x="1698" y="177006"/>
                </a:lnTo>
                <a:lnTo>
                  <a:pt x="6330" y="183876"/>
                </a:lnTo>
                <a:lnTo>
                  <a:pt x="13200" y="188509"/>
                </a:lnTo>
                <a:lnTo>
                  <a:pt x="21612" y="190207"/>
                </a:lnTo>
                <a:lnTo>
                  <a:pt x="30025" y="188509"/>
                </a:lnTo>
                <a:lnTo>
                  <a:pt x="36895" y="183876"/>
                </a:lnTo>
                <a:lnTo>
                  <a:pt x="41527" y="177006"/>
                </a:lnTo>
                <a:lnTo>
                  <a:pt x="43225" y="168592"/>
                </a:lnTo>
                <a:lnTo>
                  <a:pt x="43225" y="82143"/>
                </a:lnTo>
                <a:lnTo>
                  <a:pt x="41527" y="73729"/>
                </a:lnTo>
                <a:lnTo>
                  <a:pt x="36895" y="66859"/>
                </a:lnTo>
                <a:lnTo>
                  <a:pt x="30025" y="62226"/>
                </a:lnTo>
                <a:lnTo>
                  <a:pt x="21612" y="60528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5493" y="1884236"/>
            <a:ext cx="7386320" cy="25793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50" spc="459" dirty="0">
                <a:latin typeface="Trebuchet MS"/>
                <a:cs typeface="Trebuchet MS"/>
              </a:rPr>
              <a:t>I</a:t>
            </a:r>
            <a:r>
              <a:rPr sz="2850" spc="-1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Treatment</a:t>
            </a:r>
            <a:endParaRPr sz="2850">
              <a:latin typeface="Trebuchet MS"/>
              <a:cs typeface="Trebuchet MS"/>
            </a:endParaRPr>
          </a:p>
          <a:p>
            <a:pPr marL="439420" indent="-426720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439420" algn="l"/>
              </a:tabLst>
            </a:pPr>
            <a:r>
              <a:rPr sz="2850" spc="-25" dirty="0">
                <a:latin typeface="Trebuchet MS"/>
                <a:cs typeface="Trebuchet MS"/>
              </a:rPr>
              <a:t>Treatment</a:t>
            </a:r>
            <a:r>
              <a:rPr sz="2850" spc="14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of</a:t>
            </a:r>
            <a:r>
              <a:rPr sz="2850" spc="14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the</a:t>
            </a:r>
            <a:r>
              <a:rPr sz="2850" spc="15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cause.</a:t>
            </a:r>
            <a:endParaRPr sz="2850">
              <a:latin typeface="Trebuchet MS"/>
              <a:cs typeface="Trebuchet MS"/>
            </a:endParaRPr>
          </a:p>
          <a:p>
            <a:pPr marL="12700" marR="5080" indent="457200">
              <a:lnSpc>
                <a:spcPct val="117600"/>
              </a:lnSpc>
              <a:buAutoNum type="arabicParenR"/>
              <a:tabLst>
                <a:tab pos="469900" algn="l"/>
              </a:tabLst>
            </a:pPr>
            <a:r>
              <a:rPr sz="2850" dirty="0">
                <a:latin typeface="Trebuchet MS"/>
                <a:cs typeface="Trebuchet MS"/>
              </a:rPr>
              <a:t>Surgical</a:t>
            </a:r>
            <a:r>
              <a:rPr sz="2850" spc="1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treatment:</a:t>
            </a:r>
            <a:r>
              <a:rPr sz="2850" spc="170" dirty="0">
                <a:latin typeface="Trebuchet MS"/>
                <a:cs typeface="Trebuchet MS"/>
              </a:rPr>
              <a:t> </a:t>
            </a:r>
            <a:r>
              <a:rPr sz="2850" spc="320" dirty="0">
                <a:latin typeface="Trebuchet MS"/>
                <a:cs typeface="Trebuchet MS"/>
              </a:rPr>
              <a:t>If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no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recovery</a:t>
            </a:r>
            <a:r>
              <a:rPr sz="2850" spc="1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occurs </a:t>
            </a:r>
            <a:r>
              <a:rPr sz="2850" dirty="0">
                <a:latin typeface="Trebuchet MS"/>
                <a:cs typeface="Trebuchet MS"/>
              </a:rPr>
              <a:t>within</a:t>
            </a:r>
            <a:r>
              <a:rPr sz="2850" spc="60" dirty="0">
                <a:latin typeface="Trebuchet MS"/>
                <a:cs typeface="Trebuchet MS"/>
              </a:rPr>
              <a:t> </a:t>
            </a:r>
            <a:r>
              <a:rPr sz="2850" spc="105" dirty="0">
                <a:latin typeface="Trebuchet MS"/>
                <a:cs typeface="Trebuchet MS"/>
              </a:rPr>
              <a:t>6</a:t>
            </a:r>
            <a:r>
              <a:rPr sz="2850" spc="7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months</a:t>
            </a:r>
            <a:r>
              <a:rPr sz="2850" spc="70" dirty="0">
                <a:latin typeface="Trebuchet MS"/>
                <a:cs typeface="Trebuchet MS"/>
              </a:rPr>
              <a:t> </a:t>
            </a:r>
            <a:r>
              <a:rPr sz="2850" spc="80" dirty="0">
                <a:latin typeface="Trebuchet MS"/>
                <a:cs typeface="Trebuchet MS"/>
              </a:rPr>
              <a:t>surgery</a:t>
            </a:r>
            <a:r>
              <a:rPr sz="2850" spc="7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will</a:t>
            </a:r>
            <a:r>
              <a:rPr sz="2850" spc="75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be </a:t>
            </a:r>
            <a:r>
              <a:rPr sz="2850" spc="-10" dirty="0">
                <a:latin typeface="Trebuchet MS"/>
                <a:cs typeface="Trebuchet MS"/>
              </a:rPr>
              <a:t>recommended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01396" y="1427657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69">
                <a:moveTo>
                  <a:pt x="0" y="1270"/>
                </a:moveTo>
                <a:lnTo>
                  <a:pt x="55512" y="1270"/>
                </a:lnTo>
                <a:lnTo>
                  <a:pt x="5551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E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54985"/>
            <a:ext cx="324485" cy="360045"/>
          </a:xfrm>
          <a:custGeom>
            <a:avLst/>
            <a:gdLst/>
            <a:ahLst/>
            <a:cxnLst/>
            <a:rect l="l" t="t" r="r" b="b"/>
            <a:pathLst>
              <a:path w="324485" h="360044">
                <a:moveTo>
                  <a:pt x="324421" y="162560"/>
                </a:moveTo>
                <a:lnTo>
                  <a:pt x="311594" y="122250"/>
                </a:lnTo>
                <a:lnTo>
                  <a:pt x="309003" y="118668"/>
                </a:lnTo>
                <a:lnTo>
                  <a:pt x="307289" y="113271"/>
                </a:lnTo>
                <a:lnTo>
                  <a:pt x="281622" y="77736"/>
                </a:lnTo>
                <a:lnTo>
                  <a:pt x="272643" y="71259"/>
                </a:lnTo>
                <a:lnTo>
                  <a:pt x="252666" y="41833"/>
                </a:lnTo>
                <a:lnTo>
                  <a:pt x="217881" y="15176"/>
                </a:lnTo>
                <a:lnTo>
                  <a:pt x="177952" y="1193"/>
                </a:lnTo>
                <a:lnTo>
                  <a:pt x="136067" y="0"/>
                </a:lnTo>
                <a:lnTo>
                  <a:pt x="95402" y="11671"/>
                </a:lnTo>
                <a:lnTo>
                  <a:pt x="59156" y="36296"/>
                </a:lnTo>
                <a:lnTo>
                  <a:pt x="35153" y="58966"/>
                </a:lnTo>
                <a:lnTo>
                  <a:pt x="8496" y="93751"/>
                </a:lnTo>
                <a:lnTo>
                  <a:pt x="0" y="118033"/>
                </a:lnTo>
                <a:lnTo>
                  <a:pt x="0" y="198818"/>
                </a:lnTo>
                <a:lnTo>
                  <a:pt x="4991" y="216230"/>
                </a:lnTo>
                <a:lnTo>
                  <a:pt x="29616" y="252463"/>
                </a:lnTo>
                <a:lnTo>
                  <a:pt x="54533" y="271576"/>
                </a:lnTo>
                <a:lnTo>
                  <a:pt x="59004" y="285610"/>
                </a:lnTo>
                <a:lnTo>
                  <a:pt x="84658" y="321132"/>
                </a:lnTo>
                <a:lnTo>
                  <a:pt x="120192" y="346798"/>
                </a:lnTo>
                <a:lnTo>
                  <a:pt x="160502" y="359625"/>
                </a:lnTo>
                <a:lnTo>
                  <a:pt x="202399" y="359625"/>
                </a:lnTo>
                <a:lnTo>
                  <a:pt x="242709" y="346798"/>
                </a:lnTo>
                <a:lnTo>
                  <a:pt x="278244" y="321132"/>
                </a:lnTo>
                <a:lnTo>
                  <a:pt x="303898" y="285610"/>
                </a:lnTo>
                <a:lnTo>
                  <a:pt x="316725" y="245300"/>
                </a:lnTo>
                <a:lnTo>
                  <a:pt x="316725" y="228650"/>
                </a:lnTo>
                <a:lnTo>
                  <a:pt x="324421" y="204457"/>
                </a:lnTo>
                <a:lnTo>
                  <a:pt x="324421" y="16256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82" y="3205835"/>
            <a:ext cx="306705" cy="341630"/>
          </a:xfrm>
          <a:custGeom>
            <a:avLst/>
            <a:gdLst/>
            <a:ahLst/>
            <a:cxnLst/>
            <a:rect l="l" t="t" r="r" b="b"/>
            <a:pathLst>
              <a:path w="306705" h="341629">
                <a:moveTo>
                  <a:pt x="306412" y="148539"/>
                </a:moveTo>
                <a:lnTo>
                  <a:pt x="304228" y="141312"/>
                </a:lnTo>
                <a:lnTo>
                  <a:pt x="302298" y="106819"/>
                </a:lnTo>
                <a:lnTo>
                  <a:pt x="286207" y="66052"/>
                </a:lnTo>
                <a:lnTo>
                  <a:pt x="259168" y="33515"/>
                </a:lnTo>
                <a:lnTo>
                  <a:pt x="223875" y="10922"/>
                </a:lnTo>
                <a:lnTo>
                  <a:pt x="183007" y="0"/>
                </a:lnTo>
                <a:lnTo>
                  <a:pt x="139255" y="2451"/>
                </a:lnTo>
                <a:lnTo>
                  <a:pt x="133413" y="3733"/>
                </a:lnTo>
                <a:lnTo>
                  <a:pt x="92646" y="19824"/>
                </a:lnTo>
                <a:lnTo>
                  <a:pt x="60109" y="46863"/>
                </a:lnTo>
                <a:lnTo>
                  <a:pt x="45770" y="69265"/>
                </a:lnTo>
                <a:lnTo>
                  <a:pt x="40855" y="72694"/>
                </a:lnTo>
                <a:lnTo>
                  <a:pt x="15430" y="106006"/>
                </a:lnTo>
                <a:lnTo>
                  <a:pt x="1168" y="145834"/>
                </a:lnTo>
                <a:lnTo>
                  <a:pt x="0" y="189636"/>
                </a:lnTo>
                <a:lnTo>
                  <a:pt x="6756" y="212039"/>
                </a:lnTo>
                <a:lnTo>
                  <a:pt x="6375" y="220789"/>
                </a:lnTo>
                <a:lnTo>
                  <a:pt x="18237" y="262978"/>
                </a:lnTo>
                <a:lnTo>
                  <a:pt x="42760" y="299313"/>
                </a:lnTo>
                <a:lnTo>
                  <a:pt x="76187" y="325234"/>
                </a:lnTo>
                <a:lnTo>
                  <a:pt x="115519" y="339661"/>
                </a:lnTo>
                <a:lnTo>
                  <a:pt x="157784" y="341503"/>
                </a:lnTo>
                <a:lnTo>
                  <a:pt x="199974" y="329641"/>
                </a:lnTo>
                <a:lnTo>
                  <a:pt x="214744" y="322795"/>
                </a:lnTo>
                <a:lnTo>
                  <a:pt x="251066" y="298284"/>
                </a:lnTo>
                <a:lnTo>
                  <a:pt x="276999" y="264858"/>
                </a:lnTo>
                <a:lnTo>
                  <a:pt x="285089" y="242798"/>
                </a:lnTo>
                <a:lnTo>
                  <a:pt x="289725" y="233832"/>
                </a:lnTo>
                <a:lnTo>
                  <a:pt x="290982" y="232181"/>
                </a:lnTo>
                <a:lnTo>
                  <a:pt x="291884" y="229641"/>
                </a:lnTo>
                <a:lnTo>
                  <a:pt x="292646" y="228180"/>
                </a:lnTo>
                <a:lnTo>
                  <a:pt x="292823" y="227025"/>
                </a:lnTo>
                <a:lnTo>
                  <a:pt x="305257" y="192354"/>
                </a:lnTo>
                <a:lnTo>
                  <a:pt x="306412" y="148539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23" y="3660888"/>
            <a:ext cx="304800" cy="316865"/>
          </a:xfrm>
          <a:custGeom>
            <a:avLst/>
            <a:gdLst/>
            <a:ahLst/>
            <a:cxnLst/>
            <a:rect l="l" t="t" r="r" b="b"/>
            <a:pathLst>
              <a:path w="304800" h="316864">
                <a:moveTo>
                  <a:pt x="304444" y="131546"/>
                </a:moveTo>
                <a:lnTo>
                  <a:pt x="296456" y="90411"/>
                </a:lnTo>
                <a:lnTo>
                  <a:pt x="276161" y="53289"/>
                </a:lnTo>
                <a:lnTo>
                  <a:pt x="244195" y="23304"/>
                </a:lnTo>
                <a:lnTo>
                  <a:pt x="204431" y="4902"/>
                </a:lnTo>
                <a:lnTo>
                  <a:pt x="162407" y="0"/>
                </a:lnTo>
                <a:lnTo>
                  <a:pt x="121272" y="7988"/>
                </a:lnTo>
                <a:lnTo>
                  <a:pt x="84150" y="28270"/>
                </a:lnTo>
                <a:lnTo>
                  <a:pt x="54178" y="60236"/>
                </a:lnTo>
                <a:lnTo>
                  <a:pt x="40322" y="80759"/>
                </a:lnTo>
                <a:lnTo>
                  <a:pt x="38493" y="84709"/>
                </a:lnTo>
                <a:lnTo>
                  <a:pt x="26416" y="96786"/>
                </a:lnTo>
                <a:lnTo>
                  <a:pt x="6972" y="134366"/>
                </a:lnTo>
                <a:lnTo>
                  <a:pt x="0" y="177622"/>
                </a:lnTo>
                <a:lnTo>
                  <a:pt x="0" y="179971"/>
                </a:lnTo>
                <a:lnTo>
                  <a:pt x="6972" y="223240"/>
                </a:lnTo>
                <a:lnTo>
                  <a:pt x="26416" y="260819"/>
                </a:lnTo>
                <a:lnTo>
                  <a:pt x="56045" y="290461"/>
                </a:lnTo>
                <a:lnTo>
                  <a:pt x="93611" y="309892"/>
                </a:lnTo>
                <a:lnTo>
                  <a:pt x="136880" y="316865"/>
                </a:lnTo>
                <a:lnTo>
                  <a:pt x="180149" y="309892"/>
                </a:lnTo>
                <a:lnTo>
                  <a:pt x="217728" y="290461"/>
                </a:lnTo>
                <a:lnTo>
                  <a:pt x="233210" y="274980"/>
                </a:lnTo>
                <a:lnTo>
                  <a:pt x="249669" y="263080"/>
                </a:lnTo>
                <a:lnTo>
                  <a:pt x="275336" y="227558"/>
                </a:lnTo>
                <a:lnTo>
                  <a:pt x="278726" y="216890"/>
                </a:lnTo>
                <a:lnTo>
                  <a:pt x="281127" y="213334"/>
                </a:lnTo>
                <a:lnTo>
                  <a:pt x="299542" y="173570"/>
                </a:lnTo>
                <a:lnTo>
                  <a:pt x="304444" y="131546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80" y="4522139"/>
            <a:ext cx="294005" cy="292735"/>
          </a:xfrm>
          <a:custGeom>
            <a:avLst/>
            <a:gdLst/>
            <a:ahLst/>
            <a:cxnLst/>
            <a:rect l="l" t="t" r="r" b="b"/>
            <a:pathLst>
              <a:path w="294005" h="292735">
                <a:moveTo>
                  <a:pt x="293535" y="151853"/>
                </a:moveTo>
                <a:lnTo>
                  <a:pt x="291541" y="108064"/>
                </a:lnTo>
                <a:lnTo>
                  <a:pt x="275869" y="67132"/>
                </a:lnTo>
                <a:lnTo>
                  <a:pt x="249186" y="34315"/>
                </a:lnTo>
                <a:lnTo>
                  <a:pt x="214122" y="11353"/>
                </a:lnTo>
                <a:lnTo>
                  <a:pt x="173380" y="0"/>
                </a:lnTo>
                <a:lnTo>
                  <a:pt x="129603" y="1993"/>
                </a:lnTo>
                <a:lnTo>
                  <a:pt x="67132" y="22161"/>
                </a:lnTo>
                <a:lnTo>
                  <a:pt x="34302" y="48844"/>
                </a:lnTo>
                <a:lnTo>
                  <a:pt x="11353" y="83896"/>
                </a:lnTo>
                <a:lnTo>
                  <a:pt x="0" y="124650"/>
                </a:lnTo>
                <a:lnTo>
                  <a:pt x="1993" y="168427"/>
                </a:lnTo>
                <a:lnTo>
                  <a:pt x="10782" y="191439"/>
                </a:lnTo>
                <a:lnTo>
                  <a:pt x="11938" y="198513"/>
                </a:lnTo>
                <a:lnTo>
                  <a:pt x="31369" y="236093"/>
                </a:lnTo>
                <a:lnTo>
                  <a:pt x="60998" y="265722"/>
                </a:lnTo>
                <a:lnTo>
                  <a:pt x="98577" y="285153"/>
                </a:lnTo>
                <a:lnTo>
                  <a:pt x="141846" y="292125"/>
                </a:lnTo>
                <a:lnTo>
                  <a:pt x="147383" y="292125"/>
                </a:lnTo>
                <a:lnTo>
                  <a:pt x="190639" y="285153"/>
                </a:lnTo>
                <a:lnTo>
                  <a:pt x="228219" y="265722"/>
                </a:lnTo>
                <a:lnTo>
                  <a:pt x="257848" y="236093"/>
                </a:lnTo>
                <a:lnTo>
                  <a:pt x="273431" y="205955"/>
                </a:lnTo>
                <a:lnTo>
                  <a:pt x="282181" y="192595"/>
                </a:lnTo>
                <a:lnTo>
                  <a:pt x="293535" y="151853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6" y="1000836"/>
            <a:ext cx="2674632" cy="45054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9255" y="4461700"/>
            <a:ext cx="281940" cy="291465"/>
          </a:xfrm>
          <a:custGeom>
            <a:avLst/>
            <a:gdLst/>
            <a:ahLst/>
            <a:cxnLst/>
            <a:rect l="l" t="t" r="r" b="b"/>
            <a:pathLst>
              <a:path w="281940" h="291464">
                <a:moveTo>
                  <a:pt x="281635" y="114338"/>
                </a:moveTo>
                <a:lnTo>
                  <a:pt x="268808" y="74028"/>
                </a:lnTo>
                <a:lnTo>
                  <a:pt x="243141" y="38493"/>
                </a:lnTo>
                <a:lnTo>
                  <a:pt x="207619" y="12839"/>
                </a:lnTo>
                <a:lnTo>
                  <a:pt x="167309" y="0"/>
                </a:lnTo>
                <a:lnTo>
                  <a:pt x="125399" y="0"/>
                </a:lnTo>
                <a:lnTo>
                  <a:pt x="85090" y="12839"/>
                </a:lnTo>
                <a:lnTo>
                  <a:pt x="49568" y="38493"/>
                </a:lnTo>
                <a:lnTo>
                  <a:pt x="23901" y="74028"/>
                </a:lnTo>
                <a:lnTo>
                  <a:pt x="21069" y="82918"/>
                </a:lnTo>
                <a:lnTo>
                  <a:pt x="12827" y="94335"/>
                </a:lnTo>
                <a:lnTo>
                  <a:pt x="0" y="134645"/>
                </a:lnTo>
                <a:lnTo>
                  <a:pt x="0" y="176555"/>
                </a:lnTo>
                <a:lnTo>
                  <a:pt x="12827" y="216865"/>
                </a:lnTo>
                <a:lnTo>
                  <a:pt x="38481" y="252387"/>
                </a:lnTo>
                <a:lnTo>
                  <a:pt x="74015" y="278053"/>
                </a:lnTo>
                <a:lnTo>
                  <a:pt x="114325" y="290880"/>
                </a:lnTo>
                <a:lnTo>
                  <a:pt x="156222" y="290880"/>
                </a:lnTo>
                <a:lnTo>
                  <a:pt x="196532" y="278053"/>
                </a:lnTo>
                <a:lnTo>
                  <a:pt x="232067" y="252387"/>
                </a:lnTo>
                <a:lnTo>
                  <a:pt x="257721" y="216865"/>
                </a:lnTo>
                <a:lnTo>
                  <a:pt x="260553" y="207975"/>
                </a:lnTo>
                <a:lnTo>
                  <a:pt x="268808" y="196545"/>
                </a:lnTo>
                <a:lnTo>
                  <a:pt x="281635" y="156235"/>
                </a:lnTo>
                <a:lnTo>
                  <a:pt x="281635" y="114338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13" y="5671718"/>
            <a:ext cx="292100" cy="361950"/>
          </a:xfrm>
          <a:custGeom>
            <a:avLst/>
            <a:gdLst/>
            <a:ahLst/>
            <a:cxnLst/>
            <a:rect l="l" t="t" r="r" b="b"/>
            <a:pathLst>
              <a:path w="292100" h="361950">
                <a:moveTo>
                  <a:pt x="291579" y="205701"/>
                </a:moveTo>
                <a:lnTo>
                  <a:pt x="288201" y="195097"/>
                </a:lnTo>
                <a:lnTo>
                  <a:pt x="288201" y="181762"/>
                </a:lnTo>
                <a:lnTo>
                  <a:pt x="279019" y="152946"/>
                </a:lnTo>
                <a:lnTo>
                  <a:pt x="270014" y="108165"/>
                </a:lnTo>
                <a:lnTo>
                  <a:pt x="254393" y="67221"/>
                </a:lnTo>
                <a:lnTo>
                  <a:pt x="227723" y="34378"/>
                </a:lnTo>
                <a:lnTo>
                  <a:pt x="192684" y="11391"/>
                </a:lnTo>
                <a:lnTo>
                  <a:pt x="151942" y="0"/>
                </a:lnTo>
                <a:lnTo>
                  <a:pt x="108165" y="1955"/>
                </a:lnTo>
                <a:lnTo>
                  <a:pt x="67221" y="17589"/>
                </a:lnTo>
                <a:lnTo>
                  <a:pt x="34378" y="44259"/>
                </a:lnTo>
                <a:lnTo>
                  <a:pt x="11391" y="79298"/>
                </a:lnTo>
                <a:lnTo>
                  <a:pt x="0" y="120040"/>
                </a:lnTo>
                <a:lnTo>
                  <a:pt x="1968" y="163817"/>
                </a:lnTo>
                <a:lnTo>
                  <a:pt x="10896" y="206794"/>
                </a:lnTo>
                <a:lnTo>
                  <a:pt x="19189" y="228549"/>
                </a:lnTo>
                <a:lnTo>
                  <a:pt x="21018" y="234302"/>
                </a:lnTo>
                <a:lnTo>
                  <a:pt x="21018" y="247611"/>
                </a:lnTo>
                <a:lnTo>
                  <a:pt x="33858" y="287921"/>
                </a:lnTo>
                <a:lnTo>
                  <a:pt x="59512" y="323443"/>
                </a:lnTo>
                <a:lnTo>
                  <a:pt x="95034" y="349110"/>
                </a:lnTo>
                <a:lnTo>
                  <a:pt x="135343" y="361937"/>
                </a:lnTo>
                <a:lnTo>
                  <a:pt x="177253" y="361937"/>
                </a:lnTo>
                <a:lnTo>
                  <a:pt x="217563" y="349110"/>
                </a:lnTo>
                <a:lnTo>
                  <a:pt x="253098" y="323443"/>
                </a:lnTo>
                <a:lnTo>
                  <a:pt x="278752" y="287921"/>
                </a:lnTo>
                <a:lnTo>
                  <a:pt x="291579" y="247611"/>
                </a:lnTo>
                <a:lnTo>
                  <a:pt x="291579" y="205701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" y="6545300"/>
            <a:ext cx="301625" cy="365125"/>
          </a:xfrm>
          <a:custGeom>
            <a:avLst/>
            <a:gdLst/>
            <a:ahLst/>
            <a:cxnLst/>
            <a:rect l="l" t="t" r="r" b="b"/>
            <a:pathLst>
              <a:path w="301625" h="365125">
                <a:moveTo>
                  <a:pt x="301358" y="114325"/>
                </a:moveTo>
                <a:lnTo>
                  <a:pt x="288531" y="74015"/>
                </a:lnTo>
                <a:lnTo>
                  <a:pt x="262877" y="38481"/>
                </a:lnTo>
                <a:lnTo>
                  <a:pt x="227342" y="12827"/>
                </a:lnTo>
                <a:lnTo>
                  <a:pt x="187032" y="0"/>
                </a:lnTo>
                <a:lnTo>
                  <a:pt x="145135" y="0"/>
                </a:lnTo>
                <a:lnTo>
                  <a:pt x="104813" y="12827"/>
                </a:lnTo>
                <a:lnTo>
                  <a:pt x="69291" y="38481"/>
                </a:lnTo>
                <a:lnTo>
                  <a:pt x="43637" y="74015"/>
                </a:lnTo>
                <a:lnTo>
                  <a:pt x="35433" y="99771"/>
                </a:lnTo>
                <a:lnTo>
                  <a:pt x="32677" y="102552"/>
                </a:lnTo>
                <a:lnTo>
                  <a:pt x="13614" y="139865"/>
                </a:lnTo>
                <a:lnTo>
                  <a:pt x="9994" y="161721"/>
                </a:lnTo>
                <a:lnTo>
                  <a:pt x="7416" y="166598"/>
                </a:lnTo>
                <a:lnTo>
                  <a:pt x="0" y="207848"/>
                </a:lnTo>
                <a:lnTo>
                  <a:pt x="5486" y="249783"/>
                </a:lnTo>
                <a:lnTo>
                  <a:pt x="24447" y="289306"/>
                </a:lnTo>
                <a:lnTo>
                  <a:pt x="31267" y="296392"/>
                </a:lnTo>
                <a:lnTo>
                  <a:pt x="37757" y="308927"/>
                </a:lnTo>
                <a:lnTo>
                  <a:pt x="67398" y="338556"/>
                </a:lnTo>
                <a:lnTo>
                  <a:pt x="104965" y="357987"/>
                </a:lnTo>
                <a:lnTo>
                  <a:pt x="148234" y="364959"/>
                </a:lnTo>
                <a:lnTo>
                  <a:pt x="191503" y="357987"/>
                </a:lnTo>
                <a:lnTo>
                  <a:pt x="229082" y="338556"/>
                </a:lnTo>
                <a:lnTo>
                  <a:pt x="258711" y="308927"/>
                </a:lnTo>
                <a:lnTo>
                  <a:pt x="278142" y="271348"/>
                </a:lnTo>
                <a:lnTo>
                  <a:pt x="281914" y="247904"/>
                </a:lnTo>
                <a:lnTo>
                  <a:pt x="284429" y="243154"/>
                </a:lnTo>
                <a:lnTo>
                  <a:pt x="291858" y="201917"/>
                </a:lnTo>
                <a:lnTo>
                  <a:pt x="290385" y="190703"/>
                </a:lnTo>
                <a:lnTo>
                  <a:pt x="301358" y="156235"/>
                </a:lnTo>
                <a:lnTo>
                  <a:pt x="301358" y="114325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81" y="7027786"/>
            <a:ext cx="386080" cy="312420"/>
          </a:xfrm>
          <a:custGeom>
            <a:avLst/>
            <a:gdLst/>
            <a:ahLst/>
            <a:cxnLst/>
            <a:rect l="l" t="t" r="r" b="b"/>
            <a:pathLst>
              <a:path w="386080" h="312420">
                <a:moveTo>
                  <a:pt x="385762" y="116878"/>
                </a:moveTo>
                <a:lnTo>
                  <a:pt x="373545" y="76377"/>
                </a:lnTo>
                <a:lnTo>
                  <a:pt x="349834" y="41821"/>
                </a:lnTo>
                <a:lnTo>
                  <a:pt x="316458" y="15836"/>
                </a:lnTo>
                <a:lnTo>
                  <a:pt x="275196" y="1054"/>
                </a:lnTo>
                <a:lnTo>
                  <a:pt x="231381" y="0"/>
                </a:lnTo>
                <a:lnTo>
                  <a:pt x="197726" y="10160"/>
                </a:lnTo>
                <a:lnTo>
                  <a:pt x="193573" y="8928"/>
                </a:lnTo>
                <a:lnTo>
                  <a:pt x="151282" y="9817"/>
                </a:lnTo>
                <a:lnTo>
                  <a:pt x="109943" y="24371"/>
                </a:lnTo>
                <a:lnTo>
                  <a:pt x="70243" y="45961"/>
                </a:lnTo>
                <a:lnTo>
                  <a:pt x="35585" y="72771"/>
                </a:lnTo>
                <a:lnTo>
                  <a:pt x="11861" y="107797"/>
                </a:lnTo>
                <a:lnTo>
                  <a:pt x="0" y="147993"/>
                </a:lnTo>
                <a:lnTo>
                  <a:pt x="889" y="190284"/>
                </a:lnTo>
                <a:lnTo>
                  <a:pt x="15430" y="231622"/>
                </a:lnTo>
                <a:lnTo>
                  <a:pt x="42240" y="266293"/>
                </a:lnTo>
                <a:lnTo>
                  <a:pt x="77266" y="290017"/>
                </a:lnTo>
                <a:lnTo>
                  <a:pt x="117449" y="301879"/>
                </a:lnTo>
                <a:lnTo>
                  <a:pt x="119824" y="301840"/>
                </a:lnTo>
                <a:lnTo>
                  <a:pt x="126555" y="305308"/>
                </a:lnTo>
                <a:lnTo>
                  <a:pt x="169824" y="312280"/>
                </a:lnTo>
                <a:lnTo>
                  <a:pt x="213093" y="305308"/>
                </a:lnTo>
                <a:lnTo>
                  <a:pt x="244767" y="288937"/>
                </a:lnTo>
                <a:lnTo>
                  <a:pt x="265506" y="289433"/>
                </a:lnTo>
                <a:lnTo>
                  <a:pt x="306006" y="277202"/>
                </a:lnTo>
                <a:lnTo>
                  <a:pt x="340563" y="253504"/>
                </a:lnTo>
                <a:lnTo>
                  <a:pt x="366547" y="220116"/>
                </a:lnTo>
                <a:lnTo>
                  <a:pt x="381317" y="178866"/>
                </a:lnTo>
                <a:lnTo>
                  <a:pt x="384708" y="160693"/>
                </a:lnTo>
                <a:lnTo>
                  <a:pt x="385762" y="116878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8471" y="943436"/>
            <a:ext cx="7331709" cy="67786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350" spc="80" dirty="0">
                <a:latin typeface="Trebuchet MS"/>
                <a:cs typeface="Trebuchet MS"/>
              </a:rPr>
              <a:t>Sixth</a:t>
            </a:r>
            <a:r>
              <a:rPr sz="2350" spc="21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nerve</a:t>
            </a:r>
            <a:r>
              <a:rPr sz="2350" spc="220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palsy</a:t>
            </a:r>
            <a:endParaRPr sz="2350">
              <a:latin typeface="Trebuchet MS"/>
              <a:cs typeface="Trebuchet MS"/>
            </a:endParaRPr>
          </a:p>
          <a:p>
            <a:pPr marL="269240" indent="-256540">
              <a:lnSpc>
                <a:spcPct val="100000"/>
              </a:lnSpc>
              <a:spcBef>
                <a:spcPts val="505"/>
              </a:spcBef>
              <a:buChar char="-"/>
              <a:tabLst>
                <a:tab pos="269240" algn="l"/>
              </a:tabLst>
            </a:pPr>
            <a:r>
              <a:rPr sz="2350" dirty="0">
                <a:latin typeface="Trebuchet MS"/>
                <a:cs typeface="Trebuchet MS"/>
              </a:rPr>
              <a:t>Here</a:t>
            </a:r>
            <a:r>
              <a:rPr sz="2350" spc="8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8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lateral</a:t>
            </a:r>
            <a:r>
              <a:rPr sz="2350" spc="9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rectus</a:t>
            </a:r>
            <a:r>
              <a:rPr sz="2350" spc="9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becomes</a:t>
            </a:r>
            <a:r>
              <a:rPr sz="2350" spc="9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paralyzed.</a:t>
            </a:r>
            <a:endParaRPr sz="2350">
              <a:latin typeface="Trebuchet MS"/>
              <a:cs typeface="Trebuchet MS"/>
            </a:endParaRPr>
          </a:p>
          <a:p>
            <a:pPr marL="12700" marR="5080" indent="256540">
              <a:lnSpc>
                <a:spcPct val="117800"/>
              </a:lnSpc>
              <a:buChar char="-"/>
              <a:tabLst>
                <a:tab pos="269240" algn="l"/>
              </a:tabLst>
            </a:pPr>
            <a:r>
              <a:rPr sz="2350" spc="260" dirty="0">
                <a:latin typeface="Trebuchet MS"/>
                <a:cs typeface="Trebuchet MS"/>
              </a:rPr>
              <a:t>If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right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side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is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affected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40" dirty="0">
                <a:latin typeface="Trebuchet MS"/>
                <a:cs typeface="Trebuchet MS"/>
              </a:rPr>
              <a:t> </a:t>
            </a:r>
            <a:r>
              <a:rPr sz="2350" spc="-30" dirty="0">
                <a:latin typeface="Trebuchet MS"/>
                <a:cs typeface="Trebuchet MS"/>
              </a:rPr>
              <a:t>clinical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picture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will </a:t>
            </a:r>
            <a:r>
              <a:rPr sz="2350" spc="-25" dirty="0">
                <a:latin typeface="Trebuchet MS"/>
                <a:cs typeface="Trebuchet MS"/>
              </a:rPr>
              <a:t>be:</a:t>
            </a:r>
            <a:endParaRPr sz="2350">
              <a:latin typeface="Trebuchet MS"/>
              <a:cs typeface="Trebuchet MS"/>
            </a:endParaRPr>
          </a:p>
          <a:p>
            <a:pPr marL="389890" indent="-377190">
              <a:lnSpc>
                <a:spcPct val="100000"/>
              </a:lnSpc>
              <a:spcBef>
                <a:spcPts val="505"/>
              </a:spcBef>
              <a:buAutoNum type="arabicParenR"/>
              <a:tabLst>
                <a:tab pos="389890" algn="l"/>
              </a:tabLst>
            </a:pPr>
            <a:r>
              <a:rPr sz="2350" dirty="0">
                <a:latin typeface="Trebuchet MS"/>
                <a:cs typeface="Trebuchet MS"/>
              </a:rPr>
              <a:t>Convergent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squint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in</a:t>
            </a:r>
            <a:r>
              <a:rPr sz="2350" spc="7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right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eye.</a:t>
            </a:r>
            <a:endParaRPr sz="2350">
              <a:latin typeface="Trebuchet MS"/>
              <a:cs typeface="Trebuchet MS"/>
            </a:endParaRPr>
          </a:p>
          <a:p>
            <a:pPr marL="389890" indent="-377190">
              <a:lnSpc>
                <a:spcPct val="100000"/>
              </a:lnSpc>
              <a:spcBef>
                <a:spcPts val="505"/>
              </a:spcBef>
              <a:buAutoNum type="arabicParenR"/>
              <a:tabLst>
                <a:tab pos="389890" algn="l"/>
              </a:tabLst>
            </a:pPr>
            <a:r>
              <a:rPr sz="2350" spc="-65" dirty="0">
                <a:latin typeface="Trebuchet MS"/>
                <a:cs typeface="Trebuchet MS"/>
              </a:rPr>
              <a:t>Limitation</a:t>
            </a:r>
            <a:r>
              <a:rPr sz="2350" spc="1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of</a:t>
            </a:r>
            <a:r>
              <a:rPr sz="2350" spc="15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abduction</a:t>
            </a:r>
            <a:r>
              <a:rPr sz="2350" spc="15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of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right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eye.</a:t>
            </a:r>
            <a:endParaRPr sz="2350">
              <a:latin typeface="Trebuchet MS"/>
              <a:cs typeface="Trebuchet MS"/>
            </a:endParaRPr>
          </a:p>
          <a:p>
            <a:pPr marL="12700" marR="37465" indent="352425">
              <a:lnSpc>
                <a:spcPct val="117800"/>
              </a:lnSpc>
              <a:buAutoNum type="arabicParenR"/>
              <a:tabLst>
                <a:tab pos="365125" algn="l"/>
              </a:tabLst>
            </a:pP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angle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of</a:t>
            </a:r>
            <a:r>
              <a:rPr sz="2350" spc="7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squint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is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large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when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7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patient</a:t>
            </a:r>
            <a:r>
              <a:rPr sz="2350" spc="7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looks </a:t>
            </a:r>
            <a:r>
              <a:rPr sz="2350" dirty="0">
                <a:latin typeface="Trebuchet MS"/>
                <a:cs typeface="Trebuchet MS"/>
              </a:rPr>
              <a:t>to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right.</a:t>
            </a:r>
            <a:endParaRPr sz="2350">
              <a:latin typeface="Trebuchet MS"/>
              <a:cs typeface="Trebuchet MS"/>
            </a:endParaRPr>
          </a:p>
          <a:p>
            <a:pPr marL="12700" marR="393065" indent="352425">
              <a:lnSpc>
                <a:spcPct val="117800"/>
              </a:lnSpc>
              <a:buAutoNum type="arabicParenR"/>
              <a:tabLst>
                <a:tab pos="365125" algn="l"/>
              </a:tabLst>
            </a:pP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angle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of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squint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is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larger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when</a:t>
            </a:r>
            <a:r>
              <a:rPr sz="2350" spc="1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right</a:t>
            </a:r>
            <a:r>
              <a:rPr sz="2350" spc="145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eye attempts</a:t>
            </a:r>
            <a:r>
              <a:rPr sz="2350" spc="-5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fixation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350" dirty="0">
                <a:latin typeface="Trebuchet MS"/>
                <a:cs typeface="Trebuchet MS"/>
              </a:rPr>
              <a:t>{</a:t>
            </a:r>
            <a:r>
              <a:rPr sz="2350" spc="1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angle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of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secondary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spc="-45" dirty="0">
                <a:latin typeface="Trebuchet MS"/>
                <a:cs typeface="Trebuchet MS"/>
              </a:rPr>
              <a:t>deviation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is</a:t>
            </a:r>
            <a:r>
              <a:rPr sz="2350" spc="1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greater</a:t>
            </a:r>
            <a:r>
              <a:rPr sz="2350" spc="135" dirty="0">
                <a:latin typeface="Trebuchet MS"/>
                <a:cs typeface="Trebuchet MS"/>
              </a:rPr>
              <a:t> </a:t>
            </a:r>
            <a:r>
              <a:rPr sz="2350" spc="-50" dirty="0">
                <a:latin typeface="Trebuchet MS"/>
                <a:cs typeface="Trebuchet MS"/>
              </a:rPr>
              <a:t>}</a:t>
            </a:r>
            <a:endParaRPr sz="2350">
              <a:latin typeface="Trebuchet MS"/>
              <a:cs typeface="Trebuchet MS"/>
            </a:endParaRPr>
          </a:p>
          <a:p>
            <a:pPr marL="12700" marR="171450" indent="377190">
              <a:lnSpc>
                <a:spcPct val="117800"/>
              </a:lnSpc>
              <a:buAutoNum type="arabicParenR" startAt="5"/>
              <a:tabLst>
                <a:tab pos="389890" algn="l"/>
              </a:tabLst>
            </a:pPr>
            <a:r>
              <a:rPr sz="2350" spc="-35" dirty="0">
                <a:latin typeface="Trebuchet MS"/>
                <a:cs typeface="Trebuchet MS"/>
              </a:rPr>
              <a:t>Diplopia</a:t>
            </a:r>
            <a:r>
              <a:rPr sz="2350" spc="1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is</a:t>
            </a:r>
            <a:r>
              <a:rPr sz="2350" spc="1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most</a:t>
            </a:r>
            <a:r>
              <a:rPr sz="2350" spc="1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marked</a:t>
            </a:r>
            <a:r>
              <a:rPr sz="2350" spc="1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when</a:t>
            </a:r>
            <a:r>
              <a:rPr sz="2350" spc="1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patient</a:t>
            </a:r>
            <a:r>
              <a:rPr sz="2350" spc="1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looks</a:t>
            </a:r>
            <a:r>
              <a:rPr sz="2350" spc="10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to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6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right.</a:t>
            </a:r>
            <a:r>
              <a:rPr sz="2350" spc="-35" dirty="0">
                <a:latin typeface="Trebuchet MS"/>
                <a:cs typeface="Trebuchet MS"/>
              </a:rPr>
              <a:t> Diplopia</a:t>
            </a:r>
            <a:r>
              <a:rPr sz="2350" spc="8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is</a:t>
            </a:r>
            <a:r>
              <a:rPr sz="2350" spc="8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uncrossed.</a:t>
            </a:r>
            <a:endParaRPr sz="2350">
              <a:latin typeface="Trebuchet MS"/>
              <a:cs typeface="Trebuchet MS"/>
            </a:endParaRPr>
          </a:p>
          <a:p>
            <a:pPr marL="389890" indent="-377190">
              <a:lnSpc>
                <a:spcPct val="100000"/>
              </a:lnSpc>
              <a:spcBef>
                <a:spcPts val="505"/>
              </a:spcBef>
              <a:buAutoNum type="arabicParenR" startAt="5"/>
              <a:tabLst>
                <a:tab pos="389890" algn="l"/>
              </a:tabLst>
            </a:pPr>
            <a:r>
              <a:rPr sz="2350" dirty="0">
                <a:latin typeface="Trebuchet MS"/>
                <a:cs typeface="Trebuchet MS"/>
              </a:rPr>
              <a:t>False</a:t>
            </a:r>
            <a:r>
              <a:rPr sz="2350" spc="130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projection</a:t>
            </a:r>
            <a:r>
              <a:rPr sz="2350" spc="12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occurs</a:t>
            </a:r>
            <a:r>
              <a:rPr sz="2350" spc="13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to</a:t>
            </a:r>
            <a:r>
              <a:rPr sz="2350" spc="12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2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right</a:t>
            </a:r>
            <a:r>
              <a:rPr sz="2350" spc="13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side.</a:t>
            </a:r>
            <a:endParaRPr sz="2350">
              <a:latin typeface="Trebuchet MS"/>
              <a:cs typeface="Trebuchet MS"/>
            </a:endParaRPr>
          </a:p>
          <a:p>
            <a:pPr marL="12700" marR="495300" indent="352425">
              <a:lnSpc>
                <a:spcPct val="117800"/>
              </a:lnSpc>
              <a:buAutoNum type="arabicParenR" startAt="5"/>
              <a:tabLst>
                <a:tab pos="365125" algn="l"/>
              </a:tabLst>
            </a:pP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5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patient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turns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his</a:t>
            </a:r>
            <a:r>
              <a:rPr sz="2350" spc="16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face</a:t>
            </a:r>
            <a:r>
              <a:rPr sz="2350" spc="15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to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the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right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to</a:t>
            </a:r>
            <a:r>
              <a:rPr sz="2350" spc="16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avoid diplopia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43" y="1087577"/>
            <a:ext cx="4359249" cy="47268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2190" y="1125156"/>
            <a:ext cx="4517085" cy="475687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984" y="5649113"/>
            <a:ext cx="9684753" cy="141865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177" y="271957"/>
            <a:ext cx="2718435" cy="836294"/>
            <a:chOff x="44177" y="271957"/>
            <a:chExt cx="2718435" cy="836294"/>
          </a:xfrm>
        </p:grpSpPr>
        <p:sp>
          <p:nvSpPr>
            <p:cNvPr id="4" name="object 4"/>
            <p:cNvSpPr/>
            <p:nvPr/>
          </p:nvSpPr>
          <p:spPr>
            <a:xfrm>
              <a:off x="56261" y="271957"/>
              <a:ext cx="2706370" cy="469265"/>
            </a:xfrm>
            <a:custGeom>
              <a:avLst/>
              <a:gdLst/>
              <a:ahLst/>
              <a:cxnLst/>
              <a:rect l="l" t="t" r="r" b="b"/>
              <a:pathLst>
                <a:path w="2706370" h="469265">
                  <a:moveTo>
                    <a:pt x="2706281" y="0"/>
                  </a:moveTo>
                  <a:lnTo>
                    <a:pt x="0" y="0"/>
                  </a:lnTo>
                  <a:lnTo>
                    <a:pt x="0" y="468630"/>
                  </a:lnTo>
                  <a:lnTo>
                    <a:pt x="2444877" y="468630"/>
                  </a:lnTo>
                  <a:lnTo>
                    <a:pt x="2675521" y="469011"/>
                  </a:lnTo>
                  <a:lnTo>
                    <a:pt x="2698585" y="468960"/>
                  </a:lnTo>
                  <a:lnTo>
                    <a:pt x="2706281" y="468820"/>
                  </a:lnTo>
                  <a:lnTo>
                    <a:pt x="2706281" y="468630"/>
                  </a:lnTo>
                  <a:lnTo>
                    <a:pt x="2706281" y="468452"/>
                  </a:lnTo>
                  <a:lnTo>
                    <a:pt x="2706281" y="0"/>
                  </a:lnTo>
                  <a:close/>
                </a:path>
              </a:pathLst>
            </a:custGeom>
            <a:solidFill>
              <a:srgbClr val="FE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70" y="765073"/>
              <a:ext cx="335280" cy="343535"/>
            </a:xfrm>
            <a:custGeom>
              <a:avLst/>
              <a:gdLst/>
              <a:ahLst/>
              <a:cxnLst/>
              <a:rect l="l" t="t" r="r" b="b"/>
              <a:pathLst>
                <a:path w="335280" h="343534">
                  <a:moveTo>
                    <a:pt x="335165" y="197586"/>
                  </a:moveTo>
                  <a:lnTo>
                    <a:pt x="325958" y="156298"/>
                  </a:lnTo>
                  <a:lnTo>
                    <a:pt x="303530" y="118643"/>
                  </a:lnTo>
                  <a:lnTo>
                    <a:pt x="298272" y="112369"/>
                  </a:lnTo>
                  <a:lnTo>
                    <a:pt x="289280" y="98717"/>
                  </a:lnTo>
                  <a:lnTo>
                    <a:pt x="282054" y="92989"/>
                  </a:lnTo>
                  <a:lnTo>
                    <a:pt x="272681" y="81775"/>
                  </a:lnTo>
                  <a:lnTo>
                    <a:pt x="248221" y="60604"/>
                  </a:lnTo>
                  <a:lnTo>
                    <a:pt x="235089" y="41567"/>
                  </a:lnTo>
                  <a:lnTo>
                    <a:pt x="201942" y="15938"/>
                  </a:lnTo>
                  <a:lnTo>
                    <a:pt x="162204" y="1435"/>
                  </a:lnTo>
                  <a:lnTo>
                    <a:pt x="118402" y="0"/>
                  </a:lnTo>
                  <a:lnTo>
                    <a:pt x="76365" y="12420"/>
                  </a:lnTo>
                  <a:lnTo>
                    <a:pt x="41567" y="36474"/>
                  </a:lnTo>
                  <a:lnTo>
                    <a:pt x="15938" y="69621"/>
                  </a:lnTo>
                  <a:lnTo>
                    <a:pt x="1435" y="109359"/>
                  </a:lnTo>
                  <a:lnTo>
                    <a:pt x="0" y="153162"/>
                  </a:lnTo>
                  <a:lnTo>
                    <a:pt x="8928" y="222935"/>
                  </a:lnTo>
                  <a:lnTo>
                    <a:pt x="21348" y="264972"/>
                  </a:lnTo>
                  <a:lnTo>
                    <a:pt x="45389" y="299770"/>
                  </a:lnTo>
                  <a:lnTo>
                    <a:pt x="78549" y="325399"/>
                  </a:lnTo>
                  <a:lnTo>
                    <a:pt x="118287" y="339902"/>
                  </a:lnTo>
                  <a:lnTo>
                    <a:pt x="162090" y="341325"/>
                  </a:lnTo>
                  <a:lnTo>
                    <a:pt x="167957" y="339598"/>
                  </a:lnTo>
                  <a:lnTo>
                    <a:pt x="207479" y="343103"/>
                  </a:lnTo>
                  <a:lnTo>
                    <a:pt x="248767" y="333883"/>
                  </a:lnTo>
                  <a:lnTo>
                    <a:pt x="286423" y="311467"/>
                  </a:lnTo>
                  <a:lnTo>
                    <a:pt x="315125" y="278345"/>
                  </a:lnTo>
                  <a:lnTo>
                    <a:pt x="331470" y="239331"/>
                  </a:lnTo>
                  <a:lnTo>
                    <a:pt x="335165" y="197586"/>
                  </a:lnTo>
                  <a:close/>
                </a:path>
              </a:pathLst>
            </a:custGeom>
            <a:solidFill>
              <a:srgbClr val="FFFA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3614" y="1263637"/>
            <a:ext cx="310515" cy="372745"/>
          </a:xfrm>
          <a:custGeom>
            <a:avLst/>
            <a:gdLst/>
            <a:ahLst/>
            <a:cxnLst/>
            <a:rect l="l" t="t" r="r" b="b"/>
            <a:pathLst>
              <a:path w="310515" h="372744">
                <a:moveTo>
                  <a:pt x="310210" y="215620"/>
                </a:moveTo>
                <a:lnTo>
                  <a:pt x="297218" y="134950"/>
                </a:lnTo>
                <a:lnTo>
                  <a:pt x="294017" y="125285"/>
                </a:lnTo>
                <a:lnTo>
                  <a:pt x="286512" y="88836"/>
                </a:lnTo>
                <a:lnTo>
                  <a:pt x="266001" y="52298"/>
                </a:lnTo>
                <a:lnTo>
                  <a:pt x="235089" y="23418"/>
                </a:lnTo>
                <a:lnTo>
                  <a:pt x="195326" y="4991"/>
                </a:lnTo>
                <a:lnTo>
                  <a:pt x="151790" y="0"/>
                </a:lnTo>
                <a:lnTo>
                  <a:pt x="110363" y="8534"/>
                </a:lnTo>
                <a:lnTo>
                  <a:pt x="73812" y="29044"/>
                </a:lnTo>
                <a:lnTo>
                  <a:pt x="64376" y="39141"/>
                </a:lnTo>
                <a:lnTo>
                  <a:pt x="38481" y="57835"/>
                </a:lnTo>
                <a:lnTo>
                  <a:pt x="12827" y="93370"/>
                </a:lnTo>
                <a:lnTo>
                  <a:pt x="0" y="133680"/>
                </a:lnTo>
                <a:lnTo>
                  <a:pt x="0" y="175590"/>
                </a:lnTo>
                <a:lnTo>
                  <a:pt x="6134" y="194894"/>
                </a:lnTo>
                <a:lnTo>
                  <a:pt x="5549" y="200063"/>
                </a:lnTo>
                <a:lnTo>
                  <a:pt x="14084" y="241490"/>
                </a:lnTo>
                <a:lnTo>
                  <a:pt x="34594" y="278041"/>
                </a:lnTo>
                <a:lnTo>
                  <a:pt x="51333" y="293687"/>
                </a:lnTo>
                <a:lnTo>
                  <a:pt x="53682" y="300761"/>
                </a:lnTo>
                <a:lnTo>
                  <a:pt x="78841" y="334759"/>
                </a:lnTo>
                <a:lnTo>
                  <a:pt x="112814" y="359308"/>
                </a:lnTo>
                <a:lnTo>
                  <a:pt x="152996" y="372516"/>
                </a:lnTo>
                <a:lnTo>
                  <a:pt x="196824" y="372529"/>
                </a:lnTo>
                <a:lnTo>
                  <a:pt x="238429" y="358762"/>
                </a:lnTo>
                <a:lnTo>
                  <a:pt x="272440" y="333603"/>
                </a:lnTo>
                <a:lnTo>
                  <a:pt x="296976" y="299643"/>
                </a:lnTo>
                <a:lnTo>
                  <a:pt x="310197" y="259448"/>
                </a:lnTo>
                <a:lnTo>
                  <a:pt x="310210" y="21562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99" y="1705139"/>
            <a:ext cx="299720" cy="403860"/>
          </a:xfrm>
          <a:custGeom>
            <a:avLst/>
            <a:gdLst/>
            <a:ahLst/>
            <a:cxnLst/>
            <a:rect l="l" t="t" r="r" b="b"/>
            <a:pathLst>
              <a:path w="299720" h="403860">
                <a:moveTo>
                  <a:pt x="299212" y="138010"/>
                </a:moveTo>
                <a:lnTo>
                  <a:pt x="292595" y="94691"/>
                </a:lnTo>
                <a:lnTo>
                  <a:pt x="273481" y="56959"/>
                </a:lnTo>
                <a:lnTo>
                  <a:pt x="244094" y="27089"/>
                </a:lnTo>
                <a:lnTo>
                  <a:pt x="206692" y="7340"/>
                </a:lnTo>
                <a:lnTo>
                  <a:pt x="163487" y="0"/>
                </a:lnTo>
                <a:lnTo>
                  <a:pt x="120154" y="6616"/>
                </a:lnTo>
                <a:lnTo>
                  <a:pt x="82423" y="25742"/>
                </a:lnTo>
                <a:lnTo>
                  <a:pt x="52539" y="55118"/>
                </a:lnTo>
                <a:lnTo>
                  <a:pt x="48501" y="62750"/>
                </a:lnTo>
                <a:lnTo>
                  <a:pt x="38481" y="69989"/>
                </a:lnTo>
                <a:lnTo>
                  <a:pt x="12827" y="105524"/>
                </a:lnTo>
                <a:lnTo>
                  <a:pt x="0" y="145834"/>
                </a:lnTo>
                <a:lnTo>
                  <a:pt x="0" y="187731"/>
                </a:lnTo>
                <a:lnTo>
                  <a:pt x="3987" y="200304"/>
                </a:lnTo>
                <a:lnTo>
                  <a:pt x="1016" y="239166"/>
                </a:lnTo>
                <a:lnTo>
                  <a:pt x="11099" y="280250"/>
                </a:lnTo>
                <a:lnTo>
                  <a:pt x="32969" y="315988"/>
                </a:lnTo>
                <a:lnTo>
                  <a:pt x="36080" y="318693"/>
                </a:lnTo>
                <a:lnTo>
                  <a:pt x="50114" y="346379"/>
                </a:lnTo>
                <a:lnTo>
                  <a:pt x="79489" y="376262"/>
                </a:lnTo>
                <a:lnTo>
                  <a:pt x="116903" y="396011"/>
                </a:lnTo>
                <a:lnTo>
                  <a:pt x="160108" y="403339"/>
                </a:lnTo>
                <a:lnTo>
                  <a:pt x="203441" y="396735"/>
                </a:lnTo>
                <a:lnTo>
                  <a:pt x="241173" y="377609"/>
                </a:lnTo>
                <a:lnTo>
                  <a:pt x="271043" y="348234"/>
                </a:lnTo>
                <a:lnTo>
                  <a:pt x="290791" y="310819"/>
                </a:lnTo>
                <a:lnTo>
                  <a:pt x="298132" y="267601"/>
                </a:lnTo>
                <a:lnTo>
                  <a:pt x="299212" y="138010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" y="3099079"/>
            <a:ext cx="309245" cy="370205"/>
          </a:xfrm>
          <a:custGeom>
            <a:avLst/>
            <a:gdLst/>
            <a:ahLst/>
            <a:cxnLst/>
            <a:rect l="l" t="t" r="r" b="b"/>
            <a:pathLst>
              <a:path w="309245" h="370204">
                <a:moveTo>
                  <a:pt x="309181" y="180276"/>
                </a:moveTo>
                <a:lnTo>
                  <a:pt x="300215" y="139344"/>
                </a:lnTo>
                <a:lnTo>
                  <a:pt x="299872" y="138772"/>
                </a:lnTo>
                <a:lnTo>
                  <a:pt x="291668" y="98336"/>
                </a:lnTo>
                <a:lnTo>
                  <a:pt x="282575" y="82359"/>
                </a:lnTo>
                <a:lnTo>
                  <a:pt x="272859" y="61150"/>
                </a:lnTo>
                <a:lnTo>
                  <a:pt x="243090" y="28994"/>
                </a:lnTo>
                <a:lnTo>
                  <a:pt x="204711" y="7848"/>
                </a:lnTo>
                <a:lnTo>
                  <a:pt x="163144" y="0"/>
                </a:lnTo>
                <a:lnTo>
                  <a:pt x="121539" y="5080"/>
                </a:lnTo>
                <a:lnTo>
                  <a:pt x="83083" y="22707"/>
                </a:lnTo>
                <a:lnTo>
                  <a:pt x="50927" y="52476"/>
                </a:lnTo>
                <a:lnTo>
                  <a:pt x="7848" y="118884"/>
                </a:lnTo>
                <a:lnTo>
                  <a:pt x="0" y="160451"/>
                </a:lnTo>
                <a:lnTo>
                  <a:pt x="5080" y="202044"/>
                </a:lnTo>
                <a:lnTo>
                  <a:pt x="9944" y="212661"/>
                </a:lnTo>
                <a:lnTo>
                  <a:pt x="7226" y="241947"/>
                </a:lnTo>
                <a:lnTo>
                  <a:pt x="16179" y="282879"/>
                </a:lnTo>
                <a:lnTo>
                  <a:pt x="37338" y="319519"/>
                </a:lnTo>
                <a:lnTo>
                  <a:pt x="70002" y="348729"/>
                </a:lnTo>
                <a:lnTo>
                  <a:pt x="110185" y="366204"/>
                </a:lnTo>
                <a:lnTo>
                  <a:pt x="152311" y="370116"/>
                </a:lnTo>
                <a:lnTo>
                  <a:pt x="193243" y="361162"/>
                </a:lnTo>
                <a:lnTo>
                  <a:pt x="214541" y="348881"/>
                </a:lnTo>
                <a:lnTo>
                  <a:pt x="215049" y="348767"/>
                </a:lnTo>
                <a:lnTo>
                  <a:pt x="251815" y="327837"/>
                </a:lnTo>
                <a:lnTo>
                  <a:pt x="280225" y="297040"/>
                </a:lnTo>
                <a:lnTo>
                  <a:pt x="298132" y="258711"/>
                </a:lnTo>
                <a:lnTo>
                  <a:pt x="301434" y="231190"/>
                </a:lnTo>
                <a:lnTo>
                  <a:pt x="305257" y="222402"/>
                </a:lnTo>
                <a:lnTo>
                  <a:pt x="309181" y="180276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11" y="3562896"/>
            <a:ext cx="330835" cy="351790"/>
          </a:xfrm>
          <a:custGeom>
            <a:avLst/>
            <a:gdLst/>
            <a:ahLst/>
            <a:cxnLst/>
            <a:rect l="l" t="t" r="r" b="b"/>
            <a:pathLst>
              <a:path w="330835" h="351789">
                <a:moveTo>
                  <a:pt x="330250" y="191185"/>
                </a:moveTo>
                <a:lnTo>
                  <a:pt x="322249" y="150050"/>
                </a:lnTo>
                <a:lnTo>
                  <a:pt x="313550" y="134137"/>
                </a:lnTo>
                <a:lnTo>
                  <a:pt x="314109" y="128041"/>
                </a:lnTo>
                <a:lnTo>
                  <a:pt x="304990" y="86728"/>
                </a:lnTo>
                <a:lnTo>
                  <a:pt x="282663" y="49009"/>
                </a:lnTo>
                <a:lnTo>
                  <a:pt x="249605" y="20231"/>
                </a:lnTo>
                <a:lnTo>
                  <a:pt x="210629" y="3797"/>
                </a:lnTo>
                <a:lnTo>
                  <a:pt x="168897" y="0"/>
                </a:lnTo>
                <a:lnTo>
                  <a:pt x="127584" y="9118"/>
                </a:lnTo>
                <a:lnTo>
                  <a:pt x="89877" y="31445"/>
                </a:lnTo>
                <a:lnTo>
                  <a:pt x="49009" y="65481"/>
                </a:lnTo>
                <a:lnTo>
                  <a:pt x="20231" y="98539"/>
                </a:lnTo>
                <a:lnTo>
                  <a:pt x="3797" y="137515"/>
                </a:lnTo>
                <a:lnTo>
                  <a:pt x="0" y="179247"/>
                </a:lnTo>
                <a:lnTo>
                  <a:pt x="9118" y="220560"/>
                </a:lnTo>
                <a:lnTo>
                  <a:pt x="31445" y="258267"/>
                </a:lnTo>
                <a:lnTo>
                  <a:pt x="64490" y="287058"/>
                </a:lnTo>
                <a:lnTo>
                  <a:pt x="67462" y="288315"/>
                </a:lnTo>
                <a:lnTo>
                  <a:pt x="72758" y="297992"/>
                </a:lnTo>
                <a:lnTo>
                  <a:pt x="104724" y="327964"/>
                </a:lnTo>
                <a:lnTo>
                  <a:pt x="144500" y="346379"/>
                </a:lnTo>
                <a:lnTo>
                  <a:pt x="186512" y="351282"/>
                </a:lnTo>
                <a:lnTo>
                  <a:pt x="227647" y="343293"/>
                </a:lnTo>
                <a:lnTo>
                  <a:pt x="264769" y="323011"/>
                </a:lnTo>
                <a:lnTo>
                  <a:pt x="294754" y="291033"/>
                </a:lnTo>
                <a:lnTo>
                  <a:pt x="306933" y="272973"/>
                </a:lnTo>
                <a:lnTo>
                  <a:pt x="325348" y="233210"/>
                </a:lnTo>
                <a:lnTo>
                  <a:pt x="330250" y="191185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82" y="4053547"/>
            <a:ext cx="299720" cy="341630"/>
          </a:xfrm>
          <a:custGeom>
            <a:avLst/>
            <a:gdLst/>
            <a:ahLst/>
            <a:cxnLst/>
            <a:rect l="l" t="t" r="r" b="b"/>
            <a:pathLst>
              <a:path w="299720" h="341629">
                <a:moveTo>
                  <a:pt x="299173" y="196735"/>
                </a:moveTo>
                <a:lnTo>
                  <a:pt x="295389" y="129019"/>
                </a:lnTo>
                <a:lnTo>
                  <a:pt x="286004" y="86220"/>
                </a:lnTo>
                <a:lnTo>
                  <a:pt x="264502" y="49796"/>
                </a:lnTo>
                <a:lnTo>
                  <a:pt x="233260" y="21856"/>
                </a:lnTo>
                <a:lnTo>
                  <a:pt x="194652" y="4559"/>
                </a:lnTo>
                <a:lnTo>
                  <a:pt x="151066" y="0"/>
                </a:lnTo>
                <a:lnTo>
                  <a:pt x="108254" y="9398"/>
                </a:lnTo>
                <a:lnTo>
                  <a:pt x="71831" y="30899"/>
                </a:lnTo>
                <a:lnTo>
                  <a:pt x="70904" y="31940"/>
                </a:lnTo>
                <a:lnTo>
                  <a:pt x="62712" y="36169"/>
                </a:lnTo>
                <a:lnTo>
                  <a:pt x="33083" y="65811"/>
                </a:lnTo>
                <a:lnTo>
                  <a:pt x="13652" y="103390"/>
                </a:lnTo>
                <a:lnTo>
                  <a:pt x="6680" y="146646"/>
                </a:lnTo>
                <a:lnTo>
                  <a:pt x="6680" y="150393"/>
                </a:lnTo>
                <a:lnTo>
                  <a:pt x="0" y="182346"/>
                </a:lnTo>
                <a:lnTo>
                  <a:pt x="4711" y="224396"/>
                </a:lnTo>
                <a:lnTo>
                  <a:pt x="21793" y="262661"/>
                </a:lnTo>
                <a:lnTo>
                  <a:pt x="49936" y="294246"/>
                </a:lnTo>
                <a:lnTo>
                  <a:pt x="78701" y="310934"/>
                </a:lnTo>
                <a:lnTo>
                  <a:pt x="87960" y="319201"/>
                </a:lnTo>
                <a:lnTo>
                  <a:pt x="126568" y="336499"/>
                </a:lnTo>
                <a:lnTo>
                  <a:pt x="170154" y="341045"/>
                </a:lnTo>
                <a:lnTo>
                  <a:pt x="212966" y="331673"/>
                </a:lnTo>
                <a:lnTo>
                  <a:pt x="249389" y="310172"/>
                </a:lnTo>
                <a:lnTo>
                  <a:pt x="277317" y="278930"/>
                </a:lnTo>
                <a:lnTo>
                  <a:pt x="294627" y="240322"/>
                </a:lnTo>
                <a:lnTo>
                  <a:pt x="299173" y="196735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71" y="4494529"/>
            <a:ext cx="290830" cy="320040"/>
          </a:xfrm>
          <a:custGeom>
            <a:avLst/>
            <a:gdLst/>
            <a:ahLst/>
            <a:cxnLst/>
            <a:rect l="l" t="t" r="r" b="b"/>
            <a:pathLst>
              <a:path w="290830" h="320039">
                <a:moveTo>
                  <a:pt x="290690" y="119684"/>
                </a:moveTo>
                <a:lnTo>
                  <a:pt x="277952" y="79349"/>
                </a:lnTo>
                <a:lnTo>
                  <a:pt x="252374" y="43751"/>
                </a:lnTo>
                <a:lnTo>
                  <a:pt x="216903" y="18021"/>
                </a:lnTo>
                <a:lnTo>
                  <a:pt x="195046" y="11010"/>
                </a:lnTo>
                <a:lnTo>
                  <a:pt x="176149" y="3225"/>
                </a:lnTo>
                <a:lnTo>
                  <a:pt x="132435" y="0"/>
                </a:lnTo>
                <a:lnTo>
                  <a:pt x="89941" y="10693"/>
                </a:lnTo>
                <a:lnTo>
                  <a:pt x="54178" y="33299"/>
                </a:lnTo>
                <a:lnTo>
                  <a:pt x="27216" y="65379"/>
                </a:lnTo>
                <a:lnTo>
                  <a:pt x="14071" y="97256"/>
                </a:lnTo>
                <a:lnTo>
                  <a:pt x="13017" y="98717"/>
                </a:lnTo>
                <a:lnTo>
                  <a:pt x="11404" y="103733"/>
                </a:lnTo>
                <a:lnTo>
                  <a:pt x="11099" y="104482"/>
                </a:lnTo>
                <a:lnTo>
                  <a:pt x="11074" y="104775"/>
                </a:lnTo>
                <a:lnTo>
                  <a:pt x="101" y="139001"/>
                </a:lnTo>
                <a:lnTo>
                  <a:pt x="0" y="180898"/>
                </a:lnTo>
                <a:lnTo>
                  <a:pt x="12738" y="221234"/>
                </a:lnTo>
                <a:lnTo>
                  <a:pt x="21666" y="233680"/>
                </a:lnTo>
                <a:lnTo>
                  <a:pt x="22644" y="237528"/>
                </a:lnTo>
                <a:lnTo>
                  <a:pt x="45237" y="273278"/>
                </a:lnTo>
                <a:lnTo>
                  <a:pt x="77317" y="300240"/>
                </a:lnTo>
                <a:lnTo>
                  <a:pt x="116433" y="316357"/>
                </a:lnTo>
                <a:lnTo>
                  <a:pt x="160147" y="319570"/>
                </a:lnTo>
                <a:lnTo>
                  <a:pt x="202641" y="308889"/>
                </a:lnTo>
                <a:lnTo>
                  <a:pt x="238404" y="286283"/>
                </a:lnTo>
                <a:lnTo>
                  <a:pt x="265366" y="254203"/>
                </a:lnTo>
                <a:lnTo>
                  <a:pt x="281470" y="215087"/>
                </a:lnTo>
                <a:lnTo>
                  <a:pt x="283870" y="182537"/>
                </a:lnTo>
                <a:lnTo>
                  <a:pt x="290588" y="161582"/>
                </a:lnTo>
                <a:lnTo>
                  <a:pt x="290690" y="119684"/>
                </a:lnTo>
                <a:close/>
              </a:path>
            </a:pathLst>
          </a:custGeom>
          <a:solidFill>
            <a:srgbClr val="FFFA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0" y="249910"/>
            <a:ext cx="2749550" cy="514350"/>
          </a:xfrm>
          <a:custGeom>
            <a:avLst/>
            <a:gdLst/>
            <a:ahLst/>
            <a:cxnLst/>
            <a:rect l="l" t="t" r="r" b="b"/>
            <a:pathLst>
              <a:path w="2749550" h="514350">
                <a:moveTo>
                  <a:pt x="0" y="21615"/>
                </a:moveTo>
                <a:lnTo>
                  <a:pt x="0" y="104521"/>
                </a:lnTo>
                <a:lnTo>
                  <a:pt x="1698" y="112934"/>
                </a:lnTo>
                <a:lnTo>
                  <a:pt x="6330" y="119805"/>
                </a:lnTo>
                <a:lnTo>
                  <a:pt x="13200" y="124437"/>
                </a:lnTo>
                <a:lnTo>
                  <a:pt x="21612" y="126136"/>
                </a:lnTo>
                <a:lnTo>
                  <a:pt x="30025" y="124437"/>
                </a:lnTo>
                <a:lnTo>
                  <a:pt x="36895" y="119805"/>
                </a:lnTo>
                <a:lnTo>
                  <a:pt x="41527" y="112934"/>
                </a:lnTo>
                <a:lnTo>
                  <a:pt x="43226" y="104521"/>
                </a:lnTo>
                <a:lnTo>
                  <a:pt x="43226" y="43230"/>
                </a:lnTo>
                <a:lnTo>
                  <a:pt x="21612" y="43230"/>
                </a:lnTo>
                <a:lnTo>
                  <a:pt x="13200" y="41532"/>
                </a:lnTo>
                <a:lnTo>
                  <a:pt x="6330" y="36899"/>
                </a:lnTo>
                <a:lnTo>
                  <a:pt x="1698" y="30029"/>
                </a:lnTo>
                <a:lnTo>
                  <a:pt x="0" y="21615"/>
                </a:lnTo>
                <a:close/>
              </a:path>
              <a:path w="2749550" h="514350">
                <a:moveTo>
                  <a:pt x="21612" y="0"/>
                </a:moveTo>
                <a:lnTo>
                  <a:pt x="13200" y="1698"/>
                </a:lnTo>
                <a:lnTo>
                  <a:pt x="6330" y="6330"/>
                </a:lnTo>
                <a:lnTo>
                  <a:pt x="1698" y="13201"/>
                </a:lnTo>
                <a:lnTo>
                  <a:pt x="0" y="21615"/>
                </a:lnTo>
                <a:lnTo>
                  <a:pt x="1698" y="30029"/>
                </a:lnTo>
                <a:lnTo>
                  <a:pt x="6330" y="36899"/>
                </a:lnTo>
                <a:lnTo>
                  <a:pt x="13200" y="41532"/>
                </a:lnTo>
                <a:lnTo>
                  <a:pt x="21612" y="43230"/>
                </a:lnTo>
                <a:lnTo>
                  <a:pt x="43226" y="43230"/>
                </a:lnTo>
                <a:lnTo>
                  <a:pt x="43226" y="21615"/>
                </a:lnTo>
                <a:lnTo>
                  <a:pt x="41527" y="13201"/>
                </a:lnTo>
                <a:lnTo>
                  <a:pt x="36895" y="6330"/>
                </a:lnTo>
                <a:lnTo>
                  <a:pt x="30025" y="1698"/>
                </a:lnTo>
                <a:lnTo>
                  <a:pt x="21612" y="0"/>
                </a:lnTo>
                <a:close/>
              </a:path>
              <a:path w="2749550" h="514350">
                <a:moveTo>
                  <a:pt x="108063" y="0"/>
                </a:moveTo>
                <a:lnTo>
                  <a:pt x="21612" y="0"/>
                </a:lnTo>
                <a:lnTo>
                  <a:pt x="30025" y="1698"/>
                </a:lnTo>
                <a:lnTo>
                  <a:pt x="36895" y="6330"/>
                </a:lnTo>
                <a:lnTo>
                  <a:pt x="41527" y="13201"/>
                </a:lnTo>
                <a:lnTo>
                  <a:pt x="43226" y="21615"/>
                </a:lnTo>
                <a:lnTo>
                  <a:pt x="43226" y="43230"/>
                </a:lnTo>
                <a:lnTo>
                  <a:pt x="108063" y="43230"/>
                </a:lnTo>
                <a:lnTo>
                  <a:pt x="116476" y="41532"/>
                </a:lnTo>
                <a:lnTo>
                  <a:pt x="123346" y="36899"/>
                </a:lnTo>
                <a:lnTo>
                  <a:pt x="127977" y="30029"/>
                </a:lnTo>
                <a:lnTo>
                  <a:pt x="129676" y="21615"/>
                </a:lnTo>
                <a:lnTo>
                  <a:pt x="127977" y="13201"/>
                </a:lnTo>
                <a:lnTo>
                  <a:pt x="123346" y="6330"/>
                </a:lnTo>
                <a:lnTo>
                  <a:pt x="116476" y="1698"/>
                </a:lnTo>
                <a:lnTo>
                  <a:pt x="108063" y="0"/>
                </a:lnTo>
                <a:close/>
              </a:path>
              <a:path w="2749550" h="514350">
                <a:moveTo>
                  <a:pt x="324203" y="0"/>
                </a:moveTo>
                <a:lnTo>
                  <a:pt x="237752" y="0"/>
                </a:lnTo>
                <a:lnTo>
                  <a:pt x="229339" y="1698"/>
                </a:lnTo>
                <a:lnTo>
                  <a:pt x="222469" y="6330"/>
                </a:lnTo>
                <a:lnTo>
                  <a:pt x="217837" y="13201"/>
                </a:lnTo>
                <a:lnTo>
                  <a:pt x="216139" y="21615"/>
                </a:lnTo>
                <a:lnTo>
                  <a:pt x="217837" y="30029"/>
                </a:lnTo>
                <a:lnTo>
                  <a:pt x="222469" y="36899"/>
                </a:lnTo>
                <a:lnTo>
                  <a:pt x="229339" y="41532"/>
                </a:lnTo>
                <a:lnTo>
                  <a:pt x="237752" y="43230"/>
                </a:lnTo>
                <a:lnTo>
                  <a:pt x="324203" y="43230"/>
                </a:lnTo>
                <a:lnTo>
                  <a:pt x="332616" y="41532"/>
                </a:lnTo>
                <a:lnTo>
                  <a:pt x="339486" y="36899"/>
                </a:lnTo>
                <a:lnTo>
                  <a:pt x="344118" y="30029"/>
                </a:lnTo>
                <a:lnTo>
                  <a:pt x="345816" y="21615"/>
                </a:lnTo>
                <a:lnTo>
                  <a:pt x="344118" y="13201"/>
                </a:lnTo>
                <a:lnTo>
                  <a:pt x="339486" y="6330"/>
                </a:lnTo>
                <a:lnTo>
                  <a:pt x="332616" y="1698"/>
                </a:lnTo>
                <a:lnTo>
                  <a:pt x="324203" y="0"/>
                </a:lnTo>
                <a:close/>
              </a:path>
              <a:path w="2749550" h="514350">
                <a:moveTo>
                  <a:pt x="540328" y="0"/>
                </a:moveTo>
                <a:lnTo>
                  <a:pt x="453876" y="0"/>
                </a:lnTo>
                <a:lnTo>
                  <a:pt x="445464" y="1698"/>
                </a:lnTo>
                <a:lnTo>
                  <a:pt x="438594" y="6330"/>
                </a:lnTo>
                <a:lnTo>
                  <a:pt x="433962" y="13201"/>
                </a:lnTo>
                <a:lnTo>
                  <a:pt x="432264" y="21615"/>
                </a:lnTo>
                <a:lnTo>
                  <a:pt x="433962" y="30029"/>
                </a:lnTo>
                <a:lnTo>
                  <a:pt x="438594" y="36899"/>
                </a:lnTo>
                <a:lnTo>
                  <a:pt x="445464" y="41532"/>
                </a:lnTo>
                <a:lnTo>
                  <a:pt x="453876" y="43230"/>
                </a:lnTo>
                <a:lnTo>
                  <a:pt x="540328" y="43230"/>
                </a:lnTo>
                <a:lnTo>
                  <a:pt x="548741" y="41532"/>
                </a:lnTo>
                <a:lnTo>
                  <a:pt x="555611" y="36899"/>
                </a:lnTo>
                <a:lnTo>
                  <a:pt x="560242" y="30029"/>
                </a:lnTo>
                <a:lnTo>
                  <a:pt x="561941" y="21615"/>
                </a:lnTo>
                <a:lnTo>
                  <a:pt x="560242" y="13201"/>
                </a:lnTo>
                <a:lnTo>
                  <a:pt x="555611" y="6330"/>
                </a:lnTo>
                <a:lnTo>
                  <a:pt x="548741" y="1698"/>
                </a:lnTo>
                <a:lnTo>
                  <a:pt x="540328" y="0"/>
                </a:lnTo>
                <a:close/>
              </a:path>
              <a:path w="2749550" h="514350">
                <a:moveTo>
                  <a:pt x="756458" y="0"/>
                </a:moveTo>
                <a:lnTo>
                  <a:pt x="670005" y="0"/>
                </a:lnTo>
                <a:lnTo>
                  <a:pt x="661592" y="1698"/>
                </a:lnTo>
                <a:lnTo>
                  <a:pt x="654722" y="6330"/>
                </a:lnTo>
                <a:lnTo>
                  <a:pt x="650089" y="13201"/>
                </a:lnTo>
                <a:lnTo>
                  <a:pt x="648391" y="21615"/>
                </a:lnTo>
                <a:lnTo>
                  <a:pt x="650089" y="30029"/>
                </a:lnTo>
                <a:lnTo>
                  <a:pt x="654722" y="36899"/>
                </a:lnTo>
                <a:lnTo>
                  <a:pt x="661592" y="41532"/>
                </a:lnTo>
                <a:lnTo>
                  <a:pt x="670005" y="43230"/>
                </a:lnTo>
                <a:lnTo>
                  <a:pt x="756458" y="43230"/>
                </a:lnTo>
                <a:lnTo>
                  <a:pt x="764871" y="41532"/>
                </a:lnTo>
                <a:lnTo>
                  <a:pt x="771741" y="36899"/>
                </a:lnTo>
                <a:lnTo>
                  <a:pt x="776373" y="30029"/>
                </a:lnTo>
                <a:lnTo>
                  <a:pt x="778072" y="21615"/>
                </a:lnTo>
                <a:lnTo>
                  <a:pt x="776373" y="13201"/>
                </a:lnTo>
                <a:lnTo>
                  <a:pt x="771741" y="6330"/>
                </a:lnTo>
                <a:lnTo>
                  <a:pt x="764871" y="1698"/>
                </a:lnTo>
                <a:lnTo>
                  <a:pt x="756458" y="0"/>
                </a:lnTo>
                <a:close/>
              </a:path>
              <a:path w="2749550" h="514350">
                <a:moveTo>
                  <a:pt x="972583" y="0"/>
                </a:moveTo>
                <a:lnTo>
                  <a:pt x="886132" y="0"/>
                </a:lnTo>
                <a:lnTo>
                  <a:pt x="877720" y="1698"/>
                </a:lnTo>
                <a:lnTo>
                  <a:pt x="870850" y="6330"/>
                </a:lnTo>
                <a:lnTo>
                  <a:pt x="866218" y="13201"/>
                </a:lnTo>
                <a:lnTo>
                  <a:pt x="864519" y="21615"/>
                </a:lnTo>
                <a:lnTo>
                  <a:pt x="866218" y="30029"/>
                </a:lnTo>
                <a:lnTo>
                  <a:pt x="870850" y="36899"/>
                </a:lnTo>
                <a:lnTo>
                  <a:pt x="877720" y="41532"/>
                </a:lnTo>
                <a:lnTo>
                  <a:pt x="886132" y="43230"/>
                </a:lnTo>
                <a:lnTo>
                  <a:pt x="972583" y="43230"/>
                </a:lnTo>
                <a:lnTo>
                  <a:pt x="980995" y="41532"/>
                </a:lnTo>
                <a:lnTo>
                  <a:pt x="987865" y="36899"/>
                </a:lnTo>
                <a:lnTo>
                  <a:pt x="992497" y="30029"/>
                </a:lnTo>
                <a:lnTo>
                  <a:pt x="994195" y="21615"/>
                </a:lnTo>
                <a:lnTo>
                  <a:pt x="992497" y="13201"/>
                </a:lnTo>
                <a:lnTo>
                  <a:pt x="987865" y="6330"/>
                </a:lnTo>
                <a:lnTo>
                  <a:pt x="980995" y="1698"/>
                </a:lnTo>
                <a:lnTo>
                  <a:pt x="972583" y="0"/>
                </a:lnTo>
                <a:close/>
              </a:path>
              <a:path w="2749550" h="514350">
                <a:moveTo>
                  <a:pt x="1188724" y="0"/>
                </a:moveTo>
                <a:lnTo>
                  <a:pt x="1102261" y="0"/>
                </a:lnTo>
                <a:lnTo>
                  <a:pt x="1093848" y="1698"/>
                </a:lnTo>
                <a:lnTo>
                  <a:pt x="1086978" y="6330"/>
                </a:lnTo>
                <a:lnTo>
                  <a:pt x="1082346" y="13201"/>
                </a:lnTo>
                <a:lnTo>
                  <a:pt x="1080648" y="21615"/>
                </a:lnTo>
                <a:lnTo>
                  <a:pt x="1082346" y="30029"/>
                </a:lnTo>
                <a:lnTo>
                  <a:pt x="1086978" y="36899"/>
                </a:lnTo>
                <a:lnTo>
                  <a:pt x="1093848" y="41532"/>
                </a:lnTo>
                <a:lnTo>
                  <a:pt x="1102261" y="43230"/>
                </a:lnTo>
                <a:lnTo>
                  <a:pt x="1188724" y="43230"/>
                </a:lnTo>
                <a:lnTo>
                  <a:pt x="1197137" y="41532"/>
                </a:lnTo>
                <a:lnTo>
                  <a:pt x="1204007" y="36899"/>
                </a:lnTo>
                <a:lnTo>
                  <a:pt x="1208638" y="30029"/>
                </a:lnTo>
                <a:lnTo>
                  <a:pt x="1210337" y="21615"/>
                </a:lnTo>
                <a:lnTo>
                  <a:pt x="1208638" y="13201"/>
                </a:lnTo>
                <a:lnTo>
                  <a:pt x="1204007" y="6330"/>
                </a:lnTo>
                <a:lnTo>
                  <a:pt x="1197137" y="1698"/>
                </a:lnTo>
                <a:lnTo>
                  <a:pt x="1188724" y="0"/>
                </a:lnTo>
                <a:close/>
              </a:path>
              <a:path w="2749550" h="514350">
                <a:moveTo>
                  <a:pt x="1404856" y="0"/>
                </a:moveTo>
                <a:lnTo>
                  <a:pt x="1318407" y="0"/>
                </a:lnTo>
                <a:lnTo>
                  <a:pt x="1309994" y="1698"/>
                </a:lnTo>
                <a:lnTo>
                  <a:pt x="1303123" y="6330"/>
                </a:lnTo>
                <a:lnTo>
                  <a:pt x="1298491" y="13201"/>
                </a:lnTo>
                <a:lnTo>
                  <a:pt x="1296792" y="21615"/>
                </a:lnTo>
                <a:lnTo>
                  <a:pt x="1298491" y="30029"/>
                </a:lnTo>
                <a:lnTo>
                  <a:pt x="1303123" y="36899"/>
                </a:lnTo>
                <a:lnTo>
                  <a:pt x="1309994" y="41532"/>
                </a:lnTo>
                <a:lnTo>
                  <a:pt x="1318407" y="43230"/>
                </a:lnTo>
                <a:lnTo>
                  <a:pt x="1404856" y="43230"/>
                </a:lnTo>
                <a:lnTo>
                  <a:pt x="1413270" y="41532"/>
                </a:lnTo>
                <a:lnTo>
                  <a:pt x="1420141" y="36899"/>
                </a:lnTo>
                <a:lnTo>
                  <a:pt x="1424773" y="30029"/>
                </a:lnTo>
                <a:lnTo>
                  <a:pt x="1426472" y="21615"/>
                </a:lnTo>
                <a:lnTo>
                  <a:pt x="1424773" y="13201"/>
                </a:lnTo>
                <a:lnTo>
                  <a:pt x="1420141" y="6330"/>
                </a:lnTo>
                <a:lnTo>
                  <a:pt x="1413270" y="1698"/>
                </a:lnTo>
                <a:lnTo>
                  <a:pt x="1404856" y="0"/>
                </a:lnTo>
                <a:close/>
              </a:path>
              <a:path w="2749550" h="514350">
                <a:moveTo>
                  <a:pt x="1620985" y="0"/>
                </a:moveTo>
                <a:lnTo>
                  <a:pt x="1534536" y="0"/>
                </a:lnTo>
                <a:lnTo>
                  <a:pt x="1526122" y="1698"/>
                </a:lnTo>
                <a:lnTo>
                  <a:pt x="1519251" y="6330"/>
                </a:lnTo>
                <a:lnTo>
                  <a:pt x="1514619" y="13201"/>
                </a:lnTo>
                <a:lnTo>
                  <a:pt x="1512921" y="21615"/>
                </a:lnTo>
                <a:lnTo>
                  <a:pt x="1514619" y="30029"/>
                </a:lnTo>
                <a:lnTo>
                  <a:pt x="1519251" y="36899"/>
                </a:lnTo>
                <a:lnTo>
                  <a:pt x="1526122" y="41532"/>
                </a:lnTo>
                <a:lnTo>
                  <a:pt x="1534536" y="43230"/>
                </a:lnTo>
                <a:lnTo>
                  <a:pt x="1620985" y="43230"/>
                </a:lnTo>
                <a:lnTo>
                  <a:pt x="1629393" y="41532"/>
                </a:lnTo>
                <a:lnTo>
                  <a:pt x="1636265" y="36899"/>
                </a:lnTo>
                <a:lnTo>
                  <a:pt x="1640900" y="30029"/>
                </a:lnTo>
                <a:lnTo>
                  <a:pt x="1642600" y="21615"/>
                </a:lnTo>
                <a:lnTo>
                  <a:pt x="1640900" y="13201"/>
                </a:lnTo>
                <a:lnTo>
                  <a:pt x="1636265" y="6330"/>
                </a:lnTo>
                <a:lnTo>
                  <a:pt x="1629393" y="1698"/>
                </a:lnTo>
                <a:lnTo>
                  <a:pt x="1620985" y="0"/>
                </a:lnTo>
                <a:close/>
              </a:path>
              <a:path w="2749550" h="514350">
                <a:moveTo>
                  <a:pt x="1837113" y="0"/>
                </a:moveTo>
                <a:lnTo>
                  <a:pt x="1750665" y="0"/>
                </a:lnTo>
                <a:lnTo>
                  <a:pt x="1742251" y="1698"/>
                </a:lnTo>
                <a:lnTo>
                  <a:pt x="1735380" y="6330"/>
                </a:lnTo>
                <a:lnTo>
                  <a:pt x="1730748" y="13201"/>
                </a:lnTo>
                <a:lnTo>
                  <a:pt x="1729049" y="21615"/>
                </a:lnTo>
                <a:lnTo>
                  <a:pt x="1730748" y="30029"/>
                </a:lnTo>
                <a:lnTo>
                  <a:pt x="1735380" y="36899"/>
                </a:lnTo>
                <a:lnTo>
                  <a:pt x="1742251" y="41532"/>
                </a:lnTo>
                <a:lnTo>
                  <a:pt x="1750665" y="43230"/>
                </a:lnTo>
                <a:lnTo>
                  <a:pt x="1837113" y="43230"/>
                </a:lnTo>
                <a:lnTo>
                  <a:pt x="1845527" y="41532"/>
                </a:lnTo>
                <a:lnTo>
                  <a:pt x="1852398" y="36899"/>
                </a:lnTo>
                <a:lnTo>
                  <a:pt x="1857030" y="30029"/>
                </a:lnTo>
                <a:lnTo>
                  <a:pt x="1858729" y="21615"/>
                </a:lnTo>
                <a:lnTo>
                  <a:pt x="1857030" y="13201"/>
                </a:lnTo>
                <a:lnTo>
                  <a:pt x="1852398" y="6330"/>
                </a:lnTo>
                <a:lnTo>
                  <a:pt x="1845527" y="1698"/>
                </a:lnTo>
                <a:lnTo>
                  <a:pt x="1837113" y="0"/>
                </a:lnTo>
                <a:close/>
              </a:path>
              <a:path w="2749550" h="514350">
                <a:moveTo>
                  <a:pt x="2053242" y="0"/>
                </a:moveTo>
                <a:lnTo>
                  <a:pt x="1966793" y="0"/>
                </a:lnTo>
                <a:lnTo>
                  <a:pt x="1958379" y="1698"/>
                </a:lnTo>
                <a:lnTo>
                  <a:pt x="1951509" y="6330"/>
                </a:lnTo>
                <a:lnTo>
                  <a:pt x="1946876" y="13201"/>
                </a:lnTo>
                <a:lnTo>
                  <a:pt x="1945178" y="21615"/>
                </a:lnTo>
                <a:lnTo>
                  <a:pt x="1946876" y="30029"/>
                </a:lnTo>
                <a:lnTo>
                  <a:pt x="1951509" y="36899"/>
                </a:lnTo>
                <a:lnTo>
                  <a:pt x="1958379" y="41532"/>
                </a:lnTo>
                <a:lnTo>
                  <a:pt x="1966793" y="43230"/>
                </a:lnTo>
                <a:lnTo>
                  <a:pt x="2053242" y="43230"/>
                </a:lnTo>
                <a:lnTo>
                  <a:pt x="2061654" y="41532"/>
                </a:lnTo>
                <a:lnTo>
                  <a:pt x="2068520" y="36899"/>
                </a:lnTo>
                <a:lnTo>
                  <a:pt x="2073148" y="30029"/>
                </a:lnTo>
                <a:lnTo>
                  <a:pt x="2074845" y="21615"/>
                </a:lnTo>
                <a:lnTo>
                  <a:pt x="2073148" y="13201"/>
                </a:lnTo>
                <a:lnTo>
                  <a:pt x="2068520" y="6330"/>
                </a:lnTo>
                <a:lnTo>
                  <a:pt x="2061654" y="1698"/>
                </a:lnTo>
                <a:lnTo>
                  <a:pt x="2053242" y="0"/>
                </a:lnTo>
                <a:close/>
              </a:path>
              <a:path w="2749550" h="514350">
                <a:moveTo>
                  <a:pt x="2269371" y="0"/>
                </a:moveTo>
                <a:lnTo>
                  <a:pt x="2182922" y="0"/>
                </a:lnTo>
                <a:lnTo>
                  <a:pt x="2174508" y="1698"/>
                </a:lnTo>
                <a:lnTo>
                  <a:pt x="2167637" y="6330"/>
                </a:lnTo>
                <a:lnTo>
                  <a:pt x="2163005" y="13201"/>
                </a:lnTo>
                <a:lnTo>
                  <a:pt x="2161306" y="21615"/>
                </a:lnTo>
                <a:lnTo>
                  <a:pt x="2163005" y="30029"/>
                </a:lnTo>
                <a:lnTo>
                  <a:pt x="2167637" y="36899"/>
                </a:lnTo>
                <a:lnTo>
                  <a:pt x="2174508" y="41532"/>
                </a:lnTo>
                <a:lnTo>
                  <a:pt x="2182922" y="43230"/>
                </a:lnTo>
                <a:lnTo>
                  <a:pt x="2269371" y="43230"/>
                </a:lnTo>
                <a:lnTo>
                  <a:pt x="2277782" y="41532"/>
                </a:lnTo>
                <a:lnTo>
                  <a:pt x="2284649" y="36899"/>
                </a:lnTo>
                <a:lnTo>
                  <a:pt x="2289277" y="30029"/>
                </a:lnTo>
                <a:lnTo>
                  <a:pt x="2290973" y="21615"/>
                </a:lnTo>
                <a:lnTo>
                  <a:pt x="2289277" y="13201"/>
                </a:lnTo>
                <a:lnTo>
                  <a:pt x="2284649" y="6330"/>
                </a:lnTo>
                <a:lnTo>
                  <a:pt x="2277782" y="1698"/>
                </a:lnTo>
                <a:lnTo>
                  <a:pt x="2269371" y="0"/>
                </a:lnTo>
                <a:close/>
              </a:path>
              <a:path w="2749550" h="514350">
                <a:moveTo>
                  <a:pt x="2485512" y="0"/>
                </a:moveTo>
                <a:lnTo>
                  <a:pt x="2399063" y="0"/>
                </a:lnTo>
                <a:lnTo>
                  <a:pt x="2390649" y="1698"/>
                </a:lnTo>
                <a:lnTo>
                  <a:pt x="2383779" y="6330"/>
                </a:lnTo>
                <a:lnTo>
                  <a:pt x="2379146" y="13201"/>
                </a:lnTo>
                <a:lnTo>
                  <a:pt x="2377448" y="21615"/>
                </a:lnTo>
                <a:lnTo>
                  <a:pt x="2379146" y="30029"/>
                </a:lnTo>
                <a:lnTo>
                  <a:pt x="2383779" y="36899"/>
                </a:lnTo>
                <a:lnTo>
                  <a:pt x="2390649" y="41532"/>
                </a:lnTo>
                <a:lnTo>
                  <a:pt x="2399063" y="43230"/>
                </a:lnTo>
                <a:lnTo>
                  <a:pt x="2485512" y="43230"/>
                </a:lnTo>
                <a:lnTo>
                  <a:pt x="2493924" y="41532"/>
                </a:lnTo>
                <a:lnTo>
                  <a:pt x="2500790" y="36899"/>
                </a:lnTo>
                <a:lnTo>
                  <a:pt x="2505418" y="30029"/>
                </a:lnTo>
                <a:lnTo>
                  <a:pt x="2507115" y="21615"/>
                </a:lnTo>
                <a:lnTo>
                  <a:pt x="2505418" y="13201"/>
                </a:lnTo>
                <a:lnTo>
                  <a:pt x="2500790" y="6330"/>
                </a:lnTo>
                <a:lnTo>
                  <a:pt x="2493924" y="1698"/>
                </a:lnTo>
                <a:lnTo>
                  <a:pt x="2485512" y="0"/>
                </a:lnTo>
                <a:close/>
              </a:path>
              <a:path w="2749550" h="514350">
                <a:moveTo>
                  <a:pt x="2615192" y="0"/>
                </a:moveTo>
                <a:lnTo>
                  <a:pt x="2606778" y="1698"/>
                </a:lnTo>
                <a:lnTo>
                  <a:pt x="2599907" y="6330"/>
                </a:lnTo>
                <a:lnTo>
                  <a:pt x="2595275" y="13201"/>
                </a:lnTo>
                <a:lnTo>
                  <a:pt x="2593576" y="21615"/>
                </a:lnTo>
                <a:lnTo>
                  <a:pt x="2595275" y="30029"/>
                </a:lnTo>
                <a:lnTo>
                  <a:pt x="2599906" y="36899"/>
                </a:lnTo>
                <a:lnTo>
                  <a:pt x="2606773" y="41532"/>
                </a:lnTo>
                <a:lnTo>
                  <a:pt x="2615179" y="43230"/>
                </a:lnTo>
                <a:lnTo>
                  <a:pt x="2701564" y="43332"/>
                </a:lnTo>
                <a:lnTo>
                  <a:pt x="2709983" y="41661"/>
                </a:lnTo>
                <a:lnTo>
                  <a:pt x="2716868" y="37053"/>
                </a:lnTo>
                <a:lnTo>
                  <a:pt x="2721524" y="30200"/>
                </a:lnTo>
                <a:lnTo>
                  <a:pt x="2723256" y="21793"/>
                </a:lnTo>
                <a:lnTo>
                  <a:pt x="2721585" y="13374"/>
                </a:lnTo>
                <a:lnTo>
                  <a:pt x="2716977" y="6489"/>
                </a:lnTo>
                <a:lnTo>
                  <a:pt x="2710124" y="1833"/>
                </a:lnTo>
                <a:lnTo>
                  <a:pt x="2701717" y="101"/>
                </a:lnTo>
                <a:lnTo>
                  <a:pt x="2615192" y="0"/>
                </a:lnTo>
                <a:close/>
              </a:path>
              <a:path w="2749550" h="514350">
                <a:moveTo>
                  <a:pt x="2727891" y="103784"/>
                </a:moveTo>
                <a:lnTo>
                  <a:pt x="2719478" y="105483"/>
                </a:lnTo>
                <a:lnTo>
                  <a:pt x="2712607" y="110115"/>
                </a:lnTo>
                <a:lnTo>
                  <a:pt x="2707975" y="116986"/>
                </a:lnTo>
                <a:lnTo>
                  <a:pt x="2706276" y="125399"/>
                </a:lnTo>
                <a:lnTo>
                  <a:pt x="2706276" y="211848"/>
                </a:lnTo>
                <a:lnTo>
                  <a:pt x="2707975" y="220262"/>
                </a:lnTo>
                <a:lnTo>
                  <a:pt x="2712607" y="227133"/>
                </a:lnTo>
                <a:lnTo>
                  <a:pt x="2719478" y="231765"/>
                </a:lnTo>
                <a:lnTo>
                  <a:pt x="2727891" y="233464"/>
                </a:lnTo>
                <a:lnTo>
                  <a:pt x="2736305" y="231765"/>
                </a:lnTo>
                <a:lnTo>
                  <a:pt x="2743176" y="227133"/>
                </a:lnTo>
                <a:lnTo>
                  <a:pt x="2747808" y="220262"/>
                </a:lnTo>
                <a:lnTo>
                  <a:pt x="2749507" y="211848"/>
                </a:lnTo>
                <a:lnTo>
                  <a:pt x="2749507" y="125399"/>
                </a:lnTo>
                <a:lnTo>
                  <a:pt x="2747808" y="116986"/>
                </a:lnTo>
                <a:lnTo>
                  <a:pt x="2743176" y="110115"/>
                </a:lnTo>
                <a:lnTo>
                  <a:pt x="2736305" y="105483"/>
                </a:lnTo>
                <a:lnTo>
                  <a:pt x="2727891" y="103784"/>
                </a:lnTo>
                <a:close/>
              </a:path>
              <a:path w="2749550" h="514350">
                <a:moveTo>
                  <a:pt x="2727891" y="319912"/>
                </a:moveTo>
                <a:lnTo>
                  <a:pt x="2719478" y="321611"/>
                </a:lnTo>
                <a:lnTo>
                  <a:pt x="2712607" y="326243"/>
                </a:lnTo>
                <a:lnTo>
                  <a:pt x="2707975" y="333114"/>
                </a:lnTo>
                <a:lnTo>
                  <a:pt x="2706276" y="341528"/>
                </a:lnTo>
                <a:lnTo>
                  <a:pt x="2706276" y="427977"/>
                </a:lnTo>
                <a:lnTo>
                  <a:pt x="2707975" y="436391"/>
                </a:lnTo>
                <a:lnTo>
                  <a:pt x="2712607" y="443261"/>
                </a:lnTo>
                <a:lnTo>
                  <a:pt x="2719478" y="447894"/>
                </a:lnTo>
                <a:lnTo>
                  <a:pt x="2727891" y="449592"/>
                </a:lnTo>
                <a:lnTo>
                  <a:pt x="2736305" y="447894"/>
                </a:lnTo>
                <a:lnTo>
                  <a:pt x="2743176" y="443261"/>
                </a:lnTo>
                <a:lnTo>
                  <a:pt x="2747808" y="436391"/>
                </a:lnTo>
                <a:lnTo>
                  <a:pt x="2749507" y="427977"/>
                </a:lnTo>
                <a:lnTo>
                  <a:pt x="2749507" y="341528"/>
                </a:lnTo>
                <a:lnTo>
                  <a:pt x="2747808" y="333114"/>
                </a:lnTo>
                <a:lnTo>
                  <a:pt x="2743176" y="326243"/>
                </a:lnTo>
                <a:lnTo>
                  <a:pt x="2736305" y="321611"/>
                </a:lnTo>
                <a:lnTo>
                  <a:pt x="2727891" y="319912"/>
                </a:lnTo>
                <a:close/>
              </a:path>
              <a:path w="2749550" h="514350">
                <a:moveTo>
                  <a:pt x="2574704" y="469163"/>
                </a:moveTo>
                <a:lnTo>
                  <a:pt x="2566286" y="470843"/>
                </a:lnTo>
                <a:lnTo>
                  <a:pt x="2559402" y="475459"/>
                </a:lnTo>
                <a:lnTo>
                  <a:pt x="2554750" y="482318"/>
                </a:lnTo>
                <a:lnTo>
                  <a:pt x="2553025" y="490727"/>
                </a:lnTo>
                <a:lnTo>
                  <a:pt x="2554705" y="499146"/>
                </a:lnTo>
                <a:lnTo>
                  <a:pt x="2559321" y="506028"/>
                </a:lnTo>
                <a:lnTo>
                  <a:pt x="2566180" y="510676"/>
                </a:lnTo>
                <a:lnTo>
                  <a:pt x="2574590" y="512394"/>
                </a:lnTo>
                <a:lnTo>
                  <a:pt x="2661064" y="512622"/>
                </a:lnTo>
                <a:lnTo>
                  <a:pt x="2669480" y="510935"/>
                </a:lnTo>
                <a:lnTo>
                  <a:pt x="2676358" y="506315"/>
                </a:lnTo>
                <a:lnTo>
                  <a:pt x="2681002" y="499455"/>
                </a:lnTo>
                <a:lnTo>
                  <a:pt x="2682718" y="491045"/>
                </a:lnTo>
                <a:lnTo>
                  <a:pt x="2681036" y="482629"/>
                </a:lnTo>
                <a:lnTo>
                  <a:pt x="2676415" y="475751"/>
                </a:lnTo>
                <a:lnTo>
                  <a:pt x="2669552" y="471107"/>
                </a:lnTo>
                <a:lnTo>
                  <a:pt x="2661140" y="469392"/>
                </a:lnTo>
                <a:lnTo>
                  <a:pt x="2574704" y="469163"/>
                </a:lnTo>
                <a:close/>
              </a:path>
              <a:path w="2749550" h="514350">
                <a:moveTo>
                  <a:pt x="2358855" y="468896"/>
                </a:moveTo>
                <a:lnTo>
                  <a:pt x="2358512" y="468896"/>
                </a:lnTo>
                <a:lnTo>
                  <a:pt x="2350098" y="470595"/>
                </a:lnTo>
                <a:lnTo>
                  <a:pt x="2343227" y="475226"/>
                </a:lnTo>
                <a:lnTo>
                  <a:pt x="2338595" y="482092"/>
                </a:lnTo>
                <a:lnTo>
                  <a:pt x="2336897" y="490499"/>
                </a:lnTo>
                <a:lnTo>
                  <a:pt x="2338595" y="498913"/>
                </a:lnTo>
                <a:lnTo>
                  <a:pt x="2343227" y="505783"/>
                </a:lnTo>
                <a:lnTo>
                  <a:pt x="2350098" y="510416"/>
                </a:lnTo>
                <a:lnTo>
                  <a:pt x="2358512" y="512114"/>
                </a:lnTo>
                <a:lnTo>
                  <a:pt x="2444935" y="512165"/>
                </a:lnTo>
                <a:lnTo>
                  <a:pt x="2453351" y="510476"/>
                </a:lnTo>
                <a:lnTo>
                  <a:pt x="2460228" y="505852"/>
                </a:lnTo>
                <a:lnTo>
                  <a:pt x="2464868" y="498987"/>
                </a:lnTo>
                <a:lnTo>
                  <a:pt x="2466576" y="490575"/>
                </a:lnTo>
                <a:lnTo>
                  <a:pt x="2464887" y="482159"/>
                </a:lnTo>
                <a:lnTo>
                  <a:pt x="2460263" y="475283"/>
                </a:lnTo>
                <a:lnTo>
                  <a:pt x="2453398" y="470642"/>
                </a:lnTo>
                <a:lnTo>
                  <a:pt x="2444986" y="468934"/>
                </a:lnTo>
                <a:lnTo>
                  <a:pt x="2358855" y="468896"/>
                </a:lnTo>
                <a:close/>
              </a:path>
              <a:path w="2749550" h="514350">
                <a:moveTo>
                  <a:pt x="2228832" y="468896"/>
                </a:moveTo>
                <a:lnTo>
                  <a:pt x="2142383" y="468896"/>
                </a:lnTo>
                <a:lnTo>
                  <a:pt x="2133970" y="470595"/>
                </a:lnTo>
                <a:lnTo>
                  <a:pt x="2127099" y="475226"/>
                </a:lnTo>
                <a:lnTo>
                  <a:pt x="2122467" y="482092"/>
                </a:lnTo>
                <a:lnTo>
                  <a:pt x="2120768" y="490499"/>
                </a:lnTo>
                <a:lnTo>
                  <a:pt x="2122467" y="498913"/>
                </a:lnTo>
                <a:lnTo>
                  <a:pt x="2127099" y="505783"/>
                </a:lnTo>
                <a:lnTo>
                  <a:pt x="2133970" y="510416"/>
                </a:lnTo>
                <a:lnTo>
                  <a:pt x="2142383" y="512114"/>
                </a:lnTo>
                <a:lnTo>
                  <a:pt x="2228832" y="512114"/>
                </a:lnTo>
                <a:lnTo>
                  <a:pt x="2237246" y="510416"/>
                </a:lnTo>
                <a:lnTo>
                  <a:pt x="2244117" y="505783"/>
                </a:lnTo>
                <a:lnTo>
                  <a:pt x="2248749" y="498913"/>
                </a:lnTo>
                <a:lnTo>
                  <a:pt x="2250448" y="490499"/>
                </a:lnTo>
                <a:lnTo>
                  <a:pt x="2248749" y="482092"/>
                </a:lnTo>
                <a:lnTo>
                  <a:pt x="2244117" y="475226"/>
                </a:lnTo>
                <a:lnTo>
                  <a:pt x="2237246" y="470595"/>
                </a:lnTo>
                <a:lnTo>
                  <a:pt x="2228832" y="468896"/>
                </a:lnTo>
                <a:close/>
              </a:path>
              <a:path w="2749550" h="514350">
                <a:moveTo>
                  <a:pt x="2012704" y="468896"/>
                </a:moveTo>
                <a:lnTo>
                  <a:pt x="1926255" y="468896"/>
                </a:lnTo>
                <a:lnTo>
                  <a:pt x="1917848" y="470595"/>
                </a:lnTo>
                <a:lnTo>
                  <a:pt x="1910981" y="475226"/>
                </a:lnTo>
                <a:lnTo>
                  <a:pt x="1906350" y="482092"/>
                </a:lnTo>
                <a:lnTo>
                  <a:pt x="1904652" y="490499"/>
                </a:lnTo>
                <a:lnTo>
                  <a:pt x="1906350" y="498913"/>
                </a:lnTo>
                <a:lnTo>
                  <a:pt x="1910981" y="505783"/>
                </a:lnTo>
                <a:lnTo>
                  <a:pt x="1917848" y="510416"/>
                </a:lnTo>
                <a:lnTo>
                  <a:pt x="1926255" y="512114"/>
                </a:lnTo>
                <a:lnTo>
                  <a:pt x="2012704" y="512114"/>
                </a:lnTo>
                <a:lnTo>
                  <a:pt x="2021117" y="510416"/>
                </a:lnTo>
                <a:lnTo>
                  <a:pt x="2027988" y="505783"/>
                </a:lnTo>
                <a:lnTo>
                  <a:pt x="2032620" y="498913"/>
                </a:lnTo>
                <a:lnTo>
                  <a:pt x="2034319" y="490499"/>
                </a:lnTo>
                <a:lnTo>
                  <a:pt x="2032620" y="482092"/>
                </a:lnTo>
                <a:lnTo>
                  <a:pt x="2027988" y="475226"/>
                </a:lnTo>
                <a:lnTo>
                  <a:pt x="2021117" y="470595"/>
                </a:lnTo>
                <a:lnTo>
                  <a:pt x="2012704" y="468896"/>
                </a:lnTo>
                <a:close/>
              </a:path>
              <a:path w="2749550" h="514350">
                <a:moveTo>
                  <a:pt x="1796575" y="468896"/>
                </a:moveTo>
                <a:lnTo>
                  <a:pt x="1710139" y="468896"/>
                </a:lnTo>
                <a:lnTo>
                  <a:pt x="1701725" y="470595"/>
                </a:lnTo>
                <a:lnTo>
                  <a:pt x="1694854" y="475226"/>
                </a:lnTo>
                <a:lnTo>
                  <a:pt x="1690222" y="482092"/>
                </a:lnTo>
                <a:lnTo>
                  <a:pt x="1688523" y="490499"/>
                </a:lnTo>
                <a:lnTo>
                  <a:pt x="1690222" y="498913"/>
                </a:lnTo>
                <a:lnTo>
                  <a:pt x="1694854" y="505783"/>
                </a:lnTo>
                <a:lnTo>
                  <a:pt x="1701725" y="510416"/>
                </a:lnTo>
                <a:lnTo>
                  <a:pt x="1710139" y="512114"/>
                </a:lnTo>
                <a:lnTo>
                  <a:pt x="1796575" y="512114"/>
                </a:lnTo>
                <a:lnTo>
                  <a:pt x="1804989" y="510416"/>
                </a:lnTo>
                <a:lnTo>
                  <a:pt x="1811859" y="505783"/>
                </a:lnTo>
                <a:lnTo>
                  <a:pt x="1816492" y="498913"/>
                </a:lnTo>
                <a:lnTo>
                  <a:pt x="1818190" y="490499"/>
                </a:lnTo>
                <a:lnTo>
                  <a:pt x="1816492" y="482092"/>
                </a:lnTo>
                <a:lnTo>
                  <a:pt x="1811859" y="475226"/>
                </a:lnTo>
                <a:lnTo>
                  <a:pt x="1804989" y="470595"/>
                </a:lnTo>
                <a:lnTo>
                  <a:pt x="1796575" y="468896"/>
                </a:lnTo>
                <a:close/>
              </a:path>
              <a:path w="2749550" h="514350">
                <a:moveTo>
                  <a:pt x="1580446" y="468896"/>
                </a:moveTo>
                <a:lnTo>
                  <a:pt x="1494010" y="468896"/>
                </a:lnTo>
                <a:lnTo>
                  <a:pt x="1485596" y="470595"/>
                </a:lnTo>
                <a:lnTo>
                  <a:pt x="1478726" y="475226"/>
                </a:lnTo>
                <a:lnTo>
                  <a:pt x="1474093" y="482092"/>
                </a:lnTo>
                <a:lnTo>
                  <a:pt x="1472395" y="490499"/>
                </a:lnTo>
                <a:lnTo>
                  <a:pt x="1474093" y="498913"/>
                </a:lnTo>
                <a:lnTo>
                  <a:pt x="1478726" y="505783"/>
                </a:lnTo>
                <a:lnTo>
                  <a:pt x="1485596" y="510416"/>
                </a:lnTo>
                <a:lnTo>
                  <a:pt x="1494010" y="512114"/>
                </a:lnTo>
                <a:lnTo>
                  <a:pt x="1580446" y="512114"/>
                </a:lnTo>
                <a:lnTo>
                  <a:pt x="1588860" y="510416"/>
                </a:lnTo>
                <a:lnTo>
                  <a:pt x="1595731" y="505783"/>
                </a:lnTo>
                <a:lnTo>
                  <a:pt x="1600363" y="498913"/>
                </a:lnTo>
                <a:lnTo>
                  <a:pt x="1602062" y="490499"/>
                </a:lnTo>
                <a:lnTo>
                  <a:pt x="1600363" y="482092"/>
                </a:lnTo>
                <a:lnTo>
                  <a:pt x="1595731" y="475226"/>
                </a:lnTo>
                <a:lnTo>
                  <a:pt x="1588860" y="470595"/>
                </a:lnTo>
                <a:lnTo>
                  <a:pt x="1580446" y="468896"/>
                </a:lnTo>
                <a:close/>
              </a:path>
              <a:path w="2749550" h="514350">
                <a:moveTo>
                  <a:pt x="1364305" y="468896"/>
                </a:moveTo>
                <a:lnTo>
                  <a:pt x="1277856" y="468896"/>
                </a:lnTo>
                <a:lnTo>
                  <a:pt x="1269442" y="470595"/>
                </a:lnTo>
                <a:lnTo>
                  <a:pt x="1262572" y="475226"/>
                </a:lnTo>
                <a:lnTo>
                  <a:pt x="1257939" y="482092"/>
                </a:lnTo>
                <a:lnTo>
                  <a:pt x="1256241" y="490499"/>
                </a:lnTo>
                <a:lnTo>
                  <a:pt x="1257939" y="498913"/>
                </a:lnTo>
                <a:lnTo>
                  <a:pt x="1262572" y="505783"/>
                </a:lnTo>
                <a:lnTo>
                  <a:pt x="1269442" y="510416"/>
                </a:lnTo>
                <a:lnTo>
                  <a:pt x="1277856" y="512114"/>
                </a:lnTo>
                <a:lnTo>
                  <a:pt x="1364305" y="512114"/>
                </a:lnTo>
                <a:lnTo>
                  <a:pt x="1372719" y="510416"/>
                </a:lnTo>
                <a:lnTo>
                  <a:pt x="1379590" y="505783"/>
                </a:lnTo>
                <a:lnTo>
                  <a:pt x="1384222" y="498913"/>
                </a:lnTo>
                <a:lnTo>
                  <a:pt x="1385921" y="490499"/>
                </a:lnTo>
                <a:lnTo>
                  <a:pt x="1384222" y="482092"/>
                </a:lnTo>
                <a:lnTo>
                  <a:pt x="1379590" y="475226"/>
                </a:lnTo>
                <a:lnTo>
                  <a:pt x="1372719" y="470595"/>
                </a:lnTo>
                <a:lnTo>
                  <a:pt x="1364305" y="468896"/>
                </a:lnTo>
                <a:close/>
              </a:path>
              <a:path w="2749550" h="514350">
                <a:moveTo>
                  <a:pt x="1148180" y="468896"/>
                </a:moveTo>
                <a:lnTo>
                  <a:pt x="1061731" y="468896"/>
                </a:lnTo>
                <a:lnTo>
                  <a:pt x="1053319" y="470595"/>
                </a:lnTo>
                <a:lnTo>
                  <a:pt x="1046449" y="475226"/>
                </a:lnTo>
                <a:lnTo>
                  <a:pt x="1041817" y="482092"/>
                </a:lnTo>
                <a:lnTo>
                  <a:pt x="1040119" y="490499"/>
                </a:lnTo>
                <a:lnTo>
                  <a:pt x="1041817" y="498913"/>
                </a:lnTo>
                <a:lnTo>
                  <a:pt x="1046449" y="505783"/>
                </a:lnTo>
                <a:lnTo>
                  <a:pt x="1053319" y="510416"/>
                </a:lnTo>
                <a:lnTo>
                  <a:pt x="1061731" y="512114"/>
                </a:lnTo>
                <a:lnTo>
                  <a:pt x="1148180" y="512114"/>
                </a:lnTo>
                <a:lnTo>
                  <a:pt x="1156593" y="510416"/>
                </a:lnTo>
                <a:lnTo>
                  <a:pt x="1163463" y="505783"/>
                </a:lnTo>
                <a:lnTo>
                  <a:pt x="1168095" y="498913"/>
                </a:lnTo>
                <a:lnTo>
                  <a:pt x="1169793" y="490499"/>
                </a:lnTo>
                <a:lnTo>
                  <a:pt x="1168095" y="482092"/>
                </a:lnTo>
                <a:lnTo>
                  <a:pt x="1163463" y="475226"/>
                </a:lnTo>
                <a:lnTo>
                  <a:pt x="1156593" y="470595"/>
                </a:lnTo>
                <a:lnTo>
                  <a:pt x="1148180" y="468896"/>
                </a:lnTo>
                <a:close/>
              </a:path>
              <a:path w="2749550" h="514350">
                <a:moveTo>
                  <a:pt x="932052" y="468896"/>
                </a:moveTo>
                <a:lnTo>
                  <a:pt x="845604" y="468896"/>
                </a:lnTo>
                <a:lnTo>
                  <a:pt x="837191" y="470595"/>
                </a:lnTo>
                <a:lnTo>
                  <a:pt x="830321" y="475226"/>
                </a:lnTo>
                <a:lnTo>
                  <a:pt x="825690" y="482092"/>
                </a:lnTo>
                <a:lnTo>
                  <a:pt x="823991" y="490499"/>
                </a:lnTo>
                <a:lnTo>
                  <a:pt x="825690" y="498913"/>
                </a:lnTo>
                <a:lnTo>
                  <a:pt x="830321" y="505783"/>
                </a:lnTo>
                <a:lnTo>
                  <a:pt x="837191" y="510416"/>
                </a:lnTo>
                <a:lnTo>
                  <a:pt x="845604" y="512114"/>
                </a:lnTo>
                <a:lnTo>
                  <a:pt x="932052" y="512114"/>
                </a:lnTo>
                <a:lnTo>
                  <a:pt x="940465" y="510416"/>
                </a:lnTo>
                <a:lnTo>
                  <a:pt x="947334" y="505783"/>
                </a:lnTo>
                <a:lnTo>
                  <a:pt x="951966" y="498913"/>
                </a:lnTo>
                <a:lnTo>
                  <a:pt x="953665" y="490499"/>
                </a:lnTo>
                <a:lnTo>
                  <a:pt x="951966" y="482092"/>
                </a:lnTo>
                <a:lnTo>
                  <a:pt x="947334" y="475226"/>
                </a:lnTo>
                <a:lnTo>
                  <a:pt x="940465" y="470595"/>
                </a:lnTo>
                <a:lnTo>
                  <a:pt x="932052" y="468896"/>
                </a:lnTo>
                <a:close/>
              </a:path>
              <a:path w="2749550" h="514350">
                <a:moveTo>
                  <a:pt x="715924" y="468896"/>
                </a:moveTo>
                <a:lnTo>
                  <a:pt x="629476" y="468896"/>
                </a:lnTo>
                <a:lnTo>
                  <a:pt x="621063" y="470595"/>
                </a:lnTo>
                <a:lnTo>
                  <a:pt x="614193" y="475226"/>
                </a:lnTo>
                <a:lnTo>
                  <a:pt x="609561" y="482092"/>
                </a:lnTo>
                <a:lnTo>
                  <a:pt x="607863" y="490499"/>
                </a:lnTo>
                <a:lnTo>
                  <a:pt x="609561" y="498913"/>
                </a:lnTo>
                <a:lnTo>
                  <a:pt x="614193" y="505783"/>
                </a:lnTo>
                <a:lnTo>
                  <a:pt x="621063" y="510416"/>
                </a:lnTo>
                <a:lnTo>
                  <a:pt x="629476" y="512114"/>
                </a:lnTo>
                <a:lnTo>
                  <a:pt x="715924" y="512114"/>
                </a:lnTo>
                <a:lnTo>
                  <a:pt x="724337" y="510416"/>
                </a:lnTo>
                <a:lnTo>
                  <a:pt x="731207" y="505783"/>
                </a:lnTo>
                <a:lnTo>
                  <a:pt x="735839" y="498913"/>
                </a:lnTo>
                <a:lnTo>
                  <a:pt x="737537" y="490499"/>
                </a:lnTo>
                <a:lnTo>
                  <a:pt x="735839" y="482092"/>
                </a:lnTo>
                <a:lnTo>
                  <a:pt x="731207" y="475226"/>
                </a:lnTo>
                <a:lnTo>
                  <a:pt x="724337" y="470595"/>
                </a:lnTo>
                <a:lnTo>
                  <a:pt x="715924" y="468896"/>
                </a:lnTo>
                <a:close/>
              </a:path>
              <a:path w="2749550" h="514350">
                <a:moveTo>
                  <a:pt x="499796" y="468896"/>
                </a:moveTo>
                <a:lnTo>
                  <a:pt x="413344" y="468896"/>
                </a:lnTo>
                <a:lnTo>
                  <a:pt x="404931" y="470595"/>
                </a:lnTo>
                <a:lnTo>
                  <a:pt x="398061" y="475226"/>
                </a:lnTo>
                <a:lnTo>
                  <a:pt x="393429" y="482092"/>
                </a:lnTo>
                <a:lnTo>
                  <a:pt x="391730" y="490499"/>
                </a:lnTo>
                <a:lnTo>
                  <a:pt x="393429" y="498913"/>
                </a:lnTo>
                <a:lnTo>
                  <a:pt x="398061" y="505783"/>
                </a:lnTo>
                <a:lnTo>
                  <a:pt x="404931" y="510416"/>
                </a:lnTo>
                <a:lnTo>
                  <a:pt x="413344" y="512114"/>
                </a:lnTo>
                <a:lnTo>
                  <a:pt x="499796" y="512114"/>
                </a:lnTo>
                <a:lnTo>
                  <a:pt x="508209" y="510416"/>
                </a:lnTo>
                <a:lnTo>
                  <a:pt x="515079" y="505783"/>
                </a:lnTo>
                <a:lnTo>
                  <a:pt x="519710" y="498913"/>
                </a:lnTo>
                <a:lnTo>
                  <a:pt x="521409" y="490499"/>
                </a:lnTo>
                <a:lnTo>
                  <a:pt x="519710" y="482092"/>
                </a:lnTo>
                <a:lnTo>
                  <a:pt x="515079" y="475226"/>
                </a:lnTo>
                <a:lnTo>
                  <a:pt x="508209" y="470595"/>
                </a:lnTo>
                <a:lnTo>
                  <a:pt x="499796" y="468896"/>
                </a:lnTo>
                <a:close/>
              </a:path>
              <a:path w="2749550" h="514350">
                <a:moveTo>
                  <a:pt x="283667" y="468896"/>
                </a:moveTo>
                <a:lnTo>
                  <a:pt x="197212" y="468896"/>
                </a:lnTo>
                <a:lnTo>
                  <a:pt x="188799" y="470595"/>
                </a:lnTo>
                <a:lnTo>
                  <a:pt x="181929" y="475226"/>
                </a:lnTo>
                <a:lnTo>
                  <a:pt x="177298" y="482092"/>
                </a:lnTo>
                <a:lnTo>
                  <a:pt x="175599" y="490499"/>
                </a:lnTo>
                <a:lnTo>
                  <a:pt x="177298" y="498913"/>
                </a:lnTo>
                <a:lnTo>
                  <a:pt x="181929" y="505783"/>
                </a:lnTo>
                <a:lnTo>
                  <a:pt x="188799" y="510416"/>
                </a:lnTo>
                <a:lnTo>
                  <a:pt x="197212" y="512114"/>
                </a:lnTo>
                <a:lnTo>
                  <a:pt x="283667" y="512114"/>
                </a:lnTo>
                <a:lnTo>
                  <a:pt x="292080" y="510416"/>
                </a:lnTo>
                <a:lnTo>
                  <a:pt x="298951" y="505783"/>
                </a:lnTo>
                <a:lnTo>
                  <a:pt x="303583" y="498913"/>
                </a:lnTo>
                <a:lnTo>
                  <a:pt x="305281" y="490499"/>
                </a:lnTo>
                <a:lnTo>
                  <a:pt x="303583" y="482092"/>
                </a:lnTo>
                <a:lnTo>
                  <a:pt x="298951" y="475226"/>
                </a:lnTo>
                <a:lnTo>
                  <a:pt x="292080" y="470595"/>
                </a:lnTo>
                <a:lnTo>
                  <a:pt x="283667" y="468896"/>
                </a:lnTo>
                <a:close/>
              </a:path>
              <a:path w="2749550" h="514350">
                <a:moveTo>
                  <a:pt x="24698" y="512384"/>
                </a:moveTo>
                <a:lnTo>
                  <a:pt x="23375" y="512419"/>
                </a:lnTo>
                <a:lnTo>
                  <a:pt x="22950" y="513950"/>
                </a:lnTo>
                <a:lnTo>
                  <a:pt x="24698" y="512384"/>
                </a:lnTo>
                <a:close/>
              </a:path>
              <a:path w="2749550" h="514350">
                <a:moveTo>
                  <a:pt x="23382" y="512394"/>
                </a:moveTo>
                <a:lnTo>
                  <a:pt x="22996" y="512419"/>
                </a:lnTo>
                <a:lnTo>
                  <a:pt x="23377" y="512411"/>
                </a:lnTo>
                <a:close/>
              </a:path>
              <a:path w="2749550" h="514350">
                <a:moveTo>
                  <a:pt x="67485" y="468947"/>
                </a:moveTo>
                <a:lnTo>
                  <a:pt x="43226" y="469015"/>
                </a:lnTo>
                <a:lnTo>
                  <a:pt x="43226" y="490867"/>
                </a:lnTo>
                <a:lnTo>
                  <a:pt x="31011" y="505205"/>
                </a:lnTo>
                <a:lnTo>
                  <a:pt x="24840" y="512256"/>
                </a:lnTo>
                <a:lnTo>
                  <a:pt x="24698" y="512384"/>
                </a:lnTo>
                <a:lnTo>
                  <a:pt x="26663" y="512343"/>
                </a:lnTo>
                <a:lnTo>
                  <a:pt x="67566" y="512178"/>
                </a:lnTo>
                <a:lnTo>
                  <a:pt x="89139" y="490524"/>
                </a:lnTo>
                <a:lnTo>
                  <a:pt x="87424" y="482113"/>
                </a:lnTo>
                <a:lnTo>
                  <a:pt x="82780" y="475249"/>
                </a:lnTo>
                <a:lnTo>
                  <a:pt x="75901" y="470629"/>
                </a:lnTo>
                <a:lnTo>
                  <a:pt x="67485" y="468947"/>
                </a:lnTo>
                <a:close/>
              </a:path>
              <a:path w="2749550" h="514350">
                <a:moveTo>
                  <a:pt x="21612" y="428713"/>
                </a:moveTo>
                <a:lnTo>
                  <a:pt x="13200" y="430412"/>
                </a:lnTo>
                <a:lnTo>
                  <a:pt x="6330" y="435044"/>
                </a:lnTo>
                <a:lnTo>
                  <a:pt x="1698" y="441915"/>
                </a:lnTo>
                <a:lnTo>
                  <a:pt x="0" y="450329"/>
                </a:lnTo>
                <a:lnTo>
                  <a:pt x="0" y="490867"/>
                </a:lnTo>
                <a:lnTo>
                  <a:pt x="12253" y="476514"/>
                </a:lnTo>
                <a:lnTo>
                  <a:pt x="18442" y="469480"/>
                </a:lnTo>
                <a:lnTo>
                  <a:pt x="20460" y="467743"/>
                </a:lnTo>
                <a:lnTo>
                  <a:pt x="43226" y="467743"/>
                </a:lnTo>
                <a:lnTo>
                  <a:pt x="43226" y="450329"/>
                </a:lnTo>
                <a:lnTo>
                  <a:pt x="41527" y="441915"/>
                </a:lnTo>
                <a:lnTo>
                  <a:pt x="36895" y="435044"/>
                </a:lnTo>
                <a:lnTo>
                  <a:pt x="30025" y="430412"/>
                </a:lnTo>
                <a:lnTo>
                  <a:pt x="21612" y="428713"/>
                </a:lnTo>
                <a:close/>
              </a:path>
              <a:path w="2749550" h="514350">
                <a:moveTo>
                  <a:pt x="20460" y="467743"/>
                </a:moveTo>
                <a:lnTo>
                  <a:pt x="18442" y="469480"/>
                </a:lnTo>
                <a:lnTo>
                  <a:pt x="12253" y="476514"/>
                </a:lnTo>
                <a:lnTo>
                  <a:pt x="0" y="490867"/>
                </a:lnTo>
                <a:lnTo>
                  <a:pt x="43226" y="490867"/>
                </a:lnTo>
                <a:lnTo>
                  <a:pt x="43226" y="469277"/>
                </a:lnTo>
                <a:lnTo>
                  <a:pt x="20202" y="469277"/>
                </a:lnTo>
                <a:lnTo>
                  <a:pt x="20460" y="467743"/>
                </a:lnTo>
                <a:close/>
              </a:path>
              <a:path w="2749550" h="514350">
                <a:moveTo>
                  <a:pt x="43226" y="467743"/>
                </a:moveTo>
                <a:lnTo>
                  <a:pt x="20460" y="467743"/>
                </a:lnTo>
                <a:lnTo>
                  <a:pt x="20202" y="469277"/>
                </a:lnTo>
                <a:lnTo>
                  <a:pt x="21006" y="469226"/>
                </a:lnTo>
                <a:lnTo>
                  <a:pt x="22210" y="469188"/>
                </a:lnTo>
                <a:lnTo>
                  <a:pt x="43226" y="469015"/>
                </a:lnTo>
                <a:lnTo>
                  <a:pt x="43226" y="467743"/>
                </a:lnTo>
                <a:close/>
              </a:path>
              <a:path w="2749550" h="514350">
                <a:moveTo>
                  <a:pt x="43226" y="469015"/>
                </a:moveTo>
                <a:lnTo>
                  <a:pt x="22210" y="469188"/>
                </a:lnTo>
                <a:lnTo>
                  <a:pt x="21006" y="469226"/>
                </a:lnTo>
                <a:lnTo>
                  <a:pt x="20202" y="469277"/>
                </a:lnTo>
                <a:lnTo>
                  <a:pt x="43226" y="469277"/>
                </a:lnTo>
                <a:lnTo>
                  <a:pt x="43226" y="469015"/>
                </a:lnTo>
                <a:close/>
              </a:path>
              <a:path w="2749550" h="514350">
                <a:moveTo>
                  <a:pt x="21612" y="212585"/>
                </a:moveTo>
                <a:lnTo>
                  <a:pt x="13200" y="214283"/>
                </a:lnTo>
                <a:lnTo>
                  <a:pt x="6330" y="218916"/>
                </a:lnTo>
                <a:lnTo>
                  <a:pt x="1698" y="225786"/>
                </a:lnTo>
                <a:lnTo>
                  <a:pt x="0" y="234200"/>
                </a:lnTo>
                <a:lnTo>
                  <a:pt x="0" y="320649"/>
                </a:lnTo>
                <a:lnTo>
                  <a:pt x="1698" y="329063"/>
                </a:lnTo>
                <a:lnTo>
                  <a:pt x="6330" y="335934"/>
                </a:lnTo>
                <a:lnTo>
                  <a:pt x="13200" y="340566"/>
                </a:lnTo>
                <a:lnTo>
                  <a:pt x="21612" y="342265"/>
                </a:lnTo>
                <a:lnTo>
                  <a:pt x="30025" y="340566"/>
                </a:lnTo>
                <a:lnTo>
                  <a:pt x="36895" y="335934"/>
                </a:lnTo>
                <a:lnTo>
                  <a:pt x="41527" y="329063"/>
                </a:lnTo>
                <a:lnTo>
                  <a:pt x="43226" y="320649"/>
                </a:lnTo>
                <a:lnTo>
                  <a:pt x="43226" y="234200"/>
                </a:lnTo>
                <a:lnTo>
                  <a:pt x="41527" y="225786"/>
                </a:lnTo>
                <a:lnTo>
                  <a:pt x="36895" y="218916"/>
                </a:lnTo>
                <a:lnTo>
                  <a:pt x="30025" y="214283"/>
                </a:lnTo>
                <a:lnTo>
                  <a:pt x="21612" y="212585"/>
                </a:lnTo>
                <a:close/>
              </a:path>
            </a:pathLst>
          </a:custGeom>
          <a:solidFill>
            <a:srgbClr val="FF0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039" y="185511"/>
            <a:ext cx="10458450" cy="46685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550" dirty="0">
                <a:latin typeface="Trebuchet MS"/>
                <a:cs typeface="Trebuchet MS"/>
              </a:rPr>
              <a:t>Third</a:t>
            </a:r>
            <a:r>
              <a:rPr sz="2550" spc="30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nerve</a:t>
            </a:r>
            <a:r>
              <a:rPr sz="2550" spc="310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palsy</a:t>
            </a:r>
            <a:endParaRPr sz="2550" dirty="0">
              <a:latin typeface="Trebuchet MS"/>
              <a:cs typeface="Trebuchet MS"/>
            </a:endParaRPr>
          </a:p>
          <a:p>
            <a:pPr marL="426720" indent="-414020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426720" algn="l"/>
              </a:tabLst>
            </a:pPr>
            <a:r>
              <a:rPr sz="2550" dirty="0">
                <a:latin typeface="Trebuchet MS"/>
                <a:cs typeface="Trebuchet MS"/>
              </a:rPr>
              <a:t>Ptosis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(</a:t>
            </a:r>
            <a:r>
              <a:rPr sz="2550" spc="120" dirty="0">
                <a:latin typeface="Trebuchet MS"/>
                <a:cs typeface="Trebuchet MS"/>
              </a:rPr>
              <a:t> </a:t>
            </a:r>
            <a:r>
              <a:rPr sz="2550" spc="-10" dirty="0" err="1">
                <a:latin typeface="Trebuchet MS"/>
                <a:cs typeface="Trebuchet MS"/>
              </a:rPr>
              <a:t>levator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paralysis</a:t>
            </a:r>
            <a:r>
              <a:rPr sz="2550" spc="120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)</a:t>
            </a:r>
            <a:endParaRPr sz="2550" dirty="0">
              <a:latin typeface="Trebuchet MS"/>
              <a:cs typeface="Trebuchet MS"/>
            </a:endParaRPr>
          </a:p>
          <a:p>
            <a:pPr marL="426720" indent="-414020">
              <a:lnSpc>
                <a:spcPct val="100000"/>
              </a:lnSpc>
              <a:spcBef>
                <a:spcPts val="595"/>
              </a:spcBef>
              <a:buAutoNum type="arabicParenR"/>
              <a:tabLst>
                <a:tab pos="426720" algn="l"/>
              </a:tabLst>
            </a:pPr>
            <a:r>
              <a:rPr sz="2550" spc="-10" dirty="0">
                <a:latin typeface="Trebuchet MS"/>
                <a:cs typeface="Trebuchet MS"/>
              </a:rPr>
              <a:t>Deviation</a:t>
            </a:r>
            <a:r>
              <a:rPr sz="2550" spc="13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4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eye</a:t>
            </a:r>
            <a:r>
              <a:rPr sz="2550" spc="14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out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(</a:t>
            </a:r>
            <a:r>
              <a:rPr sz="2550" spc="14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lateral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rectus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).</a:t>
            </a:r>
            <a:endParaRPr sz="2550" dirty="0">
              <a:latin typeface="Trebuchet MS"/>
              <a:cs typeface="Trebuchet MS"/>
            </a:endParaRPr>
          </a:p>
          <a:p>
            <a:pPr marL="12700" marR="5080" indent="414020">
              <a:lnSpc>
                <a:spcPts val="3660"/>
              </a:lnSpc>
              <a:spcBef>
                <a:spcPts val="215"/>
              </a:spcBef>
              <a:buAutoNum type="arabicParenR"/>
              <a:tabLst>
                <a:tab pos="426720" algn="l"/>
              </a:tabLst>
            </a:pPr>
            <a:r>
              <a:rPr sz="2550" spc="55" dirty="0">
                <a:latin typeface="Trebuchet MS"/>
                <a:cs typeface="Trebuchet MS"/>
              </a:rPr>
              <a:t>Superior</a:t>
            </a:r>
            <a:r>
              <a:rPr sz="2550" spc="145" dirty="0">
                <a:latin typeface="Trebuchet MS"/>
                <a:cs typeface="Trebuchet MS"/>
              </a:rPr>
              <a:t> </a:t>
            </a:r>
            <a:r>
              <a:rPr sz="2550" spc="-30" dirty="0">
                <a:latin typeface="Trebuchet MS"/>
                <a:cs typeface="Trebuchet MS"/>
              </a:rPr>
              <a:t>oblique</a:t>
            </a:r>
            <a:r>
              <a:rPr sz="2550" spc="1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is</a:t>
            </a:r>
            <a:r>
              <a:rPr sz="2550" spc="1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depressor</a:t>
            </a:r>
            <a:r>
              <a:rPr sz="2550" spc="1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</a:t>
            </a:r>
            <a:r>
              <a:rPr sz="2550" spc="1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adduction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and</a:t>
            </a:r>
            <a:r>
              <a:rPr sz="2550" spc="1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eye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cannot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be </a:t>
            </a:r>
            <a:r>
              <a:rPr sz="2550" dirty="0">
                <a:latin typeface="Trebuchet MS"/>
                <a:cs typeface="Trebuchet MS"/>
              </a:rPr>
              <a:t>adducted</a:t>
            </a:r>
            <a:r>
              <a:rPr sz="2550" spc="14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but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it</a:t>
            </a:r>
            <a:endParaRPr sz="2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550" dirty="0">
                <a:latin typeface="Trebuchet MS"/>
                <a:cs typeface="Trebuchet MS"/>
              </a:rPr>
              <a:t>can</a:t>
            </a:r>
            <a:r>
              <a:rPr sz="2550" spc="114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only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intort</a:t>
            </a:r>
            <a:r>
              <a:rPr sz="2550" spc="13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eye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on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attempt</a:t>
            </a:r>
            <a:r>
              <a:rPr sz="2550" spc="13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downgaze.</a:t>
            </a:r>
            <a:endParaRPr sz="2550" dirty="0">
              <a:latin typeface="Trebuchet MS"/>
              <a:cs typeface="Trebuchet MS"/>
            </a:endParaRPr>
          </a:p>
          <a:p>
            <a:pPr marL="426720" indent="-414020">
              <a:lnSpc>
                <a:spcPct val="100000"/>
              </a:lnSpc>
              <a:spcBef>
                <a:spcPts val="595"/>
              </a:spcBef>
              <a:buAutoNum type="arabicParenR" startAt="4"/>
              <a:tabLst>
                <a:tab pos="426720" algn="l"/>
              </a:tabLst>
            </a:pPr>
            <a:r>
              <a:rPr sz="2550" spc="-45" dirty="0">
                <a:latin typeface="Trebuchet MS"/>
                <a:cs typeface="Trebuchet MS"/>
              </a:rPr>
              <a:t>Limitation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95" dirty="0">
                <a:latin typeface="Trebuchet MS"/>
                <a:cs typeface="Trebuchet MS"/>
              </a:rPr>
              <a:t> </a:t>
            </a:r>
            <a:r>
              <a:rPr sz="2550" spc="-35" dirty="0">
                <a:latin typeface="Trebuchet MS"/>
                <a:cs typeface="Trebuchet MS"/>
              </a:rPr>
              <a:t>movement</a:t>
            </a:r>
            <a:r>
              <a:rPr sz="2550" spc="10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</a:t>
            </a:r>
            <a:r>
              <a:rPr sz="2550" spc="10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9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direction</a:t>
            </a:r>
            <a:r>
              <a:rPr sz="2550" spc="9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9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involved</a:t>
            </a:r>
            <a:r>
              <a:rPr sz="2550" spc="9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muscles.</a:t>
            </a:r>
            <a:endParaRPr sz="2550" dirty="0">
              <a:latin typeface="Trebuchet MS"/>
              <a:cs typeface="Trebuchet MS"/>
            </a:endParaRPr>
          </a:p>
          <a:p>
            <a:pPr marL="426720" indent="-414020">
              <a:lnSpc>
                <a:spcPct val="100000"/>
              </a:lnSpc>
              <a:spcBef>
                <a:spcPts val="595"/>
              </a:spcBef>
              <a:buAutoNum type="arabicParenR" startAt="4"/>
              <a:tabLst>
                <a:tab pos="426720" algn="l"/>
              </a:tabLst>
            </a:pPr>
            <a:r>
              <a:rPr sz="2550" spc="-10" dirty="0">
                <a:latin typeface="Trebuchet MS"/>
                <a:cs typeface="Trebuchet MS"/>
              </a:rPr>
              <a:t>Diplopia</a:t>
            </a:r>
            <a:r>
              <a:rPr sz="2550" spc="7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does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not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occur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due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to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Ptosis.</a:t>
            </a:r>
            <a:endParaRPr sz="2550" dirty="0">
              <a:latin typeface="Trebuchet MS"/>
              <a:cs typeface="Trebuchet MS"/>
            </a:endParaRPr>
          </a:p>
          <a:p>
            <a:pPr marL="426720" indent="-414020">
              <a:lnSpc>
                <a:spcPct val="100000"/>
              </a:lnSpc>
              <a:spcBef>
                <a:spcPts val="595"/>
              </a:spcBef>
              <a:buAutoNum type="arabicParenR" startAt="4"/>
              <a:tabLst>
                <a:tab pos="426720" algn="l"/>
              </a:tabLst>
            </a:pPr>
            <a:r>
              <a:rPr sz="2550" spc="-25" dirty="0">
                <a:latin typeface="Trebuchet MS"/>
                <a:cs typeface="Trebuchet MS"/>
              </a:rPr>
              <a:t>Dilatation</a:t>
            </a:r>
            <a:r>
              <a:rPr sz="2550" spc="1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6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pupil</a:t>
            </a:r>
            <a:r>
              <a:rPr sz="2550" spc="16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and</a:t>
            </a:r>
            <a:r>
              <a:rPr sz="2550" spc="16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paralysis</a:t>
            </a:r>
            <a:r>
              <a:rPr sz="2550" spc="16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6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accommodation.</a:t>
            </a:r>
            <a:endParaRPr sz="2550" dirty="0">
              <a:latin typeface="Trebuchet MS"/>
              <a:cs typeface="Trebuchet MS"/>
            </a:endParaRPr>
          </a:p>
          <a:p>
            <a:pPr marL="426720" indent="-414020">
              <a:lnSpc>
                <a:spcPct val="100000"/>
              </a:lnSpc>
              <a:spcBef>
                <a:spcPts val="595"/>
              </a:spcBef>
              <a:buAutoNum type="arabicParenR" startAt="4"/>
              <a:tabLst>
                <a:tab pos="426720" algn="l"/>
              </a:tabLst>
            </a:pPr>
            <a:r>
              <a:rPr sz="2550" dirty="0">
                <a:latin typeface="Trebuchet MS"/>
                <a:cs typeface="Trebuchet MS"/>
              </a:rPr>
              <a:t>Proptosis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is</a:t>
            </a:r>
            <a:r>
              <a:rPr sz="2550" spc="18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mild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due</a:t>
            </a:r>
            <a:r>
              <a:rPr sz="2550" spc="18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to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loss</a:t>
            </a:r>
            <a:r>
              <a:rPr sz="2550" spc="18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tone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7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the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paralyzed</a:t>
            </a:r>
            <a:r>
              <a:rPr sz="2550" spc="1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muscles.</a:t>
            </a:r>
            <a:endParaRPr sz="2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867" y="223837"/>
            <a:ext cx="2767545" cy="37579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0266" y="870216"/>
            <a:ext cx="3757980" cy="27774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5936" y="4678718"/>
            <a:ext cx="4541799" cy="1766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4101" y="246392"/>
            <a:ext cx="2618676" cy="375798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82" y="1170889"/>
            <a:ext cx="6682473" cy="3878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142" y="5315807"/>
            <a:ext cx="7551616" cy="11634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36" y="247446"/>
            <a:ext cx="3137359" cy="6037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7779" y="5967005"/>
            <a:ext cx="3001703" cy="6219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98" y="241370"/>
            <a:ext cx="292671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dirty="0"/>
              <a:t>Forth</a:t>
            </a:r>
            <a:r>
              <a:rPr sz="2850" spc="195" dirty="0"/>
              <a:t> </a:t>
            </a:r>
            <a:r>
              <a:rPr sz="2850" dirty="0"/>
              <a:t>nerve</a:t>
            </a:r>
            <a:r>
              <a:rPr sz="2850" spc="190" dirty="0"/>
              <a:t> </a:t>
            </a:r>
            <a:r>
              <a:rPr sz="2850" spc="-20" dirty="0"/>
              <a:t>palsy</a:t>
            </a:r>
            <a:endParaRPr sz="285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626" y="506594"/>
            <a:ext cx="9394939" cy="685454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217" y="2246833"/>
            <a:ext cx="3757980" cy="269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5502" y="2284425"/>
            <a:ext cx="4043578" cy="2741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500" y="590550"/>
            <a:ext cx="9296400" cy="7255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9AC7E-AAA8-46B6-A187-CCFDB7036B76}"/>
              </a:ext>
            </a:extLst>
          </p:cNvPr>
          <p:cNvSpPr txBox="1"/>
          <p:nvPr/>
        </p:nvSpPr>
        <p:spPr>
          <a:xfrm>
            <a:off x="1384300" y="2812018"/>
            <a:ext cx="167640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Dextroversion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2B4BD-ED3A-4FD6-B6E3-67839F21D9B7}"/>
              </a:ext>
            </a:extLst>
          </p:cNvPr>
          <p:cNvSpPr txBox="1"/>
          <p:nvPr/>
        </p:nvSpPr>
        <p:spPr>
          <a:xfrm>
            <a:off x="7404100" y="2812018"/>
            <a:ext cx="183303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Levoversion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FE713-346C-425A-8539-1FCD756A612C}"/>
              </a:ext>
            </a:extLst>
          </p:cNvPr>
          <p:cNvSpPr txBox="1"/>
          <p:nvPr/>
        </p:nvSpPr>
        <p:spPr>
          <a:xfrm>
            <a:off x="7391401" y="209550"/>
            <a:ext cx="1993899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Levoelevation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7EFF9-F961-4F66-9731-C03A5202B65F}"/>
              </a:ext>
            </a:extLst>
          </p:cNvPr>
          <p:cNvSpPr txBox="1"/>
          <p:nvPr/>
        </p:nvSpPr>
        <p:spPr>
          <a:xfrm>
            <a:off x="1066801" y="221218"/>
            <a:ext cx="2222499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Dextroelevation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B5688-F2F8-4782-A0AB-4B1E6CCDE2A4}"/>
              </a:ext>
            </a:extLst>
          </p:cNvPr>
          <p:cNvSpPr txBox="1"/>
          <p:nvPr/>
        </p:nvSpPr>
        <p:spPr>
          <a:xfrm>
            <a:off x="1079500" y="5479018"/>
            <a:ext cx="213360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Dextrodepression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9CC92-2496-4C8B-A1A8-A249885E5B39}"/>
              </a:ext>
            </a:extLst>
          </p:cNvPr>
          <p:cNvSpPr txBox="1"/>
          <p:nvPr/>
        </p:nvSpPr>
        <p:spPr>
          <a:xfrm>
            <a:off x="4506383" y="7600950"/>
            <a:ext cx="168063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Infraversion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7C702-7402-40E4-8F77-84B3DEFE6760}"/>
              </a:ext>
            </a:extLst>
          </p:cNvPr>
          <p:cNvSpPr txBox="1"/>
          <p:nvPr/>
        </p:nvSpPr>
        <p:spPr>
          <a:xfrm>
            <a:off x="7476067" y="5479018"/>
            <a:ext cx="183303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Levodepression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EFD32-0753-4D88-B6CB-768BCB41D5CD}"/>
              </a:ext>
            </a:extLst>
          </p:cNvPr>
          <p:cNvSpPr txBox="1"/>
          <p:nvPr/>
        </p:nvSpPr>
        <p:spPr>
          <a:xfrm>
            <a:off x="4476045" y="68818"/>
            <a:ext cx="168063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Supraversion</a:t>
            </a:r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69" y="439543"/>
            <a:ext cx="10131501" cy="6561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771013"/>
            <a:ext cx="3095625" cy="400050"/>
          </a:xfrm>
          <a:custGeom>
            <a:avLst/>
            <a:gdLst/>
            <a:ahLst/>
            <a:cxnLst/>
            <a:rect l="l" t="t" r="r" b="b"/>
            <a:pathLst>
              <a:path w="3095625" h="400050">
                <a:moveTo>
                  <a:pt x="3027172" y="0"/>
                </a:moveTo>
                <a:lnTo>
                  <a:pt x="0" y="28066"/>
                </a:lnTo>
                <a:lnTo>
                  <a:pt x="2984" y="356362"/>
                </a:lnTo>
                <a:lnTo>
                  <a:pt x="19316" y="356235"/>
                </a:lnTo>
                <a:lnTo>
                  <a:pt x="19177" y="374141"/>
                </a:lnTo>
                <a:lnTo>
                  <a:pt x="76695" y="374650"/>
                </a:lnTo>
                <a:lnTo>
                  <a:pt x="77038" y="390778"/>
                </a:lnTo>
                <a:lnTo>
                  <a:pt x="637374" y="379222"/>
                </a:lnTo>
                <a:lnTo>
                  <a:pt x="3062732" y="399541"/>
                </a:lnTo>
                <a:lnTo>
                  <a:pt x="3063113" y="359537"/>
                </a:lnTo>
                <a:lnTo>
                  <a:pt x="3095498" y="359410"/>
                </a:lnTo>
                <a:lnTo>
                  <a:pt x="3094609" y="31114"/>
                </a:lnTo>
                <a:lnTo>
                  <a:pt x="3030474" y="31369"/>
                </a:lnTo>
                <a:lnTo>
                  <a:pt x="3029839" y="1777"/>
                </a:lnTo>
                <a:lnTo>
                  <a:pt x="3027172" y="1777"/>
                </a:lnTo>
                <a:lnTo>
                  <a:pt x="3027172" y="0"/>
                </a:lnTo>
                <a:close/>
              </a:path>
            </a:pathLst>
          </a:custGeom>
          <a:solidFill>
            <a:srgbClr val="FFF90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48920"/>
            <a:ext cx="129730" cy="13373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1980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89" y="0"/>
                </a:moveTo>
                <a:lnTo>
                  <a:pt x="21615" y="0"/>
                </a:lnTo>
                <a:lnTo>
                  <a:pt x="13195" y="1650"/>
                </a:lnTo>
                <a:lnTo>
                  <a:pt x="6324" y="6350"/>
                </a:lnTo>
                <a:lnTo>
                  <a:pt x="1689" y="13207"/>
                </a:lnTo>
                <a:lnTo>
                  <a:pt x="0" y="21589"/>
                </a:lnTo>
                <a:lnTo>
                  <a:pt x="1689" y="29972"/>
                </a:lnTo>
                <a:lnTo>
                  <a:pt x="6324" y="36956"/>
                </a:lnTo>
                <a:lnTo>
                  <a:pt x="13195" y="41528"/>
                </a:lnTo>
                <a:lnTo>
                  <a:pt x="21615" y="43306"/>
                </a:lnTo>
                <a:lnTo>
                  <a:pt x="108089" y="43306"/>
                </a:lnTo>
                <a:lnTo>
                  <a:pt x="116509" y="41528"/>
                </a:lnTo>
                <a:lnTo>
                  <a:pt x="123380" y="36956"/>
                </a:lnTo>
                <a:lnTo>
                  <a:pt x="128015" y="29972"/>
                </a:lnTo>
                <a:lnTo>
                  <a:pt x="129717" y="21589"/>
                </a:lnTo>
                <a:lnTo>
                  <a:pt x="128015" y="13207"/>
                </a:lnTo>
                <a:lnTo>
                  <a:pt x="123380" y="6350"/>
                </a:lnTo>
                <a:lnTo>
                  <a:pt x="116509" y="1650"/>
                </a:lnTo>
                <a:lnTo>
                  <a:pt x="108089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121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7" y="0"/>
                </a:moveTo>
                <a:lnTo>
                  <a:pt x="21615" y="0"/>
                </a:lnTo>
                <a:lnTo>
                  <a:pt x="13207" y="1650"/>
                </a:lnTo>
                <a:lnTo>
                  <a:pt x="6337" y="6350"/>
                </a:lnTo>
                <a:lnTo>
                  <a:pt x="1701" y="13207"/>
                </a:lnTo>
                <a:lnTo>
                  <a:pt x="0" y="21589"/>
                </a:lnTo>
                <a:lnTo>
                  <a:pt x="1701" y="29972"/>
                </a:lnTo>
                <a:lnTo>
                  <a:pt x="6337" y="36956"/>
                </a:lnTo>
                <a:lnTo>
                  <a:pt x="13207" y="41528"/>
                </a:lnTo>
                <a:lnTo>
                  <a:pt x="21615" y="43306"/>
                </a:lnTo>
                <a:lnTo>
                  <a:pt x="108077" y="43306"/>
                </a:lnTo>
                <a:lnTo>
                  <a:pt x="116497" y="41528"/>
                </a:lnTo>
                <a:lnTo>
                  <a:pt x="123367" y="36956"/>
                </a:lnTo>
                <a:lnTo>
                  <a:pt x="128003" y="29972"/>
                </a:lnTo>
                <a:lnTo>
                  <a:pt x="129705" y="21589"/>
                </a:lnTo>
                <a:lnTo>
                  <a:pt x="128003" y="13207"/>
                </a:lnTo>
                <a:lnTo>
                  <a:pt x="123367" y="6350"/>
                </a:lnTo>
                <a:lnTo>
                  <a:pt x="116497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338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102" y="0"/>
                </a:moveTo>
                <a:lnTo>
                  <a:pt x="21628" y="0"/>
                </a:lnTo>
                <a:lnTo>
                  <a:pt x="13208" y="1650"/>
                </a:lnTo>
                <a:lnTo>
                  <a:pt x="6337" y="6350"/>
                </a:lnTo>
                <a:lnTo>
                  <a:pt x="1701" y="13207"/>
                </a:lnTo>
                <a:lnTo>
                  <a:pt x="0" y="21589"/>
                </a:lnTo>
                <a:lnTo>
                  <a:pt x="1701" y="29972"/>
                </a:lnTo>
                <a:lnTo>
                  <a:pt x="6337" y="36956"/>
                </a:lnTo>
                <a:lnTo>
                  <a:pt x="13208" y="41528"/>
                </a:lnTo>
                <a:lnTo>
                  <a:pt x="21628" y="43306"/>
                </a:lnTo>
                <a:lnTo>
                  <a:pt x="108102" y="43306"/>
                </a:lnTo>
                <a:lnTo>
                  <a:pt x="116509" y="41528"/>
                </a:lnTo>
                <a:lnTo>
                  <a:pt x="123393" y="36956"/>
                </a:lnTo>
                <a:lnTo>
                  <a:pt x="128016" y="29972"/>
                </a:lnTo>
                <a:lnTo>
                  <a:pt x="129717" y="21589"/>
                </a:lnTo>
                <a:lnTo>
                  <a:pt x="128016" y="13207"/>
                </a:lnTo>
                <a:lnTo>
                  <a:pt x="123393" y="6350"/>
                </a:lnTo>
                <a:lnTo>
                  <a:pt x="116509" y="1650"/>
                </a:lnTo>
                <a:lnTo>
                  <a:pt x="108102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0492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115" y="0"/>
                </a:moveTo>
                <a:lnTo>
                  <a:pt x="21628" y="0"/>
                </a:lnTo>
                <a:lnTo>
                  <a:pt x="13207" y="1650"/>
                </a:lnTo>
                <a:lnTo>
                  <a:pt x="6337" y="6350"/>
                </a:lnTo>
                <a:lnTo>
                  <a:pt x="1701" y="13207"/>
                </a:lnTo>
                <a:lnTo>
                  <a:pt x="0" y="21589"/>
                </a:lnTo>
                <a:lnTo>
                  <a:pt x="1701" y="29972"/>
                </a:lnTo>
                <a:lnTo>
                  <a:pt x="6337" y="36956"/>
                </a:lnTo>
                <a:lnTo>
                  <a:pt x="13207" y="41528"/>
                </a:lnTo>
                <a:lnTo>
                  <a:pt x="21628" y="43306"/>
                </a:lnTo>
                <a:lnTo>
                  <a:pt x="108115" y="43306"/>
                </a:lnTo>
                <a:lnTo>
                  <a:pt x="116535" y="41528"/>
                </a:lnTo>
                <a:lnTo>
                  <a:pt x="123443" y="36956"/>
                </a:lnTo>
                <a:lnTo>
                  <a:pt x="128015" y="29972"/>
                </a:lnTo>
                <a:lnTo>
                  <a:pt x="129793" y="21589"/>
                </a:lnTo>
                <a:lnTo>
                  <a:pt x="128015" y="13207"/>
                </a:lnTo>
                <a:lnTo>
                  <a:pt x="123443" y="6350"/>
                </a:lnTo>
                <a:lnTo>
                  <a:pt x="116535" y="1650"/>
                </a:lnTo>
                <a:lnTo>
                  <a:pt x="108115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6647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203" y="0"/>
                </a:moveTo>
                <a:lnTo>
                  <a:pt x="21716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8" y="13207"/>
                </a:lnTo>
                <a:lnTo>
                  <a:pt x="0" y="21589"/>
                </a:lnTo>
                <a:lnTo>
                  <a:pt x="1778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716" y="43306"/>
                </a:lnTo>
                <a:lnTo>
                  <a:pt x="108203" y="43306"/>
                </a:lnTo>
                <a:lnTo>
                  <a:pt x="116586" y="41528"/>
                </a:lnTo>
                <a:lnTo>
                  <a:pt x="123443" y="36956"/>
                </a:lnTo>
                <a:lnTo>
                  <a:pt x="128015" y="29972"/>
                </a:lnTo>
                <a:lnTo>
                  <a:pt x="129793" y="21589"/>
                </a:lnTo>
                <a:lnTo>
                  <a:pt x="128015" y="13207"/>
                </a:lnTo>
                <a:lnTo>
                  <a:pt x="123443" y="6350"/>
                </a:lnTo>
                <a:lnTo>
                  <a:pt x="116586" y="1650"/>
                </a:lnTo>
                <a:lnTo>
                  <a:pt x="108203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2927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90" y="43306"/>
                </a:lnTo>
                <a:lnTo>
                  <a:pt x="108077" y="43306"/>
                </a:lnTo>
                <a:lnTo>
                  <a:pt x="116459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9082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90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90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443" y="36956"/>
                </a:lnTo>
                <a:lnTo>
                  <a:pt x="128016" y="29972"/>
                </a:lnTo>
                <a:lnTo>
                  <a:pt x="129667" y="21589"/>
                </a:lnTo>
                <a:lnTo>
                  <a:pt x="128016" y="13207"/>
                </a:lnTo>
                <a:lnTo>
                  <a:pt x="123443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5235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716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777" y="13207"/>
                </a:lnTo>
                <a:lnTo>
                  <a:pt x="0" y="21589"/>
                </a:lnTo>
                <a:lnTo>
                  <a:pt x="1777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716" y="43306"/>
                </a:lnTo>
                <a:lnTo>
                  <a:pt x="108076" y="43306"/>
                </a:lnTo>
                <a:lnTo>
                  <a:pt x="116586" y="41528"/>
                </a:lnTo>
                <a:lnTo>
                  <a:pt x="123443" y="36956"/>
                </a:lnTo>
                <a:lnTo>
                  <a:pt x="128015" y="29972"/>
                </a:lnTo>
                <a:lnTo>
                  <a:pt x="129793" y="21589"/>
                </a:lnTo>
                <a:lnTo>
                  <a:pt x="128015" y="13207"/>
                </a:lnTo>
                <a:lnTo>
                  <a:pt x="123443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1517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8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7670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1" y="13207"/>
                </a:lnTo>
                <a:lnTo>
                  <a:pt x="0" y="21589"/>
                </a:lnTo>
                <a:lnTo>
                  <a:pt x="1651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90" y="43306"/>
                </a:lnTo>
                <a:lnTo>
                  <a:pt x="108077" y="43306"/>
                </a:lnTo>
                <a:lnTo>
                  <a:pt x="116586" y="41528"/>
                </a:lnTo>
                <a:lnTo>
                  <a:pt x="123443" y="36956"/>
                </a:lnTo>
                <a:lnTo>
                  <a:pt x="128016" y="29972"/>
                </a:lnTo>
                <a:lnTo>
                  <a:pt x="129793" y="21589"/>
                </a:lnTo>
                <a:lnTo>
                  <a:pt x="128016" y="13207"/>
                </a:lnTo>
                <a:lnTo>
                  <a:pt x="123443" y="6350"/>
                </a:lnTo>
                <a:lnTo>
                  <a:pt x="116586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3825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777" y="13207"/>
                </a:lnTo>
                <a:lnTo>
                  <a:pt x="0" y="21589"/>
                </a:lnTo>
                <a:lnTo>
                  <a:pt x="1777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586" y="41528"/>
                </a:lnTo>
                <a:lnTo>
                  <a:pt x="123443" y="36956"/>
                </a:lnTo>
                <a:lnTo>
                  <a:pt x="128016" y="29972"/>
                </a:lnTo>
                <a:lnTo>
                  <a:pt x="129793" y="21589"/>
                </a:lnTo>
                <a:lnTo>
                  <a:pt x="128016" y="13207"/>
                </a:lnTo>
                <a:lnTo>
                  <a:pt x="123443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0105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081" y="1650"/>
                </a:lnTo>
                <a:lnTo>
                  <a:pt x="6223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223" y="36956"/>
                </a:lnTo>
                <a:lnTo>
                  <a:pt x="13081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8" y="41528"/>
                </a:lnTo>
                <a:lnTo>
                  <a:pt x="123317" y="36956"/>
                </a:lnTo>
                <a:lnTo>
                  <a:pt x="128016" y="29972"/>
                </a:lnTo>
                <a:lnTo>
                  <a:pt x="129667" y="21589"/>
                </a:lnTo>
                <a:lnTo>
                  <a:pt x="128016" y="13207"/>
                </a:lnTo>
                <a:lnTo>
                  <a:pt x="123317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6260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8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2414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8567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204" y="0"/>
                </a:moveTo>
                <a:lnTo>
                  <a:pt x="21717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8" y="13207"/>
                </a:lnTo>
                <a:lnTo>
                  <a:pt x="0" y="21589"/>
                </a:lnTo>
                <a:lnTo>
                  <a:pt x="1778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717" y="43306"/>
                </a:lnTo>
                <a:lnTo>
                  <a:pt x="108204" y="43306"/>
                </a:lnTo>
                <a:lnTo>
                  <a:pt x="116586" y="41528"/>
                </a:lnTo>
                <a:lnTo>
                  <a:pt x="123444" y="36956"/>
                </a:lnTo>
                <a:lnTo>
                  <a:pt x="128016" y="29972"/>
                </a:lnTo>
                <a:lnTo>
                  <a:pt x="129794" y="21589"/>
                </a:lnTo>
                <a:lnTo>
                  <a:pt x="128016" y="13207"/>
                </a:lnTo>
                <a:lnTo>
                  <a:pt x="123444" y="6350"/>
                </a:lnTo>
                <a:lnTo>
                  <a:pt x="116586" y="165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4848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1003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317" y="36956"/>
                </a:lnTo>
                <a:lnTo>
                  <a:pt x="128016" y="29972"/>
                </a:lnTo>
                <a:lnTo>
                  <a:pt x="129667" y="21589"/>
                </a:lnTo>
                <a:lnTo>
                  <a:pt x="128016" y="13207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7157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777" y="13207"/>
                </a:lnTo>
                <a:lnTo>
                  <a:pt x="0" y="21589"/>
                </a:lnTo>
                <a:lnTo>
                  <a:pt x="1777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585" y="41528"/>
                </a:lnTo>
                <a:lnTo>
                  <a:pt x="123443" y="36956"/>
                </a:lnTo>
                <a:lnTo>
                  <a:pt x="128015" y="29972"/>
                </a:lnTo>
                <a:lnTo>
                  <a:pt x="129793" y="21589"/>
                </a:lnTo>
                <a:lnTo>
                  <a:pt x="128015" y="13207"/>
                </a:lnTo>
                <a:lnTo>
                  <a:pt x="123443" y="6350"/>
                </a:lnTo>
                <a:lnTo>
                  <a:pt x="116585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3438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223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223" y="36956"/>
                </a:lnTo>
                <a:lnTo>
                  <a:pt x="13208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09591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90" y="43306"/>
                </a:lnTo>
                <a:lnTo>
                  <a:pt x="108077" y="43306"/>
                </a:lnTo>
                <a:lnTo>
                  <a:pt x="116459" y="41528"/>
                </a:lnTo>
                <a:lnTo>
                  <a:pt x="123444" y="36956"/>
                </a:lnTo>
                <a:lnTo>
                  <a:pt x="128016" y="29972"/>
                </a:lnTo>
                <a:lnTo>
                  <a:pt x="129667" y="21589"/>
                </a:lnTo>
                <a:lnTo>
                  <a:pt x="128016" y="13207"/>
                </a:lnTo>
                <a:lnTo>
                  <a:pt x="123444" y="6350"/>
                </a:lnTo>
                <a:lnTo>
                  <a:pt x="116459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25746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8" y="41528"/>
                </a:lnTo>
                <a:lnTo>
                  <a:pt x="123443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443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1900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203" y="0"/>
                </a:moveTo>
                <a:lnTo>
                  <a:pt x="21716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7" y="13207"/>
                </a:lnTo>
                <a:lnTo>
                  <a:pt x="0" y="21589"/>
                </a:lnTo>
                <a:lnTo>
                  <a:pt x="1777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716" y="43306"/>
                </a:lnTo>
                <a:lnTo>
                  <a:pt x="108203" y="43306"/>
                </a:lnTo>
                <a:lnTo>
                  <a:pt x="116586" y="41528"/>
                </a:lnTo>
                <a:lnTo>
                  <a:pt x="123444" y="36956"/>
                </a:lnTo>
                <a:lnTo>
                  <a:pt x="128015" y="29972"/>
                </a:lnTo>
                <a:lnTo>
                  <a:pt x="129794" y="21589"/>
                </a:lnTo>
                <a:lnTo>
                  <a:pt x="128015" y="13207"/>
                </a:lnTo>
                <a:lnTo>
                  <a:pt x="123444" y="6350"/>
                </a:lnTo>
                <a:lnTo>
                  <a:pt x="116586" y="1650"/>
                </a:lnTo>
                <a:lnTo>
                  <a:pt x="108203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8180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1" y="13207"/>
                </a:lnTo>
                <a:lnTo>
                  <a:pt x="0" y="21589"/>
                </a:lnTo>
                <a:lnTo>
                  <a:pt x="1651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90" y="43306"/>
                </a:lnTo>
                <a:lnTo>
                  <a:pt x="108077" y="43306"/>
                </a:lnTo>
                <a:lnTo>
                  <a:pt x="116459" y="41528"/>
                </a:lnTo>
                <a:lnTo>
                  <a:pt x="123317" y="36956"/>
                </a:lnTo>
                <a:lnTo>
                  <a:pt x="128016" y="29972"/>
                </a:lnTo>
                <a:lnTo>
                  <a:pt x="129667" y="21589"/>
                </a:lnTo>
                <a:lnTo>
                  <a:pt x="128016" y="13207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4334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443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443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0489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716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7" y="13207"/>
                </a:lnTo>
                <a:lnTo>
                  <a:pt x="0" y="21589"/>
                </a:lnTo>
                <a:lnTo>
                  <a:pt x="1777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716" y="43306"/>
                </a:lnTo>
                <a:lnTo>
                  <a:pt x="108076" y="43306"/>
                </a:lnTo>
                <a:lnTo>
                  <a:pt x="116586" y="41528"/>
                </a:lnTo>
                <a:lnTo>
                  <a:pt x="123444" y="36956"/>
                </a:lnTo>
                <a:lnTo>
                  <a:pt x="128015" y="29972"/>
                </a:lnTo>
                <a:lnTo>
                  <a:pt x="129794" y="21589"/>
                </a:lnTo>
                <a:lnTo>
                  <a:pt x="128015" y="13207"/>
                </a:lnTo>
                <a:lnTo>
                  <a:pt x="123444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6770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8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2923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9078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7" y="13207"/>
                </a:lnTo>
                <a:lnTo>
                  <a:pt x="0" y="21589"/>
                </a:lnTo>
                <a:lnTo>
                  <a:pt x="1777" y="29972"/>
                </a:lnTo>
                <a:lnTo>
                  <a:pt x="6350" y="36956"/>
                </a:lnTo>
                <a:lnTo>
                  <a:pt x="13208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586" y="41528"/>
                </a:lnTo>
                <a:lnTo>
                  <a:pt x="123444" y="36956"/>
                </a:lnTo>
                <a:lnTo>
                  <a:pt x="128016" y="29972"/>
                </a:lnTo>
                <a:lnTo>
                  <a:pt x="129794" y="21589"/>
                </a:lnTo>
                <a:lnTo>
                  <a:pt x="128016" y="13207"/>
                </a:lnTo>
                <a:lnTo>
                  <a:pt x="123444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358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90" y="0"/>
                </a:lnTo>
                <a:lnTo>
                  <a:pt x="13081" y="1650"/>
                </a:lnTo>
                <a:lnTo>
                  <a:pt x="6223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29972"/>
                </a:lnTo>
                <a:lnTo>
                  <a:pt x="6223" y="36956"/>
                </a:lnTo>
                <a:lnTo>
                  <a:pt x="13081" y="41528"/>
                </a:lnTo>
                <a:lnTo>
                  <a:pt x="21590" y="43306"/>
                </a:lnTo>
                <a:lnTo>
                  <a:pt x="108076" y="43306"/>
                </a:lnTo>
                <a:lnTo>
                  <a:pt x="116459" y="41528"/>
                </a:lnTo>
                <a:lnTo>
                  <a:pt x="123317" y="36956"/>
                </a:lnTo>
                <a:lnTo>
                  <a:pt x="128016" y="29972"/>
                </a:lnTo>
                <a:lnTo>
                  <a:pt x="129667" y="21589"/>
                </a:lnTo>
                <a:lnTo>
                  <a:pt x="128016" y="13207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1513" y="248920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4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7"/>
                </a:lnTo>
                <a:lnTo>
                  <a:pt x="0" y="21589"/>
                </a:lnTo>
                <a:lnTo>
                  <a:pt x="1650" y="30099"/>
                </a:lnTo>
                <a:lnTo>
                  <a:pt x="6350" y="36956"/>
                </a:lnTo>
                <a:lnTo>
                  <a:pt x="13207" y="41528"/>
                </a:lnTo>
                <a:lnTo>
                  <a:pt x="21589" y="43306"/>
                </a:lnTo>
                <a:lnTo>
                  <a:pt x="108076" y="43306"/>
                </a:lnTo>
                <a:lnTo>
                  <a:pt x="116458" y="41528"/>
                </a:lnTo>
                <a:lnTo>
                  <a:pt x="123316" y="36956"/>
                </a:lnTo>
                <a:lnTo>
                  <a:pt x="128015" y="29972"/>
                </a:lnTo>
                <a:lnTo>
                  <a:pt x="129666" y="21589"/>
                </a:lnTo>
                <a:lnTo>
                  <a:pt x="128015" y="13207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87667" y="247522"/>
            <a:ext cx="127635" cy="47625"/>
          </a:xfrm>
          <a:custGeom>
            <a:avLst/>
            <a:gdLst/>
            <a:ahLst/>
            <a:cxnLst/>
            <a:rect l="l" t="t" r="r" b="b"/>
            <a:pathLst>
              <a:path w="127634" h="47625">
                <a:moveTo>
                  <a:pt x="127254" y="23368"/>
                </a:moveTo>
                <a:lnTo>
                  <a:pt x="107061" y="1651"/>
                </a:lnTo>
                <a:lnTo>
                  <a:pt x="105156" y="0"/>
                </a:lnTo>
                <a:lnTo>
                  <a:pt x="106032" y="1651"/>
                </a:lnTo>
                <a:lnTo>
                  <a:pt x="105791" y="1651"/>
                </a:lnTo>
                <a:lnTo>
                  <a:pt x="105791" y="46609"/>
                </a:lnTo>
                <a:lnTo>
                  <a:pt x="104013" y="44958"/>
                </a:lnTo>
                <a:lnTo>
                  <a:pt x="104521" y="44958"/>
                </a:lnTo>
                <a:lnTo>
                  <a:pt x="105791" y="46609"/>
                </a:lnTo>
                <a:lnTo>
                  <a:pt x="105791" y="1651"/>
                </a:lnTo>
                <a:lnTo>
                  <a:pt x="21717" y="1397"/>
                </a:lnTo>
                <a:lnTo>
                  <a:pt x="0" y="23114"/>
                </a:lnTo>
                <a:lnTo>
                  <a:pt x="1651" y="31496"/>
                </a:lnTo>
                <a:lnTo>
                  <a:pt x="6350" y="38354"/>
                </a:lnTo>
                <a:lnTo>
                  <a:pt x="13208" y="43053"/>
                </a:lnTo>
                <a:lnTo>
                  <a:pt x="21590" y="44704"/>
                </a:lnTo>
                <a:lnTo>
                  <a:pt x="95885" y="44958"/>
                </a:lnTo>
                <a:lnTo>
                  <a:pt x="97282" y="45720"/>
                </a:lnTo>
                <a:lnTo>
                  <a:pt x="105664" y="47498"/>
                </a:lnTo>
                <a:lnTo>
                  <a:pt x="109728" y="46609"/>
                </a:lnTo>
                <a:lnTo>
                  <a:pt x="114046" y="45720"/>
                </a:lnTo>
                <a:lnTo>
                  <a:pt x="120904" y="41148"/>
                </a:lnTo>
                <a:lnTo>
                  <a:pt x="125603" y="34290"/>
                </a:lnTo>
                <a:lnTo>
                  <a:pt x="127254" y="25781"/>
                </a:lnTo>
                <a:lnTo>
                  <a:pt x="127254" y="23368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71741" y="381634"/>
            <a:ext cx="43180" cy="130175"/>
          </a:xfrm>
          <a:custGeom>
            <a:avLst/>
            <a:gdLst/>
            <a:ahLst/>
            <a:cxnLst/>
            <a:rect l="l" t="t" r="r" b="b"/>
            <a:pathLst>
              <a:path w="43179" h="130175">
                <a:moveTo>
                  <a:pt x="21589" y="0"/>
                </a:moveTo>
                <a:lnTo>
                  <a:pt x="13207" y="1650"/>
                </a:lnTo>
                <a:lnTo>
                  <a:pt x="6223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0" y="108204"/>
                </a:lnTo>
                <a:lnTo>
                  <a:pt x="1650" y="116586"/>
                </a:lnTo>
                <a:lnTo>
                  <a:pt x="6223" y="123571"/>
                </a:lnTo>
                <a:lnTo>
                  <a:pt x="13207" y="128143"/>
                </a:lnTo>
                <a:lnTo>
                  <a:pt x="21589" y="129794"/>
                </a:lnTo>
                <a:lnTo>
                  <a:pt x="29972" y="128143"/>
                </a:lnTo>
                <a:lnTo>
                  <a:pt x="36829" y="123571"/>
                </a:lnTo>
                <a:lnTo>
                  <a:pt x="41528" y="116586"/>
                </a:lnTo>
                <a:lnTo>
                  <a:pt x="43179" y="108204"/>
                </a:lnTo>
                <a:lnTo>
                  <a:pt x="43179" y="21590"/>
                </a:lnTo>
                <a:lnTo>
                  <a:pt x="41528" y="13208"/>
                </a:lnTo>
                <a:lnTo>
                  <a:pt x="36829" y="6350"/>
                </a:lnTo>
                <a:lnTo>
                  <a:pt x="29972" y="1650"/>
                </a:lnTo>
                <a:lnTo>
                  <a:pt x="21589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1741" y="598043"/>
            <a:ext cx="43180" cy="130175"/>
          </a:xfrm>
          <a:custGeom>
            <a:avLst/>
            <a:gdLst/>
            <a:ahLst/>
            <a:cxnLst/>
            <a:rect l="l" t="t" r="r" b="b"/>
            <a:pathLst>
              <a:path w="43179" h="130175">
                <a:moveTo>
                  <a:pt x="21589" y="0"/>
                </a:moveTo>
                <a:lnTo>
                  <a:pt x="13207" y="1777"/>
                </a:lnTo>
                <a:lnTo>
                  <a:pt x="6223" y="6350"/>
                </a:lnTo>
                <a:lnTo>
                  <a:pt x="1650" y="13207"/>
                </a:lnTo>
                <a:lnTo>
                  <a:pt x="0" y="21716"/>
                </a:lnTo>
                <a:lnTo>
                  <a:pt x="0" y="108330"/>
                </a:lnTo>
                <a:lnTo>
                  <a:pt x="1650" y="116712"/>
                </a:lnTo>
                <a:lnTo>
                  <a:pt x="6223" y="123571"/>
                </a:lnTo>
                <a:lnTo>
                  <a:pt x="13207" y="128270"/>
                </a:lnTo>
                <a:lnTo>
                  <a:pt x="21589" y="129921"/>
                </a:lnTo>
                <a:lnTo>
                  <a:pt x="29972" y="128270"/>
                </a:lnTo>
                <a:lnTo>
                  <a:pt x="36829" y="123571"/>
                </a:lnTo>
                <a:lnTo>
                  <a:pt x="41528" y="116712"/>
                </a:lnTo>
                <a:lnTo>
                  <a:pt x="43179" y="108330"/>
                </a:lnTo>
                <a:lnTo>
                  <a:pt x="43179" y="21716"/>
                </a:lnTo>
                <a:lnTo>
                  <a:pt x="41528" y="13207"/>
                </a:lnTo>
                <a:lnTo>
                  <a:pt x="36829" y="6350"/>
                </a:lnTo>
                <a:lnTo>
                  <a:pt x="29972" y="1777"/>
                </a:lnTo>
                <a:lnTo>
                  <a:pt x="21589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211" y="814577"/>
            <a:ext cx="84709" cy="89916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6814057" y="859663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126"/>
                </a:moveTo>
                <a:lnTo>
                  <a:pt x="21590" y="0"/>
                </a:lnTo>
                <a:lnTo>
                  <a:pt x="0" y="21589"/>
                </a:lnTo>
                <a:lnTo>
                  <a:pt x="1650" y="30098"/>
                </a:lnTo>
                <a:lnTo>
                  <a:pt x="6223" y="36956"/>
                </a:lnTo>
                <a:lnTo>
                  <a:pt x="13081" y="41528"/>
                </a:lnTo>
                <a:lnTo>
                  <a:pt x="21590" y="43306"/>
                </a:lnTo>
                <a:lnTo>
                  <a:pt x="108076" y="43433"/>
                </a:lnTo>
                <a:lnTo>
                  <a:pt x="116459" y="41655"/>
                </a:lnTo>
                <a:lnTo>
                  <a:pt x="123317" y="37083"/>
                </a:lnTo>
                <a:lnTo>
                  <a:pt x="127889" y="30225"/>
                </a:lnTo>
                <a:lnTo>
                  <a:pt x="129667" y="21716"/>
                </a:lnTo>
                <a:lnTo>
                  <a:pt x="128016" y="13334"/>
                </a:lnTo>
                <a:lnTo>
                  <a:pt x="123317" y="6476"/>
                </a:lnTo>
                <a:lnTo>
                  <a:pt x="116459" y="1777"/>
                </a:lnTo>
                <a:lnTo>
                  <a:pt x="108076" y="126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7777" y="859408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3" y="126"/>
                </a:moveTo>
                <a:lnTo>
                  <a:pt x="21717" y="0"/>
                </a:lnTo>
                <a:lnTo>
                  <a:pt x="0" y="21717"/>
                </a:lnTo>
                <a:lnTo>
                  <a:pt x="1777" y="30099"/>
                </a:lnTo>
                <a:lnTo>
                  <a:pt x="6350" y="36957"/>
                </a:lnTo>
                <a:lnTo>
                  <a:pt x="13207" y="41656"/>
                </a:lnTo>
                <a:lnTo>
                  <a:pt x="21590" y="43307"/>
                </a:lnTo>
                <a:lnTo>
                  <a:pt x="108076" y="43434"/>
                </a:lnTo>
                <a:lnTo>
                  <a:pt x="116586" y="41656"/>
                </a:lnTo>
                <a:lnTo>
                  <a:pt x="123444" y="37084"/>
                </a:lnTo>
                <a:lnTo>
                  <a:pt x="128016" y="30225"/>
                </a:lnTo>
                <a:lnTo>
                  <a:pt x="129794" y="21844"/>
                </a:lnTo>
                <a:lnTo>
                  <a:pt x="128016" y="13335"/>
                </a:lnTo>
                <a:lnTo>
                  <a:pt x="123444" y="6476"/>
                </a:lnTo>
                <a:lnTo>
                  <a:pt x="116586" y="1777"/>
                </a:lnTo>
                <a:lnTo>
                  <a:pt x="108203" y="126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1622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717"/>
                </a:lnTo>
                <a:lnTo>
                  <a:pt x="1650" y="30099"/>
                </a:lnTo>
                <a:lnTo>
                  <a:pt x="6350" y="36957"/>
                </a:lnTo>
                <a:lnTo>
                  <a:pt x="13207" y="41656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9" y="41656"/>
                </a:lnTo>
                <a:lnTo>
                  <a:pt x="123317" y="37084"/>
                </a:lnTo>
                <a:lnTo>
                  <a:pt x="128016" y="30099"/>
                </a:lnTo>
                <a:lnTo>
                  <a:pt x="129667" y="21717"/>
                </a:lnTo>
                <a:lnTo>
                  <a:pt x="128016" y="13335"/>
                </a:lnTo>
                <a:lnTo>
                  <a:pt x="123444" y="6350"/>
                </a:lnTo>
                <a:lnTo>
                  <a:pt x="116459" y="1777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65469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080" y="1650"/>
                </a:lnTo>
                <a:lnTo>
                  <a:pt x="6222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8" y="41528"/>
                </a:lnTo>
                <a:lnTo>
                  <a:pt x="123316" y="36957"/>
                </a:lnTo>
                <a:lnTo>
                  <a:pt x="128015" y="30099"/>
                </a:lnTo>
                <a:lnTo>
                  <a:pt x="129666" y="21590"/>
                </a:lnTo>
                <a:lnTo>
                  <a:pt x="128015" y="13208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9188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3" y="0"/>
                </a:moveTo>
                <a:lnTo>
                  <a:pt x="21716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7" y="13208"/>
                </a:lnTo>
                <a:lnTo>
                  <a:pt x="0" y="21590"/>
                </a:lnTo>
                <a:lnTo>
                  <a:pt x="1777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716" y="43307"/>
                </a:lnTo>
                <a:lnTo>
                  <a:pt x="108203" y="43307"/>
                </a:lnTo>
                <a:lnTo>
                  <a:pt x="116586" y="41528"/>
                </a:lnTo>
                <a:lnTo>
                  <a:pt x="123444" y="36957"/>
                </a:lnTo>
                <a:lnTo>
                  <a:pt x="128015" y="30099"/>
                </a:lnTo>
                <a:lnTo>
                  <a:pt x="129794" y="21590"/>
                </a:lnTo>
                <a:lnTo>
                  <a:pt x="128015" y="13208"/>
                </a:lnTo>
                <a:lnTo>
                  <a:pt x="123444" y="6350"/>
                </a:lnTo>
                <a:lnTo>
                  <a:pt x="116586" y="1650"/>
                </a:lnTo>
                <a:lnTo>
                  <a:pt x="108203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33034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586" y="41528"/>
                </a:lnTo>
                <a:lnTo>
                  <a:pt x="123443" y="36957"/>
                </a:lnTo>
                <a:lnTo>
                  <a:pt x="128015" y="30099"/>
                </a:lnTo>
                <a:lnTo>
                  <a:pt x="129666" y="21590"/>
                </a:lnTo>
                <a:lnTo>
                  <a:pt x="128015" y="13208"/>
                </a:lnTo>
                <a:lnTo>
                  <a:pt x="123443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16879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223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223" y="36957"/>
                </a:lnTo>
                <a:lnTo>
                  <a:pt x="13208" y="41528"/>
                </a:lnTo>
                <a:lnTo>
                  <a:pt x="21590" y="43307"/>
                </a:lnTo>
                <a:lnTo>
                  <a:pt x="108077" y="43307"/>
                </a:lnTo>
                <a:lnTo>
                  <a:pt x="116459" y="41528"/>
                </a:lnTo>
                <a:lnTo>
                  <a:pt x="123317" y="36957"/>
                </a:lnTo>
                <a:lnTo>
                  <a:pt x="128016" y="30099"/>
                </a:lnTo>
                <a:lnTo>
                  <a:pt x="129667" y="21590"/>
                </a:lnTo>
                <a:lnTo>
                  <a:pt x="128016" y="13208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0598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3" y="0"/>
                </a:moveTo>
                <a:lnTo>
                  <a:pt x="21716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7" y="13208"/>
                </a:lnTo>
                <a:lnTo>
                  <a:pt x="0" y="21590"/>
                </a:lnTo>
                <a:lnTo>
                  <a:pt x="1777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716" y="43307"/>
                </a:lnTo>
                <a:lnTo>
                  <a:pt x="108203" y="43307"/>
                </a:lnTo>
                <a:lnTo>
                  <a:pt x="116586" y="41528"/>
                </a:lnTo>
                <a:lnTo>
                  <a:pt x="123443" y="36957"/>
                </a:lnTo>
                <a:lnTo>
                  <a:pt x="128015" y="30099"/>
                </a:lnTo>
                <a:lnTo>
                  <a:pt x="129793" y="21590"/>
                </a:lnTo>
                <a:lnTo>
                  <a:pt x="128015" y="13208"/>
                </a:lnTo>
                <a:lnTo>
                  <a:pt x="123443" y="6350"/>
                </a:lnTo>
                <a:lnTo>
                  <a:pt x="116586" y="1650"/>
                </a:lnTo>
                <a:lnTo>
                  <a:pt x="108203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84445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777" y="13208"/>
                </a:lnTo>
                <a:lnTo>
                  <a:pt x="0" y="21590"/>
                </a:lnTo>
                <a:lnTo>
                  <a:pt x="1777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585" y="41528"/>
                </a:lnTo>
                <a:lnTo>
                  <a:pt x="123443" y="36957"/>
                </a:lnTo>
                <a:lnTo>
                  <a:pt x="128015" y="30099"/>
                </a:lnTo>
                <a:lnTo>
                  <a:pt x="129793" y="21590"/>
                </a:lnTo>
                <a:lnTo>
                  <a:pt x="128015" y="13208"/>
                </a:lnTo>
                <a:lnTo>
                  <a:pt x="123443" y="6350"/>
                </a:lnTo>
                <a:lnTo>
                  <a:pt x="116585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8290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9" y="41528"/>
                </a:lnTo>
                <a:lnTo>
                  <a:pt x="123317" y="36957"/>
                </a:lnTo>
                <a:lnTo>
                  <a:pt x="128016" y="30099"/>
                </a:lnTo>
                <a:lnTo>
                  <a:pt x="129667" y="21590"/>
                </a:lnTo>
                <a:lnTo>
                  <a:pt x="128016" y="13208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52136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223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223" y="36957"/>
                </a:lnTo>
                <a:lnTo>
                  <a:pt x="13208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9" y="41528"/>
                </a:lnTo>
                <a:lnTo>
                  <a:pt x="123316" y="36957"/>
                </a:lnTo>
                <a:lnTo>
                  <a:pt x="128015" y="30099"/>
                </a:lnTo>
                <a:lnTo>
                  <a:pt x="129666" y="21590"/>
                </a:lnTo>
                <a:lnTo>
                  <a:pt x="128015" y="13208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35855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4" y="0"/>
                </a:moveTo>
                <a:lnTo>
                  <a:pt x="21717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8" y="13208"/>
                </a:lnTo>
                <a:lnTo>
                  <a:pt x="0" y="21590"/>
                </a:lnTo>
                <a:lnTo>
                  <a:pt x="1778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717" y="43307"/>
                </a:lnTo>
                <a:lnTo>
                  <a:pt x="108204" y="43307"/>
                </a:lnTo>
                <a:lnTo>
                  <a:pt x="116586" y="41528"/>
                </a:lnTo>
                <a:lnTo>
                  <a:pt x="123444" y="36957"/>
                </a:lnTo>
                <a:lnTo>
                  <a:pt x="128016" y="30099"/>
                </a:lnTo>
                <a:lnTo>
                  <a:pt x="129794" y="21590"/>
                </a:lnTo>
                <a:lnTo>
                  <a:pt x="128016" y="13208"/>
                </a:lnTo>
                <a:lnTo>
                  <a:pt x="123444" y="6350"/>
                </a:lnTo>
                <a:lnTo>
                  <a:pt x="116586" y="165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19702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9" y="41528"/>
                </a:lnTo>
                <a:lnTo>
                  <a:pt x="123444" y="36957"/>
                </a:lnTo>
                <a:lnTo>
                  <a:pt x="128015" y="30099"/>
                </a:lnTo>
                <a:lnTo>
                  <a:pt x="129667" y="21590"/>
                </a:lnTo>
                <a:lnTo>
                  <a:pt x="128015" y="13208"/>
                </a:lnTo>
                <a:lnTo>
                  <a:pt x="123444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03547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223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223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9" y="41528"/>
                </a:lnTo>
                <a:lnTo>
                  <a:pt x="123316" y="36957"/>
                </a:lnTo>
                <a:lnTo>
                  <a:pt x="128015" y="30099"/>
                </a:lnTo>
                <a:lnTo>
                  <a:pt x="129666" y="21590"/>
                </a:lnTo>
                <a:lnTo>
                  <a:pt x="128015" y="13208"/>
                </a:lnTo>
                <a:lnTo>
                  <a:pt x="123316" y="6350"/>
                </a:lnTo>
                <a:lnTo>
                  <a:pt x="116459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87266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7" y="0"/>
                </a:moveTo>
                <a:lnTo>
                  <a:pt x="21717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8" y="13208"/>
                </a:lnTo>
                <a:lnTo>
                  <a:pt x="0" y="21590"/>
                </a:lnTo>
                <a:lnTo>
                  <a:pt x="1778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717" y="43307"/>
                </a:lnTo>
                <a:lnTo>
                  <a:pt x="108077" y="43307"/>
                </a:lnTo>
                <a:lnTo>
                  <a:pt x="116586" y="41528"/>
                </a:lnTo>
                <a:lnTo>
                  <a:pt x="123444" y="36957"/>
                </a:lnTo>
                <a:lnTo>
                  <a:pt x="128016" y="30099"/>
                </a:lnTo>
                <a:lnTo>
                  <a:pt x="129794" y="21590"/>
                </a:lnTo>
                <a:lnTo>
                  <a:pt x="128016" y="13208"/>
                </a:lnTo>
                <a:lnTo>
                  <a:pt x="123444" y="6350"/>
                </a:lnTo>
                <a:lnTo>
                  <a:pt x="116586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71113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586" y="41528"/>
                </a:lnTo>
                <a:lnTo>
                  <a:pt x="123444" y="36957"/>
                </a:lnTo>
                <a:lnTo>
                  <a:pt x="128015" y="30099"/>
                </a:lnTo>
                <a:lnTo>
                  <a:pt x="129794" y="21590"/>
                </a:lnTo>
                <a:lnTo>
                  <a:pt x="128015" y="13208"/>
                </a:lnTo>
                <a:lnTo>
                  <a:pt x="123444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4959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8" y="41528"/>
                </a:lnTo>
                <a:lnTo>
                  <a:pt x="123316" y="36957"/>
                </a:lnTo>
                <a:lnTo>
                  <a:pt x="128015" y="30099"/>
                </a:lnTo>
                <a:lnTo>
                  <a:pt x="129666" y="21590"/>
                </a:lnTo>
                <a:lnTo>
                  <a:pt x="128015" y="13208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38677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4" y="0"/>
                </a:moveTo>
                <a:lnTo>
                  <a:pt x="21717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8" y="13208"/>
                </a:lnTo>
                <a:lnTo>
                  <a:pt x="0" y="21590"/>
                </a:lnTo>
                <a:lnTo>
                  <a:pt x="1778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717" y="43307"/>
                </a:lnTo>
                <a:lnTo>
                  <a:pt x="108204" y="43307"/>
                </a:lnTo>
                <a:lnTo>
                  <a:pt x="116586" y="41528"/>
                </a:lnTo>
                <a:lnTo>
                  <a:pt x="123444" y="36957"/>
                </a:lnTo>
                <a:lnTo>
                  <a:pt x="128016" y="30099"/>
                </a:lnTo>
                <a:lnTo>
                  <a:pt x="129794" y="21590"/>
                </a:lnTo>
                <a:lnTo>
                  <a:pt x="128016" y="13208"/>
                </a:lnTo>
                <a:lnTo>
                  <a:pt x="123444" y="6350"/>
                </a:lnTo>
                <a:lnTo>
                  <a:pt x="116586" y="165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22523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3" y="0"/>
                </a:moveTo>
                <a:lnTo>
                  <a:pt x="21717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777" y="13208"/>
                </a:lnTo>
                <a:lnTo>
                  <a:pt x="0" y="21590"/>
                </a:lnTo>
                <a:lnTo>
                  <a:pt x="1777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717" y="43307"/>
                </a:lnTo>
                <a:lnTo>
                  <a:pt x="108203" y="43307"/>
                </a:lnTo>
                <a:lnTo>
                  <a:pt x="116586" y="41528"/>
                </a:lnTo>
                <a:lnTo>
                  <a:pt x="123443" y="36957"/>
                </a:lnTo>
                <a:lnTo>
                  <a:pt x="128015" y="30099"/>
                </a:lnTo>
                <a:lnTo>
                  <a:pt x="129793" y="21590"/>
                </a:lnTo>
                <a:lnTo>
                  <a:pt x="128015" y="13208"/>
                </a:lnTo>
                <a:lnTo>
                  <a:pt x="123443" y="6350"/>
                </a:lnTo>
                <a:lnTo>
                  <a:pt x="116586" y="1650"/>
                </a:lnTo>
                <a:lnTo>
                  <a:pt x="108203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6370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7" y="0"/>
                </a:moveTo>
                <a:lnTo>
                  <a:pt x="21590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590" y="43307"/>
                </a:lnTo>
                <a:lnTo>
                  <a:pt x="108077" y="43307"/>
                </a:lnTo>
                <a:lnTo>
                  <a:pt x="116459" y="41528"/>
                </a:lnTo>
                <a:lnTo>
                  <a:pt x="123317" y="36957"/>
                </a:lnTo>
                <a:lnTo>
                  <a:pt x="128016" y="30099"/>
                </a:lnTo>
                <a:lnTo>
                  <a:pt x="129667" y="21590"/>
                </a:lnTo>
                <a:lnTo>
                  <a:pt x="128016" y="13208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90216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222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222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8" y="41528"/>
                </a:lnTo>
                <a:lnTo>
                  <a:pt x="123316" y="36957"/>
                </a:lnTo>
                <a:lnTo>
                  <a:pt x="128015" y="30099"/>
                </a:lnTo>
                <a:lnTo>
                  <a:pt x="129666" y="21590"/>
                </a:lnTo>
                <a:lnTo>
                  <a:pt x="128015" y="13208"/>
                </a:lnTo>
                <a:lnTo>
                  <a:pt x="123316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74061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223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223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458" y="41528"/>
                </a:lnTo>
                <a:lnTo>
                  <a:pt x="123317" y="36957"/>
                </a:lnTo>
                <a:lnTo>
                  <a:pt x="128015" y="30099"/>
                </a:lnTo>
                <a:lnTo>
                  <a:pt x="129667" y="21590"/>
                </a:lnTo>
                <a:lnTo>
                  <a:pt x="128015" y="13208"/>
                </a:lnTo>
                <a:lnTo>
                  <a:pt x="123317" y="6350"/>
                </a:lnTo>
                <a:lnTo>
                  <a:pt x="116458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57780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6" y="0"/>
                </a:moveTo>
                <a:lnTo>
                  <a:pt x="21589" y="0"/>
                </a:lnTo>
                <a:lnTo>
                  <a:pt x="13207" y="1650"/>
                </a:lnTo>
                <a:lnTo>
                  <a:pt x="6350" y="6350"/>
                </a:lnTo>
                <a:lnTo>
                  <a:pt x="1777" y="13208"/>
                </a:lnTo>
                <a:lnTo>
                  <a:pt x="0" y="21590"/>
                </a:lnTo>
                <a:lnTo>
                  <a:pt x="1777" y="30099"/>
                </a:lnTo>
                <a:lnTo>
                  <a:pt x="6350" y="36957"/>
                </a:lnTo>
                <a:lnTo>
                  <a:pt x="13207" y="41528"/>
                </a:lnTo>
                <a:lnTo>
                  <a:pt x="21589" y="43307"/>
                </a:lnTo>
                <a:lnTo>
                  <a:pt x="108076" y="43307"/>
                </a:lnTo>
                <a:lnTo>
                  <a:pt x="116586" y="41528"/>
                </a:lnTo>
                <a:lnTo>
                  <a:pt x="123443" y="36957"/>
                </a:lnTo>
                <a:lnTo>
                  <a:pt x="128016" y="30099"/>
                </a:lnTo>
                <a:lnTo>
                  <a:pt x="129667" y="21590"/>
                </a:lnTo>
                <a:lnTo>
                  <a:pt x="128016" y="13208"/>
                </a:lnTo>
                <a:lnTo>
                  <a:pt x="123443" y="6350"/>
                </a:lnTo>
                <a:lnTo>
                  <a:pt x="116586" y="1650"/>
                </a:lnTo>
                <a:lnTo>
                  <a:pt x="108076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41626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650" y="13208"/>
                </a:lnTo>
                <a:lnTo>
                  <a:pt x="0" y="21590"/>
                </a:lnTo>
                <a:lnTo>
                  <a:pt x="1650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590" y="43307"/>
                </a:lnTo>
                <a:lnTo>
                  <a:pt x="108077" y="43307"/>
                </a:lnTo>
                <a:lnTo>
                  <a:pt x="116459" y="41528"/>
                </a:lnTo>
                <a:lnTo>
                  <a:pt x="123317" y="36957"/>
                </a:lnTo>
                <a:lnTo>
                  <a:pt x="128016" y="30099"/>
                </a:lnTo>
                <a:lnTo>
                  <a:pt x="129667" y="21590"/>
                </a:lnTo>
                <a:lnTo>
                  <a:pt x="128016" y="13208"/>
                </a:lnTo>
                <a:lnTo>
                  <a:pt x="123317" y="6350"/>
                </a:lnTo>
                <a:lnTo>
                  <a:pt x="116459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25346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203" y="0"/>
                </a:moveTo>
                <a:lnTo>
                  <a:pt x="21716" y="0"/>
                </a:lnTo>
                <a:lnTo>
                  <a:pt x="13208" y="1650"/>
                </a:lnTo>
                <a:lnTo>
                  <a:pt x="6349" y="6350"/>
                </a:lnTo>
                <a:lnTo>
                  <a:pt x="1778" y="13208"/>
                </a:lnTo>
                <a:lnTo>
                  <a:pt x="0" y="21590"/>
                </a:lnTo>
                <a:lnTo>
                  <a:pt x="1778" y="30099"/>
                </a:lnTo>
                <a:lnTo>
                  <a:pt x="6349" y="36957"/>
                </a:lnTo>
                <a:lnTo>
                  <a:pt x="13208" y="41528"/>
                </a:lnTo>
                <a:lnTo>
                  <a:pt x="21716" y="43307"/>
                </a:lnTo>
                <a:lnTo>
                  <a:pt x="108203" y="43307"/>
                </a:lnTo>
                <a:lnTo>
                  <a:pt x="116585" y="41528"/>
                </a:lnTo>
                <a:lnTo>
                  <a:pt x="123443" y="36957"/>
                </a:lnTo>
                <a:lnTo>
                  <a:pt x="128015" y="30099"/>
                </a:lnTo>
                <a:lnTo>
                  <a:pt x="129793" y="21590"/>
                </a:lnTo>
                <a:lnTo>
                  <a:pt x="128015" y="13208"/>
                </a:lnTo>
                <a:lnTo>
                  <a:pt x="123443" y="6350"/>
                </a:lnTo>
                <a:lnTo>
                  <a:pt x="116585" y="1650"/>
                </a:lnTo>
                <a:lnTo>
                  <a:pt x="108203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09191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077" y="0"/>
                </a:moveTo>
                <a:lnTo>
                  <a:pt x="21590" y="0"/>
                </a:lnTo>
                <a:lnTo>
                  <a:pt x="13208" y="1650"/>
                </a:lnTo>
                <a:lnTo>
                  <a:pt x="6350" y="6350"/>
                </a:lnTo>
                <a:lnTo>
                  <a:pt x="1778" y="13208"/>
                </a:lnTo>
                <a:lnTo>
                  <a:pt x="0" y="21590"/>
                </a:lnTo>
                <a:lnTo>
                  <a:pt x="1778" y="30099"/>
                </a:lnTo>
                <a:lnTo>
                  <a:pt x="6350" y="36957"/>
                </a:lnTo>
                <a:lnTo>
                  <a:pt x="13208" y="41528"/>
                </a:lnTo>
                <a:lnTo>
                  <a:pt x="21590" y="43307"/>
                </a:lnTo>
                <a:lnTo>
                  <a:pt x="108077" y="43307"/>
                </a:lnTo>
                <a:lnTo>
                  <a:pt x="116586" y="41528"/>
                </a:lnTo>
                <a:lnTo>
                  <a:pt x="123444" y="36957"/>
                </a:lnTo>
                <a:lnTo>
                  <a:pt x="128016" y="30099"/>
                </a:lnTo>
                <a:lnTo>
                  <a:pt x="129794" y="21590"/>
                </a:lnTo>
                <a:lnTo>
                  <a:pt x="128016" y="13208"/>
                </a:lnTo>
                <a:lnTo>
                  <a:pt x="123444" y="6350"/>
                </a:lnTo>
                <a:lnTo>
                  <a:pt x="116586" y="1650"/>
                </a:lnTo>
                <a:lnTo>
                  <a:pt x="108077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93012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102" y="0"/>
                </a:moveTo>
                <a:lnTo>
                  <a:pt x="21615" y="0"/>
                </a:lnTo>
                <a:lnTo>
                  <a:pt x="13207" y="1650"/>
                </a:lnTo>
                <a:lnTo>
                  <a:pt x="6337" y="6350"/>
                </a:lnTo>
                <a:lnTo>
                  <a:pt x="1701" y="13208"/>
                </a:lnTo>
                <a:lnTo>
                  <a:pt x="0" y="21590"/>
                </a:lnTo>
                <a:lnTo>
                  <a:pt x="1701" y="30099"/>
                </a:lnTo>
                <a:lnTo>
                  <a:pt x="6337" y="36957"/>
                </a:lnTo>
                <a:lnTo>
                  <a:pt x="13207" y="41528"/>
                </a:lnTo>
                <a:lnTo>
                  <a:pt x="21615" y="43307"/>
                </a:lnTo>
                <a:lnTo>
                  <a:pt x="108102" y="43307"/>
                </a:lnTo>
                <a:lnTo>
                  <a:pt x="116484" y="41528"/>
                </a:lnTo>
                <a:lnTo>
                  <a:pt x="123342" y="36957"/>
                </a:lnTo>
                <a:lnTo>
                  <a:pt x="128041" y="30099"/>
                </a:lnTo>
                <a:lnTo>
                  <a:pt x="129692" y="21590"/>
                </a:lnTo>
                <a:lnTo>
                  <a:pt x="128041" y="13208"/>
                </a:lnTo>
                <a:lnTo>
                  <a:pt x="123342" y="6350"/>
                </a:lnTo>
                <a:lnTo>
                  <a:pt x="116484" y="1650"/>
                </a:lnTo>
                <a:lnTo>
                  <a:pt x="108102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820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102" y="0"/>
                </a:moveTo>
                <a:lnTo>
                  <a:pt x="21615" y="0"/>
                </a:lnTo>
                <a:lnTo>
                  <a:pt x="13195" y="1650"/>
                </a:lnTo>
                <a:lnTo>
                  <a:pt x="6324" y="6350"/>
                </a:lnTo>
                <a:lnTo>
                  <a:pt x="1701" y="13208"/>
                </a:lnTo>
                <a:lnTo>
                  <a:pt x="0" y="21590"/>
                </a:lnTo>
                <a:lnTo>
                  <a:pt x="1701" y="30099"/>
                </a:lnTo>
                <a:lnTo>
                  <a:pt x="6324" y="36957"/>
                </a:lnTo>
                <a:lnTo>
                  <a:pt x="13195" y="41528"/>
                </a:lnTo>
                <a:lnTo>
                  <a:pt x="21615" y="43307"/>
                </a:lnTo>
                <a:lnTo>
                  <a:pt x="108102" y="43307"/>
                </a:lnTo>
                <a:lnTo>
                  <a:pt x="116509" y="41528"/>
                </a:lnTo>
                <a:lnTo>
                  <a:pt x="123380" y="36957"/>
                </a:lnTo>
                <a:lnTo>
                  <a:pt x="128015" y="30099"/>
                </a:lnTo>
                <a:lnTo>
                  <a:pt x="129717" y="21590"/>
                </a:lnTo>
                <a:lnTo>
                  <a:pt x="128015" y="13208"/>
                </a:lnTo>
                <a:lnTo>
                  <a:pt x="123380" y="6350"/>
                </a:lnTo>
                <a:lnTo>
                  <a:pt x="116509" y="1650"/>
                </a:lnTo>
                <a:lnTo>
                  <a:pt x="108102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0653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102" y="0"/>
                </a:moveTo>
                <a:lnTo>
                  <a:pt x="21628" y="0"/>
                </a:lnTo>
                <a:lnTo>
                  <a:pt x="13207" y="1650"/>
                </a:lnTo>
                <a:lnTo>
                  <a:pt x="6337" y="6350"/>
                </a:lnTo>
                <a:lnTo>
                  <a:pt x="1701" y="13208"/>
                </a:lnTo>
                <a:lnTo>
                  <a:pt x="0" y="21590"/>
                </a:lnTo>
                <a:lnTo>
                  <a:pt x="1701" y="30099"/>
                </a:lnTo>
                <a:lnTo>
                  <a:pt x="6337" y="36957"/>
                </a:lnTo>
                <a:lnTo>
                  <a:pt x="13207" y="41528"/>
                </a:lnTo>
                <a:lnTo>
                  <a:pt x="21628" y="43307"/>
                </a:lnTo>
                <a:lnTo>
                  <a:pt x="108102" y="43307"/>
                </a:lnTo>
                <a:lnTo>
                  <a:pt x="116509" y="41528"/>
                </a:lnTo>
                <a:lnTo>
                  <a:pt x="123380" y="36957"/>
                </a:lnTo>
                <a:lnTo>
                  <a:pt x="128016" y="30099"/>
                </a:lnTo>
                <a:lnTo>
                  <a:pt x="129717" y="21590"/>
                </a:lnTo>
                <a:lnTo>
                  <a:pt x="128016" y="13208"/>
                </a:lnTo>
                <a:lnTo>
                  <a:pt x="123380" y="6350"/>
                </a:lnTo>
                <a:lnTo>
                  <a:pt x="116509" y="1650"/>
                </a:lnTo>
                <a:lnTo>
                  <a:pt x="108102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4448" y="859282"/>
            <a:ext cx="130175" cy="43815"/>
          </a:xfrm>
          <a:custGeom>
            <a:avLst/>
            <a:gdLst/>
            <a:ahLst/>
            <a:cxnLst/>
            <a:rect l="l" t="t" r="r" b="b"/>
            <a:pathLst>
              <a:path w="130175" h="43815">
                <a:moveTo>
                  <a:pt x="108102" y="0"/>
                </a:moveTo>
                <a:lnTo>
                  <a:pt x="21615" y="0"/>
                </a:lnTo>
                <a:lnTo>
                  <a:pt x="0" y="21590"/>
                </a:lnTo>
                <a:lnTo>
                  <a:pt x="1701" y="30099"/>
                </a:lnTo>
                <a:lnTo>
                  <a:pt x="6324" y="36957"/>
                </a:lnTo>
                <a:lnTo>
                  <a:pt x="13207" y="41528"/>
                </a:lnTo>
                <a:lnTo>
                  <a:pt x="21615" y="43307"/>
                </a:lnTo>
                <a:lnTo>
                  <a:pt x="108102" y="43307"/>
                </a:lnTo>
                <a:lnTo>
                  <a:pt x="116522" y="41528"/>
                </a:lnTo>
                <a:lnTo>
                  <a:pt x="123393" y="36957"/>
                </a:lnTo>
                <a:lnTo>
                  <a:pt x="128016" y="30099"/>
                </a:lnTo>
                <a:lnTo>
                  <a:pt x="129717" y="21590"/>
                </a:lnTo>
                <a:lnTo>
                  <a:pt x="128016" y="13208"/>
                </a:lnTo>
                <a:lnTo>
                  <a:pt x="123393" y="6350"/>
                </a:lnTo>
                <a:lnTo>
                  <a:pt x="116522" y="1650"/>
                </a:lnTo>
                <a:lnTo>
                  <a:pt x="108102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5750" y="685672"/>
            <a:ext cx="172720" cy="217170"/>
          </a:xfrm>
          <a:custGeom>
            <a:avLst/>
            <a:gdLst/>
            <a:ahLst/>
            <a:cxnLst/>
            <a:rect l="l" t="t" r="r" b="b"/>
            <a:pathLst>
              <a:path w="172720" h="217169">
                <a:moveTo>
                  <a:pt x="43243" y="21717"/>
                </a:moveTo>
                <a:lnTo>
                  <a:pt x="41541" y="13208"/>
                </a:lnTo>
                <a:lnTo>
                  <a:pt x="36906" y="6350"/>
                </a:lnTo>
                <a:lnTo>
                  <a:pt x="30035" y="1778"/>
                </a:lnTo>
                <a:lnTo>
                  <a:pt x="21615" y="0"/>
                </a:lnTo>
                <a:lnTo>
                  <a:pt x="13208" y="1778"/>
                </a:lnTo>
                <a:lnTo>
                  <a:pt x="6337" y="6350"/>
                </a:lnTo>
                <a:lnTo>
                  <a:pt x="1701" y="13208"/>
                </a:lnTo>
                <a:lnTo>
                  <a:pt x="0" y="21717"/>
                </a:lnTo>
                <a:lnTo>
                  <a:pt x="0" y="108204"/>
                </a:lnTo>
                <a:lnTo>
                  <a:pt x="1701" y="116713"/>
                </a:lnTo>
                <a:lnTo>
                  <a:pt x="6337" y="123571"/>
                </a:lnTo>
                <a:lnTo>
                  <a:pt x="13208" y="128270"/>
                </a:lnTo>
                <a:lnTo>
                  <a:pt x="21615" y="129921"/>
                </a:lnTo>
                <a:lnTo>
                  <a:pt x="30035" y="128270"/>
                </a:lnTo>
                <a:lnTo>
                  <a:pt x="36906" y="123571"/>
                </a:lnTo>
                <a:lnTo>
                  <a:pt x="41541" y="116713"/>
                </a:lnTo>
                <a:lnTo>
                  <a:pt x="43243" y="108204"/>
                </a:lnTo>
                <a:lnTo>
                  <a:pt x="43243" y="21717"/>
                </a:lnTo>
                <a:close/>
              </a:path>
              <a:path w="172720" h="217169">
                <a:moveTo>
                  <a:pt x="172237" y="195199"/>
                </a:moveTo>
                <a:lnTo>
                  <a:pt x="170535" y="186817"/>
                </a:lnTo>
                <a:lnTo>
                  <a:pt x="165900" y="179959"/>
                </a:lnTo>
                <a:lnTo>
                  <a:pt x="159016" y="175260"/>
                </a:lnTo>
                <a:lnTo>
                  <a:pt x="150609" y="173609"/>
                </a:lnTo>
                <a:lnTo>
                  <a:pt x="64096" y="173736"/>
                </a:lnTo>
                <a:lnTo>
                  <a:pt x="42519" y="195453"/>
                </a:lnTo>
                <a:lnTo>
                  <a:pt x="44234" y="203835"/>
                </a:lnTo>
                <a:lnTo>
                  <a:pt x="48882" y="210693"/>
                </a:lnTo>
                <a:lnTo>
                  <a:pt x="55765" y="215265"/>
                </a:lnTo>
                <a:lnTo>
                  <a:pt x="64185" y="217043"/>
                </a:lnTo>
                <a:lnTo>
                  <a:pt x="150634" y="216916"/>
                </a:lnTo>
                <a:lnTo>
                  <a:pt x="159042" y="215265"/>
                </a:lnTo>
                <a:lnTo>
                  <a:pt x="165912" y="210566"/>
                </a:lnTo>
                <a:lnTo>
                  <a:pt x="170548" y="203708"/>
                </a:lnTo>
                <a:lnTo>
                  <a:pt x="172237" y="195199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5750" y="469265"/>
            <a:ext cx="43815" cy="130175"/>
          </a:xfrm>
          <a:custGeom>
            <a:avLst/>
            <a:gdLst/>
            <a:ahLst/>
            <a:cxnLst/>
            <a:rect l="l" t="t" r="r" b="b"/>
            <a:pathLst>
              <a:path w="43814" h="130175">
                <a:moveTo>
                  <a:pt x="21615" y="0"/>
                </a:moveTo>
                <a:lnTo>
                  <a:pt x="13207" y="1650"/>
                </a:lnTo>
                <a:lnTo>
                  <a:pt x="6337" y="6223"/>
                </a:lnTo>
                <a:lnTo>
                  <a:pt x="1701" y="13207"/>
                </a:lnTo>
                <a:lnTo>
                  <a:pt x="0" y="21589"/>
                </a:lnTo>
                <a:lnTo>
                  <a:pt x="0" y="108203"/>
                </a:lnTo>
                <a:lnTo>
                  <a:pt x="1701" y="116585"/>
                </a:lnTo>
                <a:lnTo>
                  <a:pt x="6337" y="123443"/>
                </a:lnTo>
                <a:lnTo>
                  <a:pt x="13207" y="128142"/>
                </a:lnTo>
                <a:lnTo>
                  <a:pt x="21615" y="129793"/>
                </a:lnTo>
                <a:lnTo>
                  <a:pt x="30035" y="128142"/>
                </a:lnTo>
                <a:lnTo>
                  <a:pt x="36906" y="123443"/>
                </a:lnTo>
                <a:lnTo>
                  <a:pt x="41541" y="116585"/>
                </a:lnTo>
                <a:lnTo>
                  <a:pt x="43243" y="108203"/>
                </a:lnTo>
                <a:lnTo>
                  <a:pt x="43243" y="21589"/>
                </a:lnTo>
                <a:lnTo>
                  <a:pt x="41541" y="13207"/>
                </a:lnTo>
                <a:lnTo>
                  <a:pt x="36906" y="6223"/>
                </a:lnTo>
                <a:lnTo>
                  <a:pt x="30035" y="1650"/>
                </a:lnTo>
                <a:lnTo>
                  <a:pt x="21615" y="0"/>
                </a:lnTo>
                <a:close/>
              </a:path>
            </a:pathLst>
          </a:custGeom>
          <a:solidFill>
            <a:srgbClr val="FF9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92747" y="340989"/>
            <a:ext cx="9239885" cy="9213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550" spc="45" dirty="0">
                <a:latin typeface="Trebuchet MS"/>
                <a:cs typeface="Trebuchet MS"/>
              </a:rPr>
              <a:t>Sherrington's</a:t>
            </a:r>
            <a:r>
              <a:rPr sz="2550" spc="2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law</a:t>
            </a:r>
            <a:r>
              <a:rPr sz="2550" spc="6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reciprocal</a:t>
            </a:r>
            <a:r>
              <a:rPr sz="2550" spc="114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innervation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550" dirty="0">
                <a:latin typeface="Trebuchet MS"/>
                <a:cs typeface="Trebuchet MS"/>
              </a:rPr>
              <a:t>-</a:t>
            </a:r>
            <a:r>
              <a:rPr sz="2550" spc="18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This</a:t>
            </a:r>
            <a:r>
              <a:rPr sz="2550" spc="19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law</a:t>
            </a:r>
            <a:r>
              <a:rPr sz="2550" spc="9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states</a:t>
            </a:r>
            <a:r>
              <a:rPr sz="2550" spc="1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that</a:t>
            </a:r>
            <a:r>
              <a:rPr sz="2550" spc="2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during</a:t>
            </a:r>
            <a:r>
              <a:rPr sz="2550" spc="17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ocular</a:t>
            </a:r>
            <a:r>
              <a:rPr sz="2550" spc="140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motility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</a:t>
            </a:r>
            <a:r>
              <a:rPr sz="2550" spc="1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increased</a:t>
            </a:r>
            <a:r>
              <a:rPr sz="2550" spc="215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flow</a:t>
            </a:r>
            <a:endParaRPr sz="2550">
              <a:latin typeface="Trebuchet MS"/>
              <a:cs typeface="Trebuchet MS"/>
            </a:endParaRPr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373697" y="1356778"/>
          <a:ext cx="8208644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marL="31750">
                        <a:lnSpc>
                          <a:spcPts val="2905"/>
                        </a:lnSpc>
                        <a:tabLst>
                          <a:tab pos="4959350" algn="l"/>
                        </a:tabLst>
                      </a:pPr>
                      <a:r>
                        <a:rPr sz="25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55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spc="-20" dirty="0">
                          <a:latin typeface="Trebuchet MS"/>
                          <a:cs typeface="Trebuchet MS"/>
                        </a:rPr>
                        <a:t>innervation</a:t>
                      </a:r>
                      <a:r>
                        <a:rPr sz="255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255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550" spc="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spc="-10" dirty="0">
                          <a:latin typeface="Trebuchet MS"/>
                          <a:cs typeface="Trebuchet MS"/>
                        </a:rPr>
                        <a:t>contracting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	agonist</a:t>
                      </a:r>
                      <a:r>
                        <a:rPr sz="2550" spc="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spc="-10" dirty="0">
                          <a:latin typeface="Trebuchet MS"/>
                          <a:cs typeface="Trebuchet MS"/>
                        </a:rPr>
                        <a:t>muscle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2905"/>
                        </a:lnSpc>
                      </a:pPr>
                      <a:r>
                        <a:rPr sz="2550" spc="-25" dirty="0">
                          <a:latin typeface="Trebuchet MS"/>
                          <a:cs typeface="Trebuchet MS"/>
                        </a:rPr>
                        <a:t>is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550" spc="-55" dirty="0">
                          <a:latin typeface="Trebuchet MS"/>
                          <a:cs typeface="Trebuchet MS"/>
                        </a:rPr>
                        <a:t>accompanied</a:t>
                      </a:r>
                      <a:r>
                        <a:rPr sz="255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2550" spc="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55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decreased</a:t>
                      </a:r>
                      <a:r>
                        <a:rPr sz="2550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flow</a:t>
                      </a:r>
                      <a:r>
                        <a:rPr sz="255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55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spc="-10" dirty="0">
                          <a:latin typeface="Trebuchet MS"/>
                          <a:cs typeface="Trebuchet MS"/>
                        </a:rPr>
                        <a:t>innervation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550" spc="-25" dirty="0">
                          <a:latin typeface="Trebuchet MS"/>
                          <a:cs typeface="Trebuchet MS"/>
                        </a:rPr>
                        <a:t>to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550" spc="-25" dirty="0">
                          <a:latin typeface="Trebuchet MS"/>
                          <a:cs typeface="Trebuchet MS"/>
                        </a:rPr>
                        <a:t>the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1750">
                        <a:lnSpc>
                          <a:spcPts val="3015"/>
                        </a:lnSpc>
                        <a:spcBef>
                          <a:spcPts val="200"/>
                        </a:spcBef>
                      </a:pPr>
                      <a:r>
                        <a:rPr sz="2550" dirty="0">
                          <a:latin typeface="Trebuchet MS"/>
                          <a:cs typeface="Trebuchet MS"/>
                        </a:rPr>
                        <a:t>relaxing</a:t>
                      </a:r>
                      <a:r>
                        <a:rPr sz="2550" spc="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dirty="0">
                          <a:latin typeface="Trebuchet MS"/>
                          <a:cs typeface="Trebuchet MS"/>
                        </a:rPr>
                        <a:t>antagonist</a:t>
                      </a:r>
                      <a:r>
                        <a:rPr sz="2550" spc="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50" spc="-10" dirty="0">
                          <a:latin typeface="Trebuchet MS"/>
                          <a:cs typeface="Trebuchet MS"/>
                        </a:rPr>
                        <a:t>muscle.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392112" y="2675567"/>
            <a:ext cx="9115425" cy="37445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3335" marR="5080" indent="-635">
              <a:lnSpc>
                <a:spcPct val="119400"/>
              </a:lnSpc>
              <a:spcBef>
                <a:spcPts val="50"/>
              </a:spcBef>
              <a:buChar char="&gt;"/>
              <a:tabLst>
                <a:tab pos="13335" algn="l"/>
                <a:tab pos="283210" algn="l"/>
              </a:tabLst>
            </a:pPr>
            <a:r>
              <a:rPr sz="2550" dirty="0">
                <a:latin typeface="Trebuchet MS"/>
                <a:cs typeface="Trebuchet MS"/>
              </a:rPr>
              <a:t>	During</a:t>
            </a:r>
            <a:r>
              <a:rPr sz="2550" spc="195" dirty="0">
                <a:latin typeface="Trebuchet MS"/>
                <a:cs typeface="Trebuchet MS"/>
              </a:rPr>
              <a:t> </a:t>
            </a:r>
            <a:r>
              <a:rPr sz="2550" spc="-30" dirty="0">
                <a:latin typeface="Trebuchet MS"/>
                <a:cs typeface="Trebuchet MS"/>
              </a:rPr>
              <a:t>levoversion,</a:t>
            </a:r>
            <a:r>
              <a:rPr sz="2550" spc="6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</a:t>
            </a:r>
            <a:r>
              <a:rPr sz="2550" spc="8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increased</a:t>
            </a:r>
            <a:r>
              <a:rPr sz="2550" spc="18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innervational</a:t>
            </a:r>
            <a:r>
              <a:rPr sz="2550" spc="1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flow</a:t>
            </a:r>
            <a:r>
              <a:rPr sz="2550" spc="1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to</a:t>
            </a:r>
            <a:r>
              <a:rPr sz="2550" spc="9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the </a:t>
            </a:r>
            <a:r>
              <a:rPr sz="2550" dirty="0">
                <a:latin typeface="Trebuchet MS"/>
                <a:cs typeface="Trebuchet MS"/>
              </a:rPr>
              <a:t>right</a:t>
            </a:r>
            <a:r>
              <a:rPr sz="2550" spc="110" dirty="0">
                <a:latin typeface="Trebuchet MS"/>
                <a:cs typeface="Trebuchet MS"/>
              </a:rPr>
              <a:t> </a:t>
            </a:r>
            <a:r>
              <a:rPr sz="2550" spc="-35" dirty="0">
                <a:latin typeface="Trebuchet MS"/>
                <a:cs typeface="Trebuchet MS"/>
              </a:rPr>
              <a:t>medial</a:t>
            </a:r>
            <a:r>
              <a:rPr sz="2550" spc="-8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rectus</a:t>
            </a:r>
            <a:r>
              <a:rPr sz="2550" spc="6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and</a:t>
            </a:r>
            <a:r>
              <a:rPr sz="2550" spc="1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left</a:t>
            </a:r>
            <a:r>
              <a:rPr sz="2550" spc="20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lateral</a:t>
            </a:r>
            <a:r>
              <a:rPr sz="2550" spc="-2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rectus,</a:t>
            </a:r>
            <a:r>
              <a:rPr sz="2550" spc="-5" dirty="0">
                <a:latin typeface="Trebuchet MS"/>
                <a:cs typeface="Trebuchet MS"/>
              </a:rPr>
              <a:t> </a:t>
            </a:r>
            <a:r>
              <a:rPr sz="2550" spc="-55" dirty="0">
                <a:latin typeface="Trebuchet MS"/>
                <a:cs typeface="Trebuchet MS"/>
              </a:rPr>
              <a:t>accompanied</a:t>
            </a:r>
            <a:r>
              <a:rPr sz="2550" spc="-8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by </a:t>
            </a:r>
            <a:r>
              <a:rPr sz="2550" dirty="0">
                <a:latin typeface="Trebuchet MS"/>
                <a:cs typeface="Trebuchet MS"/>
              </a:rPr>
              <a:t>decreased</a:t>
            </a:r>
            <a:r>
              <a:rPr sz="2550" spc="2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flow</a:t>
            </a:r>
            <a:r>
              <a:rPr sz="2550" spc="19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18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innervation</a:t>
            </a:r>
            <a:r>
              <a:rPr sz="2550" spc="14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to</a:t>
            </a:r>
            <a:r>
              <a:rPr sz="2550" spc="16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right</a:t>
            </a:r>
            <a:r>
              <a:rPr sz="2550" spc="25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lateral</a:t>
            </a:r>
            <a:r>
              <a:rPr sz="2550" spc="19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rectus</a:t>
            </a:r>
            <a:r>
              <a:rPr sz="2550" spc="21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and</a:t>
            </a:r>
            <a:r>
              <a:rPr sz="2550" spc="200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left </a:t>
            </a:r>
            <a:r>
              <a:rPr sz="2550" dirty="0">
                <a:latin typeface="Trebuchet MS"/>
                <a:cs typeface="Trebuchet MS"/>
              </a:rPr>
              <a:t>medial</a:t>
            </a:r>
            <a:r>
              <a:rPr sz="2550" spc="-11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rectus</a:t>
            </a:r>
            <a:endParaRPr sz="2550">
              <a:latin typeface="Trebuchet MS"/>
              <a:cs typeface="Trebuchet MS"/>
            </a:endParaRPr>
          </a:p>
          <a:p>
            <a:pPr marL="13335" marR="212090" indent="-635">
              <a:lnSpc>
                <a:spcPct val="118600"/>
              </a:lnSpc>
              <a:spcBef>
                <a:spcPts val="204"/>
              </a:spcBef>
              <a:buChar char="&gt;"/>
              <a:tabLst>
                <a:tab pos="13335" algn="l"/>
                <a:tab pos="283210" algn="l"/>
              </a:tabLst>
            </a:pPr>
            <a:r>
              <a:rPr sz="2550" dirty="0">
                <a:latin typeface="Trebuchet MS"/>
                <a:cs typeface="Trebuchet MS"/>
              </a:rPr>
              <a:t>	But</a:t>
            </a:r>
            <a:r>
              <a:rPr sz="2550" spc="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</a:t>
            </a:r>
            <a:r>
              <a:rPr sz="2550" spc="-3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certain</a:t>
            </a:r>
            <a:r>
              <a:rPr sz="2550" spc="5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pathological</a:t>
            </a:r>
            <a:r>
              <a:rPr sz="2550" spc="5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condition</a:t>
            </a:r>
            <a:r>
              <a:rPr sz="2550" spc="-15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,co-</a:t>
            </a:r>
            <a:r>
              <a:rPr sz="2550" spc="-10" dirty="0">
                <a:latin typeface="Trebuchet MS"/>
                <a:cs typeface="Trebuchet MS"/>
              </a:rPr>
              <a:t>contraction</a:t>
            </a:r>
            <a:r>
              <a:rPr sz="2550" spc="45" dirty="0">
                <a:latin typeface="Trebuchet MS"/>
                <a:cs typeface="Trebuchet MS"/>
              </a:rPr>
              <a:t> </a:t>
            </a:r>
            <a:r>
              <a:rPr sz="2550" spc="30" dirty="0">
                <a:latin typeface="Trebuchet MS"/>
                <a:cs typeface="Trebuchet MS"/>
              </a:rPr>
              <a:t>of </a:t>
            </a:r>
            <a:r>
              <a:rPr sz="2550" dirty="0">
                <a:latin typeface="Trebuchet MS"/>
                <a:cs typeface="Trebuchet MS"/>
              </a:rPr>
              <a:t>antagonistic</a:t>
            </a:r>
            <a:r>
              <a:rPr sz="2550" spc="4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muscles</a:t>
            </a:r>
            <a:r>
              <a:rPr sz="2550" spc="6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instead</a:t>
            </a:r>
            <a:r>
              <a:rPr sz="2550" spc="4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relaxation</a:t>
            </a:r>
            <a:r>
              <a:rPr sz="2550" spc="7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antagonist</a:t>
            </a:r>
            <a:r>
              <a:rPr sz="2550" spc="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muscle </a:t>
            </a:r>
            <a:r>
              <a:rPr sz="2550" spc="-25" dirty="0">
                <a:latin typeface="Trebuchet MS"/>
                <a:cs typeface="Trebuchet MS"/>
              </a:rPr>
              <a:t>occurs.</a:t>
            </a:r>
            <a:r>
              <a:rPr sz="2550" spc="-17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For</a:t>
            </a:r>
            <a:r>
              <a:rPr sz="2550" spc="-160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e.g</a:t>
            </a:r>
            <a:r>
              <a:rPr sz="2550" spc="-155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Duane's</a:t>
            </a:r>
            <a:r>
              <a:rPr sz="2550" spc="2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retraction</a:t>
            </a:r>
            <a:r>
              <a:rPr sz="2550" spc="-40" dirty="0">
                <a:latin typeface="Trebuchet MS"/>
                <a:cs typeface="Trebuchet MS"/>
              </a:rPr>
              <a:t> </a:t>
            </a:r>
            <a:r>
              <a:rPr sz="2550" spc="-35" dirty="0">
                <a:latin typeface="Trebuchet MS"/>
                <a:cs typeface="Trebuchet MS"/>
              </a:rPr>
              <a:t>syndrome,</a:t>
            </a:r>
            <a:r>
              <a:rPr sz="2550" spc="-60" dirty="0">
                <a:latin typeface="Trebuchet MS"/>
                <a:cs typeface="Trebuchet MS"/>
              </a:rPr>
              <a:t> limits</a:t>
            </a:r>
            <a:r>
              <a:rPr sz="2550" spc="-15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the </a:t>
            </a:r>
            <a:r>
              <a:rPr sz="2550" dirty="0">
                <a:latin typeface="Trebuchet MS"/>
                <a:cs typeface="Trebuchet MS"/>
              </a:rPr>
              <a:t>amount</a:t>
            </a:r>
            <a:r>
              <a:rPr sz="2550" spc="3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of</a:t>
            </a:r>
            <a:r>
              <a:rPr sz="2550" spc="60" dirty="0">
                <a:latin typeface="Trebuchet MS"/>
                <a:cs typeface="Trebuchet MS"/>
              </a:rPr>
              <a:t> </a:t>
            </a:r>
            <a:r>
              <a:rPr sz="2550" spc="-35" dirty="0">
                <a:latin typeface="Trebuchet MS"/>
                <a:cs typeface="Trebuchet MS"/>
              </a:rPr>
              <a:t>movement</a:t>
            </a:r>
            <a:r>
              <a:rPr sz="2550" spc="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achievable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725" y="218947"/>
            <a:ext cx="9286875" cy="6617970"/>
            <a:chOff x="466725" y="218947"/>
            <a:chExt cx="9286875" cy="6617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323722"/>
              <a:ext cx="9182100" cy="65131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91125" y="2428112"/>
              <a:ext cx="47625" cy="4037329"/>
            </a:xfrm>
            <a:custGeom>
              <a:avLst/>
              <a:gdLst/>
              <a:ahLst/>
              <a:cxnLst/>
              <a:rect l="l" t="t" r="r" b="b"/>
              <a:pathLst>
                <a:path w="47625" h="4037329">
                  <a:moveTo>
                    <a:pt x="23622" y="0"/>
                  </a:moveTo>
                  <a:lnTo>
                    <a:pt x="14477" y="2032"/>
                  </a:lnTo>
                  <a:lnTo>
                    <a:pt x="6985" y="7365"/>
                  </a:lnTo>
                  <a:lnTo>
                    <a:pt x="1904" y="15366"/>
                  </a:lnTo>
                  <a:lnTo>
                    <a:pt x="0" y="25146"/>
                  </a:lnTo>
                  <a:lnTo>
                    <a:pt x="0" y="4011929"/>
                  </a:lnTo>
                  <a:lnTo>
                    <a:pt x="1904" y="4021709"/>
                  </a:lnTo>
                  <a:lnTo>
                    <a:pt x="6985" y="4029710"/>
                  </a:lnTo>
                  <a:lnTo>
                    <a:pt x="14477" y="4035171"/>
                  </a:lnTo>
                  <a:lnTo>
                    <a:pt x="23622" y="4037203"/>
                  </a:lnTo>
                  <a:lnTo>
                    <a:pt x="32892" y="4035171"/>
                  </a:lnTo>
                  <a:lnTo>
                    <a:pt x="40386" y="4029710"/>
                  </a:lnTo>
                  <a:lnTo>
                    <a:pt x="45465" y="4021709"/>
                  </a:lnTo>
                  <a:lnTo>
                    <a:pt x="47244" y="4011929"/>
                  </a:lnTo>
                  <a:lnTo>
                    <a:pt x="47244" y="25146"/>
                  </a:lnTo>
                  <a:lnTo>
                    <a:pt x="45465" y="15366"/>
                  </a:lnTo>
                  <a:lnTo>
                    <a:pt x="40386" y="7365"/>
                  </a:lnTo>
                  <a:lnTo>
                    <a:pt x="32892" y="2032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225" y="599947"/>
              <a:ext cx="129692" cy="1038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54417" y="599947"/>
              <a:ext cx="8347075" cy="1179195"/>
            </a:xfrm>
            <a:custGeom>
              <a:avLst/>
              <a:gdLst/>
              <a:ahLst/>
              <a:cxnLst/>
              <a:rect l="l" t="t" r="r" b="b"/>
              <a:pathLst>
                <a:path w="8347075" h="1179195">
                  <a:moveTo>
                    <a:pt x="129755" y="21590"/>
                  </a:moveTo>
                  <a:lnTo>
                    <a:pt x="127977" y="13208"/>
                  </a:lnTo>
                  <a:lnTo>
                    <a:pt x="123405" y="6350"/>
                  </a:lnTo>
                  <a:lnTo>
                    <a:pt x="116547" y="1651"/>
                  </a:lnTo>
                  <a:lnTo>
                    <a:pt x="108165" y="0"/>
                  </a:lnTo>
                  <a:lnTo>
                    <a:pt x="21678" y="0"/>
                  </a:lnTo>
                  <a:lnTo>
                    <a:pt x="13195" y="1651"/>
                  </a:lnTo>
                  <a:lnTo>
                    <a:pt x="6324" y="6350"/>
                  </a:lnTo>
                  <a:lnTo>
                    <a:pt x="1689" y="13208"/>
                  </a:lnTo>
                  <a:lnTo>
                    <a:pt x="0" y="21590"/>
                  </a:lnTo>
                  <a:lnTo>
                    <a:pt x="1689" y="30099"/>
                  </a:lnTo>
                  <a:lnTo>
                    <a:pt x="6324" y="36957"/>
                  </a:lnTo>
                  <a:lnTo>
                    <a:pt x="13195" y="41656"/>
                  </a:lnTo>
                  <a:lnTo>
                    <a:pt x="21678" y="43307"/>
                  </a:lnTo>
                  <a:lnTo>
                    <a:pt x="108165" y="43307"/>
                  </a:lnTo>
                  <a:lnTo>
                    <a:pt x="116547" y="41656"/>
                  </a:lnTo>
                  <a:lnTo>
                    <a:pt x="123405" y="36957"/>
                  </a:lnTo>
                  <a:lnTo>
                    <a:pt x="127977" y="30099"/>
                  </a:lnTo>
                  <a:lnTo>
                    <a:pt x="129755" y="21590"/>
                  </a:lnTo>
                  <a:close/>
                </a:path>
                <a:path w="8347075" h="1179195">
                  <a:moveTo>
                    <a:pt x="346036" y="21590"/>
                  </a:moveTo>
                  <a:lnTo>
                    <a:pt x="344258" y="13208"/>
                  </a:lnTo>
                  <a:lnTo>
                    <a:pt x="339686" y="6350"/>
                  </a:lnTo>
                  <a:lnTo>
                    <a:pt x="332828" y="1651"/>
                  </a:lnTo>
                  <a:lnTo>
                    <a:pt x="324319" y="0"/>
                  </a:lnTo>
                  <a:lnTo>
                    <a:pt x="237832" y="0"/>
                  </a:lnTo>
                  <a:lnTo>
                    <a:pt x="229450" y="1651"/>
                  </a:lnTo>
                  <a:lnTo>
                    <a:pt x="222592" y="6350"/>
                  </a:lnTo>
                  <a:lnTo>
                    <a:pt x="218020" y="13208"/>
                  </a:lnTo>
                  <a:lnTo>
                    <a:pt x="216242" y="21590"/>
                  </a:lnTo>
                  <a:lnTo>
                    <a:pt x="218020" y="30099"/>
                  </a:lnTo>
                  <a:lnTo>
                    <a:pt x="222592" y="36957"/>
                  </a:lnTo>
                  <a:lnTo>
                    <a:pt x="229450" y="41656"/>
                  </a:lnTo>
                  <a:lnTo>
                    <a:pt x="237832" y="43307"/>
                  </a:lnTo>
                  <a:lnTo>
                    <a:pt x="324319" y="43307"/>
                  </a:lnTo>
                  <a:lnTo>
                    <a:pt x="332828" y="41656"/>
                  </a:lnTo>
                  <a:lnTo>
                    <a:pt x="339686" y="36957"/>
                  </a:lnTo>
                  <a:lnTo>
                    <a:pt x="344258" y="30099"/>
                  </a:lnTo>
                  <a:lnTo>
                    <a:pt x="346036" y="21590"/>
                  </a:lnTo>
                  <a:close/>
                </a:path>
                <a:path w="8347075" h="1179195">
                  <a:moveTo>
                    <a:pt x="562190" y="21590"/>
                  </a:moveTo>
                  <a:lnTo>
                    <a:pt x="560412" y="13208"/>
                  </a:lnTo>
                  <a:lnTo>
                    <a:pt x="555840" y="6350"/>
                  </a:lnTo>
                  <a:lnTo>
                    <a:pt x="548982" y="1651"/>
                  </a:lnTo>
                  <a:lnTo>
                    <a:pt x="540600" y="0"/>
                  </a:lnTo>
                  <a:lnTo>
                    <a:pt x="454113" y="0"/>
                  </a:lnTo>
                  <a:lnTo>
                    <a:pt x="445604" y="1651"/>
                  </a:lnTo>
                  <a:lnTo>
                    <a:pt x="438746" y="6350"/>
                  </a:lnTo>
                  <a:lnTo>
                    <a:pt x="434174" y="13208"/>
                  </a:lnTo>
                  <a:lnTo>
                    <a:pt x="432396" y="21590"/>
                  </a:lnTo>
                  <a:lnTo>
                    <a:pt x="434174" y="30099"/>
                  </a:lnTo>
                  <a:lnTo>
                    <a:pt x="438746" y="36957"/>
                  </a:lnTo>
                  <a:lnTo>
                    <a:pt x="445604" y="41656"/>
                  </a:lnTo>
                  <a:lnTo>
                    <a:pt x="454113" y="43307"/>
                  </a:lnTo>
                  <a:lnTo>
                    <a:pt x="540600" y="43307"/>
                  </a:lnTo>
                  <a:lnTo>
                    <a:pt x="548982" y="41656"/>
                  </a:lnTo>
                  <a:lnTo>
                    <a:pt x="555840" y="36957"/>
                  </a:lnTo>
                  <a:lnTo>
                    <a:pt x="560412" y="30099"/>
                  </a:lnTo>
                  <a:lnTo>
                    <a:pt x="562190" y="21590"/>
                  </a:lnTo>
                  <a:close/>
                </a:path>
                <a:path w="8347075" h="1179195">
                  <a:moveTo>
                    <a:pt x="778344" y="21590"/>
                  </a:moveTo>
                  <a:lnTo>
                    <a:pt x="776693" y="13208"/>
                  </a:lnTo>
                  <a:lnTo>
                    <a:pt x="771994" y="6350"/>
                  </a:lnTo>
                  <a:lnTo>
                    <a:pt x="765136" y="1651"/>
                  </a:lnTo>
                  <a:lnTo>
                    <a:pt x="756754" y="0"/>
                  </a:lnTo>
                  <a:lnTo>
                    <a:pt x="670267" y="0"/>
                  </a:lnTo>
                  <a:lnTo>
                    <a:pt x="661885" y="1651"/>
                  </a:lnTo>
                  <a:lnTo>
                    <a:pt x="655027" y="6350"/>
                  </a:lnTo>
                  <a:lnTo>
                    <a:pt x="650328" y="13208"/>
                  </a:lnTo>
                  <a:lnTo>
                    <a:pt x="648677" y="21590"/>
                  </a:lnTo>
                  <a:lnTo>
                    <a:pt x="650328" y="30099"/>
                  </a:lnTo>
                  <a:lnTo>
                    <a:pt x="655027" y="36957"/>
                  </a:lnTo>
                  <a:lnTo>
                    <a:pt x="661885" y="41656"/>
                  </a:lnTo>
                  <a:lnTo>
                    <a:pt x="670267" y="43307"/>
                  </a:lnTo>
                  <a:lnTo>
                    <a:pt x="756754" y="43307"/>
                  </a:lnTo>
                  <a:lnTo>
                    <a:pt x="765136" y="41656"/>
                  </a:lnTo>
                  <a:lnTo>
                    <a:pt x="771994" y="36957"/>
                  </a:lnTo>
                  <a:lnTo>
                    <a:pt x="776693" y="30099"/>
                  </a:lnTo>
                  <a:lnTo>
                    <a:pt x="778344" y="21590"/>
                  </a:lnTo>
                  <a:close/>
                </a:path>
                <a:path w="8347075" h="1179195">
                  <a:moveTo>
                    <a:pt x="994625" y="21590"/>
                  </a:moveTo>
                  <a:lnTo>
                    <a:pt x="992847" y="13208"/>
                  </a:lnTo>
                  <a:lnTo>
                    <a:pt x="988275" y="6350"/>
                  </a:lnTo>
                  <a:lnTo>
                    <a:pt x="981417" y="1651"/>
                  </a:lnTo>
                  <a:lnTo>
                    <a:pt x="972908" y="0"/>
                  </a:lnTo>
                  <a:lnTo>
                    <a:pt x="886548" y="0"/>
                  </a:lnTo>
                  <a:lnTo>
                    <a:pt x="878039" y="1651"/>
                  </a:lnTo>
                  <a:lnTo>
                    <a:pt x="871181" y="6350"/>
                  </a:lnTo>
                  <a:lnTo>
                    <a:pt x="866609" y="13208"/>
                  </a:lnTo>
                  <a:lnTo>
                    <a:pt x="864831" y="21590"/>
                  </a:lnTo>
                  <a:lnTo>
                    <a:pt x="866609" y="30099"/>
                  </a:lnTo>
                  <a:lnTo>
                    <a:pt x="871181" y="36957"/>
                  </a:lnTo>
                  <a:lnTo>
                    <a:pt x="878039" y="41656"/>
                  </a:lnTo>
                  <a:lnTo>
                    <a:pt x="886548" y="43307"/>
                  </a:lnTo>
                  <a:lnTo>
                    <a:pt x="972908" y="43307"/>
                  </a:lnTo>
                  <a:lnTo>
                    <a:pt x="981417" y="41656"/>
                  </a:lnTo>
                  <a:lnTo>
                    <a:pt x="988275" y="36957"/>
                  </a:lnTo>
                  <a:lnTo>
                    <a:pt x="992847" y="30099"/>
                  </a:lnTo>
                  <a:lnTo>
                    <a:pt x="994625" y="21590"/>
                  </a:lnTo>
                  <a:close/>
                </a:path>
                <a:path w="8347075" h="1179195">
                  <a:moveTo>
                    <a:pt x="1210779" y="21590"/>
                  </a:moveTo>
                  <a:lnTo>
                    <a:pt x="1209128" y="13208"/>
                  </a:lnTo>
                  <a:lnTo>
                    <a:pt x="1204429" y="6350"/>
                  </a:lnTo>
                  <a:lnTo>
                    <a:pt x="1197571" y="1651"/>
                  </a:lnTo>
                  <a:lnTo>
                    <a:pt x="1189189" y="0"/>
                  </a:lnTo>
                  <a:lnTo>
                    <a:pt x="1102702" y="0"/>
                  </a:lnTo>
                  <a:lnTo>
                    <a:pt x="1094320" y="1651"/>
                  </a:lnTo>
                  <a:lnTo>
                    <a:pt x="1087462" y="6350"/>
                  </a:lnTo>
                  <a:lnTo>
                    <a:pt x="1082763" y="13208"/>
                  </a:lnTo>
                  <a:lnTo>
                    <a:pt x="1081112" y="21590"/>
                  </a:lnTo>
                  <a:lnTo>
                    <a:pt x="1082763" y="30099"/>
                  </a:lnTo>
                  <a:lnTo>
                    <a:pt x="1087462" y="36957"/>
                  </a:lnTo>
                  <a:lnTo>
                    <a:pt x="1094320" y="41656"/>
                  </a:lnTo>
                  <a:lnTo>
                    <a:pt x="1102702" y="43307"/>
                  </a:lnTo>
                  <a:lnTo>
                    <a:pt x="1189189" y="43307"/>
                  </a:lnTo>
                  <a:lnTo>
                    <a:pt x="1197571" y="41656"/>
                  </a:lnTo>
                  <a:lnTo>
                    <a:pt x="1204429" y="36957"/>
                  </a:lnTo>
                  <a:lnTo>
                    <a:pt x="1209128" y="30099"/>
                  </a:lnTo>
                  <a:lnTo>
                    <a:pt x="1210779" y="21590"/>
                  </a:lnTo>
                  <a:close/>
                </a:path>
                <a:path w="8347075" h="1179195">
                  <a:moveTo>
                    <a:pt x="1427060" y="21590"/>
                  </a:moveTo>
                  <a:lnTo>
                    <a:pt x="1425282" y="13208"/>
                  </a:lnTo>
                  <a:lnTo>
                    <a:pt x="1420710" y="6350"/>
                  </a:lnTo>
                  <a:lnTo>
                    <a:pt x="1413852" y="1651"/>
                  </a:lnTo>
                  <a:lnTo>
                    <a:pt x="1405343" y="0"/>
                  </a:lnTo>
                  <a:lnTo>
                    <a:pt x="1318856" y="0"/>
                  </a:lnTo>
                  <a:lnTo>
                    <a:pt x="1310474" y="1651"/>
                  </a:lnTo>
                  <a:lnTo>
                    <a:pt x="1303616" y="6350"/>
                  </a:lnTo>
                  <a:lnTo>
                    <a:pt x="1298917" y="13208"/>
                  </a:lnTo>
                  <a:lnTo>
                    <a:pt x="1297266" y="21590"/>
                  </a:lnTo>
                  <a:lnTo>
                    <a:pt x="1298917" y="30099"/>
                  </a:lnTo>
                  <a:lnTo>
                    <a:pt x="1303616" y="36957"/>
                  </a:lnTo>
                  <a:lnTo>
                    <a:pt x="1310474" y="41656"/>
                  </a:lnTo>
                  <a:lnTo>
                    <a:pt x="1318856" y="43307"/>
                  </a:lnTo>
                  <a:lnTo>
                    <a:pt x="1405343" y="43307"/>
                  </a:lnTo>
                  <a:lnTo>
                    <a:pt x="1413852" y="41656"/>
                  </a:lnTo>
                  <a:lnTo>
                    <a:pt x="1420710" y="36957"/>
                  </a:lnTo>
                  <a:lnTo>
                    <a:pt x="1425282" y="30099"/>
                  </a:lnTo>
                  <a:lnTo>
                    <a:pt x="1427060" y="21590"/>
                  </a:lnTo>
                  <a:close/>
                </a:path>
                <a:path w="8347075" h="1179195">
                  <a:moveTo>
                    <a:pt x="1643214" y="21590"/>
                  </a:moveTo>
                  <a:lnTo>
                    <a:pt x="1641563" y="13208"/>
                  </a:lnTo>
                  <a:lnTo>
                    <a:pt x="1636864" y="6350"/>
                  </a:lnTo>
                  <a:lnTo>
                    <a:pt x="1630006" y="1651"/>
                  </a:lnTo>
                  <a:lnTo>
                    <a:pt x="1621624" y="0"/>
                  </a:lnTo>
                  <a:lnTo>
                    <a:pt x="1535137" y="0"/>
                  </a:lnTo>
                  <a:lnTo>
                    <a:pt x="1526755" y="1651"/>
                  </a:lnTo>
                  <a:lnTo>
                    <a:pt x="1519770" y="6350"/>
                  </a:lnTo>
                  <a:lnTo>
                    <a:pt x="1515198" y="13208"/>
                  </a:lnTo>
                  <a:lnTo>
                    <a:pt x="1513547" y="21590"/>
                  </a:lnTo>
                  <a:lnTo>
                    <a:pt x="1515198" y="30099"/>
                  </a:lnTo>
                  <a:lnTo>
                    <a:pt x="1519770" y="36957"/>
                  </a:lnTo>
                  <a:lnTo>
                    <a:pt x="1526755" y="41656"/>
                  </a:lnTo>
                  <a:lnTo>
                    <a:pt x="1535137" y="43307"/>
                  </a:lnTo>
                  <a:lnTo>
                    <a:pt x="1621624" y="43307"/>
                  </a:lnTo>
                  <a:lnTo>
                    <a:pt x="1630006" y="41656"/>
                  </a:lnTo>
                  <a:lnTo>
                    <a:pt x="1636864" y="36957"/>
                  </a:lnTo>
                  <a:lnTo>
                    <a:pt x="1641563" y="30099"/>
                  </a:lnTo>
                  <a:lnTo>
                    <a:pt x="1643214" y="21590"/>
                  </a:lnTo>
                  <a:close/>
                </a:path>
                <a:path w="8347075" h="1179195">
                  <a:moveTo>
                    <a:pt x="1859495" y="21590"/>
                  </a:moveTo>
                  <a:lnTo>
                    <a:pt x="1857717" y="13208"/>
                  </a:lnTo>
                  <a:lnTo>
                    <a:pt x="1853145" y="6350"/>
                  </a:lnTo>
                  <a:lnTo>
                    <a:pt x="1846287" y="1651"/>
                  </a:lnTo>
                  <a:lnTo>
                    <a:pt x="1837778" y="0"/>
                  </a:lnTo>
                  <a:lnTo>
                    <a:pt x="1751291" y="0"/>
                  </a:lnTo>
                  <a:lnTo>
                    <a:pt x="1742909" y="1651"/>
                  </a:lnTo>
                  <a:lnTo>
                    <a:pt x="1736051" y="6350"/>
                  </a:lnTo>
                  <a:lnTo>
                    <a:pt x="1731352" y="13208"/>
                  </a:lnTo>
                  <a:lnTo>
                    <a:pt x="1729701" y="21590"/>
                  </a:lnTo>
                  <a:lnTo>
                    <a:pt x="1731352" y="30099"/>
                  </a:lnTo>
                  <a:lnTo>
                    <a:pt x="1736051" y="36957"/>
                  </a:lnTo>
                  <a:lnTo>
                    <a:pt x="1742909" y="41656"/>
                  </a:lnTo>
                  <a:lnTo>
                    <a:pt x="1751291" y="43307"/>
                  </a:lnTo>
                  <a:lnTo>
                    <a:pt x="1837778" y="43307"/>
                  </a:lnTo>
                  <a:lnTo>
                    <a:pt x="1846287" y="41656"/>
                  </a:lnTo>
                  <a:lnTo>
                    <a:pt x="1853145" y="36957"/>
                  </a:lnTo>
                  <a:lnTo>
                    <a:pt x="1857717" y="30099"/>
                  </a:lnTo>
                  <a:lnTo>
                    <a:pt x="1859495" y="21590"/>
                  </a:lnTo>
                  <a:close/>
                </a:path>
                <a:path w="8347075" h="1179195">
                  <a:moveTo>
                    <a:pt x="2075649" y="21590"/>
                  </a:moveTo>
                  <a:lnTo>
                    <a:pt x="2073986" y="13208"/>
                  </a:lnTo>
                  <a:lnTo>
                    <a:pt x="2069287" y="6350"/>
                  </a:lnTo>
                  <a:lnTo>
                    <a:pt x="2062441" y="1651"/>
                  </a:lnTo>
                  <a:lnTo>
                    <a:pt x="2054059" y="0"/>
                  </a:lnTo>
                  <a:lnTo>
                    <a:pt x="1967572" y="0"/>
                  </a:lnTo>
                  <a:lnTo>
                    <a:pt x="1959190" y="1651"/>
                  </a:lnTo>
                  <a:lnTo>
                    <a:pt x="1952332" y="6350"/>
                  </a:lnTo>
                  <a:lnTo>
                    <a:pt x="1947633" y="13208"/>
                  </a:lnTo>
                  <a:lnTo>
                    <a:pt x="1945982" y="21590"/>
                  </a:lnTo>
                  <a:lnTo>
                    <a:pt x="1947633" y="30099"/>
                  </a:lnTo>
                  <a:lnTo>
                    <a:pt x="1952332" y="36957"/>
                  </a:lnTo>
                  <a:lnTo>
                    <a:pt x="1959190" y="41656"/>
                  </a:lnTo>
                  <a:lnTo>
                    <a:pt x="1967572" y="43307"/>
                  </a:lnTo>
                  <a:lnTo>
                    <a:pt x="2054059" y="43307"/>
                  </a:lnTo>
                  <a:lnTo>
                    <a:pt x="2062441" y="41656"/>
                  </a:lnTo>
                  <a:lnTo>
                    <a:pt x="2069287" y="36957"/>
                  </a:lnTo>
                  <a:lnTo>
                    <a:pt x="2073986" y="30099"/>
                  </a:lnTo>
                  <a:lnTo>
                    <a:pt x="2075649" y="21590"/>
                  </a:lnTo>
                  <a:close/>
                </a:path>
                <a:path w="8347075" h="1179195">
                  <a:moveTo>
                    <a:pt x="2291804" y="21590"/>
                  </a:moveTo>
                  <a:lnTo>
                    <a:pt x="2290153" y="13208"/>
                  </a:lnTo>
                  <a:lnTo>
                    <a:pt x="2285454" y="6350"/>
                  </a:lnTo>
                  <a:lnTo>
                    <a:pt x="2278596" y="1651"/>
                  </a:lnTo>
                  <a:lnTo>
                    <a:pt x="2270214" y="0"/>
                  </a:lnTo>
                  <a:lnTo>
                    <a:pt x="2183727" y="0"/>
                  </a:lnTo>
                  <a:lnTo>
                    <a:pt x="2175345" y="1651"/>
                  </a:lnTo>
                  <a:lnTo>
                    <a:pt x="2168487" y="6350"/>
                  </a:lnTo>
                  <a:lnTo>
                    <a:pt x="2163788" y="13208"/>
                  </a:lnTo>
                  <a:lnTo>
                    <a:pt x="2162137" y="21590"/>
                  </a:lnTo>
                  <a:lnTo>
                    <a:pt x="2163788" y="30099"/>
                  </a:lnTo>
                  <a:lnTo>
                    <a:pt x="2168487" y="36957"/>
                  </a:lnTo>
                  <a:lnTo>
                    <a:pt x="2175345" y="41656"/>
                  </a:lnTo>
                  <a:lnTo>
                    <a:pt x="2183727" y="43307"/>
                  </a:lnTo>
                  <a:lnTo>
                    <a:pt x="2270214" y="43307"/>
                  </a:lnTo>
                  <a:lnTo>
                    <a:pt x="2278596" y="41656"/>
                  </a:lnTo>
                  <a:lnTo>
                    <a:pt x="2285454" y="36957"/>
                  </a:lnTo>
                  <a:lnTo>
                    <a:pt x="2290153" y="30099"/>
                  </a:lnTo>
                  <a:lnTo>
                    <a:pt x="2291804" y="21590"/>
                  </a:lnTo>
                  <a:close/>
                </a:path>
                <a:path w="8347075" h="1179195">
                  <a:moveTo>
                    <a:pt x="2508085" y="21590"/>
                  </a:moveTo>
                  <a:lnTo>
                    <a:pt x="2506434" y="13208"/>
                  </a:lnTo>
                  <a:lnTo>
                    <a:pt x="2501735" y="6350"/>
                  </a:lnTo>
                  <a:lnTo>
                    <a:pt x="2494877" y="1651"/>
                  </a:lnTo>
                  <a:lnTo>
                    <a:pt x="2486495" y="0"/>
                  </a:lnTo>
                  <a:lnTo>
                    <a:pt x="2400008" y="0"/>
                  </a:lnTo>
                  <a:lnTo>
                    <a:pt x="2391499" y="1651"/>
                  </a:lnTo>
                  <a:lnTo>
                    <a:pt x="2384641" y="6350"/>
                  </a:lnTo>
                  <a:lnTo>
                    <a:pt x="2380069" y="13208"/>
                  </a:lnTo>
                  <a:lnTo>
                    <a:pt x="2378291" y="21590"/>
                  </a:lnTo>
                  <a:lnTo>
                    <a:pt x="2380069" y="30099"/>
                  </a:lnTo>
                  <a:lnTo>
                    <a:pt x="2384641" y="36957"/>
                  </a:lnTo>
                  <a:lnTo>
                    <a:pt x="2391499" y="41656"/>
                  </a:lnTo>
                  <a:lnTo>
                    <a:pt x="2400008" y="43307"/>
                  </a:lnTo>
                  <a:lnTo>
                    <a:pt x="2486495" y="43307"/>
                  </a:lnTo>
                  <a:lnTo>
                    <a:pt x="2494877" y="41656"/>
                  </a:lnTo>
                  <a:lnTo>
                    <a:pt x="2501735" y="36957"/>
                  </a:lnTo>
                  <a:lnTo>
                    <a:pt x="2506434" y="30099"/>
                  </a:lnTo>
                  <a:lnTo>
                    <a:pt x="2508085" y="21590"/>
                  </a:lnTo>
                  <a:close/>
                </a:path>
                <a:path w="8347075" h="1179195">
                  <a:moveTo>
                    <a:pt x="2647150" y="1156843"/>
                  </a:moveTo>
                  <a:lnTo>
                    <a:pt x="2645372" y="1148461"/>
                  </a:lnTo>
                  <a:lnTo>
                    <a:pt x="2640800" y="1141476"/>
                  </a:lnTo>
                  <a:lnTo>
                    <a:pt x="2633942" y="1136904"/>
                  </a:lnTo>
                  <a:lnTo>
                    <a:pt x="2625560" y="1135126"/>
                  </a:lnTo>
                  <a:lnTo>
                    <a:pt x="2539073" y="1135126"/>
                  </a:lnTo>
                  <a:lnTo>
                    <a:pt x="2530564" y="1136904"/>
                  </a:lnTo>
                  <a:lnTo>
                    <a:pt x="2523706" y="1141476"/>
                  </a:lnTo>
                  <a:lnTo>
                    <a:pt x="2519134" y="1148461"/>
                  </a:lnTo>
                  <a:lnTo>
                    <a:pt x="2517356" y="1156843"/>
                  </a:lnTo>
                  <a:lnTo>
                    <a:pt x="2519134" y="1165352"/>
                  </a:lnTo>
                  <a:lnTo>
                    <a:pt x="2523706" y="1172210"/>
                  </a:lnTo>
                  <a:lnTo>
                    <a:pt x="2530564" y="1176909"/>
                  </a:lnTo>
                  <a:lnTo>
                    <a:pt x="2539073" y="1178560"/>
                  </a:lnTo>
                  <a:lnTo>
                    <a:pt x="2625560" y="1178560"/>
                  </a:lnTo>
                  <a:lnTo>
                    <a:pt x="2633942" y="1176909"/>
                  </a:lnTo>
                  <a:lnTo>
                    <a:pt x="2640800" y="1172210"/>
                  </a:lnTo>
                  <a:lnTo>
                    <a:pt x="2645372" y="1165352"/>
                  </a:lnTo>
                  <a:lnTo>
                    <a:pt x="2647150" y="1156843"/>
                  </a:lnTo>
                  <a:close/>
                </a:path>
                <a:path w="8347075" h="1179195">
                  <a:moveTo>
                    <a:pt x="2724239" y="21590"/>
                  </a:moveTo>
                  <a:lnTo>
                    <a:pt x="2722588" y="13208"/>
                  </a:lnTo>
                  <a:lnTo>
                    <a:pt x="2718016" y="6350"/>
                  </a:lnTo>
                  <a:lnTo>
                    <a:pt x="2711031" y="1651"/>
                  </a:lnTo>
                  <a:lnTo>
                    <a:pt x="2702649" y="0"/>
                  </a:lnTo>
                  <a:lnTo>
                    <a:pt x="2616162" y="0"/>
                  </a:lnTo>
                  <a:lnTo>
                    <a:pt x="2607780" y="1651"/>
                  </a:lnTo>
                  <a:lnTo>
                    <a:pt x="2600922" y="6350"/>
                  </a:lnTo>
                  <a:lnTo>
                    <a:pt x="2596223" y="13208"/>
                  </a:lnTo>
                  <a:lnTo>
                    <a:pt x="2594572" y="21590"/>
                  </a:lnTo>
                  <a:lnTo>
                    <a:pt x="2596223" y="30099"/>
                  </a:lnTo>
                  <a:lnTo>
                    <a:pt x="2600922" y="36957"/>
                  </a:lnTo>
                  <a:lnTo>
                    <a:pt x="2607780" y="41656"/>
                  </a:lnTo>
                  <a:lnTo>
                    <a:pt x="2616162" y="43307"/>
                  </a:lnTo>
                  <a:lnTo>
                    <a:pt x="2702649" y="43307"/>
                  </a:lnTo>
                  <a:lnTo>
                    <a:pt x="2711031" y="41656"/>
                  </a:lnTo>
                  <a:lnTo>
                    <a:pt x="2718016" y="36957"/>
                  </a:lnTo>
                  <a:lnTo>
                    <a:pt x="2722588" y="30099"/>
                  </a:lnTo>
                  <a:lnTo>
                    <a:pt x="2724239" y="21590"/>
                  </a:lnTo>
                  <a:close/>
                </a:path>
                <a:path w="8347075" h="1179195">
                  <a:moveTo>
                    <a:pt x="2863304" y="1156843"/>
                  </a:moveTo>
                  <a:lnTo>
                    <a:pt x="2861653" y="1148461"/>
                  </a:lnTo>
                  <a:lnTo>
                    <a:pt x="2857081" y="1141476"/>
                  </a:lnTo>
                  <a:lnTo>
                    <a:pt x="2850096" y="1136904"/>
                  </a:lnTo>
                  <a:lnTo>
                    <a:pt x="2841714" y="1135126"/>
                  </a:lnTo>
                  <a:lnTo>
                    <a:pt x="2755227" y="1135126"/>
                  </a:lnTo>
                  <a:lnTo>
                    <a:pt x="2746845" y="1136904"/>
                  </a:lnTo>
                  <a:lnTo>
                    <a:pt x="2739987" y="1141476"/>
                  </a:lnTo>
                  <a:lnTo>
                    <a:pt x="2735288" y="1148461"/>
                  </a:lnTo>
                  <a:lnTo>
                    <a:pt x="2733637" y="1156843"/>
                  </a:lnTo>
                  <a:lnTo>
                    <a:pt x="2735288" y="1165352"/>
                  </a:lnTo>
                  <a:lnTo>
                    <a:pt x="2739987" y="1172210"/>
                  </a:lnTo>
                  <a:lnTo>
                    <a:pt x="2746845" y="1176909"/>
                  </a:lnTo>
                  <a:lnTo>
                    <a:pt x="2755227" y="1178560"/>
                  </a:lnTo>
                  <a:lnTo>
                    <a:pt x="2841714" y="1178560"/>
                  </a:lnTo>
                  <a:lnTo>
                    <a:pt x="2850096" y="1176909"/>
                  </a:lnTo>
                  <a:lnTo>
                    <a:pt x="2857081" y="1172210"/>
                  </a:lnTo>
                  <a:lnTo>
                    <a:pt x="2861653" y="1165352"/>
                  </a:lnTo>
                  <a:lnTo>
                    <a:pt x="2863304" y="1156843"/>
                  </a:lnTo>
                  <a:close/>
                </a:path>
                <a:path w="8347075" h="1179195">
                  <a:moveTo>
                    <a:pt x="2940520" y="21590"/>
                  </a:moveTo>
                  <a:lnTo>
                    <a:pt x="2938742" y="13208"/>
                  </a:lnTo>
                  <a:lnTo>
                    <a:pt x="2934170" y="6350"/>
                  </a:lnTo>
                  <a:lnTo>
                    <a:pt x="2927312" y="1651"/>
                  </a:lnTo>
                  <a:lnTo>
                    <a:pt x="2918803" y="0"/>
                  </a:lnTo>
                  <a:lnTo>
                    <a:pt x="2832316" y="0"/>
                  </a:lnTo>
                  <a:lnTo>
                    <a:pt x="2823934" y="1651"/>
                  </a:lnTo>
                  <a:lnTo>
                    <a:pt x="2817076" y="6350"/>
                  </a:lnTo>
                  <a:lnTo>
                    <a:pt x="2812504" y="13208"/>
                  </a:lnTo>
                  <a:lnTo>
                    <a:pt x="2810726" y="21590"/>
                  </a:lnTo>
                  <a:lnTo>
                    <a:pt x="2812504" y="30099"/>
                  </a:lnTo>
                  <a:lnTo>
                    <a:pt x="2817076" y="36957"/>
                  </a:lnTo>
                  <a:lnTo>
                    <a:pt x="2823934" y="41656"/>
                  </a:lnTo>
                  <a:lnTo>
                    <a:pt x="2832316" y="43307"/>
                  </a:lnTo>
                  <a:lnTo>
                    <a:pt x="2918803" y="43307"/>
                  </a:lnTo>
                  <a:lnTo>
                    <a:pt x="2927312" y="41656"/>
                  </a:lnTo>
                  <a:lnTo>
                    <a:pt x="2934170" y="36957"/>
                  </a:lnTo>
                  <a:lnTo>
                    <a:pt x="2938742" y="30099"/>
                  </a:lnTo>
                  <a:lnTo>
                    <a:pt x="2940520" y="21590"/>
                  </a:lnTo>
                  <a:close/>
                </a:path>
                <a:path w="8347075" h="1179195">
                  <a:moveTo>
                    <a:pt x="3079585" y="1156843"/>
                  </a:moveTo>
                  <a:lnTo>
                    <a:pt x="3077807" y="1148461"/>
                  </a:lnTo>
                  <a:lnTo>
                    <a:pt x="3073235" y="1141476"/>
                  </a:lnTo>
                  <a:lnTo>
                    <a:pt x="3066377" y="1136904"/>
                  </a:lnTo>
                  <a:lnTo>
                    <a:pt x="3057868" y="1135126"/>
                  </a:lnTo>
                  <a:lnTo>
                    <a:pt x="2971381" y="1135126"/>
                  </a:lnTo>
                  <a:lnTo>
                    <a:pt x="2962999" y="1136904"/>
                  </a:lnTo>
                  <a:lnTo>
                    <a:pt x="2956141" y="1141476"/>
                  </a:lnTo>
                  <a:lnTo>
                    <a:pt x="2951569" y="1148461"/>
                  </a:lnTo>
                  <a:lnTo>
                    <a:pt x="2949791" y="1156843"/>
                  </a:lnTo>
                  <a:lnTo>
                    <a:pt x="2951569" y="1165352"/>
                  </a:lnTo>
                  <a:lnTo>
                    <a:pt x="2956141" y="1172210"/>
                  </a:lnTo>
                  <a:lnTo>
                    <a:pt x="2962999" y="1176909"/>
                  </a:lnTo>
                  <a:lnTo>
                    <a:pt x="2971381" y="1178560"/>
                  </a:lnTo>
                  <a:lnTo>
                    <a:pt x="3057868" y="1178560"/>
                  </a:lnTo>
                  <a:lnTo>
                    <a:pt x="3066377" y="1176909"/>
                  </a:lnTo>
                  <a:lnTo>
                    <a:pt x="3073235" y="1172210"/>
                  </a:lnTo>
                  <a:lnTo>
                    <a:pt x="3077807" y="1165352"/>
                  </a:lnTo>
                  <a:lnTo>
                    <a:pt x="3079585" y="1156843"/>
                  </a:lnTo>
                  <a:close/>
                </a:path>
                <a:path w="8347075" h="1179195">
                  <a:moveTo>
                    <a:pt x="3156674" y="21590"/>
                  </a:moveTo>
                  <a:lnTo>
                    <a:pt x="3155023" y="13208"/>
                  </a:lnTo>
                  <a:lnTo>
                    <a:pt x="3150324" y="6350"/>
                  </a:lnTo>
                  <a:lnTo>
                    <a:pt x="3143466" y="1651"/>
                  </a:lnTo>
                  <a:lnTo>
                    <a:pt x="3135084" y="0"/>
                  </a:lnTo>
                  <a:lnTo>
                    <a:pt x="3048597" y="0"/>
                  </a:lnTo>
                  <a:lnTo>
                    <a:pt x="3040215" y="1651"/>
                  </a:lnTo>
                  <a:lnTo>
                    <a:pt x="3033357" y="6350"/>
                  </a:lnTo>
                  <a:lnTo>
                    <a:pt x="3028658" y="13208"/>
                  </a:lnTo>
                  <a:lnTo>
                    <a:pt x="3027007" y="21590"/>
                  </a:lnTo>
                  <a:lnTo>
                    <a:pt x="3028658" y="30099"/>
                  </a:lnTo>
                  <a:lnTo>
                    <a:pt x="3033357" y="36957"/>
                  </a:lnTo>
                  <a:lnTo>
                    <a:pt x="3040215" y="41656"/>
                  </a:lnTo>
                  <a:lnTo>
                    <a:pt x="3048597" y="43307"/>
                  </a:lnTo>
                  <a:lnTo>
                    <a:pt x="3135084" y="43307"/>
                  </a:lnTo>
                  <a:lnTo>
                    <a:pt x="3143466" y="41656"/>
                  </a:lnTo>
                  <a:lnTo>
                    <a:pt x="3150324" y="36957"/>
                  </a:lnTo>
                  <a:lnTo>
                    <a:pt x="3155023" y="30099"/>
                  </a:lnTo>
                  <a:lnTo>
                    <a:pt x="3156674" y="21590"/>
                  </a:lnTo>
                  <a:close/>
                </a:path>
                <a:path w="8347075" h="1179195">
                  <a:moveTo>
                    <a:pt x="3295739" y="1156843"/>
                  </a:moveTo>
                  <a:lnTo>
                    <a:pt x="3294088" y="1148461"/>
                  </a:lnTo>
                  <a:lnTo>
                    <a:pt x="3289389" y="1141476"/>
                  </a:lnTo>
                  <a:lnTo>
                    <a:pt x="3282531" y="1136904"/>
                  </a:lnTo>
                  <a:lnTo>
                    <a:pt x="3274149" y="1135126"/>
                  </a:lnTo>
                  <a:lnTo>
                    <a:pt x="3187662" y="1135126"/>
                  </a:lnTo>
                  <a:lnTo>
                    <a:pt x="3179280" y="1136904"/>
                  </a:lnTo>
                  <a:lnTo>
                    <a:pt x="3172422" y="1141476"/>
                  </a:lnTo>
                  <a:lnTo>
                    <a:pt x="3167723" y="1148461"/>
                  </a:lnTo>
                  <a:lnTo>
                    <a:pt x="3166072" y="1156843"/>
                  </a:lnTo>
                  <a:lnTo>
                    <a:pt x="3167723" y="1165352"/>
                  </a:lnTo>
                  <a:lnTo>
                    <a:pt x="3172422" y="1172210"/>
                  </a:lnTo>
                  <a:lnTo>
                    <a:pt x="3179280" y="1176909"/>
                  </a:lnTo>
                  <a:lnTo>
                    <a:pt x="3187662" y="1178560"/>
                  </a:lnTo>
                  <a:lnTo>
                    <a:pt x="3274149" y="1178560"/>
                  </a:lnTo>
                  <a:lnTo>
                    <a:pt x="3282531" y="1176909"/>
                  </a:lnTo>
                  <a:lnTo>
                    <a:pt x="3289389" y="1172210"/>
                  </a:lnTo>
                  <a:lnTo>
                    <a:pt x="3294088" y="1165352"/>
                  </a:lnTo>
                  <a:lnTo>
                    <a:pt x="3295739" y="1156843"/>
                  </a:lnTo>
                  <a:close/>
                </a:path>
                <a:path w="8347075" h="1179195">
                  <a:moveTo>
                    <a:pt x="3372955" y="21590"/>
                  </a:moveTo>
                  <a:lnTo>
                    <a:pt x="3371177" y="13208"/>
                  </a:lnTo>
                  <a:lnTo>
                    <a:pt x="3366605" y="6350"/>
                  </a:lnTo>
                  <a:lnTo>
                    <a:pt x="3359747" y="1651"/>
                  </a:lnTo>
                  <a:lnTo>
                    <a:pt x="3351238" y="0"/>
                  </a:lnTo>
                  <a:lnTo>
                    <a:pt x="3264878" y="0"/>
                  </a:lnTo>
                  <a:lnTo>
                    <a:pt x="3256369" y="1651"/>
                  </a:lnTo>
                  <a:lnTo>
                    <a:pt x="3249511" y="6350"/>
                  </a:lnTo>
                  <a:lnTo>
                    <a:pt x="3244939" y="13208"/>
                  </a:lnTo>
                  <a:lnTo>
                    <a:pt x="3243161" y="21590"/>
                  </a:lnTo>
                  <a:lnTo>
                    <a:pt x="3244939" y="30099"/>
                  </a:lnTo>
                  <a:lnTo>
                    <a:pt x="3249511" y="36957"/>
                  </a:lnTo>
                  <a:lnTo>
                    <a:pt x="3256369" y="41656"/>
                  </a:lnTo>
                  <a:lnTo>
                    <a:pt x="3264878" y="43307"/>
                  </a:lnTo>
                  <a:lnTo>
                    <a:pt x="3351238" y="43307"/>
                  </a:lnTo>
                  <a:lnTo>
                    <a:pt x="3359747" y="41656"/>
                  </a:lnTo>
                  <a:lnTo>
                    <a:pt x="3366605" y="36957"/>
                  </a:lnTo>
                  <a:lnTo>
                    <a:pt x="3371177" y="30099"/>
                  </a:lnTo>
                  <a:lnTo>
                    <a:pt x="3372955" y="21590"/>
                  </a:lnTo>
                  <a:close/>
                </a:path>
                <a:path w="8347075" h="1179195">
                  <a:moveTo>
                    <a:pt x="3512020" y="1156843"/>
                  </a:moveTo>
                  <a:lnTo>
                    <a:pt x="3510242" y="1148461"/>
                  </a:lnTo>
                  <a:lnTo>
                    <a:pt x="3505670" y="1141476"/>
                  </a:lnTo>
                  <a:lnTo>
                    <a:pt x="3498812" y="1136904"/>
                  </a:lnTo>
                  <a:lnTo>
                    <a:pt x="3490303" y="1135126"/>
                  </a:lnTo>
                  <a:lnTo>
                    <a:pt x="3403816" y="1135126"/>
                  </a:lnTo>
                  <a:lnTo>
                    <a:pt x="3395434" y="1136904"/>
                  </a:lnTo>
                  <a:lnTo>
                    <a:pt x="3388576" y="1141476"/>
                  </a:lnTo>
                  <a:lnTo>
                    <a:pt x="3384004" y="1148461"/>
                  </a:lnTo>
                  <a:lnTo>
                    <a:pt x="3382226" y="1156843"/>
                  </a:lnTo>
                  <a:lnTo>
                    <a:pt x="3384004" y="1165352"/>
                  </a:lnTo>
                  <a:lnTo>
                    <a:pt x="3388576" y="1172210"/>
                  </a:lnTo>
                  <a:lnTo>
                    <a:pt x="3395434" y="1176909"/>
                  </a:lnTo>
                  <a:lnTo>
                    <a:pt x="3403816" y="1178560"/>
                  </a:lnTo>
                  <a:lnTo>
                    <a:pt x="3490303" y="1178560"/>
                  </a:lnTo>
                  <a:lnTo>
                    <a:pt x="3498812" y="1176909"/>
                  </a:lnTo>
                  <a:lnTo>
                    <a:pt x="3505670" y="1172210"/>
                  </a:lnTo>
                  <a:lnTo>
                    <a:pt x="3510242" y="1165352"/>
                  </a:lnTo>
                  <a:lnTo>
                    <a:pt x="3512020" y="1156843"/>
                  </a:lnTo>
                  <a:close/>
                </a:path>
                <a:path w="8347075" h="1179195">
                  <a:moveTo>
                    <a:pt x="3589109" y="21590"/>
                  </a:moveTo>
                  <a:lnTo>
                    <a:pt x="3587458" y="13208"/>
                  </a:lnTo>
                  <a:lnTo>
                    <a:pt x="3582759" y="6350"/>
                  </a:lnTo>
                  <a:lnTo>
                    <a:pt x="3575901" y="1651"/>
                  </a:lnTo>
                  <a:lnTo>
                    <a:pt x="3567519" y="0"/>
                  </a:lnTo>
                  <a:lnTo>
                    <a:pt x="3481032" y="0"/>
                  </a:lnTo>
                  <a:lnTo>
                    <a:pt x="3472523" y="1651"/>
                  </a:lnTo>
                  <a:lnTo>
                    <a:pt x="3465665" y="6350"/>
                  </a:lnTo>
                  <a:lnTo>
                    <a:pt x="3461093" y="13208"/>
                  </a:lnTo>
                  <a:lnTo>
                    <a:pt x="3459315" y="21590"/>
                  </a:lnTo>
                  <a:lnTo>
                    <a:pt x="3461093" y="30099"/>
                  </a:lnTo>
                  <a:lnTo>
                    <a:pt x="3465665" y="36957"/>
                  </a:lnTo>
                  <a:lnTo>
                    <a:pt x="3472523" y="41656"/>
                  </a:lnTo>
                  <a:lnTo>
                    <a:pt x="3481032" y="43307"/>
                  </a:lnTo>
                  <a:lnTo>
                    <a:pt x="3567519" y="43307"/>
                  </a:lnTo>
                  <a:lnTo>
                    <a:pt x="3575901" y="41656"/>
                  </a:lnTo>
                  <a:lnTo>
                    <a:pt x="3582759" y="36957"/>
                  </a:lnTo>
                  <a:lnTo>
                    <a:pt x="3587458" y="30099"/>
                  </a:lnTo>
                  <a:lnTo>
                    <a:pt x="3589109" y="21590"/>
                  </a:lnTo>
                  <a:close/>
                </a:path>
                <a:path w="8347075" h="1179195">
                  <a:moveTo>
                    <a:pt x="3728174" y="1156843"/>
                  </a:moveTo>
                  <a:lnTo>
                    <a:pt x="3726523" y="1148461"/>
                  </a:lnTo>
                  <a:lnTo>
                    <a:pt x="3721824" y="1141476"/>
                  </a:lnTo>
                  <a:lnTo>
                    <a:pt x="3714966" y="1136904"/>
                  </a:lnTo>
                  <a:lnTo>
                    <a:pt x="3706584" y="1135126"/>
                  </a:lnTo>
                  <a:lnTo>
                    <a:pt x="3620097" y="1135126"/>
                  </a:lnTo>
                  <a:lnTo>
                    <a:pt x="3611715" y="1136904"/>
                  </a:lnTo>
                  <a:lnTo>
                    <a:pt x="3604857" y="1141476"/>
                  </a:lnTo>
                  <a:lnTo>
                    <a:pt x="3600158" y="1148461"/>
                  </a:lnTo>
                  <a:lnTo>
                    <a:pt x="3598507" y="1156843"/>
                  </a:lnTo>
                  <a:lnTo>
                    <a:pt x="3600158" y="1165352"/>
                  </a:lnTo>
                  <a:lnTo>
                    <a:pt x="3604857" y="1172210"/>
                  </a:lnTo>
                  <a:lnTo>
                    <a:pt x="3611715" y="1176909"/>
                  </a:lnTo>
                  <a:lnTo>
                    <a:pt x="3620097" y="1178560"/>
                  </a:lnTo>
                  <a:lnTo>
                    <a:pt x="3706584" y="1178560"/>
                  </a:lnTo>
                  <a:lnTo>
                    <a:pt x="3714966" y="1176909"/>
                  </a:lnTo>
                  <a:lnTo>
                    <a:pt x="3721824" y="1172210"/>
                  </a:lnTo>
                  <a:lnTo>
                    <a:pt x="3726523" y="1165352"/>
                  </a:lnTo>
                  <a:lnTo>
                    <a:pt x="3728174" y="1156843"/>
                  </a:lnTo>
                  <a:close/>
                </a:path>
                <a:path w="8347075" h="1179195">
                  <a:moveTo>
                    <a:pt x="3805390" y="21590"/>
                  </a:moveTo>
                  <a:lnTo>
                    <a:pt x="3803612" y="13208"/>
                  </a:lnTo>
                  <a:lnTo>
                    <a:pt x="3799040" y="6350"/>
                  </a:lnTo>
                  <a:lnTo>
                    <a:pt x="3792182" y="1651"/>
                  </a:lnTo>
                  <a:lnTo>
                    <a:pt x="3783673" y="0"/>
                  </a:lnTo>
                  <a:lnTo>
                    <a:pt x="3697186" y="0"/>
                  </a:lnTo>
                  <a:lnTo>
                    <a:pt x="3688804" y="1651"/>
                  </a:lnTo>
                  <a:lnTo>
                    <a:pt x="3681946" y="6350"/>
                  </a:lnTo>
                  <a:lnTo>
                    <a:pt x="3677247" y="13208"/>
                  </a:lnTo>
                  <a:lnTo>
                    <a:pt x="3675596" y="21590"/>
                  </a:lnTo>
                  <a:lnTo>
                    <a:pt x="3677247" y="30099"/>
                  </a:lnTo>
                  <a:lnTo>
                    <a:pt x="3681946" y="36957"/>
                  </a:lnTo>
                  <a:lnTo>
                    <a:pt x="3688804" y="41656"/>
                  </a:lnTo>
                  <a:lnTo>
                    <a:pt x="3697186" y="43307"/>
                  </a:lnTo>
                  <a:lnTo>
                    <a:pt x="3783673" y="43307"/>
                  </a:lnTo>
                  <a:lnTo>
                    <a:pt x="3792182" y="41656"/>
                  </a:lnTo>
                  <a:lnTo>
                    <a:pt x="3799040" y="36957"/>
                  </a:lnTo>
                  <a:lnTo>
                    <a:pt x="3803612" y="30099"/>
                  </a:lnTo>
                  <a:lnTo>
                    <a:pt x="3805390" y="21590"/>
                  </a:lnTo>
                  <a:close/>
                </a:path>
                <a:path w="8347075" h="1179195">
                  <a:moveTo>
                    <a:pt x="3944328" y="1156843"/>
                  </a:moveTo>
                  <a:lnTo>
                    <a:pt x="3942677" y="1148461"/>
                  </a:lnTo>
                  <a:lnTo>
                    <a:pt x="3938105" y="1141476"/>
                  </a:lnTo>
                  <a:lnTo>
                    <a:pt x="3931120" y="1136904"/>
                  </a:lnTo>
                  <a:lnTo>
                    <a:pt x="3922738" y="1135126"/>
                  </a:lnTo>
                  <a:lnTo>
                    <a:pt x="3836251" y="1135126"/>
                  </a:lnTo>
                  <a:lnTo>
                    <a:pt x="3827869" y="1136904"/>
                  </a:lnTo>
                  <a:lnTo>
                    <a:pt x="3821011" y="1141476"/>
                  </a:lnTo>
                  <a:lnTo>
                    <a:pt x="3816312" y="1148461"/>
                  </a:lnTo>
                  <a:lnTo>
                    <a:pt x="3814661" y="1156843"/>
                  </a:lnTo>
                  <a:lnTo>
                    <a:pt x="3816312" y="1165352"/>
                  </a:lnTo>
                  <a:lnTo>
                    <a:pt x="3821011" y="1172210"/>
                  </a:lnTo>
                  <a:lnTo>
                    <a:pt x="3827869" y="1176909"/>
                  </a:lnTo>
                  <a:lnTo>
                    <a:pt x="3836251" y="1178560"/>
                  </a:lnTo>
                  <a:lnTo>
                    <a:pt x="3922738" y="1178560"/>
                  </a:lnTo>
                  <a:lnTo>
                    <a:pt x="3931120" y="1176909"/>
                  </a:lnTo>
                  <a:lnTo>
                    <a:pt x="3938105" y="1172210"/>
                  </a:lnTo>
                  <a:lnTo>
                    <a:pt x="3942677" y="1165352"/>
                  </a:lnTo>
                  <a:lnTo>
                    <a:pt x="3944328" y="1156843"/>
                  </a:lnTo>
                  <a:close/>
                </a:path>
                <a:path w="8347075" h="1179195">
                  <a:moveTo>
                    <a:pt x="4021544" y="21590"/>
                  </a:moveTo>
                  <a:lnTo>
                    <a:pt x="4019893" y="13208"/>
                  </a:lnTo>
                  <a:lnTo>
                    <a:pt x="4015194" y="6350"/>
                  </a:lnTo>
                  <a:lnTo>
                    <a:pt x="4008336" y="1651"/>
                  </a:lnTo>
                  <a:lnTo>
                    <a:pt x="3999954" y="0"/>
                  </a:lnTo>
                  <a:lnTo>
                    <a:pt x="3913467" y="0"/>
                  </a:lnTo>
                  <a:lnTo>
                    <a:pt x="3905085" y="1651"/>
                  </a:lnTo>
                  <a:lnTo>
                    <a:pt x="3898100" y="6350"/>
                  </a:lnTo>
                  <a:lnTo>
                    <a:pt x="3893528" y="13208"/>
                  </a:lnTo>
                  <a:lnTo>
                    <a:pt x="3891877" y="21590"/>
                  </a:lnTo>
                  <a:lnTo>
                    <a:pt x="3893528" y="30099"/>
                  </a:lnTo>
                  <a:lnTo>
                    <a:pt x="3898100" y="36957"/>
                  </a:lnTo>
                  <a:lnTo>
                    <a:pt x="3905085" y="41656"/>
                  </a:lnTo>
                  <a:lnTo>
                    <a:pt x="3913467" y="43307"/>
                  </a:lnTo>
                  <a:lnTo>
                    <a:pt x="3999954" y="43307"/>
                  </a:lnTo>
                  <a:lnTo>
                    <a:pt x="4008336" y="41656"/>
                  </a:lnTo>
                  <a:lnTo>
                    <a:pt x="4015194" y="36957"/>
                  </a:lnTo>
                  <a:lnTo>
                    <a:pt x="4019893" y="30099"/>
                  </a:lnTo>
                  <a:lnTo>
                    <a:pt x="4021544" y="21590"/>
                  </a:lnTo>
                  <a:close/>
                </a:path>
                <a:path w="8347075" h="1179195">
                  <a:moveTo>
                    <a:pt x="4160609" y="1156843"/>
                  </a:moveTo>
                  <a:lnTo>
                    <a:pt x="4158958" y="1148461"/>
                  </a:lnTo>
                  <a:lnTo>
                    <a:pt x="4154259" y="1141476"/>
                  </a:lnTo>
                  <a:lnTo>
                    <a:pt x="4147401" y="1136904"/>
                  </a:lnTo>
                  <a:lnTo>
                    <a:pt x="4139019" y="1135126"/>
                  </a:lnTo>
                  <a:lnTo>
                    <a:pt x="4052532" y="1135126"/>
                  </a:lnTo>
                  <a:lnTo>
                    <a:pt x="4044023" y="1136904"/>
                  </a:lnTo>
                  <a:lnTo>
                    <a:pt x="4037165" y="1141476"/>
                  </a:lnTo>
                  <a:lnTo>
                    <a:pt x="4032593" y="1148461"/>
                  </a:lnTo>
                  <a:lnTo>
                    <a:pt x="4030815" y="1156843"/>
                  </a:lnTo>
                  <a:lnTo>
                    <a:pt x="4032593" y="1165352"/>
                  </a:lnTo>
                  <a:lnTo>
                    <a:pt x="4037165" y="1172210"/>
                  </a:lnTo>
                  <a:lnTo>
                    <a:pt x="4044023" y="1176909"/>
                  </a:lnTo>
                  <a:lnTo>
                    <a:pt x="4052532" y="1178560"/>
                  </a:lnTo>
                  <a:lnTo>
                    <a:pt x="4139019" y="1178560"/>
                  </a:lnTo>
                  <a:lnTo>
                    <a:pt x="4147401" y="1176909"/>
                  </a:lnTo>
                  <a:lnTo>
                    <a:pt x="4154259" y="1172210"/>
                  </a:lnTo>
                  <a:lnTo>
                    <a:pt x="4158958" y="1165352"/>
                  </a:lnTo>
                  <a:lnTo>
                    <a:pt x="4160609" y="1156843"/>
                  </a:lnTo>
                  <a:close/>
                </a:path>
                <a:path w="8347075" h="1179195">
                  <a:moveTo>
                    <a:pt x="4237825" y="21590"/>
                  </a:moveTo>
                  <a:lnTo>
                    <a:pt x="4236047" y="13208"/>
                  </a:lnTo>
                  <a:lnTo>
                    <a:pt x="4231475" y="6350"/>
                  </a:lnTo>
                  <a:lnTo>
                    <a:pt x="4224617" y="1651"/>
                  </a:lnTo>
                  <a:lnTo>
                    <a:pt x="4216108" y="0"/>
                  </a:lnTo>
                  <a:lnTo>
                    <a:pt x="4129621" y="0"/>
                  </a:lnTo>
                  <a:lnTo>
                    <a:pt x="4121239" y="1651"/>
                  </a:lnTo>
                  <a:lnTo>
                    <a:pt x="4114381" y="6350"/>
                  </a:lnTo>
                  <a:lnTo>
                    <a:pt x="4109809" y="13208"/>
                  </a:lnTo>
                  <a:lnTo>
                    <a:pt x="4108031" y="21590"/>
                  </a:lnTo>
                  <a:lnTo>
                    <a:pt x="4109809" y="30099"/>
                  </a:lnTo>
                  <a:lnTo>
                    <a:pt x="4114381" y="36957"/>
                  </a:lnTo>
                  <a:lnTo>
                    <a:pt x="4121239" y="41656"/>
                  </a:lnTo>
                  <a:lnTo>
                    <a:pt x="4129621" y="43307"/>
                  </a:lnTo>
                  <a:lnTo>
                    <a:pt x="4216108" y="43307"/>
                  </a:lnTo>
                  <a:lnTo>
                    <a:pt x="4224617" y="41656"/>
                  </a:lnTo>
                  <a:lnTo>
                    <a:pt x="4231475" y="36957"/>
                  </a:lnTo>
                  <a:lnTo>
                    <a:pt x="4236047" y="30099"/>
                  </a:lnTo>
                  <a:lnTo>
                    <a:pt x="4237825" y="21590"/>
                  </a:lnTo>
                  <a:close/>
                </a:path>
                <a:path w="8347075" h="1179195">
                  <a:moveTo>
                    <a:pt x="4376890" y="1156843"/>
                  </a:moveTo>
                  <a:lnTo>
                    <a:pt x="4375112" y="1148461"/>
                  </a:lnTo>
                  <a:lnTo>
                    <a:pt x="4370540" y="1141476"/>
                  </a:lnTo>
                  <a:lnTo>
                    <a:pt x="4363682" y="1136904"/>
                  </a:lnTo>
                  <a:lnTo>
                    <a:pt x="4355173" y="1135126"/>
                  </a:lnTo>
                  <a:lnTo>
                    <a:pt x="4268686" y="1135126"/>
                  </a:lnTo>
                  <a:lnTo>
                    <a:pt x="4260304" y="1136904"/>
                  </a:lnTo>
                  <a:lnTo>
                    <a:pt x="4253446" y="1141476"/>
                  </a:lnTo>
                  <a:lnTo>
                    <a:pt x="4248874" y="1148461"/>
                  </a:lnTo>
                  <a:lnTo>
                    <a:pt x="4247096" y="1156843"/>
                  </a:lnTo>
                  <a:lnTo>
                    <a:pt x="4248874" y="1165352"/>
                  </a:lnTo>
                  <a:lnTo>
                    <a:pt x="4253446" y="1172210"/>
                  </a:lnTo>
                  <a:lnTo>
                    <a:pt x="4260304" y="1176909"/>
                  </a:lnTo>
                  <a:lnTo>
                    <a:pt x="4268686" y="1178560"/>
                  </a:lnTo>
                  <a:lnTo>
                    <a:pt x="4355173" y="1178560"/>
                  </a:lnTo>
                  <a:lnTo>
                    <a:pt x="4363682" y="1176909"/>
                  </a:lnTo>
                  <a:lnTo>
                    <a:pt x="4370540" y="1172210"/>
                  </a:lnTo>
                  <a:lnTo>
                    <a:pt x="4375112" y="1165352"/>
                  </a:lnTo>
                  <a:lnTo>
                    <a:pt x="4376890" y="1156843"/>
                  </a:lnTo>
                  <a:close/>
                </a:path>
                <a:path w="8347075" h="1179195">
                  <a:moveTo>
                    <a:pt x="4453979" y="21590"/>
                  </a:moveTo>
                  <a:lnTo>
                    <a:pt x="4452201" y="13208"/>
                  </a:lnTo>
                  <a:lnTo>
                    <a:pt x="4447629" y="6350"/>
                  </a:lnTo>
                  <a:lnTo>
                    <a:pt x="4440771" y="1651"/>
                  </a:lnTo>
                  <a:lnTo>
                    <a:pt x="4432389" y="0"/>
                  </a:lnTo>
                  <a:lnTo>
                    <a:pt x="4345902" y="0"/>
                  </a:lnTo>
                  <a:lnTo>
                    <a:pt x="4337393" y="1651"/>
                  </a:lnTo>
                  <a:lnTo>
                    <a:pt x="4330535" y="6350"/>
                  </a:lnTo>
                  <a:lnTo>
                    <a:pt x="4325963" y="13208"/>
                  </a:lnTo>
                  <a:lnTo>
                    <a:pt x="4324185" y="21590"/>
                  </a:lnTo>
                  <a:lnTo>
                    <a:pt x="4325963" y="30099"/>
                  </a:lnTo>
                  <a:lnTo>
                    <a:pt x="4330535" y="36957"/>
                  </a:lnTo>
                  <a:lnTo>
                    <a:pt x="4337393" y="41656"/>
                  </a:lnTo>
                  <a:lnTo>
                    <a:pt x="4345902" y="43307"/>
                  </a:lnTo>
                  <a:lnTo>
                    <a:pt x="4432389" y="43307"/>
                  </a:lnTo>
                  <a:lnTo>
                    <a:pt x="4440771" y="41656"/>
                  </a:lnTo>
                  <a:lnTo>
                    <a:pt x="4447629" y="36957"/>
                  </a:lnTo>
                  <a:lnTo>
                    <a:pt x="4452201" y="30099"/>
                  </a:lnTo>
                  <a:lnTo>
                    <a:pt x="4453979" y="21590"/>
                  </a:lnTo>
                  <a:close/>
                </a:path>
                <a:path w="8347075" h="1179195">
                  <a:moveTo>
                    <a:pt x="4593044" y="1156843"/>
                  </a:moveTo>
                  <a:lnTo>
                    <a:pt x="4591266" y="1148461"/>
                  </a:lnTo>
                  <a:lnTo>
                    <a:pt x="4586694" y="1141476"/>
                  </a:lnTo>
                  <a:lnTo>
                    <a:pt x="4579836" y="1136904"/>
                  </a:lnTo>
                  <a:lnTo>
                    <a:pt x="4571327" y="1135126"/>
                  </a:lnTo>
                  <a:lnTo>
                    <a:pt x="4484967" y="1135126"/>
                  </a:lnTo>
                  <a:lnTo>
                    <a:pt x="4476458" y="1136904"/>
                  </a:lnTo>
                  <a:lnTo>
                    <a:pt x="4469600" y="1141476"/>
                  </a:lnTo>
                  <a:lnTo>
                    <a:pt x="4465028" y="1148461"/>
                  </a:lnTo>
                  <a:lnTo>
                    <a:pt x="4463250" y="1156843"/>
                  </a:lnTo>
                  <a:lnTo>
                    <a:pt x="4465028" y="1165352"/>
                  </a:lnTo>
                  <a:lnTo>
                    <a:pt x="4469600" y="1172210"/>
                  </a:lnTo>
                  <a:lnTo>
                    <a:pt x="4476458" y="1176909"/>
                  </a:lnTo>
                  <a:lnTo>
                    <a:pt x="4484967" y="1178560"/>
                  </a:lnTo>
                  <a:lnTo>
                    <a:pt x="4571327" y="1178560"/>
                  </a:lnTo>
                  <a:lnTo>
                    <a:pt x="4579836" y="1176909"/>
                  </a:lnTo>
                  <a:lnTo>
                    <a:pt x="4586694" y="1172210"/>
                  </a:lnTo>
                  <a:lnTo>
                    <a:pt x="4591266" y="1165352"/>
                  </a:lnTo>
                  <a:lnTo>
                    <a:pt x="4593044" y="1156843"/>
                  </a:lnTo>
                  <a:close/>
                </a:path>
                <a:path w="8347075" h="1179195">
                  <a:moveTo>
                    <a:pt x="4670133" y="21590"/>
                  </a:moveTo>
                  <a:lnTo>
                    <a:pt x="4668482" y="13208"/>
                  </a:lnTo>
                  <a:lnTo>
                    <a:pt x="4663910" y="6350"/>
                  </a:lnTo>
                  <a:lnTo>
                    <a:pt x="4656925" y="1651"/>
                  </a:lnTo>
                  <a:lnTo>
                    <a:pt x="4648543" y="0"/>
                  </a:lnTo>
                  <a:lnTo>
                    <a:pt x="4562056" y="0"/>
                  </a:lnTo>
                  <a:lnTo>
                    <a:pt x="4553674" y="1651"/>
                  </a:lnTo>
                  <a:lnTo>
                    <a:pt x="4546816" y="6350"/>
                  </a:lnTo>
                  <a:lnTo>
                    <a:pt x="4542117" y="13208"/>
                  </a:lnTo>
                  <a:lnTo>
                    <a:pt x="4540466" y="21590"/>
                  </a:lnTo>
                  <a:lnTo>
                    <a:pt x="4542117" y="30099"/>
                  </a:lnTo>
                  <a:lnTo>
                    <a:pt x="4546816" y="36957"/>
                  </a:lnTo>
                  <a:lnTo>
                    <a:pt x="4553674" y="41656"/>
                  </a:lnTo>
                  <a:lnTo>
                    <a:pt x="4562056" y="43307"/>
                  </a:lnTo>
                  <a:lnTo>
                    <a:pt x="4648543" y="43307"/>
                  </a:lnTo>
                  <a:lnTo>
                    <a:pt x="4656925" y="41656"/>
                  </a:lnTo>
                  <a:lnTo>
                    <a:pt x="4663910" y="36957"/>
                  </a:lnTo>
                  <a:lnTo>
                    <a:pt x="4668482" y="30099"/>
                  </a:lnTo>
                  <a:lnTo>
                    <a:pt x="4670133" y="21590"/>
                  </a:lnTo>
                  <a:close/>
                </a:path>
                <a:path w="8347075" h="1179195">
                  <a:moveTo>
                    <a:pt x="4809198" y="1156843"/>
                  </a:moveTo>
                  <a:lnTo>
                    <a:pt x="4807547" y="1148461"/>
                  </a:lnTo>
                  <a:lnTo>
                    <a:pt x="4802848" y="1141476"/>
                  </a:lnTo>
                  <a:lnTo>
                    <a:pt x="4795990" y="1136904"/>
                  </a:lnTo>
                  <a:lnTo>
                    <a:pt x="4787608" y="1135126"/>
                  </a:lnTo>
                  <a:lnTo>
                    <a:pt x="4701121" y="1135126"/>
                  </a:lnTo>
                  <a:lnTo>
                    <a:pt x="4692739" y="1136904"/>
                  </a:lnTo>
                  <a:lnTo>
                    <a:pt x="4685881" y="1141476"/>
                  </a:lnTo>
                  <a:lnTo>
                    <a:pt x="4681182" y="1148461"/>
                  </a:lnTo>
                  <a:lnTo>
                    <a:pt x="4679531" y="1156843"/>
                  </a:lnTo>
                  <a:lnTo>
                    <a:pt x="4681182" y="1165352"/>
                  </a:lnTo>
                  <a:lnTo>
                    <a:pt x="4685881" y="1172210"/>
                  </a:lnTo>
                  <a:lnTo>
                    <a:pt x="4692739" y="1176909"/>
                  </a:lnTo>
                  <a:lnTo>
                    <a:pt x="4701121" y="1178560"/>
                  </a:lnTo>
                  <a:lnTo>
                    <a:pt x="4787608" y="1178560"/>
                  </a:lnTo>
                  <a:lnTo>
                    <a:pt x="4795990" y="1176909"/>
                  </a:lnTo>
                  <a:lnTo>
                    <a:pt x="4802848" y="1172210"/>
                  </a:lnTo>
                  <a:lnTo>
                    <a:pt x="4807547" y="1165352"/>
                  </a:lnTo>
                  <a:lnTo>
                    <a:pt x="4809198" y="1156843"/>
                  </a:lnTo>
                  <a:close/>
                </a:path>
                <a:path w="8347075" h="1179195">
                  <a:moveTo>
                    <a:pt x="4886414" y="21590"/>
                  </a:moveTo>
                  <a:lnTo>
                    <a:pt x="4884636" y="13208"/>
                  </a:lnTo>
                  <a:lnTo>
                    <a:pt x="4880064" y="6350"/>
                  </a:lnTo>
                  <a:lnTo>
                    <a:pt x="4873206" y="1651"/>
                  </a:lnTo>
                  <a:lnTo>
                    <a:pt x="4864824" y="0"/>
                  </a:lnTo>
                  <a:lnTo>
                    <a:pt x="4778337" y="0"/>
                  </a:lnTo>
                  <a:lnTo>
                    <a:pt x="4769828" y="1651"/>
                  </a:lnTo>
                  <a:lnTo>
                    <a:pt x="4762970" y="6350"/>
                  </a:lnTo>
                  <a:lnTo>
                    <a:pt x="4758398" y="13208"/>
                  </a:lnTo>
                  <a:lnTo>
                    <a:pt x="4756620" y="21590"/>
                  </a:lnTo>
                  <a:lnTo>
                    <a:pt x="4758398" y="30099"/>
                  </a:lnTo>
                  <a:lnTo>
                    <a:pt x="4762970" y="36957"/>
                  </a:lnTo>
                  <a:lnTo>
                    <a:pt x="4769828" y="41656"/>
                  </a:lnTo>
                  <a:lnTo>
                    <a:pt x="4778337" y="43307"/>
                  </a:lnTo>
                  <a:lnTo>
                    <a:pt x="4864824" y="43307"/>
                  </a:lnTo>
                  <a:lnTo>
                    <a:pt x="4873206" y="41656"/>
                  </a:lnTo>
                  <a:lnTo>
                    <a:pt x="4880064" y="36957"/>
                  </a:lnTo>
                  <a:lnTo>
                    <a:pt x="4884636" y="30099"/>
                  </a:lnTo>
                  <a:lnTo>
                    <a:pt x="4886414" y="21590"/>
                  </a:lnTo>
                  <a:close/>
                </a:path>
                <a:path w="8347075" h="1179195">
                  <a:moveTo>
                    <a:pt x="5025479" y="1156843"/>
                  </a:moveTo>
                  <a:lnTo>
                    <a:pt x="5023701" y="1148461"/>
                  </a:lnTo>
                  <a:lnTo>
                    <a:pt x="5019129" y="1141476"/>
                  </a:lnTo>
                  <a:lnTo>
                    <a:pt x="5012271" y="1136904"/>
                  </a:lnTo>
                  <a:lnTo>
                    <a:pt x="5003889" y="1135126"/>
                  </a:lnTo>
                  <a:lnTo>
                    <a:pt x="4917402" y="1135126"/>
                  </a:lnTo>
                  <a:lnTo>
                    <a:pt x="4908893" y="1136904"/>
                  </a:lnTo>
                  <a:lnTo>
                    <a:pt x="4902035" y="1141476"/>
                  </a:lnTo>
                  <a:lnTo>
                    <a:pt x="4897463" y="1148461"/>
                  </a:lnTo>
                  <a:lnTo>
                    <a:pt x="4895685" y="1156843"/>
                  </a:lnTo>
                  <a:lnTo>
                    <a:pt x="4897463" y="1165352"/>
                  </a:lnTo>
                  <a:lnTo>
                    <a:pt x="4902035" y="1172210"/>
                  </a:lnTo>
                  <a:lnTo>
                    <a:pt x="4908893" y="1176909"/>
                  </a:lnTo>
                  <a:lnTo>
                    <a:pt x="4917402" y="1178560"/>
                  </a:lnTo>
                  <a:lnTo>
                    <a:pt x="5003889" y="1178560"/>
                  </a:lnTo>
                  <a:lnTo>
                    <a:pt x="5012271" y="1176909"/>
                  </a:lnTo>
                  <a:lnTo>
                    <a:pt x="5019129" y="1172210"/>
                  </a:lnTo>
                  <a:lnTo>
                    <a:pt x="5023701" y="1165352"/>
                  </a:lnTo>
                  <a:lnTo>
                    <a:pt x="5025479" y="1156843"/>
                  </a:lnTo>
                  <a:close/>
                </a:path>
                <a:path w="8347075" h="1179195">
                  <a:moveTo>
                    <a:pt x="5102568" y="21590"/>
                  </a:moveTo>
                  <a:lnTo>
                    <a:pt x="5100917" y="13208"/>
                  </a:lnTo>
                  <a:lnTo>
                    <a:pt x="5096218" y="6350"/>
                  </a:lnTo>
                  <a:lnTo>
                    <a:pt x="5089360" y="1651"/>
                  </a:lnTo>
                  <a:lnTo>
                    <a:pt x="5080978" y="0"/>
                  </a:lnTo>
                  <a:lnTo>
                    <a:pt x="4994491" y="0"/>
                  </a:lnTo>
                  <a:lnTo>
                    <a:pt x="4986109" y="1651"/>
                  </a:lnTo>
                  <a:lnTo>
                    <a:pt x="4979251" y="6350"/>
                  </a:lnTo>
                  <a:lnTo>
                    <a:pt x="4974552" y="13208"/>
                  </a:lnTo>
                  <a:lnTo>
                    <a:pt x="4972901" y="21590"/>
                  </a:lnTo>
                  <a:lnTo>
                    <a:pt x="4974552" y="30099"/>
                  </a:lnTo>
                  <a:lnTo>
                    <a:pt x="4979251" y="36957"/>
                  </a:lnTo>
                  <a:lnTo>
                    <a:pt x="4986109" y="41656"/>
                  </a:lnTo>
                  <a:lnTo>
                    <a:pt x="4994491" y="43307"/>
                  </a:lnTo>
                  <a:lnTo>
                    <a:pt x="5080978" y="43307"/>
                  </a:lnTo>
                  <a:lnTo>
                    <a:pt x="5089360" y="41656"/>
                  </a:lnTo>
                  <a:lnTo>
                    <a:pt x="5096218" y="36957"/>
                  </a:lnTo>
                  <a:lnTo>
                    <a:pt x="5100917" y="30099"/>
                  </a:lnTo>
                  <a:lnTo>
                    <a:pt x="5102568" y="21590"/>
                  </a:lnTo>
                  <a:close/>
                </a:path>
                <a:path w="8347075" h="1179195">
                  <a:moveTo>
                    <a:pt x="5241633" y="1156843"/>
                  </a:moveTo>
                  <a:lnTo>
                    <a:pt x="5239982" y="1148461"/>
                  </a:lnTo>
                  <a:lnTo>
                    <a:pt x="5235283" y="1141476"/>
                  </a:lnTo>
                  <a:lnTo>
                    <a:pt x="5228425" y="1136904"/>
                  </a:lnTo>
                  <a:lnTo>
                    <a:pt x="5220043" y="1135126"/>
                  </a:lnTo>
                  <a:lnTo>
                    <a:pt x="5133556" y="1135126"/>
                  </a:lnTo>
                  <a:lnTo>
                    <a:pt x="5125174" y="1136904"/>
                  </a:lnTo>
                  <a:lnTo>
                    <a:pt x="5118189" y="1141476"/>
                  </a:lnTo>
                  <a:lnTo>
                    <a:pt x="5113617" y="1148461"/>
                  </a:lnTo>
                  <a:lnTo>
                    <a:pt x="5111966" y="1156843"/>
                  </a:lnTo>
                  <a:lnTo>
                    <a:pt x="5113617" y="1165352"/>
                  </a:lnTo>
                  <a:lnTo>
                    <a:pt x="5118189" y="1172210"/>
                  </a:lnTo>
                  <a:lnTo>
                    <a:pt x="5125174" y="1176909"/>
                  </a:lnTo>
                  <a:lnTo>
                    <a:pt x="5133556" y="1178560"/>
                  </a:lnTo>
                  <a:lnTo>
                    <a:pt x="5220043" y="1178560"/>
                  </a:lnTo>
                  <a:lnTo>
                    <a:pt x="5228425" y="1176909"/>
                  </a:lnTo>
                  <a:lnTo>
                    <a:pt x="5235283" y="1172210"/>
                  </a:lnTo>
                  <a:lnTo>
                    <a:pt x="5239982" y="1165352"/>
                  </a:lnTo>
                  <a:lnTo>
                    <a:pt x="5241633" y="1156843"/>
                  </a:lnTo>
                  <a:close/>
                </a:path>
                <a:path w="8347075" h="1179195">
                  <a:moveTo>
                    <a:pt x="5318849" y="21590"/>
                  </a:moveTo>
                  <a:lnTo>
                    <a:pt x="5317071" y="13208"/>
                  </a:lnTo>
                  <a:lnTo>
                    <a:pt x="5312499" y="6350"/>
                  </a:lnTo>
                  <a:lnTo>
                    <a:pt x="5305628" y="1651"/>
                  </a:lnTo>
                  <a:lnTo>
                    <a:pt x="5297132" y="0"/>
                  </a:lnTo>
                  <a:lnTo>
                    <a:pt x="5210645" y="0"/>
                  </a:lnTo>
                  <a:lnTo>
                    <a:pt x="5202263" y="1651"/>
                  </a:lnTo>
                  <a:lnTo>
                    <a:pt x="5195405" y="6350"/>
                  </a:lnTo>
                  <a:lnTo>
                    <a:pt x="5190833" y="13208"/>
                  </a:lnTo>
                  <a:lnTo>
                    <a:pt x="5189055" y="21590"/>
                  </a:lnTo>
                  <a:lnTo>
                    <a:pt x="5190833" y="30099"/>
                  </a:lnTo>
                  <a:lnTo>
                    <a:pt x="5195405" y="36957"/>
                  </a:lnTo>
                  <a:lnTo>
                    <a:pt x="5202263" y="41656"/>
                  </a:lnTo>
                  <a:lnTo>
                    <a:pt x="5210645" y="43307"/>
                  </a:lnTo>
                  <a:lnTo>
                    <a:pt x="5297132" y="43307"/>
                  </a:lnTo>
                  <a:lnTo>
                    <a:pt x="5305628" y="41656"/>
                  </a:lnTo>
                  <a:lnTo>
                    <a:pt x="5312499" y="36957"/>
                  </a:lnTo>
                  <a:lnTo>
                    <a:pt x="5317071" y="30099"/>
                  </a:lnTo>
                  <a:lnTo>
                    <a:pt x="5318849" y="21590"/>
                  </a:lnTo>
                  <a:close/>
                </a:path>
                <a:path w="8347075" h="1179195">
                  <a:moveTo>
                    <a:pt x="5457914" y="1156843"/>
                  </a:moveTo>
                  <a:lnTo>
                    <a:pt x="5456136" y="1148461"/>
                  </a:lnTo>
                  <a:lnTo>
                    <a:pt x="5451564" y="1141476"/>
                  </a:lnTo>
                  <a:lnTo>
                    <a:pt x="5444706" y="1136904"/>
                  </a:lnTo>
                  <a:lnTo>
                    <a:pt x="5436197" y="1135126"/>
                  </a:lnTo>
                  <a:lnTo>
                    <a:pt x="5349710" y="1135126"/>
                  </a:lnTo>
                  <a:lnTo>
                    <a:pt x="5341328" y="1136904"/>
                  </a:lnTo>
                  <a:lnTo>
                    <a:pt x="5334457" y="1141476"/>
                  </a:lnTo>
                  <a:lnTo>
                    <a:pt x="5329898" y="1148461"/>
                  </a:lnTo>
                  <a:lnTo>
                    <a:pt x="5328107" y="1156843"/>
                  </a:lnTo>
                  <a:lnTo>
                    <a:pt x="5329898" y="1165352"/>
                  </a:lnTo>
                  <a:lnTo>
                    <a:pt x="5334457" y="1172210"/>
                  </a:lnTo>
                  <a:lnTo>
                    <a:pt x="5341328" y="1176909"/>
                  </a:lnTo>
                  <a:lnTo>
                    <a:pt x="5349710" y="1178560"/>
                  </a:lnTo>
                  <a:lnTo>
                    <a:pt x="5436197" y="1178560"/>
                  </a:lnTo>
                  <a:lnTo>
                    <a:pt x="5444706" y="1176909"/>
                  </a:lnTo>
                  <a:lnTo>
                    <a:pt x="5451564" y="1172210"/>
                  </a:lnTo>
                  <a:lnTo>
                    <a:pt x="5456136" y="1165352"/>
                  </a:lnTo>
                  <a:lnTo>
                    <a:pt x="5457914" y="1156843"/>
                  </a:lnTo>
                  <a:close/>
                </a:path>
                <a:path w="8347075" h="1179195">
                  <a:moveTo>
                    <a:pt x="5535003" y="21590"/>
                  </a:moveTo>
                  <a:lnTo>
                    <a:pt x="5533352" y="13208"/>
                  </a:lnTo>
                  <a:lnTo>
                    <a:pt x="5528653" y="6350"/>
                  </a:lnTo>
                  <a:lnTo>
                    <a:pt x="5521795" y="1651"/>
                  </a:lnTo>
                  <a:lnTo>
                    <a:pt x="5513413" y="0"/>
                  </a:lnTo>
                  <a:lnTo>
                    <a:pt x="5426926" y="0"/>
                  </a:lnTo>
                  <a:lnTo>
                    <a:pt x="5418544" y="1651"/>
                  </a:lnTo>
                  <a:lnTo>
                    <a:pt x="5411686" y="6350"/>
                  </a:lnTo>
                  <a:lnTo>
                    <a:pt x="5406987" y="13208"/>
                  </a:lnTo>
                  <a:lnTo>
                    <a:pt x="5405336" y="21590"/>
                  </a:lnTo>
                  <a:lnTo>
                    <a:pt x="5406987" y="30099"/>
                  </a:lnTo>
                  <a:lnTo>
                    <a:pt x="5411686" y="36957"/>
                  </a:lnTo>
                  <a:lnTo>
                    <a:pt x="5418544" y="41656"/>
                  </a:lnTo>
                  <a:lnTo>
                    <a:pt x="5426926" y="43307"/>
                  </a:lnTo>
                  <a:lnTo>
                    <a:pt x="5513413" y="43307"/>
                  </a:lnTo>
                  <a:lnTo>
                    <a:pt x="5521795" y="41656"/>
                  </a:lnTo>
                  <a:lnTo>
                    <a:pt x="5528653" y="36957"/>
                  </a:lnTo>
                  <a:lnTo>
                    <a:pt x="5533352" y="30099"/>
                  </a:lnTo>
                  <a:lnTo>
                    <a:pt x="5535003" y="21590"/>
                  </a:lnTo>
                  <a:close/>
                </a:path>
                <a:path w="8347075" h="1179195">
                  <a:moveTo>
                    <a:pt x="5674068" y="1156843"/>
                  </a:moveTo>
                  <a:lnTo>
                    <a:pt x="5672417" y="1148461"/>
                  </a:lnTo>
                  <a:lnTo>
                    <a:pt x="5667718" y="1141476"/>
                  </a:lnTo>
                  <a:lnTo>
                    <a:pt x="5660860" y="1136904"/>
                  </a:lnTo>
                  <a:lnTo>
                    <a:pt x="5652478" y="1135126"/>
                  </a:lnTo>
                  <a:lnTo>
                    <a:pt x="5565991" y="1135126"/>
                  </a:lnTo>
                  <a:lnTo>
                    <a:pt x="5557482" y="1136904"/>
                  </a:lnTo>
                  <a:lnTo>
                    <a:pt x="5550624" y="1141476"/>
                  </a:lnTo>
                  <a:lnTo>
                    <a:pt x="5546052" y="1148461"/>
                  </a:lnTo>
                  <a:lnTo>
                    <a:pt x="5544401" y="1156843"/>
                  </a:lnTo>
                  <a:lnTo>
                    <a:pt x="5546052" y="1165352"/>
                  </a:lnTo>
                  <a:lnTo>
                    <a:pt x="5550624" y="1172210"/>
                  </a:lnTo>
                  <a:lnTo>
                    <a:pt x="5557482" y="1176909"/>
                  </a:lnTo>
                  <a:lnTo>
                    <a:pt x="5565991" y="1178560"/>
                  </a:lnTo>
                  <a:lnTo>
                    <a:pt x="5652478" y="1178560"/>
                  </a:lnTo>
                  <a:lnTo>
                    <a:pt x="5660860" y="1176909"/>
                  </a:lnTo>
                  <a:lnTo>
                    <a:pt x="5667718" y="1172210"/>
                  </a:lnTo>
                  <a:lnTo>
                    <a:pt x="5672417" y="1165352"/>
                  </a:lnTo>
                  <a:lnTo>
                    <a:pt x="5674068" y="1156843"/>
                  </a:lnTo>
                  <a:close/>
                </a:path>
                <a:path w="8347075" h="1179195">
                  <a:moveTo>
                    <a:pt x="5751284" y="21590"/>
                  </a:moveTo>
                  <a:lnTo>
                    <a:pt x="5749506" y="13208"/>
                  </a:lnTo>
                  <a:lnTo>
                    <a:pt x="5744934" y="6350"/>
                  </a:lnTo>
                  <a:lnTo>
                    <a:pt x="5738076" y="1651"/>
                  </a:lnTo>
                  <a:lnTo>
                    <a:pt x="5729567" y="0"/>
                  </a:lnTo>
                  <a:lnTo>
                    <a:pt x="5643080" y="0"/>
                  </a:lnTo>
                  <a:lnTo>
                    <a:pt x="5634698" y="1651"/>
                  </a:lnTo>
                  <a:lnTo>
                    <a:pt x="5627840" y="6350"/>
                  </a:lnTo>
                  <a:lnTo>
                    <a:pt x="5623141" y="13208"/>
                  </a:lnTo>
                  <a:lnTo>
                    <a:pt x="5621490" y="21590"/>
                  </a:lnTo>
                  <a:lnTo>
                    <a:pt x="5623141" y="30099"/>
                  </a:lnTo>
                  <a:lnTo>
                    <a:pt x="5627840" y="36957"/>
                  </a:lnTo>
                  <a:lnTo>
                    <a:pt x="5634698" y="41656"/>
                  </a:lnTo>
                  <a:lnTo>
                    <a:pt x="5643080" y="43307"/>
                  </a:lnTo>
                  <a:lnTo>
                    <a:pt x="5729567" y="43307"/>
                  </a:lnTo>
                  <a:lnTo>
                    <a:pt x="5738076" y="41656"/>
                  </a:lnTo>
                  <a:lnTo>
                    <a:pt x="5744934" y="36957"/>
                  </a:lnTo>
                  <a:lnTo>
                    <a:pt x="5749506" y="30099"/>
                  </a:lnTo>
                  <a:lnTo>
                    <a:pt x="5751284" y="21590"/>
                  </a:lnTo>
                  <a:close/>
                </a:path>
                <a:path w="8347075" h="1179195">
                  <a:moveTo>
                    <a:pt x="5890349" y="1156843"/>
                  </a:moveTo>
                  <a:lnTo>
                    <a:pt x="5888571" y="1148461"/>
                  </a:lnTo>
                  <a:lnTo>
                    <a:pt x="5883999" y="1141476"/>
                  </a:lnTo>
                  <a:lnTo>
                    <a:pt x="5877141" y="1136904"/>
                  </a:lnTo>
                  <a:lnTo>
                    <a:pt x="5868632" y="1135126"/>
                  </a:lnTo>
                  <a:lnTo>
                    <a:pt x="5782272" y="1135126"/>
                  </a:lnTo>
                  <a:lnTo>
                    <a:pt x="5773763" y="1136904"/>
                  </a:lnTo>
                  <a:lnTo>
                    <a:pt x="5766905" y="1141476"/>
                  </a:lnTo>
                  <a:lnTo>
                    <a:pt x="5762333" y="1148461"/>
                  </a:lnTo>
                  <a:lnTo>
                    <a:pt x="5760555" y="1156843"/>
                  </a:lnTo>
                  <a:lnTo>
                    <a:pt x="5762333" y="1165352"/>
                  </a:lnTo>
                  <a:lnTo>
                    <a:pt x="5766905" y="1172210"/>
                  </a:lnTo>
                  <a:lnTo>
                    <a:pt x="5773763" y="1176909"/>
                  </a:lnTo>
                  <a:lnTo>
                    <a:pt x="5782272" y="1178560"/>
                  </a:lnTo>
                  <a:lnTo>
                    <a:pt x="5868632" y="1178560"/>
                  </a:lnTo>
                  <a:lnTo>
                    <a:pt x="5877141" y="1176909"/>
                  </a:lnTo>
                  <a:lnTo>
                    <a:pt x="5883999" y="1172210"/>
                  </a:lnTo>
                  <a:lnTo>
                    <a:pt x="5888571" y="1165352"/>
                  </a:lnTo>
                  <a:lnTo>
                    <a:pt x="5890349" y="1156843"/>
                  </a:lnTo>
                  <a:close/>
                </a:path>
                <a:path w="8347075" h="1179195">
                  <a:moveTo>
                    <a:pt x="5967438" y="21590"/>
                  </a:moveTo>
                  <a:lnTo>
                    <a:pt x="5965787" y="13208"/>
                  </a:lnTo>
                  <a:lnTo>
                    <a:pt x="5961088" y="6350"/>
                  </a:lnTo>
                  <a:lnTo>
                    <a:pt x="5954230" y="1651"/>
                  </a:lnTo>
                  <a:lnTo>
                    <a:pt x="5945848" y="0"/>
                  </a:lnTo>
                  <a:lnTo>
                    <a:pt x="5859361" y="0"/>
                  </a:lnTo>
                  <a:lnTo>
                    <a:pt x="5850979" y="1651"/>
                  </a:lnTo>
                  <a:lnTo>
                    <a:pt x="5843994" y="6350"/>
                  </a:lnTo>
                  <a:lnTo>
                    <a:pt x="5839422" y="13208"/>
                  </a:lnTo>
                  <a:lnTo>
                    <a:pt x="5837771" y="21590"/>
                  </a:lnTo>
                  <a:lnTo>
                    <a:pt x="5839422" y="30099"/>
                  </a:lnTo>
                  <a:lnTo>
                    <a:pt x="5843994" y="36957"/>
                  </a:lnTo>
                  <a:lnTo>
                    <a:pt x="5850979" y="41656"/>
                  </a:lnTo>
                  <a:lnTo>
                    <a:pt x="5859361" y="43307"/>
                  </a:lnTo>
                  <a:lnTo>
                    <a:pt x="5945848" y="43307"/>
                  </a:lnTo>
                  <a:lnTo>
                    <a:pt x="5954230" y="41656"/>
                  </a:lnTo>
                  <a:lnTo>
                    <a:pt x="5961088" y="36957"/>
                  </a:lnTo>
                  <a:lnTo>
                    <a:pt x="5965787" y="30099"/>
                  </a:lnTo>
                  <a:lnTo>
                    <a:pt x="5967438" y="21590"/>
                  </a:lnTo>
                  <a:close/>
                </a:path>
                <a:path w="8347075" h="1179195">
                  <a:moveTo>
                    <a:pt x="6106503" y="1156843"/>
                  </a:moveTo>
                  <a:lnTo>
                    <a:pt x="6104852" y="1148461"/>
                  </a:lnTo>
                  <a:lnTo>
                    <a:pt x="6100153" y="1141476"/>
                  </a:lnTo>
                  <a:lnTo>
                    <a:pt x="6093295" y="1136904"/>
                  </a:lnTo>
                  <a:lnTo>
                    <a:pt x="6084913" y="1135126"/>
                  </a:lnTo>
                  <a:lnTo>
                    <a:pt x="5998426" y="1135126"/>
                  </a:lnTo>
                  <a:lnTo>
                    <a:pt x="5989917" y="1136904"/>
                  </a:lnTo>
                  <a:lnTo>
                    <a:pt x="5983059" y="1141476"/>
                  </a:lnTo>
                  <a:lnTo>
                    <a:pt x="5978487" y="1148461"/>
                  </a:lnTo>
                  <a:lnTo>
                    <a:pt x="5976709" y="1156843"/>
                  </a:lnTo>
                  <a:lnTo>
                    <a:pt x="5978487" y="1165352"/>
                  </a:lnTo>
                  <a:lnTo>
                    <a:pt x="5983059" y="1172210"/>
                  </a:lnTo>
                  <a:lnTo>
                    <a:pt x="5989917" y="1176909"/>
                  </a:lnTo>
                  <a:lnTo>
                    <a:pt x="5998426" y="1178560"/>
                  </a:lnTo>
                  <a:lnTo>
                    <a:pt x="6084913" y="1178560"/>
                  </a:lnTo>
                  <a:lnTo>
                    <a:pt x="6093295" y="1176909"/>
                  </a:lnTo>
                  <a:lnTo>
                    <a:pt x="6100153" y="1172210"/>
                  </a:lnTo>
                  <a:lnTo>
                    <a:pt x="6104852" y="1165352"/>
                  </a:lnTo>
                  <a:lnTo>
                    <a:pt x="6106503" y="1156843"/>
                  </a:lnTo>
                  <a:close/>
                </a:path>
                <a:path w="8347075" h="1179195">
                  <a:moveTo>
                    <a:pt x="6183719" y="21590"/>
                  </a:moveTo>
                  <a:lnTo>
                    <a:pt x="6181941" y="13208"/>
                  </a:lnTo>
                  <a:lnTo>
                    <a:pt x="6177369" y="6350"/>
                  </a:lnTo>
                  <a:lnTo>
                    <a:pt x="6170511" y="1651"/>
                  </a:lnTo>
                  <a:lnTo>
                    <a:pt x="6162002" y="0"/>
                  </a:lnTo>
                  <a:lnTo>
                    <a:pt x="6075515" y="0"/>
                  </a:lnTo>
                  <a:lnTo>
                    <a:pt x="6067133" y="1651"/>
                  </a:lnTo>
                  <a:lnTo>
                    <a:pt x="6060275" y="6350"/>
                  </a:lnTo>
                  <a:lnTo>
                    <a:pt x="6055576" y="13208"/>
                  </a:lnTo>
                  <a:lnTo>
                    <a:pt x="6053925" y="21590"/>
                  </a:lnTo>
                  <a:lnTo>
                    <a:pt x="6055576" y="30099"/>
                  </a:lnTo>
                  <a:lnTo>
                    <a:pt x="6060275" y="36957"/>
                  </a:lnTo>
                  <a:lnTo>
                    <a:pt x="6067133" y="41656"/>
                  </a:lnTo>
                  <a:lnTo>
                    <a:pt x="6075515" y="43307"/>
                  </a:lnTo>
                  <a:lnTo>
                    <a:pt x="6162002" y="43307"/>
                  </a:lnTo>
                  <a:lnTo>
                    <a:pt x="6170511" y="41656"/>
                  </a:lnTo>
                  <a:lnTo>
                    <a:pt x="6177369" y="36957"/>
                  </a:lnTo>
                  <a:lnTo>
                    <a:pt x="6181941" y="30099"/>
                  </a:lnTo>
                  <a:lnTo>
                    <a:pt x="6183719" y="21590"/>
                  </a:lnTo>
                  <a:close/>
                </a:path>
                <a:path w="8347075" h="1179195">
                  <a:moveTo>
                    <a:pt x="6322657" y="1156843"/>
                  </a:moveTo>
                  <a:lnTo>
                    <a:pt x="6321006" y="1148461"/>
                  </a:lnTo>
                  <a:lnTo>
                    <a:pt x="6316434" y="1141476"/>
                  </a:lnTo>
                  <a:lnTo>
                    <a:pt x="6309576" y="1136904"/>
                  </a:lnTo>
                  <a:lnTo>
                    <a:pt x="6301067" y="1135126"/>
                  </a:lnTo>
                  <a:lnTo>
                    <a:pt x="6214580" y="1135126"/>
                  </a:lnTo>
                  <a:lnTo>
                    <a:pt x="6206198" y="1136904"/>
                  </a:lnTo>
                  <a:lnTo>
                    <a:pt x="6199340" y="1141476"/>
                  </a:lnTo>
                  <a:lnTo>
                    <a:pt x="6194641" y="1148461"/>
                  </a:lnTo>
                  <a:lnTo>
                    <a:pt x="6192990" y="1156843"/>
                  </a:lnTo>
                  <a:lnTo>
                    <a:pt x="6194641" y="1165352"/>
                  </a:lnTo>
                  <a:lnTo>
                    <a:pt x="6199340" y="1172210"/>
                  </a:lnTo>
                  <a:lnTo>
                    <a:pt x="6206198" y="1176909"/>
                  </a:lnTo>
                  <a:lnTo>
                    <a:pt x="6214580" y="1178560"/>
                  </a:lnTo>
                  <a:lnTo>
                    <a:pt x="6301067" y="1178560"/>
                  </a:lnTo>
                  <a:lnTo>
                    <a:pt x="6309576" y="1176909"/>
                  </a:lnTo>
                  <a:lnTo>
                    <a:pt x="6316434" y="1172210"/>
                  </a:lnTo>
                  <a:lnTo>
                    <a:pt x="6321006" y="1165352"/>
                  </a:lnTo>
                  <a:lnTo>
                    <a:pt x="6322657" y="1156843"/>
                  </a:lnTo>
                  <a:close/>
                </a:path>
                <a:path w="8347075" h="1179195">
                  <a:moveTo>
                    <a:pt x="6399873" y="21590"/>
                  </a:moveTo>
                  <a:lnTo>
                    <a:pt x="6398222" y="13208"/>
                  </a:lnTo>
                  <a:lnTo>
                    <a:pt x="6393523" y="6350"/>
                  </a:lnTo>
                  <a:lnTo>
                    <a:pt x="6386665" y="1651"/>
                  </a:lnTo>
                  <a:lnTo>
                    <a:pt x="6378283" y="0"/>
                  </a:lnTo>
                  <a:lnTo>
                    <a:pt x="6291796" y="0"/>
                  </a:lnTo>
                  <a:lnTo>
                    <a:pt x="6283414" y="1651"/>
                  </a:lnTo>
                  <a:lnTo>
                    <a:pt x="6276556" y="6350"/>
                  </a:lnTo>
                  <a:lnTo>
                    <a:pt x="6271857" y="13208"/>
                  </a:lnTo>
                  <a:lnTo>
                    <a:pt x="6270206" y="21590"/>
                  </a:lnTo>
                  <a:lnTo>
                    <a:pt x="6271857" y="30099"/>
                  </a:lnTo>
                  <a:lnTo>
                    <a:pt x="6276556" y="36957"/>
                  </a:lnTo>
                  <a:lnTo>
                    <a:pt x="6283414" y="41656"/>
                  </a:lnTo>
                  <a:lnTo>
                    <a:pt x="6291796" y="43307"/>
                  </a:lnTo>
                  <a:lnTo>
                    <a:pt x="6378283" y="43307"/>
                  </a:lnTo>
                  <a:lnTo>
                    <a:pt x="6386665" y="41656"/>
                  </a:lnTo>
                  <a:lnTo>
                    <a:pt x="6393523" y="36957"/>
                  </a:lnTo>
                  <a:lnTo>
                    <a:pt x="6398222" y="30099"/>
                  </a:lnTo>
                  <a:lnTo>
                    <a:pt x="6399873" y="21590"/>
                  </a:lnTo>
                  <a:close/>
                </a:path>
                <a:path w="8347075" h="1179195">
                  <a:moveTo>
                    <a:pt x="6538938" y="1156843"/>
                  </a:moveTo>
                  <a:lnTo>
                    <a:pt x="6537287" y="1148461"/>
                  </a:lnTo>
                  <a:lnTo>
                    <a:pt x="6532588" y="1141476"/>
                  </a:lnTo>
                  <a:lnTo>
                    <a:pt x="6525730" y="1136904"/>
                  </a:lnTo>
                  <a:lnTo>
                    <a:pt x="6517348" y="1135126"/>
                  </a:lnTo>
                  <a:lnTo>
                    <a:pt x="6430861" y="1135126"/>
                  </a:lnTo>
                  <a:lnTo>
                    <a:pt x="6422479" y="1136904"/>
                  </a:lnTo>
                  <a:lnTo>
                    <a:pt x="6415494" y="1141476"/>
                  </a:lnTo>
                  <a:lnTo>
                    <a:pt x="6410922" y="1148461"/>
                  </a:lnTo>
                  <a:lnTo>
                    <a:pt x="6409271" y="1156843"/>
                  </a:lnTo>
                  <a:lnTo>
                    <a:pt x="6410922" y="1165352"/>
                  </a:lnTo>
                  <a:lnTo>
                    <a:pt x="6415494" y="1172210"/>
                  </a:lnTo>
                  <a:lnTo>
                    <a:pt x="6422479" y="1176909"/>
                  </a:lnTo>
                  <a:lnTo>
                    <a:pt x="6430861" y="1178560"/>
                  </a:lnTo>
                  <a:lnTo>
                    <a:pt x="6517348" y="1178560"/>
                  </a:lnTo>
                  <a:lnTo>
                    <a:pt x="6525730" y="1176909"/>
                  </a:lnTo>
                  <a:lnTo>
                    <a:pt x="6532588" y="1172210"/>
                  </a:lnTo>
                  <a:lnTo>
                    <a:pt x="6537287" y="1165352"/>
                  </a:lnTo>
                  <a:lnTo>
                    <a:pt x="6538938" y="1156843"/>
                  </a:lnTo>
                  <a:close/>
                </a:path>
                <a:path w="8347075" h="1179195">
                  <a:moveTo>
                    <a:pt x="6616027" y="21590"/>
                  </a:moveTo>
                  <a:lnTo>
                    <a:pt x="6614376" y="13208"/>
                  </a:lnTo>
                  <a:lnTo>
                    <a:pt x="6609804" y="6350"/>
                  </a:lnTo>
                  <a:lnTo>
                    <a:pt x="6602819" y="1651"/>
                  </a:lnTo>
                  <a:lnTo>
                    <a:pt x="6594437" y="0"/>
                  </a:lnTo>
                  <a:lnTo>
                    <a:pt x="6507950" y="0"/>
                  </a:lnTo>
                  <a:lnTo>
                    <a:pt x="6499568" y="1651"/>
                  </a:lnTo>
                  <a:lnTo>
                    <a:pt x="6492710" y="6350"/>
                  </a:lnTo>
                  <a:lnTo>
                    <a:pt x="6488011" y="13208"/>
                  </a:lnTo>
                  <a:lnTo>
                    <a:pt x="6486360" y="21590"/>
                  </a:lnTo>
                  <a:lnTo>
                    <a:pt x="6488011" y="30099"/>
                  </a:lnTo>
                  <a:lnTo>
                    <a:pt x="6492710" y="36957"/>
                  </a:lnTo>
                  <a:lnTo>
                    <a:pt x="6499568" y="41656"/>
                  </a:lnTo>
                  <a:lnTo>
                    <a:pt x="6507950" y="43307"/>
                  </a:lnTo>
                  <a:lnTo>
                    <a:pt x="6594437" y="43307"/>
                  </a:lnTo>
                  <a:lnTo>
                    <a:pt x="6602819" y="41656"/>
                  </a:lnTo>
                  <a:lnTo>
                    <a:pt x="6609804" y="36957"/>
                  </a:lnTo>
                  <a:lnTo>
                    <a:pt x="6614376" y="30099"/>
                  </a:lnTo>
                  <a:lnTo>
                    <a:pt x="6616027" y="21590"/>
                  </a:lnTo>
                  <a:close/>
                </a:path>
                <a:path w="8347075" h="1179195">
                  <a:moveTo>
                    <a:pt x="6755092" y="1156843"/>
                  </a:moveTo>
                  <a:lnTo>
                    <a:pt x="6753441" y="1148461"/>
                  </a:lnTo>
                  <a:lnTo>
                    <a:pt x="6748742" y="1141476"/>
                  </a:lnTo>
                  <a:lnTo>
                    <a:pt x="6741884" y="1136904"/>
                  </a:lnTo>
                  <a:lnTo>
                    <a:pt x="6733502" y="1135126"/>
                  </a:lnTo>
                  <a:lnTo>
                    <a:pt x="6647015" y="1135126"/>
                  </a:lnTo>
                  <a:lnTo>
                    <a:pt x="6638633" y="1136904"/>
                  </a:lnTo>
                  <a:lnTo>
                    <a:pt x="6631775" y="1141476"/>
                  </a:lnTo>
                  <a:lnTo>
                    <a:pt x="6627076" y="1148461"/>
                  </a:lnTo>
                  <a:lnTo>
                    <a:pt x="6625425" y="1156843"/>
                  </a:lnTo>
                  <a:lnTo>
                    <a:pt x="6627076" y="1165352"/>
                  </a:lnTo>
                  <a:lnTo>
                    <a:pt x="6631775" y="1172210"/>
                  </a:lnTo>
                  <a:lnTo>
                    <a:pt x="6638633" y="1176909"/>
                  </a:lnTo>
                  <a:lnTo>
                    <a:pt x="6647015" y="1178560"/>
                  </a:lnTo>
                  <a:lnTo>
                    <a:pt x="6733502" y="1178560"/>
                  </a:lnTo>
                  <a:lnTo>
                    <a:pt x="6741884" y="1176909"/>
                  </a:lnTo>
                  <a:lnTo>
                    <a:pt x="6748742" y="1172210"/>
                  </a:lnTo>
                  <a:lnTo>
                    <a:pt x="6753441" y="1165352"/>
                  </a:lnTo>
                  <a:lnTo>
                    <a:pt x="6755092" y="1156843"/>
                  </a:lnTo>
                  <a:close/>
                </a:path>
                <a:path w="8347075" h="1179195">
                  <a:moveTo>
                    <a:pt x="6832308" y="21590"/>
                  </a:moveTo>
                  <a:lnTo>
                    <a:pt x="6830530" y="13208"/>
                  </a:lnTo>
                  <a:lnTo>
                    <a:pt x="6825958" y="6350"/>
                  </a:lnTo>
                  <a:lnTo>
                    <a:pt x="6819100" y="1651"/>
                  </a:lnTo>
                  <a:lnTo>
                    <a:pt x="6810718" y="0"/>
                  </a:lnTo>
                  <a:lnTo>
                    <a:pt x="6724231" y="0"/>
                  </a:lnTo>
                  <a:lnTo>
                    <a:pt x="6715722" y="1651"/>
                  </a:lnTo>
                  <a:lnTo>
                    <a:pt x="6708864" y="6350"/>
                  </a:lnTo>
                  <a:lnTo>
                    <a:pt x="6704292" y="13208"/>
                  </a:lnTo>
                  <a:lnTo>
                    <a:pt x="6702514" y="21590"/>
                  </a:lnTo>
                  <a:lnTo>
                    <a:pt x="6704292" y="30099"/>
                  </a:lnTo>
                  <a:lnTo>
                    <a:pt x="6708864" y="36957"/>
                  </a:lnTo>
                  <a:lnTo>
                    <a:pt x="6715722" y="41656"/>
                  </a:lnTo>
                  <a:lnTo>
                    <a:pt x="6724231" y="43307"/>
                  </a:lnTo>
                  <a:lnTo>
                    <a:pt x="6810718" y="43307"/>
                  </a:lnTo>
                  <a:lnTo>
                    <a:pt x="6819100" y="41656"/>
                  </a:lnTo>
                  <a:lnTo>
                    <a:pt x="6825958" y="36957"/>
                  </a:lnTo>
                  <a:lnTo>
                    <a:pt x="6830530" y="30099"/>
                  </a:lnTo>
                  <a:lnTo>
                    <a:pt x="6832308" y="21590"/>
                  </a:lnTo>
                  <a:close/>
                </a:path>
                <a:path w="8347075" h="1179195">
                  <a:moveTo>
                    <a:pt x="6971373" y="1156843"/>
                  </a:moveTo>
                  <a:lnTo>
                    <a:pt x="6969595" y="1148461"/>
                  </a:lnTo>
                  <a:lnTo>
                    <a:pt x="6965023" y="1141476"/>
                  </a:lnTo>
                  <a:lnTo>
                    <a:pt x="6958165" y="1136904"/>
                  </a:lnTo>
                  <a:lnTo>
                    <a:pt x="6949783" y="1135126"/>
                  </a:lnTo>
                  <a:lnTo>
                    <a:pt x="6863169" y="1135126"/>
                  </a:lnTo>
                  <a:lnTo>
                    <a:pt x="6854787" y="1136904"/>
                  </a:lnTo>
                  <a:lnTo>
                    <a:pt x="6847929" y="1141476"/>
                  </a:lnTo>
                  <a:lnTo>
                    <a:pt x="6843357" y="1148461"/>
                  </a:lnTo>
                  <a:lnTo>
                    <a:pt x="6841579" y="1156843"/>
                  </a:lnTo>
                  <a:lnTo>
                    <a:pt x="6843357" y="1165352"/>
                  </a:lnTo>
                  <a:lnTo>
                    <a:pt x="6847929" y="1172210"/>
                  </a:lnTo>
                  <a:lnTo>
                    <a:pt x="6854787" y="1176909"/>
                  </a:lnTo>
                  <a:lnTo>
                    <a:pt x="6863169" y="1178560"/>
                  </a:lnTo>
                  <a:lnTo>
                    <a:pt x="6949783" y="1178560"/>
                  </a:lnTo>
                  <a:lnTo>
                    <a:pt x="6958165" y="1176909"/>
                  </a:lnTo>
                  <a:lnTo>
                    <a:pt x="6965023" y="1172210"/>
                  </a:lnTo>
                  <a:lnTo>
                    <a:pt x="6969595" y="1165352"/>
                  </a:lnTo>
                  <a:lnTo>
                    <a:pt x="6971373" y="1156843"/>
                  </a:lnTo>
                  <a:close/>
                </a:path>
                <a:path w="8347075" h="1179195">
                  <a:moveTo>
                    <a:pt x="7048462" y="21590"/>
                  </a:moveTo>
                  <a:lnTo>
                    <a:pt x="7046811" y="13208"/>
                  </a:lnTo>
                  <a:lnTo>
                    <a:pt x="7042239" y="6350"/>
                  </a:lnTo>
                  <a:lnTo>
                    <a:pt x="7035254" y="1651"/>
                  </a:lnTo>
                  <a:lnTo>
                    <a:pt x="7026872" y="0"/>
                  </a:lnTo>
                  <a:lnTo>
                    <a:pt x="6940385" y="0"/>
                  </a:lnTo>
                  <a:lnTo>
                    <a:pt x="6932003" y="1651"/>
                  </a:lnTo>
                  <a:lnTo>
                    <a:pt x="6925145" y="6350"/>
                  </a:lnTo>
                  <a:lnTo>
                    <a:pt x="6920446" y="13208"/>
                  </a:lnTo>
                  <a:lnTo>
                    <a:pt x="6918795" y="21590"/>
                  </a:lnTo>
                  <a:lnTo>
                    <a:pt x="6920446" y="30099"/>
                  </a:lnTo>
                  <a:lnTo>
                    <a:pt x="6925145" y="36957"/>
                  </a:lnTo>
                  <a:lnTo>
                    <a:pt x="6932003" y="41656"/>
                  </a:lnTo>
                  <a:lnTo>
                    <a:pt x="6940385" y="43307"/>
                  </a:lnTo>
                  <a:lnTo>
                    <a:pt x="7026872" y="43307"/>
                  </a:lnTo>
                  <a:lnTo>
                    <a:pt x="7035254" y="41656"/>
                  </a:lnTo>
                  <a:lnTo>
                    <a:pt x="7042239" y="36957"/>
                  </a:lnTo>
                  <a:lnTo>
                    <a:pt x="7046811" y="30099"/>
                  </a:lnTo>
                  <a:lnTo>
                    <a:pt x="7048462" y="21590"/>
                  </a:lnTo>
                  <a:close/>
                </a:path>
                <a:path w="8347075" h="1179195">
                  <a:moveTo>
                    <a:pt x="7187527" y="1156843"/>
                  </a:moveTo>
                  <a:lnTo>
                    <a:pt x="7185876" y="1148461"/>
                  </a:lnTo>
                  <a:lnTo>
                    <a:pt x="7181177" y="1141476"/>
                  </a:lnTo>
                  <a:lnTo>
                    <a:pt x="7174319" y="1136904"/>
                  </a:lnTo>
                  <a:lnTo>
                    <a:pt x="7165937" y="1135126"/>
                  </a:lnTo>
                  <a:lnTo>
                    <a:pt x="7079450" y="1135126"/>
                  </a:lnTo>
                  <a:lnTo>
                    <a:pt x="7071068" y="1136904"/>
                  </a:lnTo>
                  <a:lnTo>
                    <a:pt x="7064210" y="1141476"/>
                  </a:lnTo>
                  <a:lnTo>
                    <a:pt x="7059511" y="1148461"/>
                  </a:lnTo>
                  <a:lnTo>
                    <a:pt x="7057860" y="1156843"/>
                  </a:lnTo>
                  <a:lnTo>
                    <a:pt x="7059511" y="1165352"/>
                  </a:lnTo>
                  <a:lnTo>
                    <a:pt x="7064210" y="1172210"/>
                  </a:lnTo>
                  <a:lnTo>
                    <a:pt x="7071068" y="1176909"/>
                  </a:lnTo>
                  <a:lnTo>
                    <a:pt x="7079450" y="1178560"/>
                  </a:lnTo>
                  <a:lnTo>
                    <a:pt x="7165937" y="1178560"/>
                  </a:lnTo>
                  <a:lnTo>
                    <a:pt x="7174319" y="1176909"/>
                  </a:lnTo>
                  <a:lnTo>
                    <a:pt x="7181177" y="1172210"/>
                  </a:lnTo>
                  <a:lnTo>
                    <a:pt x="7185876" y="1165352"/>
                  </a:lnTo>
                  <a:lnTo>
                    <a:pt x="7187527" y="1156843"/>
                  </a:lnTo>
                  <a:close/>
                </a:path>
                <a:path w="8347075" h="1179195">
                  <a:moveTo>
                    <a:pt x="7264743" y="21590"/>
                  </a:moveTo>
                  <a:lnTo>
                    <a:pt x="7262965" y="13208"/>
                  </a:lnTo>
                  <a:lnTo>
                    <a:pt x="7258393" y="6350"/>
                  </a:lnTo>
                  <a:lnTo>
                    <a:pt x="7251535" y="1651"/>
                  </a:lnTo>
                  <a:lnTo>
                    <a:pt x="7243153" y="0"/>
                  </a:lnTo>
                  <a:lnTo>
                    <a:pt x="7156539" y="0"/>
                  </a:lnTo>
                  <a:lnTo>
                    <a:pt x="7148157" y="1651"/>
                  </a:lnTo>
                  <a:lnTo>
                    <a:pt x="7141299" y="6350"/>
                  </a:lnTo>
                  <a:lnTo>
                    <a:pt x="7136727" y="13208"/>
                  </a:lnTo>
                  <a:lnTo>
                    <a:pt x="7134949" y="21590"/>
                  </a:lnTo>
                  <a:lnTo>
                    <a:pt x="7136727" y="30099"/>
                  </a:lnTo>
                  <a:lnTo>
                    <a:pt x="7141299" y="36957"/>
                  </a:lnTo>
                  <a:lnTo>
                    <a:pt x="7148157" y="41656"/>
                  </a:lnTo>
                  <a:lnTo>
                    <a:pt x="7156539" y="43307"/>
                  </a:lnTo>
                  <a:lnTo>
                    <a:pt x="7243153" y="43307"/>
                  </a:lnTo>
                  <a:lnTo>
                    <a:pt x="7251535" y="41656"/>
                  </a:lnTo>
                  <a:lnTo>
                    <a:pt x="7258393" y="36957"/>
                  </a:lnTo>
                  <a:lnTo>
                    <a:pt x="7262965" y="30099"/>
                  </a:lnTo>
                  <a:lnTo>
                    <a:pt x="7264743" y="21590"/>
                  </a:lnTo>
                  <a:close/>
                </a:path>
                <a:path w="8347075" h="1179195">
                  <a:moveTo>
                    <a:pt x="7403808" y="1156843"/>
                  </a:moveTo>
                  <a:lnTo>
                    <a:pt x="7402030" y="1148461"/>
                  </a:lnTo>
                  <a:lnTo>
                    <a:pt x="7397458" y="1141603"/>
                  </a:lnTo>
                  <a:lnTo>
                    <a:pt x="7390600" y="1136904"/>
                  </a:lnTo>
                  <a:lnTo>
                    <a:pt x="7382091" y="1135253"/>
                  </a:lnTo>
                  <a:lnTo>
                    <a:pt x="7295604" y="1135253"/>
                  </a:lnTo>
                  <a:lnTo>
                    <a:pt x="7287222" y="1136904"/>
                  </a:lnTo>
                  <a:lnTo>
                    <a:pt x="7280364" y="1141603"/>
                  </a:lnTo>
                  <a:lnTo>
                    <a:pt x="7275665" y="1148461"/>
                  </a:lnTo>
                  <a:lnTo>
                    <a:pt x="7274014" y="1156970"/>
                  </a:lnTo>
                  <a:lnTo>
                    <a:pt x="7275792" y="1165352"/>
                  </a:lnTo>
                  <a:lnTo>
                    <a:pt x="7280364" y="1172210"/>
                  </a:lnTo>
                  <a:lnTo>
                    <a:pt x="7287222" y="1176909"/>
                  </a:lnTo>
                  <a:lnTo>
                    <a:pt x="7295604" y="1178560"/>
                  </a:lnTo>
                  <a:lnTo>
                    <a:pt x="7382091" y="1178560"/>
                  </a:lnTo>
                  <a:lnTo>
                    <a:pt x="7390600" y="1176909"/>
                  </a:lnTo>
                  <a:lnTo>
                    <a:pt x="7397458" y="1172210"/>
                  </a:lnTo>
                  <a:lnTo>
                    <a:pt x="7402030" y="1165352"/>
                  </a:lnTo>
                  <a:lnTo>
                    <a:pt x="7403808" y="1156843"/>
                  </a:lnTo>
                  <a:close/>
                </a:path>
                <a:path w="8347075" h="1179195">
                  <a:moveTo>
                    <a:pt x="7480897" y="21590"/>
                  </a:moveTo>
                  <a:lnTo>
                    <a:pt x="7479246" y="13208"/>
                  </a:lnTo>
                  <a:lnTo>
                    <a:pt x="7474547" y="6350"/>
                  </a:lnTo>
                  <a:lnTo>
                    <a:pt x="7467689" y="1651"/>
                  </a:lnTo>
                  <a:lnTo>
                    <a:pt x="7459307" y="0"/>
                  </a:lnTo>
                  <a:lnTo>
                    <a:pt x="7372820" y="0"/>
                  </a:lnTo>
                  <a:lnTo>
                    <a:pt x="7364438" y="1651"/>
                  </a:lnTo>
                  <a:lnTo>
                    <a:pt x="7357580" y="6350"/>
                  </a:lnTo>
                  <a:lnTo>
                    <a:pt x="7352881" y="13208"/>
                  </a:lnTo>
                  <a:lnTo>
                    <a:pt x="7351230" y="21590"/>
                  </a:lnTo>
                  <a:lnTo>
                    <a:pt x="7352881" y="30099"/>
                  </a:lnTo>
                  <a:lnTo>
                    <a:pt x="7357580" y="36957"/>
                  </a:lnTo>
                  <a:lnTo>
                    <a:pt x="7364438" y="41656"/>
                  </a:lnTo>
                  <a:lnTo>
                    <a:pt x="7372820" y="43307"/>
                  </a:lnTo>
                  <a:lnTo>
                    <a:pt x="7459307" y="43307"/>
                  </a:lnTo>
                  <a:lnTo>
                    <a:pt x="7467689" y="41656"/>
                  </a:lnTo>
                  <a:lnTo>
                    <a:pt x="7474547" y="36957"/>
                  </a:lnTo>
                  <a:lnTo>
                    <a:pt x="7479246" y="30099"/>
                  </a:lnTo>
                  <a:lnTo>
                    <a:pt x="7480897" y="21590"/>
                  </a:lnTo>
                  <a:close/>
                </a:path>
                <a:path w="8347075" h="1179195">
                  <a:moveTo>
                    <a:pt x="7619962" y="1156970"/>
                  </a:moveTo>
                  <a:lnTo>
                    <a:pt x="7618311" y="1148588"/>
                  </a:lnTo>
                  <a:lnTo>
                    <a:pt x="7613612" y="1141603"/>
                  </a:lnTo>
                  <a:lnTo>
                    <a:pt x="7606754" y="1137031"/>
                  </a:lnTo>
                  <a:lnTo>
                    <a:pt x="7598372" y="1135253"/>
                  </a:lnTo>
                  <a:lnTo>
                    <a:pt x="7511885" y="1135253"/>
                  </a:lnTo>
                  <a:lnTo>
                    <a:pt x="7503503" y="1136904"/>
                  </a:lnTo>
                  <a:lnTo>
                    <a:pt x="7496518" y="1141603"/>
                  </a:lnTo>
                  <a:lnTo>
                    <a:pt x="7491946" y="1148461"/>
                  </a:lnTo>
                  <a:lnTo>
                    <a:pt x="7490295" y="1156970"/>
                  </a:lnTo>
                  <a:lnTo>
                    <a:pt x="7491946" y="1165352"/>
                  </a:lnTo>
                  <a:lnTo>
                    <a:pt x="7496518" y="1172337"/>
                  </a:lnTo>
                  <a:lnTo>
                    <a:pt x="7503376" y="1176909"/>
                  </a:lnTo>
                  <a:lnTo>
                    <a:pt x="7511885" y="1178687"/>
                  </a:lnTo>
                  <a:lnTo>
                    <a:pt x="7598372" y="1178687"/>
                  </a:lnTo>
                  <a:lnTo>
                    <a:pt x="7606754" y="1177036"/>
                  </a:lnTo>
                  <a:lnTo>
                    <a:pt x="7613612" y="1172337"/>
                  </a:lnTo>
                  <a:lnTo>
                    <a:pt x="7618311" y="1165479"/>
                  </a:lnTo>
                  <a:lnTo>
                    <a:pt x="7619962" y="1156970"/>
                  </a:lnTo>
                  <a:close/>
                </a:path>
                <a:path w="8347075" h="1179195">
                  <a:moveTo>
                    <a:pt x="7697178" y="21590"/>
                  </a:moveTo>
                  <a:lnTo>
                    <a:pt x="7695400" y="13208"/>
                  </a:lnTo>
                  <a:lnTo>
                    <a:pt x="7690828" y="6350"/>
                  </a:lnTo>
                  <a:lnTo>
                    <a:pt x="7683970" y="1651"/>
                  </a:lnTo>
                  <a:lnTo>
                    <a:pt x="7675588" y="0"/>
                  </a:lnTo>
                  <a:lnTo>
                    <a:pt x="7589101" y="0"/>
                  </a:lnTo>
                  <a:lnTo>
                    <a:pt x="7580592" y="1651"/>
                  </a:lnTo>
                  <a:lnTo>
                    <a:pt x="7573734" y="6350"/>
                  </a:lnTo>
                  <a:lnTo>
                    <a:pt x="7569162" y="13208"/>
                  </a:lnTo>
                  <a:lnTo>
                    <a:pt x="7567384" y="21590"/>
                  </a:lnTo>
                  <a:lnTo>
                    <a:pt x="7569162" y="30099"/>
                  </a:lnTo>
                  <a:lnTo>
                    <a:pt x="7573734" y="36957"/>
                  </a:lnTo>
                  <a:lnTo>
                    <a:pt x="7580592" y="41656"/>
                  </a:lnTo>
                  <a:lnTo>
                    <a:pt x="7589101" y="43307"/>
                  </a:lnTo>
                  <a:lnTo>
                    <a:pt x="7675588" y="43307"/>
                  </a:lnTo>
                  <a:lnTo>
                    <a:pt x="7683970" y="41656"/>
                  </a:lnTo>
                  <a:lnTo>
                    <a:pt x="7690828" y="36957"/>
                  </a:lnTo>
                  <a:lnTo>
                    <a:pt x="7695400" y="30099"/>
                  </a:lnTo>
                  <a:lnTo>
                    <a:pt x="7697178" y="21590"/>
                  </a:lnTo>
                  <a:close/>
                </a:path>
                <a:path w="8347075" h="1179195">
                  <a:moveTo>
                    <a:pt x="7836243" y="1157097"/>
                  </a:moveTo>
                  <a:lnTo>
                    <a:pt x="7834465" y="1148715"/>
                  </a:lnTo>
                  <a:lnTo>
                    <a:pt x="7829893" y="1141857"/>
                  </a:lnTo>
                  <a:lnTo>
                    <a:pt x="7823035" y="1137158"/>
                  </a:lnTo>
                  <a:lnTo>
                    <a:pt x="7814653" y="1135380"/>
                  </a:lnTo>
                  <a:lnTo>
                    <a:pt x="7728166" y="1135380"/>
                  </a:lnTo>
                  <a:lnTo>
                    <a:pt x="7719657" y="1137031"/>
                  </a:lnTo>
                  <a:lnTo>
                    <a:pt x="7712799" y="1141730"/>
                  </a:lnTo>
                  <a:lnTo>
                    <a:pt x="7708227" y="1148588"/>
                  </a:lnTo>
                  <a:lnTo>
                    <a:pt x="7706449" y="1157097"/>
                  </a:lnTo>
                  <a:lnTo>
                    <a:pt x="7708227" y="1165479"/>
                  </a:lnTo>
                  <a:lnTo>
                    <a:pt x="7712799" y="1172337"/>
                  </a:lnTo>
                  <a:lnTo>
                    <a:pt x="7719657" y="1177036"/>
                  </a:lnTo>
                  <a:lnTo>
                    <a:pt x="7728039" y="1178814"/>
                  </a:lnTo>
                  <a:lnTo>
                    <a:pt x="7814526" y="1178814"/>
                  </a:lnTo>
                  <a:lnTo>
                    <a:pt x="7823035" y="1177163"/>
                  </a:lnTo>
                  <a:lnTo>
                    <a:pt x="7829893" y="1172464"/>
                  </a:lnTo>
                  <a:lnTo>
                    <a:pt x="7834465" y="1165606"/>
                  </a:lnTo>
                  <a:lnTo>
                    <a:pt x="7836243" y="1157097"/>
                  </a:lnTo>
                  <a:close/>
                </a:path>
                <a:path w="8347075" h="1179195">
                  <a:moveTo>
                    <a:pt x="7913332" y="21590"/>
                  </a:moveTo>
                  <a:lnTo>
                    <a:pt x="7911681" y="13208"/>
                  </a:lnTo>
                  <a:lnTo>
                    <a:pt x="7906982" y="6350"/>
                  </a:lnTo>
                  <a:lnTo>
                    <a:pt x="7900124" y="1651"/>
                  </a:lnTo>
                  <a:lnTo>
                    <a:pt x="7891742" y="0"/>
                  </a:lnTo>
                  <a:lnTo>
                    <a:pt x="7805255" y="0"/>
                  </a:lnTo>
                  <a:lnTo>
                    <a:pt x="7796746" y="1651"/>
                  </a:lnTo>
                  <a:lnTo>
                    <a:pt x="7789888" y="6350"/>
                  </a:lnTo>
                  <a:lnTo>
                    <a:pt x="7785316" y="13208"/>
                  </a:lnTo>
                  <a:lnTo>
                    <a:pt x="7783538" y="21590"/>
                  </a:lnTo>
                  <a:lnTo>
                    <a:pt x="7785316" y="30099"/>
                  </a:lnTo>
                  <a:lnTo>
                    <a:pt x="7789888" y="36957"/>
                  </a:lnTo>
                  <a:lnTo>
                    <a:pt x="7796746" y="41656"/>
                  </a:lnTo>
                  <a:lnTo>
                    <a:pt x="7805255" y="43307"/>
                  </a:lnTo>
                  <a:lnTo>
                    <a:pt x="7891742" y="43307"/>
                  </a:lnTo>
                  <a:lnTo>
                    <a:pt x="7900124" y="41656"/>
                  </a:lnTo>
                  <a:lnTo>
                    <a:pt x="7906982" y="36957"/>
                  </a:lnTo>
                  <a:lnTo>
                    <a:pt x="7911681" y="30099"/>
                  </a:lnTo>
                  <a:lnTo>
                    <a:pt x="7913332" y="21590"/>
                  </a:lnTo>
                  <a:close/>
                </a:path>
                <a:path w="8347075" h="1179195">
                  <a:moveTo>
                    <a:pt x="8052397" y="1157351"/>
                  </a:moveTo>
                  <a:lnTo>
                    <a:pt x="7944320" y="1135507"/>
                  </a:lnTo>
                  <a:lnTo>
                    <a:pt x="7935938" y="1137285"/>
                  </a:lnTo>
                  <a:lnTo>
                    <a:pt x="7929080" y="1141857"/>
                  </a:lnTo>
                  <a:lnTo>
                    <a:pt x="7924381" y="1148842"/>
                  </a:lnTo>
                  <a:lnTo>
                    <a:pt x="7922730" y="1157224"/>
                  </a:lnTo>
                  <a:lnTo>
                    <a:pt x="7924381" y="1165606"/>
                  </a:lnTo>
                  <a:lnTo>
                    <a:pt x="7928953" y="1172591"/>
                  </a:lnTo>
                  <a:lnTo>
                    <a:pt x="7935811" y="1177163"/>
                  </a:lnTo>
                  <a:lnTo>
                    <a:pt x="7944320" y="1178941"/>
                  </a:lnTo>
                  <a:lnTo>
                    <a:pt x="8030807" y="1178941"/>
                  </a:lnTo>
                  <a:lnTo>
                    <a:pt x="8039189" y="1177290"/>
                  </a:lnTo>
                  <a:lnTo>
                    <a:pt x="8046047" y="1172718"/>
                  </a:lnTo>
                  <a:lnTo>
                    <a:pt x="8050746" y="1165733"/>
                  </a:lnTo>
                  <a:lnTo>
                    <a:pt x="8052397" y="1157351"/>
                  </a:lnTo>
                  <a:close/>
                </a:path>
                <a:path w="8347075" h="1179195">
                  <a:moveTo>
                    <a:pt x="8129613" y="21590"/>
                  </a:moveTo>
                  <a:lnTo>
                    <a:pt x="8127835" y="13208"/>
                  </a:lnTo>
                  <a:lnTo>
                    <a:pt x="8123263" y="6350"/>
                  </a:lnTo>
                  <a:lnTo>
                    <a:pt x="8116405" y="1651"/>
                  </a:lnTo>
                  <a:lnTo>
                    <a:pt x="8108023" y="0"/>
                  </a:lnTo>
                  <a:lnTo>
                    <a:pt x="8021409" y="0"/>
                  </a:lnTo>
                  <a:lnTo>
                    <a:pt x="8013027" y="1651"/>
                  </a:lnTo>
                  <a:lnTo>
                    <a:pt x="8006169" y="6350"/>
                  </a:lnTo>
                  <a:lnTo>
                    <a:pt x="8001597" y="13208"/>
                  </a:lnTo>
                  <a:lnTo>
                    <a:pt x="7999819" y="21717"/>
                  </a:lnTo>
                  <a:lnTo>
                    <a:pt x="8001597" y="30099"/>
                  </a:lnTo>
                  <a:lnTo>
                    <a:pt x="8006169" y="36957"/>
                  </a:lnTo>
                  <a:lnTo>
                    <a:pt x="8013027" y="41656"/>
                  </a:lnTo>
                  <a:lnTo>
                    <a:pt x="8021409" y="43307"/>
                  </a:lnTo>
                  <a:lnTo>
                    <a:pt x="8107896" y="43307"/>
                  </a:lnTo>
                  <a:lnTo>
                    <a:pt x="8116405" y="41656"/>
                  </a:lnTo>
                  <a:lnTo>
                    <a:pt x="8123263" y="36957"/>
                  </a:lnTo>
                  <a:lnTo>
                    <a:pt x="8127835" y="30099"/>
                  </a:lnTo>
                  <a:lnTo>
                    <a:pt x="8129613" y="21590"/>
                  </a:lnTo>
                  <a:close/>
                </a:path>
                <a:path w="8347075" h="1179195">
                  <a:moveTo>
                    <a:pt x="8268551" y="1157351"/>
                  </a:moveTo>
                  <a:lnTo>
                    <a:pt x="8266900" y="1148969"/>
                  </a:lnTo>
                  <a:lnTo>
                    <a:pt x="8262201" y="1142111"/>
                  </a:lnTo>
                  <a:lnTo>
                    <a:pt x="8255343" y="1137412"/>
                  </a:lnTo>
                  <a:lnTo>
                    <a:pt x="8246961" y="1135761"/>
                  </a:lnTo>
                  <a:lnTo>
                    <a:pt x="8160474" y="1135761"/>
                  </a:lnTo>
                  <a:lnTo>
                    <a:pt x="8152092" y="1137412"/>
                  </a:lnTo>
                  <a:lnTo>
                    <a:pt x="8145234" y="1142111"/>
                  </a:lnTo>
                  <a:lnTo>
                    <a:pt x="8140535" y="1148969"/>
                  </a:lnTo>
                  <a:lnTo>
                    <a:pt x="8138884" y="1157351"/>
                  </a:lnTo>
                  <a:lnTo>
                    <a:pt x="8140535" y="1165860"/>
                  </a:lnTo>
                  <a:lnTo>
                    <a:pt x="8145234" y="1172718"/>
                  </a:lnTo>
                  <a:lnTo>
                    <a:pt x="8152092" y="1177417"/>
                  </a:lnTo>
                  <a:lnTo>
                    <a:pt x="8160474" y="1179068"/>
                  </a:lnTo>
                  <a:lnTo>
                    <a:pt x="8246961" y="1179068"/>
                  </a:lnTo>
                  <a:lnTo>
                    <a:pt x="8255470" y="1177417"/>
                  </a:lnTo>
                  <a:lnTo>
                    <a:pt x="8262328" y="1172718"/>
                  </a:lnTo>
                  <a:lnTo>
                    <a:pt x="8266900" y="1165860"/>
                  </a:lnTo>
                  <a:lnTo>
                    <a:pt x="8268551" y="1157351"/>
                  </a:lnTo>
                  <a:close/>
                </a:path>
                <a:path w="8347075" h="1179195">
                  <a:moveTo>
                    <a:pt x="8345767" y="22352"/>
                  </a:moveTo>
                  <a:lnTo>
                    <a:pt x="8237690" y="0"/>
                  </a:lnTo>
                  <a:lnTo>
                    <a:pt x="8229308" y="1778"/>
                  </a:lnTo>
                  <a:lnTo>
                    <a:pt x="8222323" y="6350"/>
                  </a:lnTo>
                  <a:lnTo>
                    <a:pt x="8217751" y="13335"/>
                  </a:lnTo>
                  <a:lnTo>
                    <a:pt x="8215973" y="21717"/>
                  </a:lnTo>
                  <a:lnTo>
                    <a:pt x="8217751" y="30099"/>
                  </a:lnTo>
                  <a:lnTo>
                    <a:pt x="8222323" y="37084"/>
                  </a:lnTo>
                  <a:lnTo>
                    <a:pt x="8229181" y="41656"/>
                  </a:lnTo>
                  <a:lnTo>
                    <a:pt x="8237690" y="43434"/>
                  </a:lnTo>
                  <a:lnTo>
                    <a:pt x="8323796" y="43688"/>
                  </a:lnTo>
                  <a:lnTo>
                    <a:pt x="8332178" y="42037"/>
                  </a:lnTo>
                  <a:lnTo>
                    <a:pt x="8339163" y="37592"/>
                  </a:lnTo>
                  <a:lnTo>
                    <a:pt x="8343862" y="30734"/>
                  </a:lnTo>
                  <a:lnTo>
                    <a:pt x="8345767" y="22352"/>
                  </a:lnTo>
                  <a:close/>
                </a:path>
                <a:path w="8347075" h="1179195">
                  <a:moveTo>
                    <a:pt x="8346783" y="1018667"/>
                  </a:moveTo>
                  <a:lnTo>
                    <a:pt x="8345005" y="1010285"/>
                  </a:lnTo>
                  <a:lnTo>
                    <a:pt x="8340433" y="1003427"/>
                  </a:lnTo>
                  <a:lnTo>
                    <a:pt x="8333575" y="998728"/>
                  </a:lnTo>
                  <a:lnTo>
                    <a:pt x="8325066" y="996950"/>
                  </a:lnTo>
                  <a:lnTo>
                    <a:pt x="8316684" y="998728"/>
                  </a:lnTo>
                  <a:lnTo>
                    <a:pt x="8309826" y="1003427"/>
                  </a:lnTo>
                  <a:lnTo>
                    <a:pt x="8305127" y="1010285"/>
                  </a:lnTo>
                  <a:lnTo>
                    <a:pt x="8303476" y="1018667"/>
                  </a:lnTo>
                  <a:lnTo>
                    <a:pt x="8303476" y="1105408"/>
                  </a:lnTo>
                  <a:lnTo>
                    <a:pt x="8305127" y="1113917"/>
                  </a:lnTo>
                  <a:lnTo>
                    <a:pt x="8309826" y="1120775"/>
                  </a:lnTo>
                  <a:lnTo>
                    <a:pt x="8316684" y="1125474"/>
                  </a:lnTo>
                  <a:lnTo>
                    <a:pt x="8325066" y="1127125"/>
                  </a:lnTo>
                  <a:lnTo>
                    <a:pt x="8333575" y="1125474"/>
                  </a:lnTo>
                  <a:lnTo>
                    <a:pt x="8340433" y="1120775"/>
                  </a:lnTo>
                  <a:lnTo>
                    <a:pt x="8345005" y="1113917"/>
                  </a:lnTo>
                  <a:lnTo>
                    <a:pt x="8346783" y="1105408"/>
                  </a:lnTo>
                  <a:lnTo>
                    <a:pt x="8346783" y="1018667"/>
                  </a:lnTo>
                  <a:close/>
                </a:path>
                <a:path w="8347075" h="1179195">
                  <a:moveTo>
                    <a:pt x="8346783" y="801878"/>
                  </a:moveTo>
                  <a:lnTo>
                    <a:pt x="8345005" y="793381"/>
                  </a:lnTo>
                  <a:lnTo>
                    <a:pt x="8340433" y="786511"/>
                  </a:lnTo>
                  <a:lnTo>
                    <a:pt x="8333575" y="781812"/>
                  </a:lnTo>
                  <a:lnTo>
                    <a:pt x="8325066" y="780161"/>
                  </a:lnTo>
                  <a:lnTo>
                    <a:pt x="8316684" y="781812"/>
                  </a:lnTo>
                  <a:lnTo>
                    <a:pt x="8309826" y="786511"/>
                  </a:lnTo>
                  <a:lnTo>
                    <a:pt x="8305127" y="793381"/>
                  </a:lnTo>
                  <a:lnTo>
                    <a:pt x="8303476" y="801878"/>
                  </a:lnTo>
                  <a:lnTo>
                    <a:pt x="8303476" y="888631"/>
                  </a:lnTo>
                  <a:lnTo>
                    <a:pt x="8305127" y="897001"/>
                  </a:lnTo>
                  <a:lnTo>
                    <a:pt x="8309826" y="903859"/>
                  </a:lnTo>
                  <a:lnTo>
                    <a:pt x="8316684" y="908558"/>
                  </a:lnTo>
                  <a:lnTo>
                    <a:pt x="8325066" y="910209"/>
                  </a:lnTo>
                  <a:lnTo>
                    <a:pt x="8333575" y="908558"/>
                  </a:lnTo>
                  <a:lnTo>
                    <a:pt x="8340433" y="903859"/>
                  </a:lnTo>
                  <a:lnTo>
                    <a:pt x="8345005" y="897001"/>
                  </a:lnTo>
                  <a:lnTo>
                    <a:pt x="8346783" y="888631"/>
                  </a:lnTo>
                  <a:lnTo>
                    <a:pt x="8346783" y="801878"/>
                  </a:lnTo>
                  <a:close/>
                </a:path>
                <a:path w="8347075" h="1179195">
                  <a:moveTo>
                    <a:pt x="8346783" y="584962"/>
                  </a:moveTo>
                  <a:lnTo>
                    <a:pt x="8345005" y="576453"/>
                  </a:lnTo>
                  <a:lnTo>
                    <a:pt x="8340433" y="569595"/>
                  </a:lnTo>
                  <a:lnTo>
                    <a:pt x="8333575" y="564896"/>
                  </a:lnTo>
                  <a:lnTo>
                    <a:pt x="8325066" y="563245"/>
                  </a:lnTo>
                  <a:lnTo>
                    <a:pt x="8316684" y="564896"/>
                  </a:lnTo>
                  <a:lnTo>
                    <a:pt x="8309826" y="569595"/>
                  </a:lnTo>
                  <a:lnTo>
                    <a:pt x="8305127" y="576453"/>
                  </a:lnTo>
                  <a:lnTo>
                    <a:pt x="8303476" y="584962"/>
                  </a:lnTo>
                  <a:lnTo>
                    <a:pt x="8303476" y="671703"/>
                  </a:lnTo>
                  <a:lnTo>
                    <a:pt x="8305127" y="680085"/>
                  </a:lnTo>
                  <a:lnTo>
                    <a:pt x="8309826" y="687070"/>
                  </a:lnTo>
                  <a:lnTo>
                    <a:pt x="8316684" y="691642"/>
                  </a:lnTo>
                  <a:lnTo>
                    <a:pt x="8325066" y="693420"/>
                  </a:lnTo>
                  <a:lnTo>
                    <a:pt x="8333575" y="691642"/>
                  </a:lnTo>
                  <a:lnTo>
                    <a:pt x="8340433" y="687070"/>
                  </a:lnTo>
                  <a:lnTo>
                    <a:pt x="8345005" y="680085"/>
                  </a:lnTo>
                  <a:lnTo>
                    <a:pt x="8346783" y="671703"/>
                  </a:lnTo>
                  <a:lnTo>
                    <a:pt x="8346783" y="584962"/>
                  </a:lnTo>
                  <a:close/>
                </a:path>
                <a:path w="8347075" h="1179195">
                  <a:moveTo>
                    <a:pt x="8346783" y="368046"/>
                  </a:moveTo>
                  <a:lnTo>
                    <a:pt x="8345005" y="359664"/>
                  </a:lnTo>
                  <a:lnTo>
                    <a:pt x="8340433" y="352679"/>
                  </a:lnTo>
                  <a:lnTo>
                    <a:pt x="8333575" y="348107"/>
                  </a:lnTo>
                  <a:lnTo>
                    <a:pt x="8325066" y="346329"/>
                  </a:lnTo>
                  <a:lnTo>
                    <a:pt x="8316684" y="348107"/>
                  </a:lnTo>
                  <a:lnTo>
                    <a:pt x="8309826" y="352679"/>
                  </a:lnTo>
                  <a:lnTo>
                    <a:pt x="8305127" y="359664"/>
                  </a:lnTo>
                  <a:lnTo>
                    <a:pt x="8303476" y="368046"/>
                  </a:lnTo>
                  <a:lnTo>
                    <a:pt x="8303476" y="454787"/>
                  </a:lnTo>
                  <a:lnTo>
                    <a:pt x="8305127" y="463296"/>
                  </a:lnTo>
                  <a:lnTo>
                    <a:pt x="8309826" y="470154"/>
                  </a:lnTo>
                  <a:lnTo>
                    <a:pt x="8316684" y="474726"/>
                  </a:lnTo>
                  <a:lnTo>
                    <a:pt x="8325066" y="476504"/>
                  </a:lnTo>
                  <a:lnTo>
                    <a:pt x="8333575" y="474726"/>
                  </a:lnTo>
                  <a:lnTo>
                    <a:pt x="8340433" y="470154"/>
                  </a:lnTo>
                  <a:lnTo>
                    <a:pt x="8345005" y="463296"/>
                  </a:lnTo>
                  <a:lnTo>
                    <a:pt x="8346783" y="454787"/>
                  </a:lnTo>
                  <a:lnTo>
                    <a:pt x="8346783" y="368046"/>
                  </a:lnTo>
                  <a:close/>
                </a:path>
                <a:path w="8347075" h="1179195">
                  <a:moveTo>
                    <a:pt x="8346783" y="151130"/>
                  </a:moveTo>
                  <a:lnTo>
                    <a:pt x="8345005" y="142748"/>
                  </a:lnTo>
                  <a:lnTo>
                    <a:pt x="8340433" y="135890"/>
                  </a:lnTo>
                  <a:lnTo>
                    <a:pt x="8333575" y="131191"/>
                  </a:lnTo>
                  <a:lnTo>
                    <a:pt x="8325066" y="129540"/>
                  </a:lnTo>
                  <a:lnTo>
                    <a:pt x="8316684" y="131191"/>
                  </a:lnTo>
                  <a:lnTo>
                    <a:pt x="8309826" y="135890"/>
                  </a:lnTo>
                  <a:lnTo>
                    <a:pt x="8305127" y="142748"/>
                  </a:lnTo>
                  <a:lnTo>
                    <a:pt x="8303476" y="151130"/>
                  </a:lnTo>
                  <a:lnTo>
                    <a:pt x="8303476" y="237871"/>
                  </a:lnTo>
                  <a:lnTo>
                    <a:pt x="8305127" y="246380"/>
                  </a:lnTo>
                  <a:lnTo>
                    <a:pt x="8309826" y="253238"/>
                  </a:lnTo>
                  <a:lnTo>
                    <a:pt x="8316684" y="257937"/>
                  </a:lnTo>
                  <a:lnTo>
                    <a:pt x="8325066" y="259588"/>
                  </a:lnTo>
                  <a:lnTo>
                    <a:pt x="8333575" y="257937"/>
                  </a:lnTo>
                  <a:lnTo>
                    <a:pt x="8340433" y="253238"/>
                  </a:lnTo>
                  <a:lnTo>
                    <a:pt x="8345005" y="246380"/>
                  </a:lnTo>
                  <a:lnTo>
                    <a:pt x="8346783" y="237871"/>
                  </a:lnTo>
                  <a:lnTo>
                    <a:pt x="8346783" y="151130"/>
                  </a:lnTo>
                  <a:close/>
                </a:path>
              </a:pathLst>
            </a:custGeom>
            <a:solidFill>
              <a:srgbClr val="FF9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8225" y="790574"/>
              <a:ext cx="2863850" cy="989965"/>
            </a:xfrm>
            <a:custGeom>
              <a:avLst/>
              <a:gdLst/>
              <a:ahLst/>
              <a:cxnLst/>
              <a:rect l="l" t="t" r="r" b="b"/>
              <a:pathLst>
                <a:path w="2863850" h="989964">
                  <a:moveTo>
                    <a:pt x="23698" y="988187"/>
                  </a:moveTo>
                  <a:lnTo>
                    <a:pt x="22580" y="988314"/>
                  </a:lnTo>
                  <a:lnTo>
                    <a:pt x="23698" y="988314"/>
                  </a:lnTo>
                  <a:lnTo>
                    <a:pt x="23698" y="988187"/>
                  </a:lnTo>
                  <a:close/>
                </a:path>
                <a:path w="2863850" h="989964">
                  <a:moveTo>
                    <a:pt x="25298" y="988187"/>
                  </a:moveTo>
                  <a:lnTo>
                    <a:pt x="23698" y="988314"/>
                  </a:lnTo>
                  <a:lnTo>
                    <a:pt x="23660" y="989711"/>
                  </a:lnTo>
                  <a:lnTo>
                    <a:pt x="25298" y="988187"/>
                  </a:lnTo>
                  <a:close/>
                </a:path>
                <a:path w="2863850" h="989964">
                  <a:moveTo>
                    <a:pt x="43243" y="672350"/>
                  </a:moveTo>
                  <a:lnTo>
                    <a:pt x="41541" y="663956"/>
                  </a:lnTo>
                  <a:lnTo>
                    <a:pt x="36906" y="656971"/>
                  </a:lnTo>
                  <a:lnTo>
                    <a:pt x="30035" y="652399"/>
                  </a:lnTo>
                  <a:lnTo>
                    <a:pt x="21615" y="650621"/>
                  </a:lnTo>
                  <a:lnTo>
                    <a:pt x="13208" y="652399"/>
                  </a:lnTo>
                  <a:lnTo>
                    <a:pt x="6337" y="656971"/>
                  </a:lnTo>
                  <a:lnTo>
                    <a:pt x="1701" y="663956"/>
                  </a:lnTo>
                  <a:lnTo>
                    <a:pt x="0" y="672350"/>
                  </a:lnTo>
                  <a:lnTo>
                    <a:pt x="0" y="759079"/>
                  </a:lnTo>
                  <a:lnTo>
                    <a:pt x="1701" y="767588"/>
                  </a:lnTo>
                  <a:lnTo>
                    <a:pt x="6337" y="774446"/>
                  </a:lnTo>
                  <a:lnTo>
                    <a:pt x="13208" y="779018"/>
                  </a:lnTo>
                  <a:lnTo>
                    <a:pt x="21615" y="780796"/>
                  </a:lnTo>
                  <a:lnTo>
                    <a:pt x="30035" y="779018"/>
                  </a:lnTo>
                  <a:lnTo>
                    <a:pt x="36906" y="774446"/>
                  </a:lnTo>
                  <a:lnTo>
                    <a:pt x="41541" y="767588"/>
                  </a:lnTo>
                  <a:lnTo>
                    <a:pt x="43243" y="759079"/>
                  </a:lnTo>
                  <a:lnTo>
                    <a:pt x="43243" y="672350"/>
                  </a:lnTo>
                  <a:close/>
                </a:path>
                <a:path w="2863850" h="989964">
                  <a:moveTo>
                    <a:pt x="43243" y="455422"/>
                  </a:moveTo>
                  <a:lnTo>
                    <a:pt x="41541" y="447040"/>
                  </a:lnTo>
                  <a:lnTo>
                    <a:pt x="36906" y="440055"/>
                  </a:lnTo>
                  <a:lnTo>
                    <a:pt x="30035" y="435483"/>
                  </a:lnTo>
                  <a:lnTo>
                    <a:pt x="21615" y="433705"/>
                  </a:lnTo>
                  <a:lnTo>
                    <a:pt x="13208" y="435483"/>
                  </a:lnTo>
                  <a:lnTo>
                    <a:pt x="6337" y="440055"/>
                  </a:lnTo>
                  <a:lnTo>
                    <a:pt x="1701" y="447040"/>
                  </a:lnTo>
                  <a:lnTo>
                    <a:pt x="0" y="455422"/>
                  </a:lnTo>
                  <a:lnTo>
                    <a:pt x="0" y="542163"/>
                  </a:lnTo>
                  <a:lnTo>
                    <a:pt x="1701" y="550672"/>
                  </a:lnTo>
                  <a:lnTo>
                    <a:pt x="6337" y="557530"/>
                  </a:lnTo>
                  <a:lnTo>
                    <a:pt x="13208" y="562229"/>
                  </a:lnTo>
                  <a:lnTo>
                    <a:pt x="21615" y="563880"/>
                  </a:lnTo>
                  <a:lnTo>
                    <a:pt x="30035" y="562229"/>
                  </a:lnTo>
                  <a:lnTo>
                    <a:pt x="36906" y="557530"/>
                  </a:lnTo>
                  <a:lnTo>
                    <a:pt x="41541" y="550672"/>
                  </a:lnTo>
                  <a:lnTo>
                    <a:pt x="43243" y="542163"/>
                  </a:lnTo>
                  <a:lnTo>
                    <a:pt x="43243" y="455422"/>
                  </a:lnTo>
                  <a:close/>
                </a:path>
                <a:path w="2863850" h="989964">
                  <a:moveTo>
                    <a:pt x="43243" y="238506"/>
                  </a:moveTo>
                  <a:lnTo>
                    <a:pt x="41541" y="230124"/>
                  </a:lnTo>
                  <a:lnTo>
                    <a:pt x="36906" y="223266"/>
                  </a:lnTo>
                  <a:lnTo>
                    <a:pt x="30035" y="218567"/>
                  </a:lnTo>
                  <a:lnTo>
                    <a:pt x="21615" y="216916"/>
                  </a:lnTo>
                  <a:lnTo>
                    <a:pt x="13208" y="218567"/>
                  </a:lnTo>
                  <a:lnTo>
                    <a:pt x="6337" y="223266"/>
                  </a:lnTo>
                  <a:lnTo>
                    <a:pt x="1701" y="230124"/>
                  </a:lnTo>
                  <a:lnTo>
                    <a:pt x="0" y="238506"/>
                  </a:lnTo>
                  <a:lnTo>
                    <a:pt x="0" y="325374"/>
                  </a:lnTo>
                  <a:lnTo>
                    <a:pt x="1701" y="333756"/>
                  </a:lnTo>
                  <a:lnTo>
                    <a:pt x="6337" y="340614"/>
                  </a:lnTo>
                  <a:lnTo>
                    <a:pt x="13208" y="345313"/>
                  </a:lnTo>
                  <a:lnTo>
                    <a:pt x="21615" y="346964"/>
                  </a:lnTo>
                  <a:lnTo>
                    <a:pt x="30035" y="345313"/>
                  </a:lnTo>
                  <a:lnTo>
                    <a:pt x="36906" y="340614"/>
                  </a:lnTo>
                  <a:lnTo>
                    <a:pt x="41541" y="333756"/>
                  </a:lnTo>
                  <a:lnTo>
                    <a:pt x="43243" y="325374"/>
                  </a:lnTo>
                  <a:lnTo>
                    <a:pt x="43243" y="238506"/>
                  </a:lnTo>
                  <a:close/>
                </a:path>
                <a:path w="2863850" h="989964">
                  <a:moveTo>
                    <a:pt x="43243" y="21717"/>
                  </a:moveTo>
                  <a:lnTo>
                    <a:pt x="41541" y="13208"/>
                  </a:lnTo>
                  <a:lnTo>
                    <a:pt x="36906" y="6350"/>
                  </a:lnTo>
                  <a:lnTo>
                    <a:pt x="30035" y="1651"/>
                  </a:lnTo>
                  <a:lnTo>
                    <a:pt x="21615" y="0"/>
                  </a:lnTo>
                  <a:lnTo>
                    <a:pt x="13208" y="1651"/>
                  </a:lnTo>
                  <a:lnTo>
                    <a:pt x="6337" y="6350"/>
                  </a:lnTo>
                  <a:lnTo>
                    <a:pt x="1701" y="13208"/>
                  </a:lnTo>
                  <a:lnTo>
                    <a:pt x="0" y="21717"/>
                  </a:lnTo>
                  <a:lnTo>
                    <a:pt x="0" y="108458"/>
                  </a:lnTo>
                  <a:lnTo>
                    <a:pt x="1701" y="116840"/>
                  </a:lnTo>
                  <a:lnTo>
                    <a:pt x="6337" y="123825"/>
                  </a:lnTo>
                  <a:lnTo>
                    <a:pt x="13208" y="128397"/>
                  </a:lnTo>
                  <a:lnTo>
                    <a:pt x="21615" y="130175"/>
                  </a:lnTo>
                  <a:lnTo>
                    <a:pt x="30035" y="128397"/>
                  </a:lnTo>
                  <a:lnTo>
                    <a:pt x="36906" y="123825"/>
                  </a:lnTo>
                  <a:lnTo>
                    <a:pt x="41541" y="116840"/>
                  </a:lnTo>
                  <a:lnTo>
                    <a:pt x="43243" y="108458"/>
                  </a:lnTo>
                  <a:lnTo>
                    <a:pt x="43243" y="21717"/>
                  </a:lnTo>
                  <a:close/>
                </a:path>
                <a:path w="2863850" h="989964">
                  <a:moveTo>
                    <a:pt x="52578" y="966343"/>
                  </a:moveTo>
                  <a:lnTo>
                    <a:pt x="50838" y="957961"/>
                  </a:lnTo>
                  <a:lnTo>
                    <a:pt x="46164" y="951103"/>
                  </a:lnTo>
                  <a:lnTo>
                    <a:pt x="43243" y="949198"/>
                  </a:lnTo>
                  <a:lnTo>
                    <a:pt x="43243" y="944753"/>
                  </a:lnTo>
                  <a:lnTo>
                    <a:pt x="43243" y="943483"/>
                  </a:lnTo>
                  <a:lnTo>
                    <a:pt x="43243" y="889254"/>
                  </a:lnTo>
                  <a:lnTo>
                    <a:pt x="41541" y="880745"/>
                  </a:lnTo>
                  <a:lnTo>
                    <a:pt x="39268" y="877392"/>
                  </a:lnTo>
                  <a:lnTo>
                    <a:pt x="39268" y="946531"/>
                  </a:lnTo>
                  <a:lnTo>
                    <a:pt x="31826" y="945007"/>
                  </a:lnTo>
                  <a:lnTo>
                    <a:pt x="31140" y="944841"/>
                  </a:lnTo>
                  <a:lnTo>
                    <a:pt x="39268" y="946531"/>
                  </a:lnTo>
                  <a:lnTo>
                    <a:pt x="39268" y="877392"/>
                  </a:lnTo>
                  <a:lnTo>
                    <a:pt x="36906" y="873887"/>
                  </a:lnTo>
                  <a:lnTo>
                    <a:pt x="30035" y="869188"/>
                  </a:lnTo>
                  <a:lnTo>
                    <a:pt x="21615" y="867537"/>
                  </a:lnTo>
                  <a:lnTo>
                    <a:pt x="13208" y="869188"/>
                  </a:lnTo>
                  <a:lnTo>
                    <a:pt x="6337" y="873887"/>
                  </a:lnTo>
                  <a:lnTo>
                    <a:pt x="1701" y="880745"/>
                  </a:lnTo>
                  <a:lnTo>
                    <a:pt x="0" y="889254"/>
                  </a:lnTo>
                  <a:lnTo>
                    <a:pt x="0" y="966597"/>
                  </a:lnTo>
                  <a:lnTo>
                    <a:pt x="43243" y="966597"/>
                  </a:lnTo>
                  <a:lnTo>
                    <a:pt x="31597" y="980948"/>
                  </a:lnTo>
                  <a:lnTo>
                    <a:pt x="25679" y="987933"/>
                  </a:lnTo>
                  <a:lnTo>
                    <a:pt x="25298" y="988187"/>
                  </a:lnTo>
                  <a:lnTo>
                    <a:pt x="31064" y="988187"/>
                  </a:lnTo>
                  <a:lnTo>
                    <a:pt x="39471" y="986409"/>
                  </a:lnTo>
                  <a:lnTo>
                    <a:pt x="46316" y="981710"/>
                  </a:lnTo>
                  <a:lnTo>
                    <a:pt x="50914" y="974852"/>
                  </a:lnTo>
                  <a:lnTo>
                    <a:pt x="52527" y="966597"/>
                  </a:lnTo>
                  <a:lnTo>
                    <a:pt x="52578" y="966343"/>
                  </a:lnTo>
                  <a:close/>
                </a:path>
                <a:path w="2863850" h="989964">
                  <a:moveTo>
                    <a:pt x="268732" y="966216"/>
                  </a:moveTo>
                  <a:lnTo>
                    <a:pt x="267081" y="957834"/>
                  </a:lnTo>
                  <a:lnTo>
                    <a:pt x="262382" y="950976"/>
                  </a:lnTo>
                  <a:lnTo>
                    <a:pt x="255524" y="946277"/>
                  </a:lnTo>
                  <a:lnTo>
                    <a:pt x="247142" y="944626"/>
                  </a:lnTo>
                  <a:lnTo>
                    <a:pt x="160655" y="944626"/>
                  </a:lnTo>
                  <a:lnTo>
                    <a:pt x="139052" y="966343"/>
                  </a:lnTo>
                  <a:lnTo>
                    <a:pt x="140754" y="974725"/>
                  </a:lnTo>
                  <a:lnTo>
                    <a:pt x="145389" y="981710"/>
                  </a:lnTo>
                  <a:lnTo>
                    <a:pt x="152260" y="986282"/>
                  </a:lnTo>
                  <a:lnTo>
                    <a:pt x="160680" y="987933"/>
                  </a:lnTo>
                  <a:lnTo>
                    <a:pt x="247142" y="987933"/>
                  </a:lnTo>
                  <a:lnTo>
                    <a:pt x="255524" y="986282"/>
                  </a:lnTo>
                  <a:lnTo>
                    <a:pt x="262509" y="981583"/>
                  </a:lnTo>
                  <a:lnTo>
                    <a:pt x="267081" y="974725"/>
                  </a:lnTo>
                  <a:lnTo>
                    <a:pt x="268732" y="966216"/>
                  </a:lnTo>
                  <a:close/>
                </a:path>
                <a:path w="2863850" h="989964">
                  <a:moveTo>
                    <a:pt x="485013" y="966216"/>
                  </a:moveTo>
                  <a:lnTo>
                    <a:pt x="483235" y="957834"/>
                  </a:lnTo>
                  <a:lnTo>
                    <a:pt x="478663" y="950849"/>
                  </a:lnTo>
                  <a:lnTo>
                    <a:pt x="471805" y="946277"/>
                  </a:lnTo>
                  <a:lnTo>
                    <a:pt x="463423" y="944499"/>
                  </a:lnTo>
                  <a:lnTo>
                    <a:pt x="376936" y="944499"/>
                  </a:lnTo>
                  <a:lnTo>
                    <a:pt x="355219" y="966216"/>
                  </a:lnTo>
                  <a:lnTo>
                    <a:pt x="356997" y="974725"/>
                  </a:lnTo>
                  <a:lnTo>
                    <a:pt x="361569" y="981583"/>
                  </a:lnTo>
                  <a:lnTo>
                    <a:pt x="368427" y="986282"/>
                  </a:lnTo>
                  <a:lnTo>
                    <a:pt x="376936" y="987933"/>
                  </a:lnTo>
                  <a:lnTo>
                    <a:pt x="463423" y="987933"/>
                  </a:lnTo>
                  <a:lnTo>
                    <a:pt x="471805" y="986282"/>
                  </a:lnTo>
                  <a:lnTo>
                    <a:pt x="478663" y="981583"/>
                  </a:lnTo>
                  <a:lnTo>
                    <a:pt x="483235" y="974725"/>
                  </a:lnTo>
                  <a:lnTo>
                    <a:pt x="485013" y="966216"/>
                  </a:lnTo>
                  <a:close/>
                </a:path>
                <a:path w="2863850" h="989964">
                  <a:moveTo>
                    <a:pt x="701167" y="966216"/>
                  </a:moveTo>
                  <a:lnTo>
                    <a:pt x="699516" y="957834"/>
                  </a:lnTo>
                  <a:lnTo>
                    <a:pt x="694817" y="950849"/>
                  </a:lnTo>
                  <a:lnTo>
                    <a:pt x="687959" y="946277"/>
                  </a:lnTo>
                  <a:lnTo>
                    <a:pt x="679577" y="944499"/>
                  </a:lnTo>
                  <a:lnTo>
                    <a:pt x="593077" y="944499"/>
                  </a:lnTo>
                  <a:lnTo>
                    <a:pt x="584708" y="946277"/>
                  </a:lnTo>
                  <a:lnTo>
                    <a:pt x="577850" y="950849"/>
                  </a:lnTo>
                  <a:lnTo>
                    <a:pt x="573151" y="957834"/>
                  </a:lnTo>
                  <a:lnTo>
                    <a:pt x="571500" y="966216"/>
                  </a:lnTo>
                  <a:lnTo>
                    <a:pt x="573151" y="974725"/>
                  </a:lnTo>
                  <a:lnTo>
                    <a:pt x="577850" y="981583"/>
                  </a:lnTo>
                  <a:lnTo>
                    <a:pt x="584708" y="986282"/>
                  </a:lnTo>
                  <a:lnTo>
                    <a:pt x="593077" y="987933"/>
                  </a:lnTo>
                  <a:lnTo>
                    <a:pt x="679577" y="987933"/>
                  </a:lnTo>
                  <a:lnTo>
                    <a:pt x="687959" y="986282"/>
                  </a:lnTo>
                  <a:lnTo>
                    <a:pt x="694817" y="981583"/>
                  </a:lnTo>
                  <a:lnTo>
                    <a:pt x="699516" y="974725"/>
                  </a:lnTo>
                  <a:lnTo>
                    <a:pt x="701167" y="966216"/>
                  </a:lnTo>
                  <a:close/>
                </a:path>
                <a:path w="2863850" h="989964">
                  <a:moveTo>
                    <a:pt x="917448" y="966216"/>
                  </a:moveTo>
                  <a:lnTo>
                    <a:pt x="915797" y="957834"/>
                  </a:lnTo>
                  <a:lnTo>
                    <a:pt x="911098" y="950849"/>
                  </a:lnTo>
                  <a:lnTo>
                    <a:pt x="904240" y="946277"/>
                  </a:lnTo>
                  <a:lnTo>
                    <a:pt x="895858" y="944499"/>
                  </a:lnTo>
                  <a:lnTo>
                    <a:pt x="809371" y="944499"/>
                  </a:lnTo>
                  <a:lnTo>
                    <a:pt x="800862" y="946277"/>
                  </a:lnTo>
                  <a:lnTo>
                    <a:pt x="794004" y="950849"/>
                  </a:lnTo>
                  <a:lnTo>
                    <a:pt x="789432" y="957834"/>
                  </a:lnTo>
                  <a:lnTo>
                    <a:pt x="787781" y="966216"/>
                  </a:lnTo>
                  <a:lnTo>
                    <a:pt x="789432" y="974725"/>
                  </a:lnTo>
                  <a:lnTo>
                    <a:pt x="794004" y="981583"/>
                  </a:lnTo>
                  <a:lnTo>
                    <a:pt x="800862" y="986282"/>
                  </a:lnTo>
                  <a:lnTo>
                    <a:pt x="809371" y="987933"/>
                  </a:lnTo>
                  <a:lnTo>
                    <a:pt x="895858" y="987933"/>
                  </a:lnTo>
                  <a:lnTo>
                    <a:pt x="904240" y="986282"/>
                  </a:lnTo>
                  <a:lnTo>
                    <a:pt x="911098" y="981583"/>
                  </a:lnTo>
                  <a:lnTo>
                    <a:pt x="915797" y="974725"/>
                  </a:lnTo>
                  <a:lnTo>
                    <a:pt x="917448" y="966216"/>
                  </a:lnTo>
                  <a:close/>
                </a:path>
                <a:path w="2863850" h="989964">
                  <a:moveTo>
                    <a:pt x="1133602" y="966216"/>
                  </a:moveTo>
                  <a:lnTo>
                    <a:pt x="1131951" y="957834"/>
                  </a:lnTo>
                  <a:lnTo>
                    <a:pt x="1127252" y="950849"/>
                  </a:lnTo>
                  <a:lnTo>
                    <a:pt x="1120394" y="946277"/>
                  </a:lnTo>
                  <a:lnTo>
                    <a:pt x="1112012" y="944499"/>
                  </a:lnTo>
                  <a:lnTo>
                    <a:pt x="1025525" y="944499"/>
                  </a:lnTo>
                  <a:lnTo>
                    <a:pt x="1017016" y="946277"/>
                  </a:lnTo>
                  <a:lnTo>
                    <a:pt x="1010158" y="950849"/>
                  </a:lnTo>
                  <a:lnTo>
                    <a:pt x="1005586" y="957834"/>
                  </a:lnTo>
                  <a:lnTo>
                    <a:pt x="1003935" y="966216"/>
                  </a:lnTo>
                  <a:lnTo>
                    <a:pt x="1005586" y="974725"/>
                  </a:lnTo>
                  <a:lnTo>
                    <a:pt x="1010158" y="981583"/>
                  </a:lnTo>
                  <a:lnTo>
                    <a:pt x="1017016" y="986282"/>
                  </a:lnTo>
                  <a:lnTo>
                    <a:pt x="1025525" y="987933"/>
                  </a:lnTo>
                  <a:lnTo>
                    <a:pt x="1112012" y="987933"/>
                  </a:lnTo>
                  <a:lnTo>
                    <a:pt x="1120394" y="986282"/>
                  </a:lnTo>
                  <a:lnTo>
                    <a:pt x="1127252" y="981583"/>
                  </a:lnTo>
                  <a:lnTo>
                    <a:pt x="1131951" y="974725"/>
                  </a:lnTo>
                  <a:lnTo>
                    <a:pt x="1133602" y="966216"/>
                  </a:lnTo>
                  <a:close/>
                </a:path>
                <a:path w="2863850" h="989964">
                  <a:moveTo>
                    <a:pt x="1349883" y="966216"/>
                  </a:moveTo>
                  <a:lnTo>
                    <a:pt x="1348105" y="957834"/>
                  </a:lnTo>
                  <a:lnTo>
                    <a:pt x="1343533" y="950849"/>
                  </a:lnTo>
                  <a:lnTo>
                    <a:pt x="1336675" y="946277"/>
                  </a:lnTo>
                  <a:lnTo>
                    <a:pt x="1328166" y="944499"/>
                  </a:lnTo>
                  <a:lnTo>
                    <a:pt x="1241679" y="944499"/>
                  </a:lnTo>
                  <a:lnTo>
                    <a:pt x="1233297" y="946277"/>
                  </a:lnTo>
                  <a:lnTo>
                    <a:pt x="1226439" y="950849"/>
                  </a:lnTo>
                  <a:lnTo>
                    <a:pt x="1221867" y="957834"/>
                  </a:lnTo>
                  <a:lnTo>
                    <a:pt x="1220089" y="966216"/>
                  </a:lnTo>
                  <a:lnTo>
                    <a:pt x="1221867" y="974725"/>
                  </a:lnTo>
                  <a:lnTo>
                    <a:pt x="1226439" y="981583"/>
                  </a:lnTo>
                  <a:lnTo>
                    <a:pt x="1233297" y="986282"/>
                  </a:lnTo>
                  <a:lnTo>
                    <a:pt x="1241679" y="987933"/>
                  </a:lnTo>
                  <a:lnTo>
                    <a:pt x="1328166" y="987933"/>
                  </a:lnTo>
                  <a:lnTo>
                    <a:pt x="1336675" y="986282"/>
                  </a:lnTo>
                  <a:lnTo>
                    <a:pt x="1343533" y="981583"/>
                  </a:lnTo>
                  <a:lnTo>
                    <a:pt x="1348105" y="974725"/>
                  </a:lnTo>
                  <a:lnTo>
                    <a:pt x="1349883" y="966216"/>
                  </a:lnTo>
                  <a:close/>
                </a:path>
                <a:path w="2863850" h="989964">
                  <a:moveTo>
                    <a:pt x="1566037" y="966216"/>
                  </a:moveTo>
                  <a:lnTo>
                    <a:pt x="1564386" y="957834"/>
                  </a:lnTo>
                  <a:lnTo>
                    <a:pt x="1559687" y="950849"/>
                  </a:lnTo>
                  <a:lnTo>
                    <a:pt x="1552829" y="946277"/>
                  </a:lnTo>
                  <a:lnTo>
                    <a:pt x="1544447" y="944499"/>
                  </a:lnTo>
                  <a:lnTo>
                    <a:pt x="1457960" y="944499"/>
                  </a:lnTo>
                  <a:lnTo>
                    <a:pt x="1449578" y="946277"/>
                  </a:lnTo>
                  <a:lnTo>
                    <a:pt x="1442720" y="950849"/>
                  </a:lnTo>
                  <a:lnTo>
                    <a:pt x="1438021" y="957834"/>
                  </a:lnTo>
                  <a:lnTo>
                    <a:pt x="1436370" y="966216"/>
                  </a:lnTo>
                  <a:lnTo>
                    <a:pt x="1438021" y="974725"/>
                  </a:lnTo>
                  <a:lnTo>
                    <a:pt x="1442720" y="981583"/>
                  </a:lnTo>
                  <a:lnTo>
                    <a:pt x="1449578" y="986282"/>
                  </a:lnTo>
                  <a:lnTo>
                    <a:pt x="1457960" y="987933"/>
                  </a:lnTo>
                  <a:lnTo>
                    <a:pt x="1544447" y="987933"/>
                  </a:lnTo>
                  <a:lnTo>
                    <a:pt x="1552829" y="986282"/>
                  </a:lnTo>
                  <a:lnTo>
                    <a:pt x="1559687" y="981583"/>
                  </a:lnTo>
                  <a:lnTo>
                    <a:pt x="1564386" y="974725"/>
                  </a:lnTo>
                  <a:lnTo>
                    <a:pt x="1566037" y="966216"/>
                  </a:lnTo>
                  <a:close/>
                </a:path>
                <a:path w="2863850" h="989964">
                  <a:moveTo>
                    <a:pt x="1782318" y="966216"/>
                  </a:moveTo>
                  <a:lnTo>
                    <a:pt x="1780540" y="957834"/>
                  </a:lnTo>
                  <a:lnTo>
                    <a:pt x="1775968" y="950849"/>
                  </a:lnTo>
                  <a:lnTo>
                    <a:pt x="1769110" y="946277"/>
                  </a:lnTo>
                  <a:lnTo>
                    <a:pt x="1760728" y="944499"/>
                  </a:lnTo>
                  <a:lnTo>
                    <a:pt x="1674241" y="944499"/>
                  </a:lnTo>
                  <a:lnTo>
                    <a:pt x="1665732" y="946277"/>
                  </a:lnTo>
                  <a:lnTo>
                    <a:pt x="1658874" y="950849"/>
                  </a:lnTo>
                  <a:lnTo>
                    <a:pt x="1654302" y="957834"/>
                  </a:lnTo>
                  <a:lnTo>
                    <a:pt x="1652524" y="966216"/>
                  </a:lnTo>
                  <a:lnTo>
                    <a:pt x="1654302" y="974725"/>
                  </a:lnTo>
                  <a:lnTo>
                    <a:pt x="1658874" y="981583"/>
                  </a:lnTo>
                  <a:lnTo>
                    <a:pt x="1665732" y="986282"/>
                  </a:lnTo>
                  <a:lnTo>
                    <a:pt x="1674241" y="987933"/>
                  </a:lnTo>
                  <a:lnTo>
                    <a:pt x="1760728" y="987933"/>
                  </a:lnTo>
                  <a:lnTo>
                    <a:pt x="1769110" y="986282"/>
                  </a:lnTo>
                  <a:lnTo>
                    <a:pt x="1775968" y="981583"/>
                  </a:lnTo>
                  <a:lnTo>
                    <a:pt x="1780540" y="974725"/>
                  </a:lnTo>
                  <a:lnTo>
                    <a:pt x="1782318" y="966216"/>
                  </a:lnTo>
                  <a:close/>
                </a:path>
                <a:path w="2863850" h="989964">
                  <a:moveTo>
                    <a:pt x="1998472" y="966216"/>
                  </a:moveTo>
                  <a:lnTo>
                    <a:pt x="1996821" y="957834"/>
                  </a:lnTo>
                  <a:lnTo>
                    <a:pt x="1992122" y="950849"/>
                  </a:lnTo>
                  <a:lnTo>
                    <a:pt x="1985264" y="946277"/>
                  </a:lnTo>
                  <a:lnTo>
                    <a:pt x="1976882" y="944499"/>
                  </a:lnTo>
                  <a:lnTo>
                    <a:pt x="1890395" y="944499"/>
                  </a:lnTo>
                  <a:lnTo>
                    <a:pt x="1882013" y="946277"/>
                  </a:lnTo>
                  <a:lnTo>
                    <a:pt x="1875155" y="950849"/>
                  </a:lnTo>
                  <a:lnTo>
                    <a:pt x="1870456" y="957834"/>
                  </a:lnTo>
                  <a:lnTo>
                    <a:pt x="1868805" y="966216"/>
                  </a:lnTo>
                  <a:lnTo>
                    <a:pt x="1870456" y="974725"/>
                  </a:lnTo>
                  <a:lnTo>
                    <a:pt x="1875155" y="981583"/>
                  </a:lnTo>
                  <a:lnTo>
                    <a:pt x="1882013" y="986282"/>
                  </a:lnTo>
                  <a:lnTo>
                    <a:pt x="1890395" y="987933"/>
                  </a:lnTo>
                  <a:lnTo>
                    <a:pt x="1976882" y="987933"/>
                  </a:lnTo>
                  <a:lnTo>
                    <a:pt x="1985264" y="986282"/>
                  </a:lnTo>
                  <a:lnTo>
                    <a:pt x="1992122" y="981583"/>
                  </a:lnTo>
                  <a:lnTo>
                    <a:pt x="1996821" y="974725"/>
                  </a:lnTo>
                  <a:lnTo>
                    <a:pt x="1998472" y="966216"/>
                  </a:lnTo>
                  <a:close/>
                </a:path>
                <a:path w="2863850" h="989964">
                  <a:moveTo>
                    <a:pt x="2214626" y="966216"/>
                  </a:moveTo>
                  <a:lnTo>
                    <a:pt x="2212975" y="957834"/>
                  </a:lnTo>
                  <a:lnTo>
                    <a:pt x="2208403" y="950849"/>
                  </a:lnTo>
                  <a:lnTo>
                    <a:pt x="2201545" y="946277"/>
                  </a:lnTo>
                  <a:lnTo>
                    <a:pt x="2193036" y="944499"/>
                  </a:lnTo>
                  <a:lnTo>
                    <a:pt x="2106549" y="944499"/>
                  </a:lnTo>
                  <a:lnTo>
                    <a:pt x="2098167" y="946277"/>
                  </a:lnTo>
                  <a:lnTo>
                    <a:pt x="2091309" y="950849"/>
                  </a:lnTo>
                  <a:lnTo>
                    <a:pt x="2086610" y="957834"/>
                  </a:lnTo>
                  <a:lnTo>
                    <a:pt x="2084959" y="966216"/>
                  </a:lnTo>
                  <a:lnTo>
                    <a:pt x="2086610" y="974725"/>
                  </a:lnTo>
                  <a:lnTo>
                    <a:pt x="2091309" y="981583"/>
                  </a:lnTo>
                  <a:lnTo>
                    <a:pt x="2098167" y="986282"/>
                  </a:lnTo>
                  <a:lnTo>
                    <a:pt x="2106549" y="987933"/>
                  </a:lnTo>
                  <a:lnTo>
                    <a:pt x="2193036" y="987933"/>
                  </a:lnTo>
                  <a:lnTo>
                    <a:pt x="2201545" y="986282"/>
                  </a:lnTo>
                  <a:lnTo>
                    <a:pt x="2208403" y="981583"/>
                  </a:lnTo>
                  <a:lnTo>
                    <a:pt x="2212975" y="974725"/>
                  </a:lnTo>
                  <a:lnTo>
                    <a:pt x="2214626" y="966216"/>
                  </a:lnTo>
                  <a:close/>
                </a:path>
                <a:path w="2863850" h="989964">
                  <a:moveTo>
                    <a:pt x="2430907" y="966216"/>
                  </a:moveTo>
                  <a:lnTo>
                    <a:pt x="2429256" y="957834"/>
                  </a:lnTo>
                  <a:lnTo>
                    <a:pt x="2424557" y="950849"/>
                  </a:lnTo>
                  <a:lnTo>
                    <a:pt x="2417699" y="946277"/>
                  </a:lnTo>
                  <a:lnTo>
                    <a:pt x="2409317" y="944499"/>
                  </a:lnTo>
                  <a:lnTo>
                    <a:pt x="2322830" y="944499"/>
                  </a:lnTo>
                  <a:lnTo>
                    <a:pt x="2314321" y="946277"/>
                  </a:lnTo>
                  <a:lnTo>
                    <a:pt x="2307463" y="950849"/>
                  </a:lnTo>
                  <a:lnTo>
                    <a:pt x="2302891" y="957834"/>
                  </a:lnTo>
                  <a:lnTo>
                    <a:pt x="2301240" y="966216"/>
                  </a:lnTo>
                  <a:lnTo>
                    <a:pt x="2302891" y="974725"/>
                  </a:lnTo>
                  <a:lnTo>
                    <a:pt x="2307463" y="981583"/>
                  </a:lnTo>
                  <a:lnTo>
                    <a:pt x="2314321" y="986282"/>
                  </a:lnTo>
                  <a:lnTo>
                    <a:pt x="2322830" y="987933"/>
                  </a:lnTo>
                  <a:lnTo>
                    <a:pt x="2409317" y="987933"/>
                  </a:lnTo>
                  <a:lnTo>
                    <a:pt x="2417699" y="986282"/>
                  </a:lnTo>
                  <a:lnTo>
                    <a:pt x="2424557" y="981583"/>
                  </a:lnTo>
                  <a:lnTo>
                    <a:pt x="2429256" y="974725"/>
                  </a:lnTo>
                  <a:lnTo>
                    <a:pt x="2430907" y="966216"/>
                  </a:lnTo>
                  <a:close/>
                </a:path>
                <a:path w="2863850" h="989964">
                  <a:moveTo>
                    <a:pt x="2647061" y="966216"/>
                  </a:moveTo>
                  <a:lnTo>
                    <a:pt x="2645410" y="957834"/>
                  </a:lnTo>
                  <a:lnTo>
                    <a:pt x="2640711" y="950849"/>
                  </a:lnTo>
                  <a:lnTo>
                    <a:pt x="2633853" y="946277"/>
                  </a:lnTo>
                  <a:lnTo>
                    <a:pt x="2625471" y="944499"/>
                  </a:lnTo>
                  <a:lnTo>
                    <a:pt x="2538984" y="944499"/>
                  </a:lnTo>
                  <a:lnTo>
                    <a:pt x="2530602" y="946277"/>
                  </a:lnTo>
                  <a:lnTo>
                    <a:pt x="2523744" y="950849"/>
                  </a:lnTo>
                  <a:lnTo>
                    <a:pt x="2519045" y="957834"/>
                  </a:lnTo>
                  <a:lnTo>
                    <a:pt x="2517394" y="966216"/>
                  </a:lnTo>
                  <a:lnTo>
                    <a:pt x="2519045" y="974725"/>
                  </a:lnTo>
                  <a:lnTo>
                    <a:pt x="2523744" y="981583"/>
                  </a:lnTo>
                  <a:lnTo>
                    <a:pt x="2530602" y="986282"/>
                  </a:lnTo>
                  <a:lnTo>
                    <a:pt x="2538984" y="987933"/>
                  </a:lnTo>
                  <a:lnTo>
                    <a:pt x="2625471" y="987933"/>
                  </a:lnTo>
                  <a:lnTo>
                    <a:pt x="2633853" y="986282"/>
                  </a:lnTo>
                  <a:lnTo>
                    <a:pt x="2640711" y="981583"/>
                  </a:lnTo>
                  <a:lnTo>
                    <a:pt x="2645410" y="974725"/>
                  </a:lnTo>
                  <a:lnTo>
                    <a:pt x="2647061" y="966216"/>
                  </a:lnTo>
                  <a:close/>
                </a:path>
                <a:path w="2863850" h="989964">
                  <a:moveTo>
                    <a:pt x="2863342" y="966216"/>
                  </a:moveTo>
                  <a:lnTo>
                    <a:pt x="2861564" y="957834"/>
                  </a:lnTo>
                  <a:lnTo>
                    <a:pt x="2856992" y="950849"/>
                  </a:lnTo>
                  <a:lnTo>
                    <a:pt x="2850134" y="946277"/>
                  </a:lnTo>
                  <a:lnTo>
                    <a:pt x="2841752" y="944499"/>
                  </a:lnTo>
                  <a:lnTo>
                    <a:pt x="2755265" y="944499"/>
                  </a:lnTo>
                  <a:lnTo>
                    <a:pt x="2746756" y="946277"/>
                  </a:lnTo>
                  <a:lnTo>
                    <a:pt x="2739898" y="950849"/>
                  </a:lnTo>
                  <a:lnTo>
                    <a:pt x="2735326" y="957834"/>
                  </a:lnTo>
                  <a:lnTo>
                    <a:pt x="2733548" y="966216"/>
                  </a:lnTo>
                  <a:lnTo>
                    <a:pt x="2735326" y="974725"/>
                  </a:lnTo>
                  <a:lnTo>
                    <a:pt x="2739898" y="981583"/>
                  </a:lnTo>
                  <a:lnTo>
                    <a:pt x="2746756" y="986282"/>
                  </a:lnTo>
                  <a:lnTo>
                    <a:pt x="2755265" y="987933"/>
                  </a:lnTo>
                  <a:lnTo>
                    <a:pt x="2841752" y="987933"/>
                  </a:lnTo>
                  <a:lnTo>
                    <a:pt x="2850134" y="986282"/>
                  </a:lnTo>
                  <a:lnTo>
                    <a:pt x="2856992" y="981583"/>
                  </a:lnTo>
                  <a:lnTo>
                    <a:pt x="2861564" y="974725"/>
                  </a:lnTo>
                  <a:lnTo>
                    <a:pt x="2863342" y="966216"/>
                  </a:lnTo>
                  <a:close/>
                </a:path>
              </a:pathLst>
            </a:custGeom>
            <a:solidFill>
              <a:srgbClr val="FF9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218947"/>
              <a:ext cx="304800" cy="1713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317" y="406717"/>
            <a:ext cx="9592945" cy="634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Squint</a:t>
            </a:r>
            <a:r>
              <a:rPr sz="1800" u="none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is</a:t>
            </a:r>
            <a:r>
              <a:rPr sz="1800" u="none" spc="-7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misalignment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of</a:t>
            </a:r>
            <a:r>
              <a:rPr sz="1800" u="none" spc="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visual</a:t>
            </a:r>
            <a:r>
              <a:rPr sz="1800" u="none" spc="-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axes.</a:t>
            </a:r>
            <a:endParaRPr sz="1800" dirty="0">
              <a:latin typeface="Carlito"/>
              <a:cs typeface="Carlito"/>
            </a:endParaRPr>
          </a:p>
          <a:p>
            <a:pPr marL="12700" marR="5080">
              <a:lnSpc>
                <a:spcPct val="100800"/>
              </a:lnSpc>
              <a:spcBef>
                <a:spcPts val="2175"/>
              </a:spcBef>
            </a:pPr>
            <a:r>
              <a:rPr sz="1800" dirty="0">
                <a:latin typeface="Carlito"/>
                <a:cs typeface="Carlito"/>
              </a:rPr>
              <a:t>It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failure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co-</a:t>
            </a:r>
            <a:r>
              <a:rPr sz="1800" dirty="0">
                <a:latin typeface="Carlito"/>
                <a:cs typeface="Carlito"/>
              </a:rPr>
              <a:t>ordination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binocular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alignment.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inevitably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loss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binocular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single </a:t>
            </a:r>
            <a:r>
              <a:rPr sz="1800" dirty="0">
                <a:latin typeface="Carlito"/>
                <a:cs typeface="Carlito"/>
              </a:rPr>
              <a:t>vision.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Fusion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two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images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replaced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either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diplopia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suppression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image.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Strabismus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caused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orbit,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muscle,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motor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nerve,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or brainstem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pathology.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100"/>
              </a:spcBef>
            </a:pP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Binocular</a:t>
            </a:r>
            <a:r>
              <a:rPr sz="1800" b="1" spc="-2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single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vision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(BSV):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 marR="31115">
              <a:lnSpc>
                <a:spcPct val="99100"/>
              </a:lnSpc>
              <a:spcBef>
                <a:spcPts val="35"/>
              </a:spcBef>
            </a:pPr>
            <a:r>
              <a:rPr sz="1800" dirty="0">
                <a:latin typeface="Carlito"/>
                <a:cs typeface="Carlito"/>
              </a:rPr>
              <a:t>Normally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both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directed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towards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same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object.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movement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coordinated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so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retinal </a:t>
            </a:r>
            <a:r>
              <a:rPr sz="1800" dirty="0">
                <a:latin typeface="Carlito"/>
                <a:cs typeface="Carlito"/>
              </a:rPr>
              <a:t>image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falls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always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on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corresponding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points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each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retina.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These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corresponding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points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fused </a:t>
            </a:r>
            <a:r>
              <a:rPr sz="1800" dirty="0">
                <a:latin typeface="Carlito"/>
                <a:cs typeface="Carlito"/>
              </a:rPr>
              <a:t>centrally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one.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Stereopsis: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 marR="470534">
              <a:lnSpc>
                <a:spcPct val="100800"/>
              </a:lnSpc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perception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depth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produced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reception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brain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visual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stimuli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from both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in </a:t>
            </a:r>
            <a:r>
              <a:rPr sz="1800" dirty="0">
                <a:latin typeface="Carlito"/>
                <a:cs typeface="Carlito"/>
              </a:rPr>
              <a:t>combination;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binocular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vision.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(3D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image)</a:t>
            </a:r>
            <a:endParaRPr sz="1800" dirty="0">
              <a:latin typeface="Carlito"/>
              <a:cs typeface="Carlito"/>
            </a:endParaRPr>
          </a:p>
          <a:p>
            <a:pPr marL="12700" marR="3591560">
              <a:lnSpc>
                <a:spcPct val="100800"/>
              </a:lnSpc>
              <a:spcBef>
                <a:spcPts val="2100"/>
              </a:spcBef>
            </a:pP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If</a:t>
            </a:r>
            <a:r>
              <a:rPr sz="1800" spc="2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both</a:t>
            </a:r>
            <a:r>
              <a:rPr sz="1800" spc="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eyes</a:t>
            </a:r>
            <a:r>
              <a:rPr sz="1800" spc="3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are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not</a:t>
            </a:r>
            <a:r>
              <a:rPr sz="1800" spc="-2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aligned</a:t>
            </a:r>
            <a:r>
              <a:rPr sz="1800" spc="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BSV is</a:t>
            </a:r>
            <a:r>
              <a:rPr sz="1800" spc="-5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not</a:t>
            </a:r>
            <a:r>
              <a:rPr sz="1800" spc="-3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possible</a:t>
            </a:r>
            <a:r>
              <a:rPr sz="1800" spc="-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this</a:t>
            </a:r>
            <a:r>
              <a:rPr sz="1800" spc="-5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will</a:t>
            </a:r>
            <a:r>
              <a:rPr sz="1800" spc="1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result</a:t>
            </a:r>
            <a:r>
              <a:rPr sz="1800" spc="-2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in: </a:t>
            </a:r>
            <a:r>
              <a:rPr sz="1800" dirty="0">
                <a:latin typeface="Carlito"/>
                <a:cs typeface="Carlito"/>
              </a:rPr>
              <a:t>Diplopia: single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object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 seen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two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different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places.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Confusion: two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separate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different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objects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appear to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same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point.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1800" dirty="0">
                <a:latin typeface="Carlito"/>
                <a:cs typeface="Carlito"/>
              </a:rPr>
              <a:t>-Constant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non-</a:t>
            </a:r>
            <a:r>
              <a:rPr sz="1800" dirty="0">
                <a:latin typeface="Carlito"/>
                <a:cs typeface="Carlito"/>
              </a:rPr>
              <a:t>alignment will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defense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avoid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diplopia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confusion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-Suppression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deviating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AMBLYOPIA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rlito"/>
                <a:cs typeface="Carlito"/>
              </a:rPr>
              <a:t>-Intermittent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deviation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will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not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amblyopia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but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stereopsis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not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developed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282" y="4296473"/>
            <a:ext cx="1172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Motor</a:t>
            </a:r>
            <a:r>
              <a:rPr sz="1800" u="sng" spc="-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tests:</a:t>
            </a:r>
            <a:endParaRPr sz="1800" u="sng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282" y="4849748"/>
            <a:ext cx="2338705" cy="222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1460" algn="l"/>
              </a:tabLst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Corneal</a:t>
            </a:r>
            <a:r>
              <a:rPr sz="18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reflection</a:t>
            </a:r>
            <a:r>
              <a:rPr sz="18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endParaRPr sz="180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50825" algn="l"/>
              </a:tabLst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Cover/uncover</a:t>
            </a:r>
            <a:r>
              <a:rPr sz="18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endParaRPr sz="1800">
              <a:latin typeface="Carlito"/>
              <a:cs typeface="Carlito"/>
            </a:endParaRPr>
          </a:p>
          <a:p>
            <a:pPr marL="250825" indent="-238125">
              <a:lnSpc>
                <a:spcPts val="2130"/>
              </a:lnSpc>
              <a:spcBef>
                <a:spcPts val="15"/>
              </a:spcBef>
              <a:buAutoNum type="arabicPlain"/>
              <a:tabLst>
                <a:tab pos="250825" algn="l"/>
              </a:tabLst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Prism</a:t>
            </a:r>
            <a:r>
              <a:rPr sz="18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cover</a:t>
            </a:r>
            <a:r>
              <a:rPr sz="1800" spc="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rlito"/>
                <a:cs typeface="Carlito"/>
              </a:rPr>
              <a:t>test</a:t>
            </a:r>
            <a:endParaRPr sz="1800">
              <a:latin typeface="Carlito"/>
              <a:cs typeface="Carlito"/>
            </a:endParaRPr>
          </a:p>
          <a:p>
            <a:pPr marL="250825" indent="-238125">
              <a:lnSpc>
                <a:spcPts val="2130"/>
              </a:lnSpc>
              <a:buAutoNum type="arabicPlain"/>
              <a:tabLst>
                <a:tab pos="250825" algn="l"/>
              </a:tabLst>
            </a:pPr>
            <a:r>
              <a:rPr sz="1800" spc="-10" dirty="0">
                <a:latin typeface="Carlito"/>
                <a:cs typeface="Carlito"/>
              </a:rPr>
              <a:t>Synaptophore</a:t>
            </a:r>
            <a:endParaRPr sz="1800">
              <a:latin typeface="Carlito"/>
              <a:cs typeface="Carlito"/>
            </a:endParaRPr>
          </a:p>
          <a:p>
            <a:pPr marL="251460" indent="-238760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rlito"/>
                <a:cs typeface="Carlito"/>
              </a:rPr>
              <a:t>Maddox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rod</a:t>
            </a:r>
            <a:endParaRPr sz="1800">
              <a:latin typeface="Carlito"/>
              <a:cs typeface="Carlito"/>
            </a:endParaRPr>
          </a:p>
          <a:p>
            <a:pPr marL="251460" indent="-238760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rlito"/>
                <a:cs typeface="Carlito"/>
              </a:rPr>
              <a:t>Maddox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wing</a:t>
            </a:r>
            <a:endParaRPr sz="180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50825" algn="l"/>
              </a:tabLst>
            </a:pPr>
            <a:r>
              <a:rPr sz="1800" dirty="0">
                <a:latin typeface="Carlito"/>
                <a:cs typeface="Carlito"/>
              </a:rPr>
              <a:t>Diplopia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testing</a:t>
            </a:r>
            <a:endParaRPr sz="180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0825" algn="l"/>
              </a:tabLst>
            </a:pPr>
            <a:r>
              <a:rPr sz="1800" dirty="0">
                <a:latin typeface="Carlito"/>
                <a:cs typeface="Carlito"/>
              </a:rPr>
              <a:t>Hess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charting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8470" y="4296473"/>
            <a:ext cx="2234565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Sensory</a:t>
            </a:r>
            <a:r>
              <a:rPr sz="1800" u="sng" spc="-8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tests:</a:t>
            </a:r>
            <a:endParaRPr lang="en-US" sz="1800" u="sng" spc="-10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rlito"/>
              <a:cs typeface="Carlito"/>
            </a:endParaRPr>
          </a:p>
          <a:p>
            <a:pPr marL="251460" indent="-238760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rlito"/>
                <a:cs typeface="Carlito"/>
              </a:rPr>
              <a:t>Worth’s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four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dot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test</a:t>
            </a:r>
            <a:endParaRPr sz="1800" dirty="0">
              <a:latin typeface="Carlito"/>
              <a:cs typeface="Carlito"/>
            </a:endParaRPr>
          </a:p>
          <a:p>
            <a:pPr marL="251460" indent="-238760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rlito"/>
                <a:cs typeface="Carlito"/>
              </a:rPr>
              <a:t>Bagolini’s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test</a:t>
            </a:r>
            <a:endParaRPr sz="1800" dirty="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50825" algn="l"/>
              </a:tabLst>
            </a:pPr>
            <a:r>
              <a:rPr sz="1800" dirty="0">
                <a:latin typeface="Carlito"/>
                <a:cs typeface="Carlito"/>
              </a:rPr>
              <a:t>Test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stereopsis</a:t>
            </a:r>
            <a:endParaRPr sz="1800" dirty="0">
              <a:latin typeface="Carlito"/>
              <a:cs typeface="Carlito"/>
            </a:endParaRPr>
          </a:p>
          <a:p>
            <a:pPr marL="250825" indent="-238125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0825" algn="l"/>
              </a:tabLst>
            </a:pPr>
            <a:r>
              <a:rPr sz="1800" dirty="0">
                <a:latin typeface="Carlito"/>
                <a:cs typeface="Carlito"/>
              </a:rPr>
              <a:t>After images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test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894" y="452437"/>
            <a:ext cx="6183630" cy="332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Investigating </a:t>
            </a:r>
            <a:r>
              <a:rPr sz="1800" b="1" u="sng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</a:t>
            </a:r>
            <a:r>
              <a:rPr sz="1800" b="1" u="sng" spc="-25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b="1" u="sng" spc="-10" dirty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squint</a:t>
            </a:r>
            <a:endParaRPr sz="1800" b="1" u="sng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  <a:p>
            <a:pPr marL="64769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The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following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steps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taken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investigating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squinting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child:</a:t>
            </a:r>
            <a:endParaRPr sz="1800" dirty="0">
              <a:latin typeface="Carlito"/>
              <a:cs typeface="Carlito"/>
            </a:endParaRPr>
          </a:p>
          <a:p>
            <a:pPr marL="236854" indent="-172085">
              <a:lnSpc>
                <a:spcPct val="100000"/>
              </a:lnSpc>
              <a:spcBef>
                <a:spcPts val="15"/>
              </a:spcBef>
              <a:buChar char="•"/>
              <a:tabLst>
                <a:tab pos="236854" algn="l"/>
              </a:tabLst>
            </a:pPr>
            <a:r>
              <a:rPr sz="1800" spc="-10" dirty="0">
                <a:latin typeface="Carlito"/>
                <a:cs typeface="Carlito"/>
              </a:rPr>
              <a:t>History</a:t>
            </a:r>
            <a:endParaRPr sz="1800" dirty="0">
              <a:latin typeface="Carlito"/>
              <a:cs typeface="Carlito"/>
            </a:endParaRPr>
          </a:p>
          <a:p>
            <a:pPr marL="236854" indent="-172085">
              <a:lnSpc>
                <a:spcPts val="2130"/>
              </a:lnSpc>
              <a:spcBef>
                <a:spcPts val="15"/>
              </a:spcBef>
              <a:buChar char="•"/>
              <a:tabLst>
                <a:tab pos="236854" algn="l"/>
              </a:tabLst>
            </a:pPr>
            <a:r>
              <a:rPr sz="1800" spc="-10" dirty="0">
                <a:latin typeface="Carlito"/>
                <a:cs typeface="Carlito"/>
              </a:rPr>
              <a:t>Determination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acuity</a:t>
            </a:r>
            <a:endParaRPr sz="1800" dirty="0">
              <a:latin typeface="Carlito"/>
              <a:cs typeface="Carlito"/>
            </a:endParaRPr>
          </a:p>
          <a:p>
            <a:pPr marL="236854" indent="-172085">
              <a:lnSpc>
                <a:spcPts val="2130"/>
              </a:lnSpc>
              <a:buChar char="•"/>
              <a:tabLst>
                <a:tab pos="236854" algn="l"/>
              </a:tabLst>
            </a:pPr>
            <a:r>
              <a:rPr sz="1800" dirty="0">
                <a:latin typeface="Carlito"/>
                <a:cs typeface="Carlito"/>
              </a:rPr>
              <a:t>Check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for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pseudostrabismus</a:t>
            </a:r>
            <a:endParaRPr sz="1800" dirty="0">
              <a:latin typeface="Carlito"/>
              <a:cs typeface="Carlito"/>
            </a:endParaRPr>
          </a:p>
          <a:p>
            <a:pPr marL="236220" indent="-171450">
              <a:lnSpc>
                <a:spcPct val="100000"/>
              </a:lnSpc>
              <a:spcBef>
                <a:spcPts val="20"/>
              </a:spcBef>
              <a:buChar char="•"/>
              <a:tabLst>
                <a:tab pos="236220" algn="l"/>
              </a:tabLst>
            </a:pPr>
            <a:r>
              <a:rPr sz="1800" spc="-10" dirty="0">
                <a:latin typeface="Carlito"/>
                <a:cs typeface="Carlito"/>
              </a:rPr>
              <a:t>Detection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abnormality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eye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movement</a:t>
            </a:r>
            <a:endParaRPr sz="1800" dirty="0">
              <a:latin typeface="Carlito"/>
              <a:cs typeface="Carlito"/>
            </a:endParaRPr>
          </a:p>
          <a:p>
            <a:pPr marL="236220" indent="-171450">
              <a:lnSpc>
                <a:spcPct val="100000"/>
              </a:lnSpc>
              <a:spcBef>
                <a:spcPts val="15"/>
              </a:spcBef>
              <a:buChar char="•"/>
              <a:tabLst>
                <a:tab pos="236220" algn="l"/>
              </a:tabLst>
            </a:pPr>
            <a:r>
              <a:rPr sz="1800" spc="-10" dirty="0">
                <a:latin typeface="Carlito"/>
                <a:cs typeface="Carlito"/>
              </a:rPr>
              <a:t>Measurement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stereopsis</a:t>
            </a:r>
            <a:endParaRPr sz="1800" dirty="0">
              <a:latin typeface="Carlito"/>
              <a:cs typeface="Carlito"/>
            </a:endParaRPr>
          </a:p>
          <a:p>
            <a:pPr marL="236854" indent="-172085">
              <a:lnSpc>
                <a:spcPct val="100000"/>
              </a:lnSpc>
              <a:spcBef>
                <a:spcPts val="15"/>
              </a:spcBef>
              <a:buChar char="•"/>
              <a:tabLst>
                <a:tab pos="236854" algn="l"/>
              </a:tabLst>
            </a:pPr>
            <a:r>
              <a:rPr sz="1800" spc="-10" dirty="0">
                <a:latin typeface="Carlito"/>
                <a:cs typeface="Carlito"/>
              </a:rPr>
              <a:t>Detection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measurement 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squint</a:t>
            </a:r>
            <a:endParaRPr sz="1800" dirty="0">
              <a:latin typeface="Carlito"/>
              <a:cs typeface="Carlito"/>
            </a:endParaRPr>
          </a:p>
          <a:p>
            <a:pPr marL="236854" indent="-172085">
              <a:lnSpc>
                <a:spcPts val="2130"/>
              </a:lnSpc>
              <a:spcBef>
                <a:spcPts val="20"/>
              </a:spcBef>
              <a:buChar char="•"/>
              <a:tabLst>
                <a:tab pos="236854" algn="l"/>
              </a:tabLst>
            </a:pPr>
            <a:r>
              <a:rPr sz="1800" spc="-10" dirty="0">
                <a:latin typeface="Carlito"/>
                <a:cs typeface="Carlito"/>
              </a:rPr>
              <a:t>Determination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any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refractive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error</a:t>
            </a:r>
            <a:endParaRPr sz="1800" dirty="0">
              <a:latin typeface="Carlito"/>
              <a:cs typeface="Carlito"/>
            </a:endParaRPr>
          </a:p>
          <a:p>
            <a:pPr marL="236220" indent="-171450">
              <a:lnSpc>
                <a:spcPts val="2130"/>
              </a:lnSpc>
              <a:buChar char="•"/>
              <a:tabLst>
                <a:tab pos="236220" algn="l"/>
              </a:tabLst>
            </a:pPr>
            <a:r>
              <a:rPr sz="1800" dirty="0">
                <a:latin typeface="Carlito"/>
                <a:cs typeface="Carlito"/>
              </a:rPr>
              <a:t>Careful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examination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eyes,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including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dilated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fundus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view</a:t>
            </a:r>
            <a:endParaRPr sz="1800" dirty="0">
              <a:latin typeface="Carlito"/>
              <a:cs typeface="Carlito"/>
            </a:endParaRPr>
          </a:p>
          <a:p>
            <a:pPr marL="236220" indent="-171450">
              <a:lnSpc>
                <a:spcPct val="100000"/>
              </a:lnSpc>
              <a:spcBef>
                <a:spcPts val="15"/>
              </a:spcBef>
              <a:buChar char="•"/>
              <a:tabLst>
                <a:tab pos="236220" algn="l"/>
              </a:tabLst>
            </a:pPr>
            <a:r>
              <a:rPr sz="1800" dirty="0">
                <a:latin typeface="Carlito"/>
                <a:cs typeface="Carlito"/>
              </a:rPr>
              <a:t>Head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postures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1012</TotalTime>
  <Words>2933</Words>
  <Application>Microsoft Office PowerPoint</Application>
  <PresentationFormat>Custom</PresentationFormat>
  <Paragraphs>384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Calibri</vt:lpstr>
      <vt:lpstr>Carlito</vt:lpstr>
      <vt:lpstr>Liberation Sans Narrow</vt:lpstr>
      <vt:lpstr>Roboto</vt:lpstr>
      <vt:lpstr>Times New Roman</vt:lpstr>
      <vt:lpstr>Trebuchet MS</vt:lpstr>
      <vt:lpstr>Office Theme</vt:lpstr>
      <vt:lpstr>Strabismus &amp; Eye movement</vt:lpstr>
      <vt:lpstr>Extraocular muscles of 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Pseudosquint</vt:lpstr>
      <vt:lpstr>PowerPoint Presentation</vt:lpstr>
      <vt:lpstr>PowerPoint Presentation</vt:lpstr>
      <vt:lpstr>PowerPoint Presentation</vt:lpstr>
      <vt:lpstr>Infantile esotropia (congenital esotropia)  esotropia of one or both eyes with an onset before the age of six months, with a constant, large angle of strabismus (&gt; 30 PD), no or mild amblyopia, small to moderate hyperopia, latent nystagmus, dissociated vertical deviation</vt:lpstr>
      <vt:lpstr>PowerPoint Presentation</vt:lpstr>
      <vt:lpstr>Accomodative esotropia</vt:lpstr>
      <vt:lpstr>PowerPoint Presentation</vt:lpstr>
      <vt:lpstr>PowerPoint Presentation</vt:lpstr>
      <vt:lpstr>Alternating exotropia (intermittent exotropia)  Intermittent exotropia is the most common form of strabismus, characterized by an intermittent outward deviation of the eyes, affecting as much as 1% of the population. This condition most often presents in childhood and affects females more than males. Control of the intermittent deviation can vary throughout the day.  Treatment: Surgery: lateral rectus resection / medial rectus resection / Recession-Resection Procedure Botulinum toxin Patching Over-minus glasses</vt:lpstr>
      <vt:lpstr>PowerPoint Presentation</vt:lpstr>
      <vt:lpstr>PowerPoint Presentation</vt:lpstr>
      <vt:lpstr>Treatment</vt:lpstr>
      <vt:lpstr>Lines of treatments</vt:lpstr>
      <vt:lpstr>PowerPoint Presentation</vt:lpstr>
      <vt:lpstr>PowerPoint Presentation</vt:lpstr>
      <vt:lpstr>PowerPoint Presentation</vt:lpstr>
      <vt:lpstr>Paralytic squint</vt:lpstr>
      <vt:lpstr>PowerPoint Presentation</vt:lpstr>
      <vt:lpstr>PowerPoint Presentation</vt:lpstr>
      <vt:lpstr>Sign &amp;symptoms</vt:lpstr>
      <vt:lpstr>PowerPoint Presentation</vt:lpstr>
      <vt:lpstr>PowerPoint Presentation</vt:lpstr>
      <vt:lpstr>* Horizontal, vertical or torsional diplopia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Forth nerve palsy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Strabismus &amp; eye movement</dc:title>
  <dc:creator>User</dc:creator>
  <cp:lastModifiedBy>sajeda moayed</cp:lastModifiedBy>
  <cp:revision>37</cp:revision>
  <dcterms:created xsi:type="dcterms:W3CDTF">2024-11-23T16:09:53Z</dcterms:created>
  <dcterms:modified xsi:type="dcterms:W3CDTF">2025-09-25T04:38:17Z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2024-11-23T00:00:00Z</vt:filetime>
  </property>
  <property fmtid="{D5CDD505-2E9C-101B-9397-08002B2CF9AE}" pid="3" name="Producer">
    <vt:lpwstr>3-Heights(TM) PDF Security Shell 4.8.25.2 (http://www.pdf-tools.com)</vt:lpwstr>
  </property>
</Properties>
</file>