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42"/>
  </p:notesMasterIdLst>
  <p:sldIdLst>
    <p:sldId id="256" r:id="rId2"/>
    <p:sldId id="261" r:id="rId3"/>
    <p:sldId id="293" r:id="rId4"/>
    <p:sldId id="294" r:id="rId5"/>
    <p:sldId id="295" r:id="rId6"/>
    <p:sldId id="296" r:id="rId7"/>
    <p:sldId id="289" r:id="rId8"/>
    <p:sldId id="273" r:id="rId9"/>
    <p:sldId id="264" r:id="rId10"/>
    <p:sldId id="265" r:id="rId11"/>
    <p:sldId id="297" r:id="rId12"/>
    <p:sldId id="298" r:id="rId13"/>
    <p:sldId id="299" r:id="rId14"/>
    <p:sldId id="300" r:id="rId15"/>
    <p:sldId id="277" r:id="rId16"/>
    <p:sldId id="266" r:id="rId17"/>
    <p:sldId id="301" r:id="rId18"/>
    <p:sldId id="302" r:id="rId19"/>
    <p:sldId id="303" r:id="rId20"/>
    <p:sldId id="270" r:id="rId21"/>
    <p:sldId id="278" r:id="rId22"/>
    <p:sldId id="304" r:id="rId23"/>
    <p:sldId id="259" r:id="rId24"/>
    <p:sldId id="305" r:id="rId25"/>
    <p:sldId id="306" r:id="rId26"/>
    <p:sldId id="307" r:id="rId27"/>
    <p:sldId id="308" r:id="rId28"/>
    <p:sldId id="309" r:id="rId29"/>
    <p:sldId id="311" r:id="rId30"/>
    <p:sldId id="312" r:id="rId31"/>
    <p:sldId id="313" r:id="rId32"/>
    <p:sldId id="314" r:id="rId33"/>
    <p:sldId id="315" r:id="rId34"/>
    <p:sldId id="316" r:id="rId35"/>
    <p:sldId id="317" r:id="rId36"/>
    <p:sldId id="318" r:id="rId37"/>
    <p:sldId id="319" r:id="rId38"/>
    <p:sldId id="320" r:id="rId39"/>
    <p:sldId id="290" r:id="rId40"/>
    <p:sldId id="291" r:id="rId41"/>
  </p:sldIdLst>
  <p:sldSz cx="9144000" cy="5143500" type="screen16x9"/>
  <p:notesSz cx="6858000" cy="9144000"/>
  <p:embeddedFontLst>
    <p:embeddedFont>
      <p:font typeface="Bebas Neue" panose="020B0606020202050201" pitchFamily="34" charset="0"/>
      <p:regular r:id="rId43"/>
    </p:embeddedFont>
    <p:embeddedFont>
      <p:font typeface="Book Antiqua" panose="02040602050305030304" pitchFamily="18" charset="0"/>
      <p:regular r:id="rId44"/>
      <p:bold r:id="rId45"/>
      <p:italic r:id="rId46"/>
      <p:boldItalic r:id="rId47"/>
    </p:embeddedFont>
    <p:embeddedFont>
      <p:font typeface="Karla" pitchFamily="2" charset="0"/>
      <p:regular r:id="rId48"/>
      <p:bold r:id="rId49"/>
      <p:italic r:id="rId50"/>
      <p:boldItalic r:id="rId51"/>
    </p:embeddedFont>
    <p:embeddedFont>
      <p:font typeface="Paytone One" panose="020B0604020202020204" charset="0"/>
      <p:regular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20B63E-CBDC-4D38-9AA5-1E7C88910C14}" v="11" dt="2025-11-19T14:18:54.789"/>
    <p1510:client id="{BBC8790A-91B0-F835-FC23-3D68D15D7E33}" v="1224" dt="2025-11-18T21:34:49.093"/>
  </p1510:revLst>
</p1510:revInfo>
</file>

<file path=ppt/tableStyles.xml><?xml version="1.0" encoding="utf-8"?>
<a:tblStyleLst xmlns:a="http://schemas.openxmlformats.org/drawingml/2006/main" def="{07B4627C-F11B-4392-9629-F352F9E90718}">
  <a:tblStyle styleId="{07B4627C-F11B-4392-9629-F352F9E9071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6BC5B44-1EF8-4F6C-80C5-158CFAA9AFB0}"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946"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em ksasbeh" userId="9350bab5d41e848c" providerId="LiveId" clId="{7E519980-7270-462E-AAB6-F8DF33C84C90}"/>
    <pc:docChg chg="undo custSel modSld">
      <pc:chgData name="Asem ksasbeh" userId="9350bab5d41e848c" providerId="LiveId" clId="{7E519980-7270-462E-AAB6-F8DF33C84C90}" dt="2025-11-19T15:51:31.611" v="134" actId="207"/>
      <pc:docMkLst>
        <pc:docMk/>
      </pc:docMkLst>
      <pc:sldChg chg="modSp mod">
        <pc:chgData name="Asem ksasbeh" userId="9350bab5d41e848c" providerId="LiveId" clId="{7E519980-7270-462E-AAB6-F8DF33C84C90}" dt="2025-11-19T14:18:54.789" v="10" actId="255"/>
        <pc:sldMkLst>
          <pc:docMk/>
          <pc:sldMk cId="0" sldId="273"/>
        </pc:sldMkLst>
        <pc:graphicFrameChg chg="mod">
          <ac:chgData name="Asem ksasbeh" userId="9350bab5d41e848c" providerId="LiveId" clId="{7E519980-7270-462E-AAB6-F8DF33C84C90}" dt="2025-11-19T14:18:54.789" v="10" actId="255"/>
          <ac:graphicFrameMkLst>
            <pc:docMk/>
            <pc:sldMk cId="0" sldId="273"/>
            <ac:graphicFrameMk id="4" creationId="{454868E6-7979-4B9D-915A-5F8C9249E7C3}"/>
          </ac:graphicFrameMkLst>
        </pc:graphicFrameChg>
      </pc:sldChg>
      <pc:sldChg chg="modSp mod">
        <pc:chgData name="Asem ksasbeh" userId="9350bab5d41e848c" providerId="LiveId" clId="{7E519980-7270-462E-AAB6-F8DF33C84C90}" dt="2025-11-19T14:04:58.948" v="1" actId="20577"/>
        <pc:sldMkLst>
          <pc:docMk/>
          <pc:sldMk cId="320950044" sldId="294"/>
        </pc:sldMkLst>
        <pc:spChg chg="mod">
          <ac:chgData name="Asem ksasbeh" userId="9350bab5d41e848c" providerId="LiveId" clId="{7E519980-7270-462E-AAB6-F8DF33C84C90}" dt="2025-11-19T14:04:58.948" v="1" actId="20577"/>
          <ac:spMkLst>
            <pc:docMk/>
            <pc:sldMk cId="320950044" sldId="294"/>
            <ac:spMk id="1128" creationId="{7ACEB22C-D657-164E-5FC9-302754228CB4}"/>
          </ac:spMkLst>
        </pc:spChg>
      </pc:sldChg>
      <pc:sldChg chg="modSp mod">
        <pc:chgData name="Asem ksasbeh" userId="9350bab5d41e848c" providerId="LiveId" clId="{7E519980-7270-462E-AAB6-F8DF33C84C90}" dt="2025-11-19T15:38:10.682" v="20" actId="113"/>
        <pc:sldMkLst>
          <pc:docMk/>
          <pc:sldMk cId="3574582029" sldId="315"/>
        </pc:sldMkLst>
        <pc:spChg chg="mod">
          <ac:chgData name="Asem ksasbeh" userId="9350bab5d41e848c" providerId="LiveId" clId="{7E519980-7270-462E-AAB6-F8DF33C84C90}" dt="2025-11-19T15:38:10.682" v="20" actId="113"/>
          <ac:spMkLst>
            <pc:docMk/>
            <pc:sldMk cId="3574582029" sldId="315"/>
            <ac:spMk id="2" creationId="{C2292053-45EC-8ABF-6161-B0BF13271F5F}"/>
          </ac:spMkLst>
        </pc:spChg>
      </pc:sldChg>
      <pc:sldChg chg="modSp mod">
        <pc:chgData name="Asem ksasbeh" userId="9350bab5d41e848c" providerId="LiveId" clId="{7E519980-7270-462E-AAB6-F8DF33C84C90}" dt="2025-11-19T15:35:44.963" v="12" actId="20577"/>
        <pc:sldMkLst>
          <pc:docMk/>
          <pc:sldMk cId="2586707978" sldId="316"/>
        </pc:sldMkLst>
        <pc:spChg chg="mod">
          <ac:chgData name="Asem ksasbeh" userId="9350bab5d41e848c" providerId="LiveId" clId="{7E519980-7270-462E-AAB6-F8DF33C84C90}" dt="2025-11-19T15:35:44.963" v="12" actId="20577"/>
          <ac:spMkLst>
            <pc:docMk/>
            <pc:sldMk cId="2586707978" sldId="316"/>
            <ac:spMk id="2" creationId="{A6B3056F-7C38-818B-C888-11B07458F720}"/>
          </ac:spMkLst>
        </pc:spChg>
      </pc:sldChg>
      <pc:sldChg chg="modSp mod">
        <pc:chgData name="Asem ksasbeh" userId="9350bab5d41e848c" providerId="LiveId" clId="{7E519980-7270-462E-AAB6-F8DF33C84C90}" dt="2025-11-19T15:48:29.968" v="123" actId="113"/>
        <pc:sldMkLst>
          <pc:docMk/>
          <pc:sldMk cId="689163948" sldId="318"/>
        </pc:sldMkLst>
        <pc:spChg chg="mod">
          <ac:chgData name="Asem ksasbeh" userId="9350bab5d41e848c" providerId="LiveId" clId="{7E519980-7270-462E-AAB6-F8DF33C84C90}" dt="2025-11-19T15:48:29.968" v="123" actId="113"/>
          <ac:spMkLst>
            <pc:docMk/>
            <pc:sldMk cId="689163948" sldId="318"/>
            <ac:spMk id="2" creationId="{171C22F6-5597-B20E-0F1D-4006B7103822}"/>
          </ac:spMkLst>
        </pc:spChg>
      </pc:sldChg>
      <pc:sldChg chg="modSp mod">
        <pc:chgData name="Asem ksasbeh" userId="9350bab5d41e848c" providerId="LiveId" clId="{7E519980-7270-462E-AAB6-F8DF33C84C90}" dt="2025-11-19T15:51:31.611" v="134" actId="207"/>
        <pc:sldMkLst>
          <pc:docMk/>
          <pc:sldMk cId="106914976" sldId="320"/>
        </pc:sldMkLst>
        <pc:spChg chg="mod">
          <ac:chgData name="Asem ksasbeh" userId="9350bab5d41e848c" providerId="LiveId" clId="{7E519980-7270-462E-AAB6-F8DF33C84C90}" dt="2025-11-19T15:51:31.611" v="134" actId="207"/>
          <ac:spMkLst>
            <pc:docMk/>
            <pc:sldMk cId="106914976" sldId="320"/>
            <ac:spMk id="2" creationId="{FA4EA9E2-DD6E-884B-D453-2B2E3C165CDF}"/>
          </ac:spMkLst>
        </pc:spChg>
      </pc:sldChg>
    </pc:docChg>
  </pc:docChgLst>
  <pc:docChgLst>
    <pc:chgData name="Guest User" providerId="Windows Live" clId="Web-{BBC8790A-91B0-F835-FC23-3D68D15D7E33}"/>
    <pc:docChg chg="addSld delSld modSld sldOrd">
      <pc:chgData name="Guest User" userId="" providerId="Windows Live" clId="Web-{BBC8790A-91B0-F835-FC23-3D68D15D7E33}" dt="2025-11-18T21:34:49.093" v="810" actId="20577"/>
      <pc:docMkLst>
        <pc:docMk/>
      </pc:docMkLst>
      <pc:sldChg chg="delSp modSp">
        <pc:chgData name="Guest User" userId="" providerId="Windows Live" clId="Web-{BBC8790A-91B0-F835-FC23-3D68D15D7E33}" dt="2025-11-18T19:34:03.472" v="519"/>
        <pc:sldMkLst>
          <pc:docMk/>
          <pc:sldMk cId="0" sldId="256"/>
        </pc:sldMkLst>
        <pc:spChg chg="del mod">
          <ac:chgData name="Guest User" userId="" providerId="Windows Live" clId="Web-{BBC8790A-91B0-F835-FC23-3D68D15D7E33}" dt="2025-11-18T19:34:03.472" v="519"/>
          <ac:spMkLst>
            <pc:docMk/>
            <pc:sldMk cId="0" sldId="256"/>
            <ac:spMk id="1019" creationId="{00000000-0000-0000-0000-000000000000}"/>
          </ac:spMkLst>
        </pc:spChg>
      </pc:sldChg>
      <pc:sldChg chg="modSp ord">
        <pc:chgData name="Guest User" userId="" providerId="Windows Live" clId="Web-{BBC8790A-91B0-F835-FC23-3D68D15D7E33}" dt="2025-11-18T20:33:38.873" v="593"/>
        <pc:sldMkLst>
          <pc:docMk/>
          <pc:sldMk cId="0" sldId="259"/>
        </pc:sldMkLst>
        <pc:spChg chg="mod">
          <ac:chgData name="Guest User" userId="" providerId="Windows Live" clId="Web-{BBC8790A-91B0-F835-FC23-3D68D15D7E33}" dt="2025-11-18T20:33:18.185" v="592" actId="20577"/>
          <ac:spMkLst>
            <pc:docMk/>
            <pc:sldMk cId="0" sldId="259"/>
            <ac:spMk id="1113" creationId="{00000000-0000-0000-0000-000000000000}"/>
          </ac:spMkLst>
        </pc:spChg>
      </pc:sldChg>
      <pc:sldChg chg="modSp">
        <pc:chgData name="Guest User" userId="" providerId="Windows Live" clId="Web-{BBC8790A-91B0-F835-FC23-3D68D15D7E33}" dt="2025-11-18T14:09:04.427" v="120" actId="20577"/>
        <pc:sldMkLst>
          <pc:docMk/>
          <pc:sldMk cId="0" sldId="261"/>
        </pc:sldMkLst>
        <pc:spChg chg="mod">
          <ac:chgData name="Guest User" userId="" providerId="Windows Live" clId="Web-{BBC8790A-91B0-F835-FC23-3D68D15D7E33}" dt="2025-11-18T14:09:04.427" v="120" actId="20577"/>
          <ac:spMkLst>
            <pc:docMk/>
            <pc:sldMk cId="0" sldId="261"/>
            <ac:spMk id="1128" creationId="{00000000-0000-0000-0000-000000000000}"/>
          </ac:spMkLst>
        </pc:spChg>
      </pc:sldChg>
      <pc:sldChg chg="modSp">
        <pc:chgData name="Guest User" userId="" providerId="Windows Live" clId="Web-{BBC8790A-91B0-F835-FC23-3D68D15D7E33}" dt="2025-11-18T20:21:27.775" v="551" actId="20577"/>
        <pc:sldMkLst>
          <pc:docMk/>
          <pc:sldMk cId="0" sldId="266"/>
        </pc:sldMkLst>
        <pc:spChg chg="mod">
          <ac:chgData name="Guest User" userId="" providerId="Windows Live" clId="Web-{BBC8790A-91B0-F835-FC23-3D68D15D7E33}" dt="2025-11-18T20:21:27.775" v="551" actId="20577"/>
          <ac:spMkLst>
            <pc:docMk/>
            <pc:sldMk cId="0" sldId="266"/>
            <ac:spMk id="26" creationId="{BC8DFD14-465A-00D4-D8B8-D91BDE659A00}"/>
          </ac:spMkLst>
        </pc:spChg>
      </pc:sldChg>
      <pc:sldChg chg="ord">
        <pc:chgData name="Guest User" userId="" providerId="Windows Live" clId="Web-{BBC8790A-91B0-F835-FC23-3D68D15D7E33}" dt="2025-11-18T14:08:15.083" v="118"/>
        <pc:sldMkLst>
          <pc:docMk/>
          <pc:sldMk cId="0" sldId="290"/>
        </pc:sldMkLst>
      </pc:sldChg>
      <pc:sldChg chg="ord">
        <pc:chgData name="Guest User" userId="" providerId="Windows Live" clId="Web-{BBC8790A-91B0-F835-FC23-3D68D15D7E33}" dt="2025-11-18T14:08:33.849" v="119"/>
        <pc:sldMkLst>
          <pc:docMk/>
          <pc:sldMk cId="0" sldId="291"/>
        </pc:sldMkLst>
      </pc:sldChg>
      <pc:sldChg chg="modSp">
        <pc:chgData name="Guest User" userId="" providerId="Windows Live" clId="Web-{BBC8790A-91B0-F835-FC23-3D68D15D7E33}" dt="2025-11-18T19:38:39.166" v="520" actId="20577"/>
        <pc:sldMkLst>
          <pc:docMk/>
          <pc:sldMk cId="2059840114" sldId="293"/>
        </pc:sldMkLst>
        <pc:spChg chg="mod">
          <ac:chgData name="Guest User" userId="" providerId="Windows Live" clId="Web-{BBC8790A-91B0-F835-FC23-3D68D15D7E33}" dt="2025-11-18T19:38:39.166" v="520" actId="20577"/>
          <ac:spMkLst>
            <pc:docMk/>
            <pc:sldMk cId="2059840114" sldId="293"/>
            <ac:spMk id="1128" creationId="{6419F049-2558-D650-C8D2-FFDA51A407DB}"/>
          </ac:spMkLst>
        </pc:spChg>
      </pc:sldChg>
      <pc:sldChg chg="modSp">
        <pc:chgData name="Guest User" userId="" providerId="Windows Live" clId="Web-{BBC8790A-91B0-F835-FC23-3D68D15D7E33}" dt="2025-11-18T20:26:06.277" v="555" actId="20577"/>
        <pc:sldMkLst>
          <pc:docMk/>
          <pc:sldMk cId="1987012717" sldId="302"/>
        </pc:sldMkLst>
        <pc:spChg chg="mod">
          <ac:chgData name="Guest User" userId="" providerId="Windows Live" clId="Web-{BBC8790A-91B0-F835-FC23-3D68D15D7E33}" dt="2025-11-18T20:26:06.277" v="555" actId="20577"/>
          <ac:spMkLst>
            <pc:docMk/>
            <pc:sldMk cId="1987012717" sldId="302"/>
            <ac:spMk id="26" creationId="{6221AE58-B111-BEEF-0549-78DA64067F29}"/>
          </ac:spMkLst>
        </pc:spChg>
      </pc:sldChg>
      <pc:sldChg chg="addSp delSp modSp add ord replId">
        <pc:chgData name="Guest User" userId="" providerId="Windows Live" clId="Web-{BBC8790A-91B0-F835-FC23-3D68D15D7E33}" dt="2025-11-18T20:41:24.101" v="651" actId="20577"/>
        <pc:sldMkLst>
          <pc:docMk/>
          <pc:sldMk cId="1398651895" sldId="305"/>
        </pc:sldMkLst>
        <pc:spChg chg="add mod">
          <ac:chgData name="Guest User" userId="" providerId="Windows Live" clId="Web-{BBC8790A-91B0-F835-FC23-3D68D15D7E33}" dt="2025-11-18T20:41:24.101" v="651" actId="20577"/>
          <ac:spMkLst>
            <pc:docMk/>
            <pc:sldMk cId="1398651895" sldId="305"/>
            <ac:spMk id="2" creationId="{F20CA93B-32DE-7BA7-3B44-9DF97D1D2E3E}"/>
          </ac:spMkLst>
        </pc:spChg>
        <pc:spChg chg="mod">
          <ac:chgData name="Guest User" userId="" providerId="Windows Live" clId="Web-{BBC8790A-91B0-F835-FC23-3D68D15D7E33}" dt="2025-11-18T20:37:06.829" v="608" actId="20577"/>
          <ac:spMkLst>
            <pc:docMk/>
            <pc:sldMk cId="1398651895" sldId="305"/>
            <ac:spMk id="2497" creationId="{6812558C-1756-C4D2-AD7B-5CBA65F44BB7}"/>
          </ac:spMkLst>
        </pc:spChg>
        <pc:spChg chg="del">
          <ac:chgData name="Guest User" userId="" providerId="Windows Live" clId="Web-{BBC8790A-91B0-F835-FC23-3D68D15D7E33}" dt="2025-11-18T13:29:01.449" v="3"/>
          <ac:spMkLst>
            <pc:docMk/>
            <pc:sldMk cId="1398651895" sldId="305"/>
            <ac:spMk id="2498" creationId="{57484808-FC9E-C6BA-C6C9-9727648812AD}"/>
          </ac:spMkLst>
        </pc:spChg>
        <pc:spChg chg="del">
          <ac:chgData name="Guest User" userId="" providerId="Windows Live" clId="Web-{BBC8790A-91B0-F835-FC23-3D68D15D7E33}" dt="2025-11-18T13:28:59.699" v="2"/>
          <ac:spMkLst>
            <pc:docMk/>
            <pc:sldMk cId="1398651895" sldId="305"/>
            <ac:spMk id="2499" creationId="{ABF1F8AF-118F-430D-C897-8554D90D5DFB}"/>
          </ac:spMkLst>
        </pc:spChg>
        <pc:spChg chg="del">
          <ac:chgData name="Guest User" userId="" providerId="Windows Live" clId="Web-{BBC8790A-91B0-F835-FC23-3D68D15D7E33}" dt="2025-11-18T13:29:32.246" v="13"/>
          <ac:spMkLst>
            <pc:docMk/>
            <pc:sldMk cId="1398651895" sldId="305"/>
            <ac:spMk id="2500" creationId="{70925AAE-EF9D-6E35-6E7F-8C9A4EE3637B}"/>
          </ac:spMkLst>
        </pc:spChg>
        <pc:spChg chg="del">
          <ac:chgData name="Guest User" userId="" providerId="Windows Live" clId="Web-{BBC8790A-91B0-F835-FC23-3D68D15D7E33}" dt="2025-11-18T13:29:35.387" v="14"/>
          <ac:spMkLst>
            <pc:docMk/>
            <pc:sldMk cId="1398651895" sldId="305"/>
            <ac:spMk id="2502" creationId="{B1AD301B-F194-994B-F70F-34BA116CA4AB}"/>
          </ac:spMkLst>
        </pc:spChg>
        <pc:spChg chg="del">
          <ac:chgData name="Guest User" userId="" providerId="Windows Live" clId="Web-{BBC8790A-91B0-F835-FC23-3D68D15D7E33}" dt="2025-11-18T13:29:03.840" v="5"/>
          <ac:spMkLst>
            <pc:docMk/>
            <pc:sldMk cId="1398651895" sldId="305"/>
            <ac:spMk id="2503" creationId="{C7D9ACE6-7EF8-D89E-4DF1-EB1D902D6BEB}"/>
          </ac:spMkLst>
        </pc:spChg>
        <pc:spChg chg="del">
          <ac:chgData name="Guest User" userId="" providerId="Windows Live" clId="Web-{BBC8790A-91B0-F835-FC23-3D68D15D7E33}" dt="2025-11-18T13:29:03.058" v="4"/>
          <ac:spMkLst>
            <pc:docMk/>
            <pc:sldMk cId="1398651895" sldId="305"/>
            <ac:spMk id="2504" creationId="{A929991F-0676-558F-02C7-C10EF521360E}"/>
          </ac:spMkLst>
        </pc:spChg>
        <pc:spChg chg="del">
          <ac:chgData name="Guest User" userId="" providerId="Windows Live" clId="Web-{BBC8790A-91B0-F835-FC23-3D68D15D7E33}" dt="2025-11-18T13:29:23.324" v="11"/>
          <ac:spMkLst>
            <pc:docMk/>
            <pc:sldMk cId="1398651895" sldId="305"/>
            <ac:spMk id="2505" creationId="{E7C6FAE5-248D-A4D8-3471-8CFE686A215E}"/>
          </ac:spMkLst>
        </pc:spChg>
        <pc:spChg chg="del">
          <ac:chgData name="Guest User" userId="" providerId="Windows Live" clId="Web-{BBC8790A-91B0-F835-FC23-3D68D15D7E33}" dt="2025-11-18T13:29:27.090" v="12"/>
          <ac:spMkLst>
            <pc:docMk/>
            <pc:sldMk cId="1398651895" sldId="305"/>
            <ac:spMk id="2507" creationId="{CBCF8990-C788-2D6C-60D1-3546CBD362B3}"/>
          </ac:spMkLst>
        </pc:spChg>
        <pc:spChg chg="del">
          <ac:chgData name="Guest User" userId="" providerId="Windows Live" clId="Web-{BBC8790A-91B0-F835-FC23-3D68D15D7E33}" dt="2025-11-18T13:29:06.996" v="7"/>
          <ac:spMkLst>
            <pc:docMk/>
            <pc:sldMk cId="1398651895" sldId="305"/>
            <ac:spMk id="2508" creationId="{E7A03FC8-DD44-2E3D-B76E-53C382FE49F2}"/>
          </ac:spMkLst>
        </pc:spChg>
        <pc:spChg chg="del">
          <ac:chgData name="Guest User" userId="" providerId="Windows Live" clId="Web-{BBC8790A-91B0-F835-FC23-3D68D15D7E33}" dt="2025-11-18T13:29:06.246" v="6"/>
          <ac:spMkLst>
            <pc:docMk/>
            <pc:sldMk cId="1398651895" sldId="305"/>
            <ac:spMk id="2509" creationId="{B02BEE1E-A8C8-FB44-E51C-865B8F0DE699}"/>
          </ac:spMkLst>
        </pc:spChg>
        <pc:spChg chg="del mod">
          <ac:chgData name="Guest User" userId="" providerId="Windows Live" clId="Web-{BBC8790A-91B0-F835-FC23-3D68D15D7E33}" dt="2025-11-18T13:29:12.605" v="9"/>
          <ac:spMkLst>
            <pc:docMk/>
            <pc:sldMk cId="1398651895" sldId="305"/>
            <ac:spMk id="2510" creationId="{F87606A9-5BE8-88B9-4FC7-6382FA9BDF1A}"/>
          </ac:spMkLst>
        </pc:spChg>
        <pc:spChg chg="del">
          <ac:chgData name="Guest User" userId="" providerId="Windows Live" clId="Web-{BBC8790A-91B0-F835-FC23-3D68D15D7E33}" dt="2025-11-18T13:29:19.496" v="10"/>
          <ac:spMkLst>
            <pc:docMk/>
            <pc:sldMk cId="1398651895" sldId="305"/>
            <ac:spMk id="2512" creationId="{407847B9-DFCD-75A7-8998-159A531BC519}"/>
          </ac:spMkLst>
        </pc:spChg>
      </pc:sldChg>
      <pc:sldChg chg="modSp add replId">
        <pc:chgData name="Guest User" userId="" providerId="Windows Live" clId="Web-{BBC8790A-91B0-F835-FC23-3D68D15D7E33}" dt="2025-11-18T20:44:21.159" v="661" actId="20577"/>
        <pc:sldMkLst>
          <pc:docMk/>
          <pc:sldMk cId="3638074798" sldId="306"/>
        </pc:sldMkLst>
        <pc:spChg chg="mod">
          <ac:chgData name="Guest User" userId="" providerId="Windows Live" clId="Web-{BBC8790A-91B0-F835-FC23-3D68D15D7E33}" dt="2025-11-18T20:44:21.159" v="661" actId="20577"/>
          <ac:spMkLst>
            <pc:docMk/>
            <pc:sldMk cId="3638074798" sldId="306"/>
            <ac:spMk id="2" creationId="{6A614BC0-DFC9-15DB-858A-C6DB72A7A036}"/>
          </ac:spMkLst>
        </pc:spChg>
        <pc:spChg chg="mod">
          <ac:chgData name="Guest User" userId="" providerId="Windows Live" clId="Web-{BBC8790A-91B0-F835-FC23-3D68D15D7E33}" dt="2025-11-18T14:37:21.599" v="164" actId="20577"/>
          <ac:spMkLst>
            <pc:docMk/>
            <pc:sldMk cId="3638074798" sldId="306"/>
            <ac:spMk id="2497" creationId="{59701BE2-6E65-1CFE-B418-4E3BC07BFF7B}"/>
          </ac:spMkLst>
        </pc:spChg>
      </pc:sldChg>
      <pc:sldChg chg="modSp add replId">
        <pc:chgData name="Guest User" userId="" providerId="Windows Live" clId="Web-{BBC8790A-91B0-F835-FC23-3D68D15D7E33}" dt="2025-11-18T20:48:13.886" v="686" actId="1076"/>
        <pc:sldMkLst>
          <pc:docMk/>
          <pc:sldMk cId="519775229" sldId="307"/>
        </pc:sldMkLst>
        <pc:spChg chg="mod">
          <ac:chgData name="Guest User" userId="" providerId="Windows Live" clId="Web-{BBC8790A-91B0-F835-FC23-3D68D15D7E33}" dt="2025-11-18T20:48:13.886" v="686" actId="1076"/>
          <ac:spMkLst>
            <pc:docMk/>
            <pc:sldMk cId="519775229" sldId="307"/>
            <ac:spMk id="2" creationId="{3DB02A9E-4855-C8DB-95FD-EF8D366BE27B}"/>
          </ac:spMkLst>
        </pc:spChg>
        <pc:spChg chg="mod">
          <ac:chgData name="Guest User" userId="" providerId="Windows Live" clId="Web-{BBC8790A-91B0-F835-FC23-3D68D15D7E33}" dt="2025-11-18T14:50:44.884" v="269" actId="20577"/>
          <ac:spMkLst>
            <pc:docMk/>
            <pc:sldMk cId="519775229" sldId="307"/>
            <ac:spMk id="2497" creationId="{7CCFDC51-2674-C454-7269-2A80CA5C9B39}"/>
          </ac:spMkLst>
        </pc:spChg>
      </pc:sldChg>
      <pc:sldChg chg="modSp add replId">
        <pc:chgData name="Guest User" userId="" providerId="Windows Live" clId="Web-{BBC8790A-91B0-F835-FC23-3D68D15D7E33}" dt="2025-11-18T20:49:29.091" v="692" actId="20577"/>
        <pc:sldMkLst>
          <pc:docMk/>
          <pc:sldMk cId="2714804386" sldId="308"/>
        </pc:sldMkLst>
        <pc:spChg chg="mod">
          <ac:chgData name="Guest User" userId="" providerId="Windows Live" clId="Web-{BBC8790A-91B0-F835-FC23-3D68D15D7E33}" dt="2025-11-18T20:49:29.091" v="692" actId="20577"/>
          <ac:spMkLst>
            <pc:docMk/>
            <pc:sldMk cId="2714804386" sldId="308"/>
            <ac:spMk id="2" creationId="{650C0820-CD24-A300-42D8-4C799AB7092A}"/>
          </ac:spMkLst>
        </pc:spChg>
        <pc:spChg chg="mod">
          <ac:chgData name="Guest User" userId="" providerId="Windows Live" clId="Web-{BBC8790A-91B0-F835-FC23-3D68D15D7E33}" dt="2025-11-18T14:43:49.060" v="217" actId="20577"/>
          <ac:spMkLst>
            <pc:docMk/>
            <pc:sldMk cId="2714804386" sldId="308"/>
            <ac:spMk id="2497" creationId="{4B4796A9-A37F-C792-3CF5-7D7C225D1877}"/>
          </ac:spMkLst>
        </pc:spChg>
      </pc:sldChg>
      <pc:sldChg chg="modSp add replId">
        <pc:chgData name="Guest User" userId="" providerId="Windows Live" clId="Web-{BBC8790A-91B0-F835-FC23-3D68D15D7E33}" dt="2025-11-18T20:52:33.126" v="724" actId="20577"/>
        <pc:sldMkLst>
          <pc:docMk/>
          <pc:sldMk cId="543242413" sldId="309"/>
        </pc:sldMkLst>
        <pc:spChg chg="mod">
          <ac:chgData name="Guest User" userId="" providerId="Windows Live" clId="Web-{BBC8790A-91B0-F835-FC23-3D68D15D7E33}" dt="2025-11-18T20:52:33.126" v="724" actId="20577"/>
          <ac:spMkLst>
            <pc:docMk/>
            <pc:sldMk cId="543242413" sldId="309"/>
            <ac:spMk id="2" creationId="{61D3404B-E7DA-5D97-B68F-C10FD7C9A2EC}"/>
          </ac:spMkLst>
        </pc:spChg>
        <pc:spChg chg="mod">
          <ac:chgData name="Guest User" userId="" providerId="Windows Live" clId="Web-{BBC8790A-91B0-F835-FC23-3D68D15D7E33}" dt="2025-11-18T14:51:25.963" v="279" actId="20577"/>
          <ac:spMkLst>
            <pc:docMk/>
            <pc:sldMk cId="543242413" sldId="309"/>
            <ac:spMk id="2497" creationId="{EBD276BA-8253-ABF0-E4F3-C738F8E34467}"/>
          </ac:spMkLst>
        </pc:spChg>
      </pc:sldChg>
      <pc:sldChg chg="add del replId">
        <pc:chgData name="Guest User" userId="" providerId="Windows Live" clId="Web-{BBC8790A-91B0-F835-FC23-3D68D15D7E33}" dt="2025-11-18T14:55:07.328" v="295"/>
        <pc:sldMkLst>
          <pc:docMk/>
          <pc:sldMk cId="1711890683" sldId="310"/>
        </pc:sldMkLst>
      </pc:sldChg>
      <pc:sldChg chg="addSp delSp modSp add replId">
        <pc:chgData name="Guest User" userId="" providerId="Windows Live" clId="Web-{BBC8790A-91B0-F835-FC23-3D68D15D7E33}" dt="2025-11-18T18:52:18.335" v="517" actId="20577"/>
        <pc:sldMkLst>
          <pc:docMk/>
          <pc:sldMk cId="4049539463" sldId="311"/>
        </pc:sldMkLst>
        <pc:spChg chg="add del mod">
          <ac:chgData name="Guest User" userId="" providerId="Windows Live" clId="Web-{BBC8790A-91B0-F835-FC23-3D68D15D7E33}" dt="2025-11-18T18:52:18.335" v="517" actId="20577"/>
          <ac:spMkLst>
            <pc:docMk/>
            <pc:sldMk cId="4049539463" sldId="311"/>
            <ac:spMk id="2" creationId="{CD14C17C-91D5-0325-D030-3965462A5D3A}"/>
          </ac:spMkLst>
        </pc:spChg>
        <pc:spChg chg="mod">
          <ac:chgData name="Guest User" userId="" providerId="Windows Live" clId="Web-{BBC8790A-91B0-F835-FC23-3D68D15D7E33}" dt="2025-11-18T13:44:40.770" v="80" actId="20577"/>
          <ac:spMkLst>
            <pc:docMk/>
            <pc:sldMk cId="4049539463" sldId="311"/>
            <ac:spMk id="2497" creationId="{01BE73A6-6662-5DB5-EC9B-CB245640EDB3}"/>
          </ac:spMkLst>
        </pc:spChg>
      </pc:sldChg>
      <pc:sldChg chg="modSp add replId">
        <pc:chgData name="Guest User" userId="" providerId="Windows Live" clId="Web-{BBC8790A-91B0-F835-FC23-3D68D15D7E33}" dt="2025-11-18T20:57:13.017" v="754" actId="20577"/>
        <pc:sldMkLst>
          <pc:docMk/>
          <pc:sldMk cId="3731528554" sldId="312"/>
        </pc:sldMkLst>
        <pc:spChg chg="mod">
          <ac:chgData name="Guest User" userId="" providerId="Windows Live" clId="Web-{BBC8790A-91B0-F835-FC23-3D68D15D7E33}" dt="2025-11-18T20:57:13.017" v="754" actId="20577"/>
          <ac:spMkLst>
            <pc:docMk/>
            <pc:sldMk cId="3731528554" sldId="312"/>
            <ac:spMk id="2" creationId="{40E5CD00-6084-0FE1-36A0-65E8BEA63DFC}"/>
          </ac:spMkLst>
        </pc:spChg>
        <pc:spChg chg="mod">
          <ac:chgData name="Guest User" userId="" providerId="Windows Live" clId="Web-{BBC8790A-91B0-F835-FC23-3D68D15D7E33}" dt="2025-11-18T14:56:38.908" v="307" actId="20577"/>
          <ac:spMkLst>
            <pc:docMk/>
            <pc:sldMk cId="3731528554" sldId="312"/>
            <ac:spMk id="2497" creationId="{E5514E47-DFFF-72DB-07D1-BDAC491F1114}"/>
          </ac:spMkLst>
        </pc:spChg>
      </pc:sldChg>
      <pc:sldChg chg="modSp add replId">
        <pc:chgData name="Guest User" userId="" providerId="Windows Live" clId="Web-{BBC8790A-91B0-F835-FC23-3D68D15D7E33}" dt="2025-11-18T15:42:32.488" v="390" actId="20577"/>
        <pc:sldMkLst>
          <pc:docMk/>
          <pc:sldMk cId="1241653473" sldId="313"/>
        </pc:sldMkLst>
        <pc:spChg chg="mod">
          <ac:chgData name="Guest User" userId="" providerId="Windows Live" clId="Web-{BBC8790A-91B0-F835-FC23-3D68D15D7E33}" dt="2025-11-18T15:42:22.316" v="383" actId="20577"/>
          <ac:spMkLst>
            <pc:docMk/>
            <pc:sldMk cId="1241653473" sldId="313"/>
            <ac:spMk id="2" creationId="{EC568BC4-8A12-041E-2878-EB0C2F748D30}"/>
          </ac:spMkLst>
        </pc:spChg>
        <pc:spChg chg="mod">
          <ac:chgData name="Guest User" userId="" providerId="Windows Live" clId="Web-{BBC8790A-91B0-F835-FC23-3D68D15D7E33}" dt="2025-11-18T15:42:32.488" v="390" actId="20577"/>
          <ac:spMkLst>
            <pc:docMk/>
            <pc:sldMk cId="1241653473" sldId="313"/>
            <ac:spMk id="2497" creationId="{ACFDF00A-F6BA-03F2-4001-E1E85C10CA05}"/>
          </ac:spMkLst>
        </pc:spChg>
      </pc:sldChg>
      <pc:sldChg chg="modSp add replId">
        <pc:chgData name="Guest User" userId="" providerId="Windows Live" clId="Web-{BBC8790A-91B0-F835-FC23-3D68D15D7E33}" dt="2025-11-18T15:41:05.050" v="369" actId="20577"/>
        <pc:sldMkLst>
          <pc:docMk/>
          <pc:sldMk cId="928905376" sldId="314"/>
        </pc:sldMkLst>
        <pc:spChg chg="mod">
          <ac:chgData name="Guest User" userId="" providerId="Windows Live" clId="Web-{BBC8790A-91B0-F835-FC23-3D68D15D7E33}" dt="2025-11-18T15:41:05.050" v="369" actId="20577"/>
          <ac:spMkLst>
            <pc:docMk/>
            <pc:sldMk cId="928905376" sldId="314"/>
            <ac:spMk id="2" creationId="{DE2F0D62-9C0C-9953-AFCF-A9101C50C002}"/>
          </ac:spMkLst>
        </pc:spChg>
        <pc:spChg chg="mod">
          <ac:chgData name="Guest User" userId="" providerId="Windows Live" clId="Web-{BBC8790A-91B0-F835-FC23-3D68D15D7E33}" dt="2025-11-18T15:40:30.377" v="365" actId="20577"/>
          <ac:spMkLst>
            <pc:docMk/>
            <pc:sldMk cId="928905376" sldId="314"/>
            <ac:spMk id="2497" creationId="{B560989F-46FE-E9D2-B02B-B8EE94CD6BA4}"/>
          </ac:spMkLst>
        </pc:spChg>
      </pc:sldChg>
      <pc:sldChg chg="modSp add replId">
        <pc:chgData name="Guest User" userId="" providerId="Windows Live" clId="Web-{BBC8790A-91B0-F835-FC23-3D68D15D7E33}" dt="2025-11-18T21:27:49.397" v="755" actId="20577"/>
        <pc:sldMkLst>
          <pc:docMk/>
          <pc:sldMk cId="3574582029" sldId="315"/>
        </pc:sldMkLst>
        <pc:spChg chg="mod">
          <ac:chgData name="Guest User" userId="" providerId="Windows Live" clId="Web-{BBC8790A-91B0-F835-FC23-3D68D15D7E33}" dt="2025-11-18T21:27:49.397" v="755" actId="20577"/>
          <ac:spMkLst>
            <pc:docMk/>
            <pc:sldMk cId="3574582029" sldId="315"/>
            <ac:spMk id="2" creationId="{C2292053-45EC-8ABF-6161-B0BF13271F5F}"/>
          </ac:spMkLst>
        </pc:spChg>
        <pc:spChg chg="mod">
          <ac:chgData name="Guest User" userId="" providerId="Windows Live" clId="Web-{BBC8790A-91B0-F835-FC23-3D68D15D7E33}" dt="2025-11-18T18:50:57.443" v="495" actId="20577"/>
          <ac:spMkLst>
            <pc:docMk/>
            <pc:sldMk cId="3574582029" sldId="315"/>
            <ac:spMk id="2497" creationId="{7F060279-EB7A-D9F8-3820-5BE42E4BDB37}"/>
          </ac:spMkLst>
        </pc:spChg>
      </pc:sldChg>
      <pc:sldChg chg="modSp add replId">
        <pc:chgData name="Guest User" userId="" providerId="Windows Live" clId="Web-{BBC8790A-91B0-F835-FC23-3D68D15D7E33}" dt="2025-11-18T21:32:48.077" v="782" actId="14100"/>
        <pc:sldMkLst>
          <pc:docMk/>
          <pc:sldMk cId="2586707978" sldId="316"/>
        </pc:sldMkLst>
        <pc:spChg chg="mod">
          <ac:chgData name="Guest User" userId="" providerId="Windows Live" clId="Web-{BBC8790A-91B0-F835-FC23-3D68D15D7E33}" dt="2025-11-18T21:32:48.077" v="782" actId="14100"/>
          <ac:spMkLst>
            <pc:docMk/>
            <pc:sldMk cId="2586707978" sldId="316"/>
            <ac:spMk id="2" creationId="{A6B3056F-7C38-818B-C888-11B07458F720}"/>
          </ac:spMkLst>
        </pc:spChg>
        <pc:spChg chg="mod">
          <ac:chgData name="Guest User" userId="" providerId="Windows Live" clId="Web-{BBC8790A-91B0-F835-FC23-3D68D15D7E33}" dt="2025-11-18T21:31:06.919" v="771" actId="20577"/>
          <ac:spMkLst>
            <pc:docMk/>
            <pc:sldMk cId="2586707978" sldId="316"/>
            <ac:spMk id="2497" creationId="{936C74CD-2B3B-7D1D-1976-C094D77174BC}"/>
          </ac:spMkLst>
        </pc:spChg>
      </pc:sldChg>
      <pc:sldChg chg="modSp add replId">
        <pc:chgData name="Guest User" userId="" providerId="Windows Live" clId="Web-{BBC8790A-91B0-F835-FC23-3D68D15D7E33}" dt="2025-11-18T21:34:49.093" v="810" actId="20577"/>
        <pc:sldMkLst>
          <pc:docMk/>
          <pc:sldMk cId="1973013646" sldId="317"/>
        </pc:sldMkLst>
        <pc:spChg chg="mod">
          <ac:chgData name="Guest User" userId="" providerId="Windows Live" clId="Web-{BBC8790A-91B0-F835-FC23-3D68D15D7E33}" dt="2025-11-18T21:33:33.054" v="790" actId="20577"/>
          <ac:spMkLst>
            <pc:docMk/>
            <pc:sldMk cId="1973013646" sldId="317"/>
            <ac:spMk id="2" creationId="{B024BA28-D52F-A79E-8AA7-FDE0940F6396}"/>
          </ac:spMkLst>
        </pc:spChg>
        <pc:spChg chg="mod">
          <ac:chgData name="Guest User" userId="" providerId="Windows Live" clId="Web-{BBC8790A-91B0-F835-FC23-3D68D15D7E33}" dt="2025-11-18T21:34:49.093" v="810" actId="20577"/>
          <ac:spMkLst>
            <pc:docMk/>
            <pc:sldMk cId="1973013646" sldId="317"/>
            <ac:spMk id="2497" creationId="{2EE06085-8F33-1126-77F3-140E1A3A14EB}"/>
          </ac:spMkLst>
        </pc:spChg>
      </pc:sldChg>
      <pc:sldChg chg="modSp add replId">
        <pc:chgData name="Guest User" userId="" providerId="Windows Live" clId="Web-{BBC8790A-91B0-F835-FC23-3D68D15D7E33}" dt="2025-11-18T18:49:35.301" v="475" actId="20577"/>
        <pc:sldMkLst>
          <pc:docMk/>
          <pc:sldMk cId="689163948" sldId="318"/>
        </pc:sldMkLst>
        <pc:spChg chg="mod">
          <ac:chgData name="Guest User" userId="" providerId="Windows Live" clId="Web-{BBC8790A-91B0-F835-FC23-3D68D15D7E33}" dt="2025-11-18T18:49:35.301" v="475" actId="20577"/>
          <ac:spMkLst>
            <pc:docMk/>
            <pc:sldMk cId="689163948" sldId="318"/>
            <ac:spMk id="2" creationId="{171C22F6-5597-B20E-0F1D-4006B7103822}"/>
          </ac:spMkLst>
        </pc:spChg>
        <pc:spChg chg="mod">
          <ac:chgData name="Guest User" userId="" providerId="Windows Live" clId="Web-{BBC8790A-91B0-F835-FC23-3D68D15D7E33}" dt="2025-11-18T18:49:03.863" v="465" actId="20577"/>
          <ac:spMkLst>
            <pc:docMk/>
            <pc:sldMk cId="689163948" sldId="318"/>
            <ac:spMk id="2497" creationId="{65108694-A12E-C19D-DE15-98CD2801B7DF}"/>
          </ac:spMkLst>
        </pc:spChg>
      </pc:sldChg>
      <pc:sldChg chg="modSp add replId">
        <pc:chgData name="Guest User" userId="" providerId="Windows Live" clId="Web-{BBC8790A-91B0-F835-FC23-3D68D15D7E33}" dt="2025-11-18T18:48:46.316" v="460" actId="20577"/>
        <pc:sldMkLst>
          <pc:docMk/>
          <pc:sldMk cId="2480727366" sldId="319"/>
        </pc:sldMkLst>
        <pc:spChg chg="mod">
          <ac:chgData name="Guest User" userId="" providerId="Windows Live" clId="Web-{BBC8790A-91B0-F835-FC23-3D68D15D7E33}" dt="2025-11-18T18:48:46.316" v="460" actId="20577"/>
          <ac:spMkLst>
            <pc:docMk/>
            <pc:sldMk cId="2480727366" sldId="319"/>
            <ac:spMk id="2" creationId="{DDF630E9-C9C3-BE34-394B-2CFC6EB3CB08}"/>
          </ac:spMkLst>
        </pc:spChg>
        <pc:spChg chg="mod">
          <ac:chgData name="Guest User" userId="" providerId="Windows Live" clId="Web-{BBC8790A-91B0-F835-FC23-3D68D15D7E33}" dt="2025-11-18T18:48:30.800" v="456" actId="20577"/>
          <ac:spMkLst>
            <pc:docMk/>
            <pc:sldMk cId="2480727366" sldId="319"/>
            <ac:spMk id="2497" creationId="{08F209E7-E096-C70B-73A3-B8FB83AE6020}"/>
          </ac:spMkLst>
        </pc:spChg>
      </pc:sldChg>
      <pc:sldChg chg="modSp add replId">
        <pc:chgData name="Guest User" userId="" providerId="Windows Live" clId="Web-{BBC8790A-91B0-F835-FC23-3D68D15D7E33}" dt="2025-11-18T18:39:48.588" v="448" actId="20577"/>
        <pc:sldMkLst>
          <pc:docMk/>
          <pc:sldMk cId="106914976" sldId="320"/>
        </pc:sldMkLst>
        <pc:spChg chg="mod">
          <ac:chgData name="Guest User" userId="" providerId="Windows Live" clId="Web-{BBC8790A-91B0-F835-FC23-3D68D15D7E33}" dt="2025-11-18T18:39:48.588" v="448" actId="20577"/>
          <ac:spMkLst>
            <pc:docMk/>
            <pc:sldMk cId="106914976" sldId="320"/>
            <ac:spMk id="2" creationId="{FA4EA9E2-DD6E-884B-D453-2B2E3C165CDF}"/>
          </ac:spMkLst>
        </pc:spChg>
        <pc:spChg chg="mod">
          <ac:chgData name="Guest User" userId="" providerId="Windows Live" clId="Web-{BBC8790A-91B0-F835-FC23-3D68D15D7E33}" dt="2025-11-18T18:39:10.430" v="442" actId="20577"/>
          <ac:spMkLst>
            <pc:docMk/>
            <pc:sldMk cId="106914976" sldId="320"/>
            <ac:spMk id="2497" creationId="{7F23B0BB-47B5-6B9D-037E-45EE94996CD2}"/>
          </ac:spMkLst>
        </pc:spChg>
      </pc:sldChg>
    </pc:docChg>
  </pc:docChgLst>
  <pc:docChgLst>
    <pc:chgData name="Guest User" providerId="Windows Live" clId="Web-{49A13B1C-A046-D89D-FF74-6E895D6D3C7A}"/>
    <pc:docChg chg="modSld">
      <pc:chgData name="Guest User" userId="" providerId="Windows Live" clId="Web-{49A13B1C-A046-D89D-FF74-6E895D6D3C7A}" dt="2025-11-17T18:50:49.428" v="89" actId="20577"/>
      <pc:docMkLst>
        <pc:docMk/>
      </pc:docMkLst>
      <pc:sldChg chg="modSp">
        <pc:chgData name="Guest User" userId="" providerId="Windows Live" clId="Web-{49A13B1C-A046-D89D-FF74-6E895D6D3C7A}" dt="2025-11-17T14:30:36.576" v="7" actId="20577"/>
        <pc:sldMkLst>
          <pc:docMk/>
          <pc:sldMk cId="0" sldId="261"/>
        </pc:sldMkLst>
        <pc:spChg chg="mod">
          <ac:chgData name="Guest User" userId="" providerId="Windows Live" clId="Web-{49A13B1C-A046-D89D-FF74-6E895D6D3C7A}" dt="2025-11-17T14:30:36.576" v="7" actId="20577"/>
          <ac:spMkLst>
            <pc:docMk/>
            <pc:sldMk cId="0" sldId="261"/>
            <ac:spMk id="1128" creationId="{00000000-0000-0000-0000-000000000000}"/>
          </ac:spMkLst>
        </pc:spChg>
      </pc:sldChg>
      <pc:sldChg chg="modSp">
        <pc:chgData name="Guest User" userId="" providerId="Windows Live" clId="Web-{49A13B1C-A046-D89D-FF74-6E895D6D3C7A}" dt="2025-11-17T18:50:49.428" v="89" actId="20577"/>
        <pc:sldMkLst>
          <pc:docMk/>
          <pc:sldMk cId="0" sldId="289"/>
        </pc:sldMkLst>
        <pc:spChg chg="mod">
          <ac:chgData name="Guest User" userId="" providerId="Windows Live" clId="Web-{49A13B1C-A046-D89D-FF74-6E895D6D3C7A}" dt="2025-11-17T18:50:49.428" v="89" actId="20577"/>
          <ac:spMkLst>
            <pc:docMk/>
            <pc:sldMk cId="0" sldId="289"/>
            <ac:spMk id="2502" creationId="{00000000-0000-0000-0000-000000000000}"/>
          </ac:spMkLst>
        </pc:spChg>
        <pc:spChg chg="mod">
          <ac:chgData name="Guest User" userId="" providerId="Windows Live" clId="Web-{49A13B1C-A046-D89D-FF74-6E895D6D3C7A}" dt="2025-11-17T18:49:45.488" v="76" actId="20577"/>
          <ac:spMkLst>
            <pc:docMk/>
            <pc:sldMk cId="0" sldId="289"/>
            <ac:spMk id="2507" creationId="{00000000-0000-0000-0000-000000000000}"/>
          </ac:spMkLst>
        </pc:spChg>
        <pc:spChg chg="mod">
          <ac:chgData name="Guest User" userId="" providerId="Windows Live" clId="Web-{49A13B1C-A046-D89D-FF74-6E895D6D3C7A}" dt="2025-11-17T18:49:50.675" v="78" actId="20577"/>
          <ac:spMkLst>
            <pc:docMk/>
            <pc:sldMk cId="0" sldId="289"/>
            <ac:spMk id="2512" creationId="{00000000-0000-0000-0000-000000000000}"/>
          </ac:spMkLst>
        </pc:spChg>
      </pc:sldChg>
      <pc:sldChg chg="modSp">
        <pc:chgData name="Guest User" userId="" providerId="Windows Live" clId="Web-{49A13B1C-A046-D89D-FF74-6E895D6D3C7A}" dt="2025-11-17T14:36:00.619" v="25" actId="20577"/>
        <pc:sldMkLst>
          <pc:docMk/>
          <pc:sldMk cId="2059840114" sldId="293"/>
        </pc:sldMkLst>
        <pc:spChg chg="mod">
          <ac:chgData name="Guest User" userId="" providerId="Windows Live" clId="Web-{49A13B1C-A046-D89D-FF74-6E895D6D3C7A}" dt="2025-11-17T14:36:00.619" v="25" actId="20577"/>
          <ac:spMkLst>
            <pc:docMk/>
            <pc:sldMk cId="2059840114" sldId="293"/>
            <ac:spMk id="1128" creationId="{6419F049-2558-D650-C8D2-FFDA51A407DB}"/>
          </ac:spMkLst>
        </pc:spChg>
      </pc:sldChg>
      <pc:sldChg chg="modSp">
        <pc:chgData name="Guest User" userId="" providerId="Windows Live" clId="Web-{49A13B1C-A046-D89D-FF74-6E895D6D3C7A}" dt="2025-11-17T18:33:50.457" v="36" actId="20577"/>
        <pc:sldMkLst>
          <pc:docMk/>
          <pc:sldMk cId="320950044" sldId="294"/>
        </pc:sldMkLst>
        <pc:spChg chg="mod">
          <ac:chgData name="Guest User" userId="" providerId="Windows Live" clId="Web-{49A13B1C-A046-D89D-FF74-6E895D6D3C7A}" dt="2025-11-17T18:33:50.457" v="36" actId="20577"/>
          <ac:spMkLst>
            <pc:docMk/>
            <pc:sldMk cId="320950044" sldId="294"/>
            <ac:spMk id="1128" creationId="{7ACEB22C-D657-164E-5FC9-302754228CB4}"/>
          </ac:spMkLst>
        </pc:spChg>
      </pc:sldChg>
      <pc:sldChg chg="modSp">
        <pc:chgData name="Guest User" userId="" providerId="Windows Live" clId="Web-{49A13B1C-A046-D89D-FF74-6E895D6D3C7A}" dt="2025-11-17T18:43:01.759" v="49" actId="20577"/>
        <pc:sldMkLst>
          <pc:docMk/>
          <pc:sldMk cId="156704250" sldId="295"/>
        </pc:sldMkLst>
        <pc:spChg chg="mod">
          <ac:chgData name="Guest User" userId="" providerId="Windows Live" clId="Web-{49A13B1C-A046-D89D-FF74-6E895D6D3C7A}" dt="2025-11-17T18:43:01.759" v="49" actId="20577"/>
          <ac:spMkLst>
            <pc:docMk/>
            <pc:sldMk cId="156704250" sldId="295"/>
            <ac:spMk id="1128" creationId="{E6BA150A-4C54-4A15-257B-1269D7CF5A54}"/>
          </ac:spMkLst>
        </pc:spChg>
      </pc:sldChg>
      <pc:sldChg chg="modSp">
        <pc:chgData name="Guest User" userId="" providerId="Windows Live" clId="Web-{49A13B1C-A046-D89D-FF74-6E895D6D3C7A}" dt="2025-11-17T18:47:38.546" v="71" actId="20577"/>
        <pc:sldMkLst>
          <pc:docMk/>
          <pc:sldMk cId="2382885180" sldId="296"/>
        </pc:sldMkLst>
        <pc:spChg chg="mod">
          <ac:chgData name="Guest User" userId="" providerId="Windows Live" clId="Web-{49A13B1C-A046-D89D-FF74-6E895D6D3C7A}" dt="2025-11-17T18:47:38.546" v="71" actId="20577"/>
          <ac:spMkLst>
            <pc:docMk/>
            <pc:sldMk cId="2382885180" sldId="296"/>
            <ac:spMk id="1128" creationId="{BBED2BEE-BBC7-F95D-9172-D3E9B943F593}"/>
          </ac:spMkLst>
        </pc:spChg>
      </pc:sldChg>
    </pc:docChg>
  </pc:docChgLst>
  <pc:docChgLst>
    <pc:chgData name="Guest User" providerId="Windows Live" clId="Web-{FEDBC6CD-2E1E-046B-452D-00750F1E537F}"/>
    <pc:docChg chg="addSld delSld modSld sldOrd">
      <pc:chgData name="Guest User" userId="" providerId="Windows Live" clId="Web-{FEDBC6CD-2E1E-046B-452D-00750F1E537F}" dt="2025-11-16T16:56:01.730" v="357"/>
      <pc:docMkLst>
        <pc:docMk/>
      </pc:docMkLst>
      <pc:sldChg chg="delSp modSp">
        <pc:chgData name="Guest User" userId="" providerId="Windows Live" clId="Web-{FEDBC6CD-2E1E-046B-452D-00750F1E537F}" dt="2025-11-16T16:46:26.323" v="312" actId="20577"/>
        <pc:sldMkLst>
          <pc:docMk/>
          <pc:sldMk cId="0" sldId="264"/>
        </pc:sldMkLst>
        <pc:spChg chg="mod">
          <ac:chgData name="Guest User" userId="" providerId="Windows Live" clId="Web-{FEDBC6CD-2E1E-046B-452D-00750F1E537F}" dt="2025-11-16T16:46:17.291" v="311" actId="20577"/>
          <ac:spMkLst>
            <pc:docMk/>
            <pc:sldMk cId="0" sldId="264"/>
            <ac:spMk id="1171" creationId="{00000000-0000-0000-0000-000000000000}"/>
          </ac:spMkLst>
        </pc:spChg>
        <pc:spChg chg="mod">
          <ac:chgData name="Guest User" userId="" providerId="Windows Live" clId="Web-{FEDBC6CD-2E1E-046B-452D-00750F1E537F}" dt="2025-11-16T16:46:26.323" v="312" actId="20577"/>
          <ac:spMkLst>
            <pc:docMk/>
            <pc:sldMk cId="0" sldId="264"/>
            <ac:spMk id="1172" creationId="{00000000-0000-0000-0000-000000000000}"/>
          </ac:spMkLst>
        </pc:spChg>
      </pc:sldChg>
      <pc:sldChg chg="addSp delSp modSp">
        <pc:chgData name="Guest User" userId="" providerId="Windows Live" clId="Web-{FEDBC6CD-2E1E-046B-452D-00750F1E537F}" dt="2025-11-16T15:39:52.698" v="110" actId="20577"/>
        <pc:sldMkLst>
          <pc:docMk/>
          <pc:sldMk cId="0" sldId="265"/>
        </pc:sldMkLst>
        <pc:spChg chg="add mod">
          <ac:chgData name="Guest User" userId="" providerId="Windows Live" clId="Web-{FEDBC6CD-2E1E-046B-452D-00750F1E537F}" dt="2025-11-16T15:39:52.698" v="110" actId="20577"/>
          <ac:spMkLst>
            <pc:docMk/>
            <pc:sldMk cId="0" sldId="265"/>
            <ac:spMk id="19" creationId="{B38A4875-DD21-4085-9671-48D7A6E1A282}"/>
          </ac:spMkLst>
        </pc:spChg>
        <pc:spChg chg="mod">
          <ac:chgData name="Guest User" userId="" providerId="Windows Live" clId="Web-{FEDBC6CD-2E1E-046B-452D-00750F1E537F}" dt="2025-11-16T15:29:09.890" v="25" actId="20577"/>
          <ac:spMkLst>
            <pc:docMk/>
            <pc:sldMk cId="0" sldId="265"/>
            <ac:spMk id="1179" creationId="{00000000-0000-0000-0000-000000000000}"/>
          </ac:spMkLst>
        </pc:spChg>
      </pc:sldChg>
      <pc:sldChg chg="addSp delSp modSp">
        <pc:chgData name="Guest User" userId="" providerId="Windows Live" clId="Web-{FEDBC6CD-2E1E-046B-452D-00750F1E537F}" dt="2025-11-16T15:47:26.011" v="151" actId="20577"/>
        <pc:sldMkLst>
          <pc:docMk/>
          <pc:sldMk cId="0" sldId="266"/>
        </pc:sldMkLst>
        <pc:spChg chg="add mod">
          <ac:chgData name="Guest User" userId="" providerId="Windows Live" clId="Web-{FEDBC6CD-2E1E-046B-452D-00750F1E537F}" dt="2025-11-16T15:47:26.011" v="151" actId="20577"/>
          <ac:spMkLst>
            <pc:docMk/>
            <pc:sldMk cId="0" sldId="266"/>
            <ac:spMk id="26" creationId="{BC8DFD14-465A-00D4-D8B8-D91BDE659A00}"/>
          </ac:spMkLst>
        </pc:spChg>
        <pc:spChg chg="mod">
          <ac:chgData name="Guest User" userId="" providerId="Windows Live" clId="Web-{FEDBC6CD-2E1E-046B-452D-00750F1E537F}" dt="2025-11-16T15:46:04.238" v="142" actId="20577"/>
          <ac:spMkLst>
            <pc:docMk/>
            <pc:sldMk cId="0" sldId="266"/>
            <ac:spMk id="1219" creationId="{00000000-0000-0000-0000-000000000000}"/>
          </ac:spMkLst>
        </pc:spChg>
      </pc:sldChg>
      <pc:sldChg chg="delSp modSp">
        <pc:chgData name="Guest User" userId="" providerId="Windows Live" clId="Web-{FEDBC6CD-2E1E-046B-452D-00750F1E537F}" dt="2025-11-16T16:41:55.766" v="281"/>
        <pc:sldMkLst>
          <pc:docMk/>
          <pc:sldMk cId="0" sldId="270"/>
        </pc:sldMkLst>
        <pc:spChg chg="mod">
          <ac:chgData name="Guest User" userId="" providerId="Windows Live" clId="Web-{FEDBC6CD-2E1E-046B-452D-00750F1E537F}" dt="2025-11-16T16:41:51.735" v="279" actId="20577"/>
          <ac:spMkLst>
            <pc:docMk/>
            <pc:sldMk cId="0" sldId="270"/>
            <ac:spMk id="1263" creationId="{00000000-0000-0000-0000-000000000000}"/>
          </ac:spMkLst>
        </pc:spChg>
      </pc:sldChg>
      <pc:sldChg chg="delSp modSp ord">
        <pc:chgData name="Guest User" userId="" providerId="Windows Live" clId="Web-{FEDBC6CD-2E1E-046B-452D-00750F1E537F}" dt="2025-11-16T16:47:32.731" v="319" actId="20577"/>
        <pc:sldMkLst>
          <pc:docMk/>
          <pc:sldMk cId="0" sldId="277"/>
        </pc:sldMkLst>
        <pc:spChg chg="mod">
          <ac:chgData name="Guest User" userId="" providerId="Windows Live" clId="Web-{FEDBC6CD-2E1E-046B-452D-00750F1E537F}" dt="2025-11-16T16:47:32.731" v="319" actId="20577"/>
          <ac:spMkLst>
            <pc:docMk/>
            <pc:sldMk cId="0" sldId="277"/>
            <ac:spMk id="1343" creationId="{00000000-0000-0000-0000-000000000000}"/>
          </ac:spMkLst>
        </pc:spChg>
        <pc:spChg chg="mod">
          <ac:chgData name="Guest User" userId="" providerId="Windows Live" clId="Web-{FEDBC6CD-2E1E-046B-452D-00750F1E537F}" dt="2025-11-16T16:46:41.058" v="313" actId="20577"/>
          <ac:spMkLst>
            <pc:docMk/>
            <pc:sldMk cId="0" sldId="277"/>
            <ac:spMk id="1344" creationId="{00000000-0000-0000-0000-000000000000}"/>
          </ac:spMkLst>
        </pc:spChg>
      </pc:sldChg>
      <pc:sldChg chg="addSp delSp modSp ord">
        <pc:chgData name="Guest User" userId="" providerId="Windows Live" clId="Web-{FEDBC6CD-2E1E-046B-452D-00750F1E537F}" dt="2025-11-16T16:44:12.913" v="303" actId="20577"/>
        <pc:sldMkLst>
          <pc:docMk/>
          <pc:sldMk cId="0" sldId="278"/>
        </pc:sldMkLst>
        <pc:spChg chg="add mod">
          <ac:chgData name="Guest User" userId="" providerId="Windows Live" clId="Web-{FEDBC6CD-2E1E-046B-452D-00750F1E537F}" dt="2025-11-16T16:44:12.913" v="303" actId="20577"/>
          <ac:spMkLst>
            <pc:docMk/>
            <pc:sldMk cId="0" sldId="278"/>
            <ac:spMk id="14" creationId="{4336B512-808D-1602-E726-7773B1B22FAF}"/>
          </ac:spMkLst>
        </pc:spChg>
        <pc:spChg chg="mod">
          <ac:chgData name="Guest User" userId="" providerId="Windows Live" clId="Web-{FEDBC6CD-2E1E-046B-452D-00750F1E537F}" dt="2025-11-16T16:03:05.541" v="250" actId="20577"/>
          <ac:spMkLst>
            <pc:docMk/>
            <pc:sldMk cId="0" sldId="278"/>
            <ac:spMk id="1351" creationId="{00000000-0000-0000-0000-000000000000}"/>
          </ac:spMkLst>
        </pc:spChg>
      </pc:sldChg>
      <pc:sldChg chg="modSp ord">
        <pc:chgData name="Guest User" userId="" providerId="Windows Live" clId="Web-{FEDBC6CD-2E1E-046B-452D-00750F1E537F}" dt="2025-11-16T16:55:50.088" v="356"/>
        <pc:sldMkLst>
          <pc:docMk/>
          <pc:sldMk cId="0" sldId="290"/>
        </pc:sldMkLst>
        <pc:spChg chg="mod">
          <ac:chgData name="Guest User" userId="" providerId="Windows Live" clId="Web-{FEDBC6CD-2E1E-046B-452D-00750F1E537F}" dt="2025-11-16T16:55:11.944" v="354" actId="20577"/>
          <ac:spMkLst>
            <pc:docMk/>
            <pc:sldMk cId="0" sldId="290"/>
            <ac:spMk id="2518" creationId="{00000000-0000-0000-0000-000000000000}"/>
          </ac:spMkLst>
        </pc:spChg>
      </pc:sldChg>
      <pc:sldChg chg="delSp modSp ord">
        <pc:chgData name="Guest User" userId="" providerId="Windows Live" clId="Web-{FEDBC6CD-2E1E-046B-452D-00750F1E537F}" dt="2025-11-16T16:56:01.730" v="357"/>
        <pc:sldMkLst>
          <pc:docMk/>
          <pc:sldMk cId="0" sldId="291"/>
        </pc:sldMkLst>
        <pc:spChg chg="mod">
          <ac:chgData name="Guest User" userId="" providerId="Windows Live" clId="Web-{FEDBC6CD-2E1E-046B-452D-00750F1E537F}" dt="2025-11-16T16:49:16.717" v="333" actId="20577"/>
          <ac:spMkLst>
            <pc:docMk/>
            <pc:sldMk cId="0" sldId="291"/>
            <ac:spMk id="2538" creationId="{00000000-0000-0000-0000-000000000000}"/>
          </ac:spMkLst>
        </pc:spChg>
        <pc:spChg chg="mod">
          <ac:chgData name="Guest User" userId="" providerId="Windows Live" clId="Web-{FEDBC6CD-2E1E-046B-452D-00750F1E537F}" dt="2025-11-16T16:54:21.378" v="347" actId="20577"/>
          <ac:spMkLst>
            <pc:docMk/>
            <pc:sldMk cId="0" sldId="291"/>
            <ac:spMk id="2539" creationId="{00000000-0000-0000-0000-000000000000}"/>
          </ac:spMkLst>
        </pc:spChg>
      </pc:sldChg>
      <pc:sldChg chg="modSp add replId">
        <pc:chgData name="Guest User" userId="" providerId="Windows Live" clId="Web-{FEDBC6CD-2E1E-046B-452D-00750F1E537F}" dt="2025-11-16T15:38:58.478" v="108" actId="20577"/>
        <pc:sldMkLst>
          <pc:docMk/>
          <pc:sldMk cId="2842620796" sldId="297"/>
        </pc:sldMkLst>
        <pc:spChg chg="mod">
          <ac:chgData name="Guest User" userId="" providerId="Windows Live" clId="Web-{FEDBC6CD-2E1E-046B-452D-00750F1E537F}" dt="2025-11-16T15:38:58.478" v="108" actId="20577"/>
          <ac:spMkLst>
            <pc:docMk/>
            <pc:sldMk cId="2842620796" sldId="297"/>
            <ac:spMk id="19" creationId="{482A1910-C3A6-8A76-E7BB-67654AF89591}"/>
          </ac:spMkLst>
        </pc:spChg>
      </pc:sldChg>
      <pc:sldChg chg="modSp add replId">
        <pc:chgData name="Guest User" userId="" providerId="Windows Live" clId="Web-{FEDBC6CD-2E1E-046B-452D-00750F1E537F}" dt="2025-11-16T15:38:26.306" v="107" actId="20577"/>
        <pc:sldMkLst>
          <pc:docMk/>
          <pc:sldMk cId="19515423" sldId="298"/>
        </pc:sldMkLst>
        <pc:spChg chg="mod">
          <ac:chgData name="Guest User" userId="" providerId="Windows Live" clId="Web-{FEDBC6CD-2E1E-046B-452D-00750F1E537F}" dt="2025-11-16T15:37:54.914" v="85" actId="20577"/>
          <ac:spMkLst>
            <pc:docMk/>
            <pc:sldMk cId="19515423" sldId="298"/>
            <ac:spMk id="19" creationId="{B4151F4F-462F-335B-FF7A-435EBE1B39FC}"/>
          </ac:spMkLst>
        </pc:spChg>
        <pc:spChg chg="mod">
          <ac:chgData name="Guest User" userId="" providerId="Windows Live" clId="Web-{FEDBC6CD-2E1E-046B-452D-00750F1E537F}" dt="2025-11-16T15:38:26.306" v="107" actId="20577"/>
          <ac:spMkLst>
            <pc:docMk/>
            <pc:sldMk cId="19515423" sldId="298"/>
            <ac:spMk id="1179" creationId="{C75EBC89-C637-C638-C865-1D8A5D130F14}"/>
          </ac:spMkLst>
        </pc:spChg>
      </pc:sldChg>
      <pc:sldChg chg="modSp add replId">
        <pc:chgData name="Guest User" userId="" providerId="Windows Live" clId="Web-{FEDBC6CD-2E1E-046B-452D-00750F1E537F}" dt="2025-11-16T15:40:59.793" v="124" actId="20577"/>
        <pc:sldMkLst>
          <pc:docMk/>
          <pc:sldMk cId="511223298" sldId="299"/>
        </pc:sldMkLst>
        <pc:spChg chg="mod">
          <ac:chgData name="Guest User" userId="" providerId="Windows Live" clId="Web-{FEDBC6CD-2E1E-046B-452D-00750F1E537F}" dt="2025-11-16T15:40:59.793" v="124" actId="20577"/>
          <ac:spMkLst>
            <pc:docMk/>
            <pc:sldMk cId="511223298" sldId="299"/>
            <ac:spMk id="19" creationId="{2CBC7367-6C4D-882D-624F-9B97146A0035}"/>
          </ac:spMkLst>
        </pc:spChg>
        <pc:spChg chg="mod">
          <ac:chgData name="Guest User" userId="" providerId="Windows Live" clId="Web-{FEDBC6CD-2E1E-046B-452D-00750F1E537F}" dt="2025-11-16T15:40:36.917" v="119" actId="20577"/>
          <ac:spMkLst>
            <pc:docMk/>
            <pc:sldMk cId="511223298" sldId="299"/>
            <ac:spMk id="1179" creationId="{7DCDE453-9850-D269-B9AC-74DF586A35FC}"/>
          </ac:spMkLst>
        </pc:spChg>
      </pc:sldChg>
      <pc:sldChg chg="modSp add replId">
        <pc:chgData name="Guest User" userId="" providerId="Windows Live" clId="Web-{FEDBC6CD-2E1E-046B-452D-00750F1E537F}" dt="2025-11-16T15:42:24.497" v="139" actId="20577"/>
        <pc:sldMkLst>
          <pc:docMk/>
          <pc:sldMk cId="4216043088" sldId="300"/>
        </pc:sldMkLst>
        <pc:spChg chg="mod">
          <ac:chgData name="Guest User" userId="" providerId="Windows Live" clId="Web-{FEDBC6CD-2E1E-046B-452D-00750F1E537F}" dt="2025-11-16T15:42:24.497" v="139" actId="20577"/>
          <ac:spMkLst>
            <pc:docMk/>
            <pc:sldMk cId="4216043088" sldId="300"/>
            <ac:spMk id="19" creationId="{4890326A-5614-80DE-FF96-BBD015251121}"/>
          </ac:spMkLst>
        </pc:spChg>
        <pc:spChg chg="mod">
          <ac:chgData name="Guest User" userId="" providerId="Windows Live" clId="Web-{FEDBC6CD-2E1E-046B-452D-00750F1E537F}" dt="2025-11-16T15:41:48.997" v="128" actId="20577"/>
          <ac:spMkLst>
            <pc:docMk/>
            <pc:sldMk cId="4216043088" sldId="300"/>
            <ac:spMk id="1179" creationId="{38B10DB9-AC1A-5E5F-EDFD-02D778048360}"/>
          </ac:spMkLst>
        </pc:spChg>
      </pc:sldChg>
      <pc:sldChg chg="modSp add replId">
        <pc:chgData name="Guest User" userId="" providerId="Windows Live" clId="Web-{FEDBC6CD-2E1E-046B-452D-00750F1E537F}" dt="2025-11-16T15:48:51.719" v="175" actId="20577"/>
        <pc:sldMkLst>
          <pc:docMk/>
          <pc:sldMk cId="1750178498" sldId="301"/>
        </pc:sldMkLst>
        <pc:spChg chg="mod">
          <ac:chgData name="Guest User" userId="" providerId="Windows Live" clId="Web-{FEDBC6CD-2E1E-046B-452D-00750F1E537F}" dt="2025-11-16T15:48:51.719" v="175" actId="20577"/>
          <ac:spMkLst>
            <pc:docMk/>
            <pc:sldMk cId="1750178498" sldId="301"/>
            <ac:spMk id="1219" creationId="{481615D8-8672-D153-8AE8-278C0ECEAAFD}"/>
          </ac:spMkLst>
        </pc:spChg>
      </pc:sldChg>
      <pc:sldChg chg="modSp add replId">
        <pc:chgData name="Guest User" userId="" providerId="Windows Live" clId="Web-{FEDBC6CD-2E1E-046B-452D-00750F1E537F}" dt="2025-11-16T15:51:28.164" v="188" actId="20577"/>
        <pc:sldMkLst>
          <pc:docMk/>
          <pc:sldMk cId="1987012717" sldId="302"/>
        </pc:sldMkLst>
        <pc:spChg chg="mod">
          <ac:chgData name="Guest User" userId="" providerId="Windows Live" clId="Web-{FEDBC6CD-2E1E-046B-452D-00750F1E537F}" dt="2025-11-16T15:51:28.164" v="188" actId="20577"/>
          <ac:spMkLst>
            <pc:docMk/>
            <pc:sldMk cId="1987012717" sldId="302"/>
            <ac:spMk id="26" creationId="{6221AE58-B111-BEEF-0549-78DA64067F29}"/>
          </ac:spMkLst>
        </pc:spChg>
      </pc:sldChg>
      <pc:sldChg chg="addSp delSp modSp add mod replId setBg">
        <pc:chgData name="Guest User" userId="" providerId="Windows Live" clId="Web-{FEDBC6CD-2E1E-046B-452D-00750F1E537F}" dt="2025-11-16T16:40:57.013" v="268"/>
        <pc:sldMkLst>
          <pc:docMk/>
          <pc:sldMk cId="1257055457" sldId="303"/>
        </pc:sldMkLst>
        <pc:picChg chg="add del mod">
          <ac:chgData name="Guest User" userId="" providerId="Windows Live" clId="Web-{FEDBC6CD-2E1E-046B-452D-00750F1E537F}" dt="2025-11-16T16:40:57.013" v="268"/>
          <ac:picMkLst>
            <pc:docMk/>
            <pc:sldMk cId="1257055457" sldId="303"/>
            <ac:picMk id="4" creationId="{96C1F15E-DC8B-D02E-402C-E9F53E36AAC9}"/>
          </ac:picMkLst>
        </pc:picChg>
      </pc:sldChg>
      <pc:sldChg chg="modSp add replId">
        <pc:chgData name="Guest User" userId="" providerId="Windows Live" clId="Web-{FEDBC6CD-2E1E-046B-452D-00750F1E537F}" dt="2025-11-16T16:43:59.693" v="301" actId="20577"/>
        <pc:sldMkLst>
          <pc:docMk/>
          <pc:sldMk cId="813113974" sldId="304"/>
        </pc:sldMkLst>
        <pc:spChg chg="mod">
          <ac:chgData name="Guest User" userId="" providerId="Windows Live" clId="Web-{FEDBC6CD-2E1E-046B-452D-00750F1E537F}" dt="2025-11-16T16:43:59.693" v="301" actId="20577"/>
          <ac:spMkLst>
            <pc:docMk/>
            <pc:sldMk cId="813113974" sldId="304"/>
            <ac:spMk id="14" creationId="{DC596960-FAF2-D17C-BE6F-C3703A39008E}"/>
          </ac:spMkLst>
        </pc:spChg>
        <pc:spChg chg="mod">
          <ac:chgData name="Guest User" userId="" providerId="Windows Live" clId="Web-{FEDBC6CD-2E1E-046B-452D-00750F1E537F}" dt="2025-11-16T16:42:58.706" v="285" actId="20577"/>
          <ac:spMkLst>
            <pc:docMk/>
            <pc:sldMk cId="813113974" sldId="304"/>
            <ac:spMk id="1351" creationId="{CB66EBC6-303D-9331-E8CB-8419368D04E8}"/>
          </ac:spMkLst>
        </pc:spChg>
      </pc:sldChg>
    </pc:docChg>
  </pc:docChgLst>
  <pc:docChgLst>
    <pc:chgData name="Guest User" providerId="Windows Live" clId="Web-{952DDAEE-6FD9-7168-3272-2D4755392A24}"/>
    <pc:docChg chg="delSld">
      <pc:chgData name="Guest User" userId="" providerId="Windows Live" clId="Web-{952DDAEE-6FD9-7168-3272-2D4755392A24}" dt="2025-11-16T16:59:12.402" v="0"/>
      <pc:docMkLst>
        <pc:docMk/>
      </pc:docMkLst>
    </pc:docChg>
  </pc:docChgLst>
  <pc:docChgLst>
    <pc:chgData name="Asem ksasbeh" userId="9350bab5d41e848c" providerId="Windows Live" clId="Web-{B1AB3280-DB74-D462-3D01-522B877D9E09}"/>
    <pc:docChg chg="delSld modSld">
      <pc:chgData name="Asem ksasbeh" userId="9350bab5d41e848c" providerId="Windows Live" clId="Web-{B1AB3280-DB74-D462-3D01-522B877D9E09}" dt="2025-11-17T19:55:03.146" v="232"/>
      <pc:docMkLst>
        <pc:docMk/>
      </pc:docMkLst>
      <pc:sldChg chg="modSp">
        <pc:chgData name="Asem ksasbeh" userId="9350bab5d41e848c" providerId="Windows Live" clId="Web-{B1AB3280-DB74-D462-3D01-522B877D9E09}" dt="2025-11-17T19:48:12.647" v="206" actId="20577"/>
        <pc:sldMkLst>
          <pc:docMk/>
          <pc:sldMk cId="0" sldId="265"/>
        </pc:sldMkLst>
        <pc:spChg chg="mod">
          <ac:chgData name="Asem ksasbeh" userId="9350bab5d41e848c" providerId="Windows Live" clId="Web-{B1AB3280-DB74-D462-3D01-522B877D9E09}" dt="2025-11-17T19:48:12.647" v="206" actId="20577"/>
          <ac:spMkLst>
            <pc:docMk/>
            <pc:sldMk cId="0" sldId="265"/>
            <ac:spMk id="19" creationId="{B38A4875-DD21-4085-9671-48D7A6E1A282}"/>
          </ac:spMkLst>
        </pc:spChg>
      </pc:sldChg>
      <pc:sldChg chg="modSp">
        <pc:chgData name="Asem ksasbeh" userId="9350bab5d41e848c" providerId="Windows Live" clId="Web-{B1AB3280-DB74-D462-3D01-522B877D9E09}" dt="2025-11-17T19:21:55.981" v="105" actId="20577"/>
        <pc:sldMkLst>
          <pc:docMk/>
          <pc:sldMk cId="0" sldId="266"/>
        </pc:sldMkLst>
        <pc:spChg chg="mod">
          <ac:chgData name="Asem ksasbeh" userId="9350bab5d41e848c" providerId="Windows Live" clId="Web-{B1AB3280-DB74-D462-3D01-522B877D9E09}" dt="2025-11-17T19:21:55.981" v="105" actId="20577"/>
          <ac:spMkLst>
            <pc:docMk/>
            <pc:sldMk cId="0" sldId="266"/>
            <ac:spMk id="26" creationId="{BC8DFD14-465A-00D4-D8B8-D91BDE659A00}"/>
          </ac:spMkLst>
        </pc:spChg>
      </pc:sldChg>
      <pc:sldChg chg="modSp">
        <pc:chgData name="Asem ksasbeh" userId="9350bab5d41e848c" providerId="Windows Live" clId="Web-{B1AB3280-DB74-D462-3D01-522B877D9E09}" dt="2025-11-17T19:37:32.569" v="187" actId="20577"/>
        <pc:sldMkLst>
          <pc:docMk/>
          <pc:sldMk cId="0" sldId="278"/>
        </pc:sldMkLst>
        <pc:spChg chg="mod">
          <ac:chgData name="Asem ksasbeh" userId="9350bab5d41e848c" providerId="Windows Live" clId="Web-{B1AB3280-DB74-D462-3D01-522B877D9E09}" dt="2025-11-17T19:37:32.569" v="187" actId="20577"/>
          <ac:spMkLst>
            <pc:docMk/>
            <pc:sldMk cId="0" sldId="278"/>
            <ac:spMk id="14" creationId="{4336B512-808D-1602-E726-7773B1B22FAF}"/>
          </ac:spMkLst>
        </pc:spChg>
      </pc:sldChg>
      <pc:sldChg chg="modSp">
        <pc:chgData name="Asem ksasbeh" userId="9350bab5d41e848c" providerId="Windows Live" clId="Web-{B1AB3280-DB74-D462-3D01-522B877D9E09}" dt="2025-11-17T19:47:12.364" v="204" actId="20577"/>
        <pc:sldMkLst>
          <pc:docMk/>
          <pc:sldMk cId="2382885180" sldId="296"/>
        </pc:sldMkLst>
        <pc:spChg chg="mod">
          <ac:chgData name="Asem ksasbeh" userId="9350bab5d41e848c" providerId="Windows Live" clId="Web-{B1AB3280-DB74-D462-3D01-522B877D9E09}" dt="2025-11-17T19:47:12.364" v="204" actId="20577"/>
          <ac:spMkLst>
            <pc:docMk/>
            <pc:sldMk cId="2382885180" sldId="296"/>
            <ac:spMk id="1128" creationId="{BBED2BEE-BBC7-F95D-9172-D3E9B943F593}"/>
          </ac:spMkLst>
        </pc:spChg>
      </pc:sldChg>
      <pc:sldChg chg="modSp">
        <pc:chgData name="Asem ksasbeh" userId="9350bab5d41e848c" providerId="Windows Live" clId="Web-{B1AB3280-DB74-D462-3D01-522B877D9E09}" dt="2025-11-17T19:49:09.980" v="210" actId="20577"/>
        <pc:sldMkLst>
          <pc:docMk/>
          <pc:sldMk cId="2842620796" sldId="297"/>
        </pc:sldMkLst>
        <pc:spChg chg="mod">
          <ac:chgData name="Asem ksasbeh" userId="9350bab5d41e848c" providerId="Windows Live" clId="Web-{B1AB3280-DB74-D462-3D01-522B877D9E09}" dt="2025-11-17T19:49:09.980" v="210" actId="20577"/>
          <ac:spMkLst>
            <pc:docMk/>
            <pc:sldMk cId="2842620796" sldId="297"/>
            <ac:spMk id="19" creationId="{482A1910-C3A6-8A76-E7BB-67654AF89591}"/>
          </ac:spMkLst>
        </pc:spChg>
      </pc:sldChg>
      <pc:sldChg chg="modSp">
        <pc:chgData name="Asem ksasbeh" userId="9350bab5d41e848c" providerId="Windows Live" clId="Web-{B1AB3280-DB74-D462-3D01-522B877D9E09}" dt="2025-11-17T19:49:47.969" v="213" actId="20577"/>
        <pc:sldMkLst>
          <pc:docMk/>
          <pc:sldMk cId="19515423" sldId="298"/>
        </pc:sldMkLst>
        <pc:spChg chg="mod">
          <ac:chgData name="Asem ksasbeh" userId="9350bab5d41e848c" providerId="Windows Live" clId="Web-{B1AB3280-DB74-D462-3D01-522B877D9E09}" dt="2025-11-17T19:49:47.969" v="213" actId="20577"/>
          <ac:spMkLst>
            <pc:docMk/>
            <pc:sldMk cId="19515423" sldId="298"/>
            <ac:spMk id="19" creationId="{B4151F4F-462F-335B-FF7A-435EBE1B39FC}"/>
          </ac:spMkLst>
        </pc:spChg>
      </pc:sldChg>
      <pc:sldChg chg="modSp">
        <pc:chgData name="Asem ksasbeh" userId="9350bab5d41e848c" providerId="Windows Live" clId="Web-{B1AB3280-DB74-D462-3D01-522B877D9E09}" dt="2025-11-17T19:12:09.476" v="64" actId="1076"/>
        <pc:sldMkLst>
          <pc:docMk/>
          <pc:sldMk cId="511223298" sldId="299"/>
        </pc:sldMkLst>
        <pc:spChg chg="mod">
          <ac:chgData name="Asem ksasbeh" userId="9350bab5d41e848c" providerId="Windows Live" clId="Web-{B1AB3280-DB74-D462-3D01-522B877D9E09}" dt="2025-11-17T19:12:09.476" v="64" actId="1076"/>
          <ac:spMkLst>
            <pc:docMk/>
            <pc:sldMk cId="511223298" sldId="299"/>
            <ac:spMk id="19" creationId="{2CBC7367-6C4D-882D-624F-9B97146A0035}"/>
          </ac:spMkLst>
        </pc:spChg>
      </pc:sldChg>
      <pc:sldChg chg="modSp">
        <pc:chgData name="Asem ksasbeh" userId="9350bab5d41e848c" providerId="Windows Live" clId="Web-{B1AB3280-DB74-D462-3D01-522B877D9E09}" dt="2025-11-17T19:52:35.404" v="221" actId="20577"/>
        <pc:sldMkLst>
          <pc:docMk/>
          <pc:sldMk cId="4216043088" sldId="300"/>
        </pc:sldMkLst>
        <pc:spChg chg="mod">
          <ac:chgData name="Asem ksasbeh" userId="9350bab5d41e848c" providerId="Windows Live" clId="Web-{B1AB3280-DB74-D462-3D01-522B877D9E09}" dt="2025-11-17T19:52:35.404" v="221" actId="20577"/>
          <ac:spMkLst>
            <pc:docMk/>
            <pc:sldMk cId="4216043088" sldId="300"/>
            <ac:spMk id="19" creationId="{4890326A-5614-80DE-FF96-BBD015251121}"/>
          </ac:spMkLst>
        </pc:spChg>
      </pc:sldChg>
      <pc:sldChg chg="modSp">
        <pc:chgData name="Asem ksasbeh" userId="9350bab5d41e848c" providerId="Windows Live" clId="Web-{B1AB3280-DB74-D462-3D01-522B877D9E09}" dt="2025-11-17T19:26:49.910" v="129" actId="20577"/>
        <pc:sldMkLst>
          <pc:docMk/>
          <pc:sldMk cId="1750178498" sldId="301"/>
        </pc:sldMkLst>
        <pc:spChg chg="mod">
          <ac:chgData name="Asem ksasbeh" userId="9350bab5d41e848c" providerId="Windows Live" clId="Web-{B1AB3280-DB74-D462-3D01-522B877D9E09}" dt="2025-11-17T19:26:49.910" v="129" actId="20577"/>
          <ac:spMkLst>
            <pc:docMk/>
            <pc:sldMk cId="1750178498" sldId="301"/>
            <ac:spMk id="26" creationId="{A4DD90CE-9416-9649-6735-37C7E4860E07}"/>
          </ac:spMkLst>
        </pc:spChg>
      </pc:sldChg>
      <pc:sldChg chg="modSp">
        <pc:chgData name="Asem ksasbeh" userId="9350bab5d41e848c" providerId="Windows Live" clId="Web-{B1AB3280-DB74-D462-3D01-522B877D9E09}" dt="2025-11-17T19:31:58.700" v="159" actId="20577"/>
        <pc:sldMkLst>
          <pc:docMk/>
          <pc:sldMk cId="1987012717" sldId="302"/>
        </pc:sldMkLst>
        <pc:spChg chg="mod">
          <ac:chgData name="Asem ksasbeh" userId="9350bab5d41e848c" providerId="Windows Live" clId="Web-{B1AB3280-DB74-D462-3D01-522B877D9E09}" dt="2025-11-17T19:31:58.700" v="159" actId="20577"/>
          <ac:spMkLst>
            <pc:docMk/>
            <pc:sldMk cId="1987012717" sldId="302"/>
            <ac:spMk id="26" creationId="{6221AE58-B111-BEEF-0549-78DA64067F29}"/>
          </ac:spMkLst>
        </pc:spChg>
        <pc:spChg chg="mod">
          <ac:chgData name="Asem ksasbeh" userId="9350bab5d41e848c" providerId="Windows Live" clId="Web-{B1AB3280-DB74-D462-3D01-522B877D9E09}" dt="2025-11-17T19:25:29.862" v="119" actId="20577"/>
          <ac:spMkLst>
            <pc:docMk/>
            <pc:sldMk cId="1987012717" sldId="302"/>
            <ac:spMk id="1219" creationId="{49AB0390-179C-D1EF-0E0B-801714907A8D}"/>
          </ac:spMkLst>
        </pc:spChg>
      </pc:sldChg>
      <pc:sldChg chg="modSp">
        <pc:chgData name="Asem ksasbeh" userId="9350bab5d41e848c" providerId="Windows Live" clId="Web-{B1AB3280-DB74-D462-3D01-522B877D9E09}" dt="2025-11-17T19:44:31.800" v="203" actId="20577"/>
        <pc:sldMkLst>
          <pc:docMk/>
          <pc:sldMk cId="813113974" sldId="304"/>
        </pc:sldMkLst>
        <pc:spChg chg="mod">
          <ac:chgData name="Asem ksasbeh" userId="9350bab5d41e848c" providerId="Windows Live" clId="Web-{B1AB3280-DB74-D462-3D01-522B877D9E09}" dt="2025-11-17T19:44:31.800" v="203" actId="20577"/>
          <ac:spMkLst>
            <pc:docMk/>
            <pc:sldMk cId="813113974" sldId="304"/>
            <ac:spMk id="14" creationId="{DC596960-FAF2-D17C-BE6F-C3703A39008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A22869-58B7-4AB9-A179-5089E8DB5D1A}" type="doc">
      <dgm:prSet loTypeId="urn:microsoft.com/office/officeart/2005/8/layout/orgChart1" loCatId="hierarchy" qsTypeId="urn:microsoft.com/office/officeart/2005/8/quickstyle/simple5" qsCatId="simple" csTypeId="urn:microsoft.com/office/officeart/2005/8/colors/accent0_1" csCatId="mainScheme" phldr="1"/>
      <dgm:spPr/>
      <dgm:t>
        <a:bodyPr/>
        <a:lstStyle/>
        <a:p>
          <a:endParaRPr lang="en-GB"/>
        </a:p>
      </dgm:t>
    </dgm:pt>
    <dgm:pt modelId="{E45B5A10-E34B-426E-8BFD-F4BAD6D4BF88}">
      <dgm:prSet phldrT="[Text]" phldr="0" custT="1"/>
      <dgm:spPr/>
      <dgm:t>
        <a:bodyPr/>
        <a:lstStyle/>
        <a:p>
          <a:r>
            <a:rPr lang="en-US" sz="1400" b="1"/>
            <a:t>Acute renal failure</a:t>
          </a:r>
          <a:endParaRPr lang="en-GB" sz="1400" b="1"/>
        </a:p>
      </dgm:t>
    </dgm:pt>
    <dgm:pt modelId="{B48940E4-6F5F-471F-801F-EEC4741B2E5B}" type="parTrans" cxnId="{DAF59ACC-5D1A-48C4-AFD8-E37712AD31A7}">
      <dgm:prSet/>
      <dgm:spPr/>
      <dgm:t>
        <a:bodyPr/>
        <a:lstStyle/>
        <a:p>
          <a:endParaRPr lang="en-GB"/>
        </a:p>
      </dgm:t>
    </dgm:pt>
    <dgm:pt modelId="{C3E4E87F-8D77-4209-9CDD-ED9C84EE292F}" type="sibTrans" cxnId="{DAF59ACC-5D1A-48C4-AFD8-E37712AD31A7}">
      <dgm:prSet/>
      <dgm:spPr/>
      <dgm:t>
        <a:bodyPr/>
        <a:lstStyle/>
        <a:p>
          <a:endParaRPr lang="en-GB"/>
        </a:p>
      </dgm:t>
    </dgm:pt>
    <dgm:pt modelId="{C736A817-6B30-4757-87F1-09B6FD6B36A4}">
      <dgm:prSet phldrT="[Text]" phldr="0"/>
      <dgm:spPr/>
      <dgm:t>
        <a:bodyPr/>
        <a:lstStyle/>
        <a:p>
          <a:r>
            <a:rPr lang="en-US" dirty="0"/>
            <a:t>Pre Renal </a:t>
          </a:r>
          <a:endParaRPr lang="en-GB" dirty="0"/>
        </a:p>
      </dgm:t>
    </dgm:pt>
    <dgm:pt modelId="{D9298930-4821-4516-9447-B9BCCFDE8D8D}" type="parTrans" cxnId="{1A0EADDD-50D2-49DB-8DED-D07B8D8A3826}">
      <dgm:prSet/>
      <dgm:spPr/>
      <dgm:t>
        <a:bodyPr/>
        <a:lstStyle/>
        <a:p>
          <a:endParaRPr lang="en-GB"/>
        </a:p>
      </dgm:t>
    </dgm:pt>
    <dgm:pt modelId="{B1714CC0-6BED-4C85-813B-7765A771CB96}" type="sibTrans" cxnId="{1A0EADDD-50D2-49DB-8DED-D07B8D8A3826}">
      <dgm:prSet/>
      <dgm:spPr/>
      <dgm:t>
        <a:bodyPr/>
        <a:lstStyle/>
        <a:p>
          <a:endParaRPr lang="en-GB"/>
        </a:p>
      </dgm:t>
    </dgm:pt>
    <dgm:pt modelId="{462DF6F6-3FAD-49D3-9C00-AE32A3FE29B4}">
      <dgm:prSet phldrT="[Text]" phldr="0"/>
      <dgm:spPr/>
      <dgm:t>
        <a:bodyPr/>
        <a:lstStyle/>
        <a:p>
          <a:r>
            <a:rPr lang="en-US"/>
            <a:t>Renal </a:t>
          </a:r>
          <a:endParaRPr lang="en-GB"/>
        </a:p>
      </dgm:t>
    </dgm:pt>
    <dgm:pt modelId="{025CC572-F935-4D7D-97D2-DBE0C77C0670}" type="parTrans" cxnId="{9CA610B2-A4EF-4CFB-B449-76659CF2B29D}">
      <dgm:prSet/>
      <dgm:spPr/>
      <dgm:t>
        <a:bodyPr/>
        <a:lstStyle/>
        <a:p>
          <a:endParaRPr lang="en-GB"/>
        </a:p>
      </dgm:t>
    </dgm:pt>
    <dgm:pt modelId="{1CD3FA11-DC46-4354-AFCA-F5B8D75FFFA6}" type="sibTrans" cxnId="{9CA610B2-A4EF-4CFB-B449-76659CF2B29D}">
      <dgm:prSet/>
      <dgm:spPr/>
      <dgm:t>
        <a:bodyPr/>
        <a:lstStyle/>
        <a:p>
          <a:endParaRPr lang="en-GB"/>
        </a:p>
      </dgm:t>
    </dgm:pt>
    <dgm:pt modelId="{C1B418CC-4F93-4446-834D-3570C47B70D1}">
      <dgm:prSet phldrT="[Text]" phldr="0"/>
      <dgm:spPr/>
      <dgm:t>
        <a:bodyPr/>
        <a:lstStyle/>
        <a:p>
          <a:r>
            <a:rPr lang="en-US"/>
            <a:t>Post Renal </a:t>
          </a:r>
          <a:endParaRPr lang="en-GB"/>
        </a:p>
      </dgm:t>
    </dgm:pt>
    <dgm:pt modelId="{E8308C58-3315-4CD0-B1FB-219BFAE201BB}" type="parTrans" cxnId="{60488484-7DCD-42C9-909B-CDBD5E4E5A24}">
      <dgm:prSet/>
      <dgm:spPr/>
      <dgm:t>
        <a:bodyPr/>
        <a:lstStyle/>
        <a:p>
          <a:endParaRPr lang="en-GB"/>
        </a:p>
      </dgm:t>
    </dgm:pt>
    <dgm:pt modelId="{9E08B2AB-BBFE-4D15-B3E9-4A1FA5AA9A16}" type="sibTrans" cxnId="{60488484-7DCD-42C9-909B-CDBD5E4E5A24}">
      <dgm:prSet/>
      <dgm:spPr/>
      <dgm:t>
        <a:bodyPr/>
        <a:lstStyle/>
        <a:p>
          <a:endParaRPr lang="en-GB"/>
        </a:p>
      </dgm:t>
    </dgm:pt>
    <dgm:pt modelId="{1EAC32C5-68A8-46D6-8FD0-1D3F8A7FCA39}">
      <dgm:prSet phldrT="[Text]" phldr="0" custT="1"/>
      <dgm:spPr/>
      <dgm:t>
        <a:bodyPr/>
        <a:lstStyle/>
        <a:p>
          <a:r>
            <a:rPr lang="en-US" sz="1000" b="1"/>
            <a:t>Volume Loss / sequestration </a:t>
          </a:r>
          <a:endParaRPr lang="en-GB" sz="1000" b="1"/>
        </a:p>
      </dgm:t>
    </dgm:pt>
    <dgm:pt modelId="{A158555A-3F0D-4852-B2D7-89F8187353AE}" type="parTrans" cxnId="{6AA2F71E-DCD5-47E3-8629-78CFDB353631}">
      <dgm:prSet/>
      <dgm:spPr/>
      <dgm:t>
        <a:bodyPr/>
        <a:lstStyle/>
        <a:p>
          <a:endParaRPr lang="en-GB"/>
        </a:p>
      </dgm:t>
    </dgm:pt>
    <dgm:pt modelId="{22C9EF86-4E3D-49DC-8821-5C96DA58102A}" type="sibTrans" cxnId="{6AA2F71E-DCD5-47E3-8629-78CFDB353631}">
      <dgm:prSet/>
      <dgm:spPr/>
      <dgm:t>
        <a:bodyPr/>
        <a:lstStyle/>
        <a:p>
          <a:endParaRPr lang="en-GB"/>
        </a:p>
      </dgm:t>
    </dgm:pt>
    <dgm:pt modelId="{BD525B9E-9B76-4A13-BFDA-D55677B314BF}">
      <dgm:prSet phldrT="[Text]" phldr="0" custT="1"/>
      <dgm:spPr/>
      <dgm:t>
        <a:bodyPr/>
        <a:lstStyle/>
        <a:p>
          <a:r>
            <a:rPr lang="en-US" sz="1000" b="1" dirty="0"/>
            <a:t>Decreased cardiac output </a:t>
          </a:r>
          <a:endParaRPr lang="en-GB" sz="1000" b="1" dirty="0"/>
        </a:p>
      </dgm:t>
    </dgm:pt>
    <dgm:pt modelId="{74C79381-6700-4816-8523-9BF72E7A1256}" type="parTrans" cxnId="{8CBEF817-7437-4014-BC49-0FF8173B8D8A}">
      <dgm:prSet/>
      <dgm:spPr/>
      <dgm:t>
        <a:bodyPr/>
        <a:lstStyle/>
        <a:p>
          <a:endParaRPr lang="en-GB"/>
        </a:p>
      </dgm:t>
    </dgm:pt>
    <dgm:pt modelId="{BF6A8441-D178-4CE3-9FA1-483228A82568}" type="sibTrans" cxnId="{8CBEF817-7437-4014-BC49-0FF8173B8D8A}">
      <dgm:prSet/>
      <dgm:spPr/>
      <dgm:t>
        <a:bodyPr/>
        <a:lstStyle/>
        <a:p>
          <a:endParaRPr lang="en-GB"/>
        </a:p>
      </dgm:t>
    </dgm:pt>
    <dgm:pt modelId="{78CCF500-B22F-486F-A191-E5623A802559}">
      <dgm:prSet phldrT="[Text]" phldr="0" custT="1"/>
      <dgm:spPr/>
      <dgm:t>
        <a:bodyPr/>
        <a:lstStyle/>
        <a:p>
          <a:r>
            <a:rPr lang="en-US" sz="1000" b="1"/>
            <a:t>Hypotension</a:t>
          </a:r>
          <a:r>
            <a:rPr lang="en-US" sz="1200"/>
            <a:t> </a:t>
          </a:r>
          <a:endParaRPr lang="en-GB" sz="1200"/>
        </a:p>
      </dgm:t>
    </dgm:pt>
    <dgm:pt modelId="{8BA7E64C-2C91-4BFC-904D-2938A3C61078}" type="parTrans" cxnId="{AF157BF3-8198-42AC-AC6D-7B67107FC49D}">
      <dgm:prSet/>
      <dgm:spPr/>
      <dgm:t>
        <a:bodyPr/>
        <a:lstStyle/>
        <a:p>
          <a:endParaRPr lang="en-GB"/>
        </a:p>
      </dgm:t>
    </dgm:pt>
    <dgm:pt modelId="{673215DD-8B22-44DA-A264-FF5585E72191}" type="sibTrans" cxnId="{AF157BF3-8198-42AC-AC6D-7B67107FC49D}">
      <dgm:prSet/>
      <dgm:spPr/>
      <dgm:t>
        <a:bodyPr/>
        <a:lstStyle/>
        <a:p>
          <a:endParaRPr lang="en-GB"/>
        </a:p>
      </dgm:t>
    </dgm:pt>
    <dgm:pt modelId="{9D991A5B-51BE-4965-8DDC-9EC8EB5D94F6}">
      <dgm:prSet phldrT="[Text]" phldr="0" custT="1"/>
      <dgm:spPr/>
      <dgm:t>
        <a:bodyPr/>
        <a:lstStyle/>
        <a:p>
          <a:r>
            <a:rPr lang="en-US" sz="1000" b="1" dirty="0"/>
            <a:t>Glomerulonephritis</a:t>
          </a:r>
          <a:r>
            <a:rPr lang="en-US" sz="800" dirty="0"/>
            <a:t> </a:t>
          </a:r>
          <a:endParaRPr lang="en-GB" sz="800" dirty="0"/>
        </a:p>
      </dgm:t>
    </dgm:pt>
    <dgm:pt modelId="{E3C85853-62D8-4AE2-805E-7D95AD5C4E00}" type="parTrans" cxnId="{F0194329-B56D-4D8A-9736-BC9E17D74899}">
      <dgm:prSet/>
      <dgm:spPr/>
      <dgm:t>
        <a:bodyPr/>
        <a:lstStyle/>
        <a:p>
          <a:endParaRPr lang="en-GB"/>
        </a:p>
      </dgm:t>
    </dgm:pt>
    <dgm:pt modelId="{5BE019A6-6373-472D-A105-87D012E3EC04}" type="sibTrans" cxnId="{F0194329-B56D-4D8A-9736-BC9E17D74899}">
      <dgm:prSet/>
      <dgm:spPr/>
      <dgm:t>
        <a:bodyPr/>
        <a:lstStyle/>
        <a:p>
          <a:endParaRPr lang="en-GB"/>
        </a:p>
      </dgm:t>
    </dgm:pt>
    <dgm:pt modelId="{6A766ADD-577A-40A6-A107-7560548140B2}">
      <dgm:prSet phldrT="[Text]" phldr="0" custT="1"/>
      <dgm:spPr/>
      <dgm:t>
        <a:bodyPr/>
        <a:lstStyle/>
        <a:p>
          <a:r>
            <a:rPr lang="en-US" sz="1000" b="1"/>
            <a:t>Vascular disorder </a:t>
          </a:r>
          <a:endParaRPr lang="en-GB" sz="1000" b="1"/>
        </a:p>
      </dgm:t>
    </dgm:pt>
    <dgm:pt modelId="{73EF5DB1-2762-4793-BB9A-F9B8E8DE3EBA}" type="parTrans" cxnId="{E553D6A1-2B9E-4CB3-99F0-C6938B3C1A0C}">
      <dgm:prSet/>
      <dgm:spPr/>
      <dgm:t>
        <a:bodyPr/>
        <a:lstStyle/>
        <a:p>
          <a:endParaRPr lang="en-GB"/>
        </a:p>
      </dgm:t>
    </dgm:pt>
    <dgm:pt modelId="{202205CA-B3E4-40F8-8998-AD7330168184}" type="sibTrans" cxnId="{E553D6A1-2B9E-4CB3-99F0-C6938B3C1A0C}">
      <dgm:prSet/>
      <dgm:spPr/>
      <dgm:t>
        <a:bodyPr/>
        <a:lstStyle/>
        <a:p>
          <a:endParaRPr lang="en-GB"/>
        </a:p>
      </dgm:t>
    </dgm:pt>
    <dgm:pt modelId="{7E5996F6-8960-4280-81AF-F3803D3545B4}">
      <dgm:prSet phldrT="[Text]" phldr="0" custT="1"/>
      <dgm:spPr/>
      <dgm:t>
        <a:bodyPr/>
        <a:lstStyle/>
        <a:p>
          <a:r>
            <a:rPr lang="en-US" sz="1000" b="1"/>
            <a:t>Interstitial disorder </a:t>
          </a:r>
          <a:endParaRPr lang="en-GB" sz="1000" b="1"/>
        </a:p>
      </dgm:t>
    </dgm:pt>
    <dgm:pt modelId="{6C10131E-6676-4E6C-8858-305469F4FF7F}" type="parTrans" cxnId="{B85A2214-C3B3-44C3-A28E-0369A9784EE1}">
      <dgm:prSet/>
      <dgm:spPr/>
      <dgm:t>
        <a:bodyPr/>
        <a:lstStyle/>
        <a:p>
          <a:endParaRPr lang="en-GB"/>
        </a:p>
      </dgm:t>
    </dgm:pt>
    <dgm:pt modelId="{0C540329-3E37-4083-B39B-23848A40B642}" type="sibTrans" cxnId="{B85A2214-C3B3-44C3-A28E-0369A9784EE1}">
      <dgm:prSet/>
      <dgm:spPr/>
      <dgm:t>
        <a:bodyPr/>
        <a:lstStyle/>
        <a:p>
          <a:endParaRPr lang="en-GB"/>
        </a:p>
      </dgm:t>
    </dgm:pt>
    <dgm:pt modelId="{E2C7BA47-AEC7-4079-BF9E-E499BDAFF6BF}">
      <dgm:prSet phldrT="[Text]" phldr="0" custT="1"/>
      <dgm:spPr/>
      <dgm:t>
        <a:bodyPr/>
        <a:lstStyle/>
        <a:p>
          <a:r>
            <a:rPr lang="en-US" sz="1000" b="1"/>
            <a:t>Acute tubular necrosis </a:t>
          </a:r>
          <a:endParaRPr lang="en-GB" sz="1000" b="1"/>
        </a:p>
      </dgm:t>
    </dgm:pt>
    <dgm:pt modelId="{167E51CA-1FEE-4329-BA6C-28F7FDBB7F53}" type="parTrans" cxnId="{0C5FF275-02EF-450C-8AB3-F2160D076184}">
      <dgm:prSet/>
      <dgm:spPr/>
      <dgm:t>
        <a:bodyPr/>
        <a:lstStyle/>
        <a:p>
          <a:endParaRPr lang="en-GB"/>
        </a:p>
      </dgm:t>
    </dgm:pt>
    <dgm:pt modelId="{6625E2F7-B866-4AD3-B6FE-B8AD497BE87E}" type="sibTrans" cxnId="{0C5FF275-02EF-450C-8AB3-F2160D076184}">
      <dgm:prSet/>
      <dgm:spPr/>
      <dgm:t>
        <a:bodyPr/>
        <a:lstStyle/>
        <a:p>
          <a:endParaRPr lang="en-GB"/>
        </a:p>
      </dgm:t>
    </dgm:pt>
    <dgm:pt modelId="{AF115E32-EDE1-43E1-BB23-4730C1748B87}">
      <dgm:prSet phldrT="[Text]" phldr="0" custT="1"/>
      <dgm:spPr/>
      <dgm:t>
        <a:bodyPr/>
        <a:lstStyle/>
        <a:p>
          <a:r>
            <a:rPr lang="en-US" sz="1000" b="1"/>
            <a:t>Intrarenal</a:t>
          </a:r>
          <a:r>
            <a:rPr lang="en-US" sz="600"/>
            <a:t> :  .</a:t>
          </a:r>
        </a:p>
        <a:p>
          <a:r>
            <a:rPr lang="en-US" sz="600"/>
            <a:t>Crystals            proteins </a:t>
          </a:r>
          <a:endParaRPr lang="en-GB" sz="600"/>
        </a:p>
      </dgm:t>
    </dgm:pt>
    <dgm:pt modelId="{F7DF958C-6BA8-4DF6-A8CB-7897F8BCDE9A}" type="parTrans" cxnId="{DE2C086A-35C9-4A77-AB34-10F562234D82}">
      <dgm:prSet/>
      <dgm:spPr/>
      <dgm:t>
        <a:bodyPr/>
        <a:lstStyle/>
        <a:p>
          <a:endParaRPr lang="en-GB"/>
        </a:p>
      </dgm:t>
    </dgm:pt>
    <dgm:pt modelId="{C59930E5-4CC1-497E-9C60-B5C53223BB12}" type="sibTrans" cxnId="{DE2C086A-35C9-4A77-AB34-10F562234D82}">
      <dgm:prSet/>
      <dgm:spPr/>
      <dgm:t>
        <a:bodyPr/>
        <a:lstStyle/>
        <a:p>
          <a:endParaRPr lang="en-GB"/>
        </a:p>
      </dgm:t>
    </dgm:pt>
    <dgm:pt modelId="{23C50DB7-AA64-4145-9157-20BDE9756DF0}">
      <dgm:prSet phldrT="[Text]" phldr="0" custT="1"/>
      <dgm:spPr/>
      <dgm:t>
        <a:bodyPr/>
        <a:lstStyle/>
        <a:p>
          <a:r>
            <a:rPr lang="en-US" sz="1000" b="1"/>
            <a:t>Extrarenal</a:t>
          </a:r>
          <a:r>
            <a:rPr lang="en-US" sz="600"/>
            <a:t> :</a:t>
          </a:r>
        </a:p>
        <a:p>
          <a:r>
            <a:rPr lang="en-US" sz="600"/>
            <a:t>Pelvis / Ureter</a:t>
          </a:r>
        </a:p>
        <a:p>
          <a:r>
            <a:rPr lang="en-US" sz="600"/>
            <a:t>Bladder / Urethra  </a:t>
          </a:r>
          <a:endParaRPr lang="en-GB" sz="600"/>
        </a:p>
      </dgm:t>
    </dgm:pt>
    <dgm:pt modelId="{DE134BD4-1AAF-494E-95D7-26899E0FFAD0}" type="parTrans" cxnId="{6231BC5D-14DB-4D3F-A0E2-BF84B3E7630E}">
      <dgm:prSet/>
      <dgm:spPr/>
      <dgm:t>
        <a:bodyPr/>
        <a:lstStyle/>
        <a:p>
          <a:endParaRPr lang="en-GB"/>
        </a:p>
      </dgm:t>
    </dgm:pt>
    <dgm:pt modelId="{EDB7A352-620F-4C9E-89BC-C8FA881AD175}" type="sibTrans" cxnId="{6231BC5D-14DB-4D3F-A0E2-BF84B3E7630E}">
      <dgm:prSet/>
      <dgm:spPr/>
      <dgm:t>
        <a:bodyPr/>
        <a:lstStyle/>
        <a:p>
          <a:endParaRPr lang="en-GB"/>
        </a:p>
      </dgm:t>
    </dgm:pt>
    <dgm:pt modelId="{5F98C809-45A6-488D-BC95-08DCF0310AEE}">
      <dgm:prSet phldrT="[Text]" phldr="0" custT="1"/>
      <dgm:spPr/>
      <dgm:t>
        <a:bodyPr/>
        <a:lstStyle/>
        <a:p>
          <a:r>
            <a:rPr lang="en-US" sz="1000"/>
            <a:t>Small vessels</a:t>
          </a:r>
          <a:endParaRPr lang="en-GB" sz="1000"/>
        </a:p>
      </dgm:t>
    </dgm:pt>
    <dgm:pt modelId="{9B878E24-C727-461F-9D14-3209ADD5B9D6}" type="parTrans" cxnId="{B08C398E-6F57-4661-A3C1-DF96FEE1AFF5}">
      <dgm:prSet/>
      <dgm:spPr/>
      <dgm:t>
        <a:bodyPr/>
        <a:lstStyle/>
        <a:p>
          <a:endParaRPr lang="en-GB"/>
        </a:p>
      </dgm:t>
    </dgm:pt>
    <dgm:pt modelId="{B7DB6B6E-FEBF-4C5B-9D0D-6B1053EBF939}" type="sibTrans" cxnId="{B08C398E-6F57-4661-A3C1-DF96FEE1AFF5}">
      <dgm:prSet/>
      <dgm:spPr/>
      <dgm:t>
        <a:bodyPr/>
        <a:lstStyle/>
        <a:p>
          <a:endParaRPr lang="en-GB"/>
        </a:p>
      </dgm:t>
    </dgm:pt>
    <dgm:pt modelId="{059A0696-F740-4D6C-B3B5-597FC8319445}">
      <dgm:prSet phldrT="[Text]" phldr="0" custT="1"/>
      <dgm:spPr/>
      <dgm:t>
        <a:bodyPr/>
        <a:lstStyle/>
        <a:p>
          <a:r>
            <a:rPr lang="en-US" sz="1000"/>
            <a:t>Large vessels </a:t>
          </a:r>
          <a:endParaRPr lang="en-GB" sz="1000"/>
        </a:p>
      </dgm:t>
    </dgm:pt>
    <dgm:pt modelId="{374EAD9C-4E19-4967-B1EB-F8647B4DC3A0}" type="parTrans" cxnId="{C50D8190-6D58-4B27-BA3C-B1D203CD7318}">
      <dgm:prSet/>
      <dgm:spPr/>
      <dgm:t>
        <a:bodyPr/>
        <a:lstStyle/>
        <a:p>
          <a:endParaRPr lang="en-GB"/>
        </a:p>
      </dgm:t>
    </dgm:pt>
    <dgm:pt modelId="{D2425CE7-A5A5-486A-B2E4-ECBB3C52CD38}" type="sibTrans" cxnId="{C50D8190-6D58-4B27-BA3C-B1D203CD7318}">
      <dgm:prSet/>
      <dgm:spPr/>
      <dgm:t>
        <a:bodyPr/>
        <a:lstStyle/>
        <a:p>
          <a:endParaRPr lang="en-GB"/>
        </a:p>
      </dgm:t>
    </dgm:pt>
    <dgm:pt modelId="{8016F6C6-2E94-4F1D-A35B-727B0E9962BF}">
      <dgm:prSet/>
      <dgm:spPr/>
      <dgm:t>
        <a:bodyPr/>
        <a:lstStyle/>
        <a:p>
          <a:r>
            <a:rPr lang="en-GB" b="0" i="0" u="none" strike="noStrike" baseline="0">
              <a:solidFill>
                <a:schemeClr val="tx1"/>
              </a:solidFill>
              <a:latin typeface="font000000002ec1b5ea"/>
            </a:rPr>
            <a:t>7-1</a:t>
          </a:r>
          <a:r>
            <a:rPr lang="en-GB" b="0" i="0" u="none" strike="noStrike" baseline="0">
              <a:solidFill>
                <a:srgbClr val="FFFFFF"/>
              </a:solidFill>
              <a:latin typeface="font000000002ec1b5ea"/>
            </a:rPr>
            <a:t> </a:t>
          </a:r>
          <a:r>
            <a:rPr lang="en-GB" b="0" i="0" u="none" strike="noStrike" baseline="0">
              <a:solidFill>
                <a:srgbClr val="000000"/>
              </a:solidFill>
              <a:latin typeface="font000000002ec1b5ea"/>
            </a:rPr>
            <a:t>Causes of AKI.</a:t>
          </a:r>
          <a:endParaRPr lang="en-GB"/>
        </a:p>
      </dgm:t>
    </dgm:pt>
    <dgm:pt modelId="{C8BDB8C2-95CA-4AB7-B4BC-6DF8FB01A506}" type="parTrans" cxnId="{485759AE-9B96-4E0A-83D4-EAFB5167C265}">
      <dgm:prSet/>
      <dgm:spPr/>
      <dgm:t>
        <a:bodyPr/>
        <a:lstStyle/>
        <a:p>
          <a:endParaRPr lang="en-GB"/>
        </a:p>
      </dgm:t>
    </dgm:pt>
    <dgm:pt modelId="{EA7BA4B3-2E22-4EA7-A7CE-1F640EEE2DEC}" type="sibTrans" cxnId="{485759AE-9B96-4E0A-83D4-EAFB5167C265}">
      <dgm:prSet/>
      <dgm:spPr/>
      <dgm:t>
        <a:bodyPr/>
        <a:lstStyle/>
        <a:p>
          <a:endParaRPr lang="en-GB"/>
        </a:p>
      </dgm:t>
    </dgm:pt>
    <dgm:pt modelId="{608C8B50-A517-4866-854B-AA686BC01CA1}" type="pres">
      <dgm:prSet presAssocID="{04A22869-58B7-4AB9-A179-5089E8DB5D1A}" presName="hierChild1" presStyleCnt="0">
        <dgm:presLayoutVars>
          <dgm:orgChart val="1"/>
          <dgm:chPref val="1"/>
          <dgm:dir/>
          <dgm:animOne val="branch"/>
          <dgm:animLvl val="lvl"/>
          <dgm:resizeHandles/>
        </dgm:presLayoutVars>
      </dgm:prSet>
      <dgm:spPr/>
    </dgm:pt>
    <dgm:pt modelId="{F0153B62-6FD7-4222-ADB2-B891DFBABF28}" type="pres">
      <dgm:prSet presAssocID="{E45B5A10-E34B-426E-8BFD-F4BAD6D4BF88}" presName="hierRoot1" presStyleCnt="0">
        <dgm:presLayoutVars>
          <dgm:hierBranch val="init"/>
        </dgm:presLayoutVars>
      </dgm:prSet>
      <dgm:spPr/>
    </dgm:pt>
    <dgm:pt modelId="{FCBAB987-1129-48F0-9E60-684411EFA075}" type="pres">
      <dgm:prSet presAssocID="{E45B5A10-E34B-426E-8BFD-F4BAD6D4BF88}" presName="rootComposite1" presStyleCnt="0"/>
      <dgm:spPr/>
    </dgm:pt>
    <dgm:pt modelId="{FAA88724-F546-415A-B6AA-65DE48B222C1}" type="pres">
      <dgm:prSet presAssocID="{E45B5A10-E34B-426E-8BFD-F4BAD6D4BF88}" presName="rootText1" presStyleLbl="node0" presStyleIdx="0" presStyleCnt="2">
        <dgm:presLayoutVars>
          <dgm:chPref val="3"/>
        </dgm:presLayoutVars>
      </dgm:prSet>
      <dgm:spPr/>
    </dgm:pt>
    <dgm:pt modelId="{590EA84C-DA1D-4AFC-BFF2-F8B515CE23AF}" type="pres">
      <dgm:prSet presAssocID="{E45B5A10-E34B-426E-8BFD-F4BAD6D4BF88}" presName="rootConnector1" presStyleLbl="node1" presStyleIdx="0" presStyleCnt="0"/>
      <dgm:spPr/>
    </dgm:pt>
    <dgm:pt modelId="{F855FF84-4CF8-43F4-A8C8-BFE93DAC678A}" type="pres">
      <dgm:prSet presAssocID="{E45B5A10-E34B-426E-8BFD-F4BAD6D4BF88}" presName="hierChild2" presStyleCnt="0"/>
      <dgm:spPr/>
    </dgm:pt>
    <dgm:pt modelId="{124A332B-7269-4239-A7A0-BAA78D92283F}" type="pres">
      <dgm:prSet presAssocID="{D9298930-4821-4516-9447-B9BCCFDE8D8D}" presName="Name37" presStyleLbl="parChTrans1D2" presStyleIdx="0" presStyleCnt="3"/>
      <dgm:spPr/>
    </dgm:pt>
    <dgm:pt modelId="{89E85A68-2B84-4454-A973-6FD0C49E420A}" type="pres">
      <dgm:prSet presAssocID="{C736A817-6B30-4757-87F1-09B6FD6B36A4}" presName="hierRoot2" presStyleCnt="0">
        <dgm:presLayoutVars>
          <dgm:hierBranch val="init"/>
        </dgm:presLayoutVars>
      </dgm:prSet>
      <dgm:spPr/>
    </dgm:pt>
    <dgm:pt modelId="{C30DBA88-1120-43F8-BDBD-64BDE5E4D324}" type="pres">
      <dgm:prSet presAssocID="{C736A817-6B30-4757-87F1-09B6FD6B36A4}" presName="rootComposite" presStyleCnt="0"/>
      <dgm:spPr/>
    </dgm:pt>
    <dgm:pt modelId="{0CB6EEC9-5406-40F1-B0D0-B100E3086AC7}" type="pres">
      <dgm:prSet presAssocID="{C736A817-6B30-4757-87F1-09B6FD6B36A4}" presName="rootText" presStyleLbl="node2" presStyleIdx="0" presStyleCnt="3">
        <dgm:presLayoutVars>
          <dgm:chPref val="3"/>
        </dgm:presLayoutVars>
      </dgm:prSet>
      <dgm:spPr/>
    </dgm:pt>
    <dgm:pt modelId="{59A65C3D-9574-4DC6-9499-278DF06CCC47}" type="pres">
      <dgm:prSet presAssocID="{C736A817-6B30-4757-87F1-09B6FD6B36A4}" presName="rootConnector" presStyleLbl="node2" presStyleIdx="0" presStyleCnt="3"/>
      <dgm:spPr/>
    </dgm:pt>
    <dgm:pt modelId="{C63923B0-75AD-488A-AD8E-3C7C826BA8E3}" type="pres">
      <dgm:prSet presAssocID="{C736A817-6B30-4757-87F1-09B6FD6B36A4}" presName="hierChild4" presStyleCnt="0"/>
      <dgm:spPr/>
    </dgm:pt>
    <dgm:pt modelId="{1D072883-CA7A-459D-8D3E-F6691D5A773D}" type="pres">
      <dgm:prSet presAssocID="{A158555A-3F0D-4852-B2D7-89F8187353AE}" presName="Name37" presStyleLbl="parChTrans1D3" presStyleIdx="0" presStyleCnt="9"/>
      <dgm:spPr/>
    </dgm:pt>
    <dgm:pt modelId="{75500E8F-1DEE-4BCA-8BDB-40046C509696}" type="pres">
      <dgm:prSet presAssocID="{1EAC32C5-68A8-46D6-8FD0-1D3F8A7FCA39}" presName="hierRoot2" presStyleCnt="0">
        <dgm:presLayoutVars>
          <dgm:hierBranch val="init"/>
        </dgm:presLayoutVars>
      </dgm:prSet>
      <dgm:spPr/>
    </dgm:pt>
    <dgm:pt modelId="{BD1075BB-3543-4E0A-B589-ABF93098EAB7}" type="pres">
      <dgm:prSet presAssocID="{1EAC32C5-68A8-46D6-8FD0-1D3F8A7FCA39}" presName="rootComposite" presStyleCnt="0"/>
      <dgm:spPr/>
    </dgm:pt>
    <dgm:pt modelId="{C9E676F0-F7EA-45F2-9E84-BE9A909E6E72}" type="pres">
      <dgm:prSet presAssocID="{1EAC32C5-68A8-46D6-8FD0-1D3F8A7FCA39}" presName="rootText" presStyleLbl="node3" presStyleIdx="0" presStyleCnt="9">
        <dgm:presLayoutVars>
          <dgm:chPref val="3"/>
        </dgm:presLayoutVars>
      </dgm:prSet>
      <dgm:spPr/>
    </dgm:pt>
    <dgm:pt modelId="{012C6655-EBA4-4014-897C-5EBC79290469}" type="pres">
      <dgm:prSet presAssocID="{1EAC32C5-68A8-46D6-8FD0-1D3F8A7FCA39}" presName="rootConnector" presStyleLbl="node3" presStyleIdx="0" presStyleCnt="9"/>
      <dgm:spPr/>
    </dgm:pt>
    <dgm:pt modelId="{B4BDF755-626D-4EDC-BD2A-C3906DB86D8D}" type="pres">
      <dgm:prSet presAssocID="{1EAC32C5-68A8-46D6-8FD0-1D3F8A7FCA39}" presName="hierChild4" presStyleCnt="0"/>
      <dgm:spPr/>
    </dgm:pt>
    <dgm:pt modelId="{BE309034-611A-4F79-8C89-4EA3BB58520E}" type="pres">
      <dgm:prSet presAssocID="{1EAC32C5-68A8-46D6-8FD0-1D3F8A7FCA39}" presName="hierChild5" presStyleCnt="0"/>
      <dgm:spPr/>
    </dgm:pt>
    <dgm:pt modelId="{EE4F6ACE-88B5-49EB-A8CC-3BB632EE00B3}" type="pres">
      <dgm:prSet presAssocID="{74C79381-6700-4816-8523-9BF72E7A1256}" presName="Name37" presStyleLbl="parChTrans1D3" presStyleIdx="1" presStyleCnt="9"/>
      <dgm:spPr/>
    </dgm:pt>
    <dgm:pt modelId="{FF1751C8-49E8-42F3-AAFA-6A49BF6344E5}" type="pres">
      <dgm:prSet presAssocID="{BD525B9E-9B76-4A13-BFDA-D55677B314BF}" presName="hierRoot2" presStyleCnt="0">
        <dgm:presLayoutVars>
          <dgm:hierBranch val="init"/>
        </dgm:presLayoutVars>
      </dgm:prSet>
      <dgm:spPr/>
    </dgm:pt>
    <dgm:pt modelId="{FFFE7C58-90D3-471B-A71D-C695C5DE3A6C}" type="pres">
      <dgm:prSet presAssocID="{BD525B9E-9B76-4A13-BFDA-D55677B314BF}" presName="rootComposite" presStyleCnt="0"/>
      <dgm:spPr/>
    </dgm:pt>
    <dgm:pt modelId="{270BBC85-DFDB-464E-A447-7E0908E73420}" type="pres">
      <dgm:prSet presAssocID="{BD525B9E-9B76-4A13-BFDA-D55677B314BF}" presName="rootText" presStyleLbl="node3" presStyleIdx="1" presStyleCnt="9">
        <dgm:presLayoutVars>
          <dgm:chPref val="3"/>
        </dgm:presLayoutVars>
      </dgm:prSet>
      <dgm:spPr/>
    </dgm:pt>
    <dgm:pt modelId="{015C078E-8B4F-4084-9389-85879283B748}" type="pres">
      <dgm:prSet presAssocID="{BD525B9E-9B76-4A13-BFDA-D55677B314BF}" presName="rootConnector" presStyleLbl="node3" presStyleIdx="1" presStyleCnt="9"/>
      <dgm:spPr/>
    </dgm:pt>
    <dgm:pt modelId="{F03FC5B8-AFCE-49CC-9E1A-6F21E4DC6F70}" type="pres">
      <dgm:prSet presAssocID="{BD525B9E-9B76-4A13-BFDA-D55677B314BF}" presName="hierChild4" presStyleCnt="0"/>
      <dgm:spPr/>
    </dgm:pt>
    <dgm:pt modelId="{016E23EE-0390-49E5-BCA9-DCF486ACBB23}" type="pres">
      <dgm:prSet presAssocID="{BD525B9E-9B76-4A13-BFDA-D55677B314BF}" presName="hierChild5" presStyleCnt="0"/>
      <dgm:spPr/>
    </dgm:pt>
    <dgm:pt modelId="{BE8DC287-004E-4EDF-9B6E-FDC6EA2388CC}" type="pres">
      <dgm:prSet presAssocID="{8BA7E64C-2C91-4BFC-904D-2938A3C61078}" presName="Name37" presStyleLbl="parChTrans1D3" presStyleIdx="2" presStyleCnt="9"/>
      <dgm:spPr/>
    </dgm:pt>
    <dgm:pt modelId="{B2ADE2FF-3DB1-4D3D-A09C-5AAC13ECAC61}" type="pres">
      <dgm:prSet presAssocID="{78CCF500-B22F-486F-A191-E5623A802559}" presName="hierRoot2" presStyleCnt="0">
        <dgm:presLayoutVars>
          <dgm:hierBranch val="init"/>
        </dgm:presLayoutVars>
      </dgm:prSet>
      <dgm:spPr/>
    </dgm:pt>
    <dgm:pt modelId="{752B97FD-4943-4867-AB5C-CEC2CA8817E1}" type="pres">
      <dgm:prSet presAssocID="{78CCF500-B22F-486F-A191-E5623A802559}" presName="rootComposite" presStyleCnt="0"/>
      <dgm:spPr/>
    </dgm:pt>
    <dgm:pt modelId="{0958BA20-AF45-4080-B897-46BB779C5013}" type="pres">
      <dgm:prSet presAssocID="{78CCF500-B22F-486F-A191-E5623A802559}" presName="rootText" presStyleLbl="node3" presStyleIdx="2" presStyleCnt="9">
        <dgm:presLayoutVars>
          <dgm:chPref val="3"/>
        </dgm:presLayoutVars>
      </dgm:prSet>
      <dgm:spPr/>
    </dgm:pt>
    <dgm:pt modelId="{6D56E1DA-E8F3-4FAE-87F6-DABEF0BC0D85}" type="pres">
      <dgm:prSet presAssocID="{78CCF500-B22F-486F-A191-E5623A802559}" presName="rootConnector" presStyleLbl="node3" presStyleIdx="2" presStyleCnt="9"/>
      <dgm:spPr/>
    </dgm:pt>
    <dgm:pt modelId="{DE513D3E-1713-40DB-B286-AC2879795A16}" type="pres">
      <dgm:prSet presAssocID="{78CCF500-B22F-486F-A191-E5623A802559}" presName="hierChild4" presStyleCnt="0"/>
      <dgm:spPr/>
    </dgm:pt>
    <dgm:pt modelId="{8A077186-D9F0-4D8C-B0FF-7F50882A8F55}" type="pres">
      <dgm:prSet presAssocID="{78CCF500-B22F-486F-A191-E5623A802559}" presName="hierChild5" presStyleCnt="0"/>
      <dgm:spPr/>
    </dgm:pt>
    <dgm:pt modelId="{B347C0B3-D1AE-4BFD-9387-7E099100CEC2}" type="pres">
      <dgm:prSet presAssocID="{C736A817-6B30-4757-87F1-09B6FD6B36A4}" presName="hierChild5" presStyleCnt="0"/>
      <dgm:spPr/>
    </dgm:pt>
    <dgm:pt modelId="{8D8DE0D7-3C75-44F0-8929-D7A4E43FB8AE}" type="pres">
      <dgm:prSet presAssocID="{025CC572-F935-4D7D-97D2-DBE0C77C0670}" presName="Name37" presStyleLbl="parChTrans1D2" presStyleIdx="1" presStyleCnt="3"/>
      <dgm:spPr/>
    </dgm:pt>
    <dgm:pt modelId="{D03C2154-BCD0-42F7-A21E-06DF736750FA}" type="pres">
      <dgm:prSet presAssocID="{462DF6F6-3FAD-49D3-9C00-AE32A3FE29B4}" presName="hierRoot2" presStyleCnt="0">
        <dgm:presLayoutVars>
          <dgm:hierBranch val="init"/>
        </dgm:presLayoutVars>
      </dgm:prSet>
      <dgm:spPr/>
    </dgm:pt>
    <dgm:pt modelId="{B0DEA729-9B30-4A93-8F83-7FBCDD639570}" type="pres">
      <dgm:prSet presAssocID="{462DF6F6-3FAD-49D3-9C00-AE32A3FE29B4}" presName="rootComposite" presStyleCnt="0"/>
      <dgm:spPr/>
    </dgm:pt>
    <dgm:pt modelId="{5E17FF91-0FD7-4810-9F8B-B960859DB840}" type="pres">
      <dgm:prSet presAssocID="{462DF6F6-3FAD-49D3-9C00-AE32A3FE29B4}" presName="rootText" presStyleLbl="node2" presStyleIdx="1" presStyleCnt="3">
        <dgm:presLayoutVars>
          <dgm:chPref val="3"/>
        </dgm:presLayoutVars>
      </dgm:prSet>
      <dgm:spPr/>
    </dgm:pt>
    <dgm:pt modelId="{6A7F2611-7D60-4617-8837-74E8010A5409}" type="pres">
      <dgm:prSet presAssocID="{462DF6F6-3FAD-49D3-9C00-AE32A3FE29B4}" presName="rootConnector" presStyleLbl="node2" presStyleIdx="1" presStyleCnt="3"/>
      <dgm:spPr/>
    </dgm:pt>
    <dgm:pt modelId="{03122417-2E23-428D-9EE6-4046DCDE6AEF}" type="pres">
      <dgm:prSet presAssocID="{462DF6F6-3FAD-49D3-9C00-AE32A3FE29B4}" presName="hierChild4" presStyleCnt="0"/>
      <dgm:spPr/>
    </dgm:pt>
    <dgm:pt modelId="{6E237177-815A-44BE-A071-9D28D7210C01}" type="pres">
      <dgm:prSet presAssocID="{E3C85853-62D8-4AE2-805E-7D95AD5C4E00}" presName="Name37" presStyleLbl="parChTrans1D3" presStyleIdx="3" presStyleCnt="9"/>
      <dgm:spPr/>
    </dgm:pt>
    <dgm:pt modelId="{62025423-2E5F-42DD-A152-EE335C7F8867}" type="pres">
      <dgm:prSet presAssocID="{9D991A5B-51BE-4965-8DDC-9EC8EB5D94F6}" presName="hierRoot2" presStyleCnt="0">
        <dgm:presLayoutVars>
          <dgm:hierBranch val="init"/>
        </dgm:presLayoutVars>
      </dgm:prSet>
      <dgm:spPr/>
    </dgm:pt>
    <dgm:pt modelId="{CE22E758-A31C-436E-AF78-49648CBC4A57}" type="pres">
      <dgm:prSet presAssocID="{9D991A5B-51BE-4965-8DDC-9EC8EB5D94F6}" presName="rootComposite" presStyleCnt="0"/>
      <dgm:spPr/>
    </dgm:pt>
    <dgm:pt modelId="{82C3B70B-6E96-4323-AC9F-30F2D4BD7CCD}" type="pres">
      <dgm:prSet presAssocID="{9D991A5B-51BE-4965-8DDC-9EC8EB5D94F6}" presName="rootText" presStyleLbl="node3" presStyleIdx="3" presStyleCnt="9">
        <dgm:presLayoutVars>
          <dgm:chPref val="3"/>
        </dgm:presLayoutVars>
      </dgm:prSet>
      <dgm:spPr/>
    </dgm:pt>
    <dgm:pt modelId="{ECEEE2DF-4047-4148-A097-311797EA932B}" type="pres">
      <dgm:prSet presAssocID="{9D991A5B-51BE-4965-8DDC-9EC8EB5D94F6}" presName="rootConnector" presStyleLbl="node3" presStyleIdx="3" presStyleCnt="9"/>
      <dgm:spPr/>
    </dgm:pt>
    <dgm:pt modelId="{843E848E-E6E3-4088-BCB8-C23AA1C63791}" type="pres">
      <dgm:prSet presAssocID="{9D991A5B-51BE-4965-8DDC-9EC8EB5D94F6}" presName="hierChild4" presStyleCnt="0"/>
      <dgm:spPr/>
    </dgm:pt>
    <dgm:pt modelId="{A5B468D2-3B21-4F1E-AF5E-7F079B941BFC}" type="pres">
      <dgm:prSet presAssocID="{9D991A5B-51BE-4965-8DDC-9EC8EB5D94F6}" presName="hierChild5" presStyleCnt="0"/>
      <dgm:spPr/>
    </dgm:pt>
    <dgm:pt modelId="{440E51B4-42BB-4852-854B-2A9D64649767}" type="pres">
      <dgm:prSet presAssocID="{73EF5DB1-2762-4793-BB9A-F9B8E8DE3EBA}" presName="Name37" presStyleLbl="parChTrans1D3" presStyleIdx="4" presStyleCnt="9"/>
      <dgm:spPr/>
    </dgm:pt>
    <dgm:pt modelId="{0C9D6043-668B-43D8-9A3E-648474CE1C7A}" type="pres">
      <dgm:prSet presAssocID="{6A766ADD-577A-40A6-A107-7560548140B2}" presName="hierRoot2" presStyleCnt="0">
        <dgm:presLayoutVars>
          <dgm:hierBranch val="init"/>
        </dgm:presLayoutVars>
      </dgm:prSet>
      <dgm:spPr/>
    </dgm:pt>
    <dgm:pt modelId="{3A9F45FA-EE92-447F-989F-3C25D77EAE03}" type="pres">
      <dgm:prSet presAssocID="{6A766ADD-577A-40A6-A107-7560548140B2}" presName="rootComposite" presStyleCnt="0"/>
      <dgm:spPr/>
    </dgm:pt>
    <dgm:pt modelId="{8146B68D-BEC5-4962-B3FD-814EEB9DA64E}" type="pres">
      <dgm:prSet presAssocID="{6A766ADD-577A-40A6-A107-7560548140B2}" presName="rootText" presStyleLbl="node3" presStyleIdx="4" presStyleCnt="9">
        <dgm:presLayoutVars>
          <dgm:chPref val="3"/>
        </dgm:presLayoutVars>
      </dgm:prSet>
      <dgm:spPr/>
    </dgm:pt>
    <dgm:pt modelId="{52A29889-D2F5-4D81-80BF-0083186D44DE}" type="pres">
      <dgm:prSet presAssocID="{6A766ADD-577A-40A6-A107-7560548140B2}" presName="rootConnector" presStyleLbl="node3" presStyleIdx="4" presStyleCnt="9"/>
      <dgm:spPr/>
    </dgm:pt>
    <dgm:pt modelId="{C36CDE1F-D5FF-4B83-8577-F3B00F11CE17}" type="pres">
      <dgm:prSet presAssocID="{6A766ADD-577A-40A6-A107-7560548140B2}" presName="hierChild4" presStyleCnt="0"/>
      <dgm:spPr/>
    </dgm:pt>
    <dgm:pt modelId="{910D24E6-A302-4BDE-B77B-943D1339E6FC}" type="pres">
      <dgm:prSet presAssocID="{9B878E24-C727-461F-9D14-3209ADD5B9D6}" presName="Name37" presStyleLbl="parChTrans1D4" presStyleIdx="0" presStyleCnt="2"/>
      <dgm:spPr/>
    </dgm:pt>
    <dgm:pt modelId="{700E395D-2C20-402F-BC86-529BBBF90E71}" type="pres">
      <dgm:prSet presAssocID="{5F98C809-45A6-488D-BC95-08DCF0310AEE}" presName="hierRoot2" presStyleCnt="0">
        <dgm:presLayoutVars>
          <dgm:hierBranch val="init"/>
        </dgm:presLayoutVars>
      </dgm:prSet>
      <dgm:spPr/>
    </dgm:pt>
    <dgm:pt modelId="{7DC63BD8-D11B-474B-89EC-570CDEE99270}" type="pres">
      <dgm:prSet presAssocID="{5F98C809-45A6-488D-BC95-08DCF0310AEE}" presName="rootComposite" presStyleCnt="0"/>
      <dgm:spPr/>
    </dgm:pt>
    <dgm:pt modelId="{804DAFDC-3409-47F1-8F18-ED06B7DDB024}" type="pres">
      <dgm:prSet presAssocID="{5F98C809-45A6-488D-BC95-08DCF0310AEE}" presName="rootText" presStyleLbl="node4" presStyleIdx="0" presStyleCnt="2">
        <dgm:presLayoutVars>
          <dgm:chPref val="3"/>
        </dgm:presLayoutVars>
      </dgm:prSet>
      <dgm:spPr/>
    </dgm:pt>
    <dgm:pt modelId="{4A8F2ED1-D273-43C3-A830-AFC6013156D1}" type="pres">
      <dgm:prSet presAssocID="{5F98C809-45A6-488D-BC95-08DCF0310AEE}" presName="rootConnector" presStyleLbl="node4" presStyleIdx="0" presStyleCnt="2"/>
      <dgm:spPr/>
    </dgm:pt>
    <dgm:pt modelId="{E09B1D47-10BF-484F-BF44-EB0152D7B043}" type="pres">
      <dgm:prSet presAssocID="{5F98C809-45A6-488D-BC95-08DCF0310AEE}" presName="hierChild4" presStyleCnt="0"/>
      <dgm:spPr/>
    </dgm:pt>
    <dgm:pt modelId="{85942425-A785-45C0-B943-0A0646D3AFA1}" type="pres">
      <dgm:prSet presAssocID="{5F98C809-45A6-488D-BC95-08DCF0310AEE}" presName="hierChild5" presStyleCnt="0"/>
      <dgm:spPr/>
    </dgm:pt>
    <dgm:pt modelId="{FBC83264-06D1-4785-8BA1-9A1B8FE04754}" type="pres">
      <dgm:prSet presAssocID="{374EAD9C-4E19-4967-B1EB-F8647B4DC3A0}" presName="Name37" presStyleLbl="parChTrans1D4" presStyleIdx="1" presStyleCnt="2"/>
      <dgm:spPr/>
    </dgm:pt>
    <dgm:pt modelId="{AE9068C3-63B2-49A9-A55B-9177F3B440EF}" type="pres">
      <dgm:prSet presAssocID="{059A0696-F740-4D6C-B3B5-597FC8319445}" presName="hierRoot2" presStyleCnt="0">
        <dgm:presLayoutVars>
          <dgm:hierBranch val="init"/>
        </dgm:presLayoutVars>
      </dgm:prSet>
      <dgm:spPr/>
    </dgm:pt>
    <dgm:pt modelId="{DFC80015-9830-4293-BD18-9F5728BBB956}" type="pres">
      <dgm:prSet presAssocID="{059A0696-F740-4D6C-B3B5-597FC8319445}" presName="rootComposite" presStyleCnt="0"/>
      <dgm:spPr/>
    </dgm:pt>
    <dgm:pt modelId="{AA412FEE-2061-414E-BB18-62BB0332837E}" type="pres">
      <dgm:prSet presAssocID="{059A0696-F740-4D6C-B3B5-597FC8319445}" presName="rootText" presStyleLbl="node4" presStyleIdx="1" presStyleCnt="2">
        <dgm:presLayoutVars>
          <dgm:chPref val="3"/>
        </dgm:presLayoutVars>
      </dgm:prSet>
      <dgm:spPr/>
    </dgm:pt>
    <dgm:pt modelId="{B89EB4FB-8E63-442D-87D6-5BE9730CC6A8}" type="pres">
      <dgm:prSet presAssocID="{059A0696-F740-4D6C-B3B5-597FC8319445}" presName="rootConnector" presStyleLbl="node4" presStyleIdx="1" presStyleCnt="2"/>
      <dgm:spPr/>
    </dgm:pt>
    <dgm:pt modelId="{0F65EDBF-9245-426C-AED1-C9EC2DD3F533}" type="pres">
      <dgm:prSet presAssocID="{059A0696-F740-4D6C-B3B5-597FC8319445}" presName="hierChild4" presStyleCnt="0"/>
      <dgm:spPr/>
    </dgm:pt>
    <dgm:pt modelId="{304ABB91-31F0-411E-BFAE-29A661BFB739}" type="pres">
      <dgm:prSet presAssocID="{059A0696-F740-4D6C-B3B5-597FC8319445}" presName="hierChild5" presStyleCnt="0"/>
      <dgm:spPr/>
    </dgm:pt>
    <dgm:pt modelId="{DF5FAAD6-BA55-45BF-88C2-00F68A2DB158}" type="pres">
      <dgm:prSet presAssocID="{6A766ADD-577A-40A6-A107-7560548140B2}" presName="hierChild5" presStyleCnt="0"/>
      <dgm:spPr/>
    </dgm:pt>
    <dgm:pt modelId="{1D974F74-9C2E-4B40-8F2C-66AD4C4D0023}" type="pres">
      <dgm:prSet presAssocID="{6C10131E-6676-4E6C-8858-305469F4FF7F}" presName="Name37" presStyleLbl="parChTrans1D3" presStyleIdx="5" presStyleCnt="9"/>
      <dgm:spPr/>
    </dgm:pt>
    <dgm:pt modelId="{089CF9C1-AE63-4BFB-8E8C-808FE9EEB611}" type="pres">
      <dgm:prSet presAssocID="{7E5996F6-8960-4280-81AF-F3803D3545B4}" presName="hierRoot2" presStyleCnt="0">
        <dgm:presLayoutVars>
          <dgm:hierBranch val="init"/>
        </dgm:presLayoutVars>
      </dgm:prSet>
      <dgm:spPr/>
    </dgm:pt>
    <dgm:pt modelId="{4A100DA5-3505-4DB4-9A41-72ED47D96416}" type="pres">
      <dgm:prSet presAssocID="{7E5996F6-8960-4280-81AF-F3803D3545B4}" presName="rootComposite" presStyleCnt="0"/>
      <dgm:spPr/>
    </dgm:pt>
    <dgm:pt modelId="{86A1BEAB-897A-4686-B04D-2547CB9ACE02}" type="pres">
      <dgm:prSet presAssocID="{7E5996F6-8960-4280-81AF-F3803D3545B4}" presName="rootText" presStyleLbl="node3" presStyleIdx="5" presStyleCnt="9">
        <dgm:presLayoutVars>
          <dgm:chPref val="3"/>
        </dgm:presLayoutVars>
      </dgm:prSet>
      <dgm:spPr/>
    </dgm:pt>
    <dgm:pt modelId="{A3B2E767-DB90-48C6-8EB9-1632EF4A12FE}" type="pres">
      <dgm:prSet presAssocID="{7E5996F6-8960-4280-81AF-F3803D3545B4}" presName="rootConnector" presStyleLbl="node3" presStyleIdx="5" presStyleCnt="9"/>
      <dgm:spPr/>
    </dgm:pt>
    <dgm:pt modelId="{04FB2CE6-A5E2-427F-B325-3A53F657D38E}" type="pres">
      <dgm:prSet presAssocID="{7E5996F6-8960-4280-81AF-F3803D3545B4}" presName="hierChild4" presStyleCnt="0"/>
      <dgm:spPr/>
    </dgm:pt>
    <dgm:pt modelId="{96628584-42F6-4278-827D-C62670B150E3}" type="pres">
      <dgm:prSet presAssocID="{7E5996F6-8960-4280-81AF-F3803D3545B4}" presName="hierChild5" presStyleCnt="0"/>
      <dgm:spPr/>
    </dgm:pt>
    <dgm:pt modelId="{30C3430B-F0E0-4C54-9278-CE9904EB473A}" type="pres">
      <dgm:prSet presAssocID="{167E51CA-1FEE-4329-BA6C-28F7FDBB7F53}" presName="Name37" presStyleLbl="parChTrans1D3" presStyleIdx="6" presStyleCnt="9"/>
      <dgm:spPr/>
    </dgm:pt>
    <dgm:pt modelId="{4C795035-B202-409A-952B-F1840A1B8326}" type="pres">
      <dgm:prSet presAssocID="{E2C7BA47-AEC7-4079-BF9E-E499BDAFF6BF}" presName="hierRoot2" presStyleCnt="0">
        <dgm:presLayoutVars>
          <dgm:hierBranch val="init"/>
        </dgm:presLayoutVars>
      </dgm:prSet>
      <dgm:spPr/>
    </dgm:pt>
    <dgm:pt modelId="{C1CDA1D0-6B99-4043-8FC8-5848EE7EBF90}" type="pres">
      <dgm:prSet presAssocID="{E2C7BA47-AEC7-4079-BF9E-E499BDAFF6BF}" presName="rootComposite" presStyleCnt="0"/>
      <dgm:spPr/>
    </dgm:pt>
    <dgm:pt modelId="{9F25CD87-1E38-494A-8B06-521185E2A9C0}" type="pres">
      <dgm:prSet presAssocID="{E2C7BA47-AEC7-4079-BF9E-E499BDAFF6BF}" presName="rootText" presStyleLbl="node3" presStyleIdx="6" presStyleCnt="9">
        <dgm:presLayoutVars>
          <dgm:chPref val="3"/>
        </dgm:presLayoutVars>
      </dgm:prSet>
      <dgm:spPr/>
    </dgm:pt>
    <dgm:pt modelId="{C370D77C-A4B8-40D9-A02C-39D3E5AA9C99}" type="pres">
      <dgm:prSet presAssocID="{E2C7BA47-AEC7-4079-BF9E-E499BDAFF6BF}" presName="rootConnector" presStyleLbl="node3" presStyleIdx="6" presStyleCnt="9"/>
      <dgm:spPr/>
    </dgm:pt>
    <dgm:pt modelId="{56197340-3EA4-43BF-B3E0-E2DF54D885FB}" type="pres">
      <dgm:prSet presAssocID="{E2C7BA47-AEC7-4079-BF9E-E499BDAFF6BF}" presName="hierChild4" presStyleCnt="0"/>
      <dgm:spPr/>
    </dgm:pt>
    <dgm:pt modelId="{D8EBCFE3-B937-417B-A470-8A86EE633284}" type="pres">
      <dgm:prSet presAssocID="{E2C7BA47-AEC7-4079-BF9E-E499BDAFF6BF}" presName="hierChild5" presStyleCnt="0"/>
      <dgm:spPr/>
    </dgm:pt>
    <dgm:pt modelId="{88B3B68D-075C-4F28-8B8F-5BEAD290E17B}" type="pres">
      <dgm:prSet presAssocID="{462DF6F6-3FAD-49D3-9C00-AE32A3FE29B4}" presName="hierChild5" presStyleCnt="0"/>
      <dgm:spPr/>
    </dgm:pt>
    <dgm:pt modelId="{1D71078C-FEBB-4830-8139-1FD59CCA7441}" type="pres">
      <dgm:prSet presAssocID="{E8308C58-3315-4CD0-B1FB-219BFAE201BB}" presName="Name37" presStyleLbl="parChTrans1D2" presStyleIdx="2" presStyleCnt="3"/>
      <dgm:spPr/>
    </dgm:pt>
    <dgm:pt modelId="{177ACE6B-9F25-4E98-ABCD-CE31CBFDABCB}" type="pres">
      <dgm:prSet presAssocID="{C1B418CC-4F93-4446-834D-3570C47B70D1}" presName="hierRoot2" presStyleCnt="0">
        <dgm:presLayoutVars>
          <dgm:hierBranch val="init"/>
        </dgm:presLayoutVars>
      </dgm:prSet>
      <dgm:spPr/>
    </dgm:pt>
    <dgm:pt modelId="{33C627C6-20BE-44E3-BD43-6F6FF9D64579}" type="pres">
      <dgm:prSet presAssocID="{C1B418CC-4F93-4446-834D-3570C47B70D1}" presName="rootComposite" presStyleCnt="0"/>
      <dgm:spPr/>
    </dgm:pt>
    <dgm:pt modelId="{EE39B738-1743-41FB-9CD5-CF1EEEDBB817}" type="pres">
      <dgm:prSet presAssocID="{C1B418CC-4F93-4446-834D-3570C47B70D1}" presName="rootText" presStyleLbl="node2" presStyleIdx="2" presStyleCnt="3">
        <dgm:presLayoutVars>
          <dgm:chPref val="3"/>
        </dgm:presLayoutVars>
      </dgm:prSet>
      <dgm:spPr/>
    </dgm:pt>
    <dgm:pt modelId="{42DB8AA0-DA1D-4226-8869-1A275E7EFB48}" type="pres">
      <dgm:prSet presAssocID="{C1B418CC-4F93-4446-834D-3570C47B70D1}" presName="rootConnector" presStyleLbl="node2" presStyleIdx="2" presStyleCnt="3"/>
      <dgm:spPr/>
    </dgm:pt>
    <dgm:pt modelId="{B33902A9-DAE5-47BC-8704-F622C9DCD763}" type="pres">
      <dgm:prSet presAssocID="{C1B418CC-4F93-4446-834D-3570C47B70D1}" presName="hierChild4" presStyleCnt="0"/>
      <dgm:spPr/>
    </dgm:pt>
    <dgm:pt modelId="{ACEC5080-4551-45AB-8FC1-C9AB6833BE29}" type="pres">
      <dgm:prSet presAssocID="{F7DF958C-6BA8-4DF6-A8CB-7897F8BCDE9A}" presName="Name37" presStyleLbl="parChTrans1D3" presStyleIdx="7" presStyleCnt="9"/>
      <dgm:spPr/>
    </dgm:pt>
    <dgm:pt modelId="{9831D0B0-D763-4F68-93B5-E60F328CAF72}" type="pres">
      <dgm:prSet presAssocID="{AF115E32-EDE1-43E1-BB23-4730C1748B87}" presName="hierRoot2" presStyleCnt="0">
        <dgm:presLayoutVars>
          <dgm:hierBranch val="init"/>
        </dgm:presLayoutVars>
      </dgm:prSet>
      <dgm:spPr/>
    </dgm:pt>
    <dgm:pt modelId="{8BE97654-3C19-41EC-8675-9C3AB78625B8}" type="pres">
      <dgm:prSet presAssocID="{AF115E32-EDE1-43E1-BB23-4730C1748B87}" presName="rootComposite" presStyleCnt="0"/>
      <dgm:spPr/>
    </dgm:pt>
    <dgm:pt modelId="{FE86FC89-C700-477C-A0F2-1824608170A6}" type="pres">
      <dgm:prSet presAssocID="{AF115E32-EDE1-43E1-BB23-4730C1748B87}" presName="rootText" presStyleLbl="node3" presStyleIdx="7" presStyleCnt="9">
        <dgm:presLayoutVars>
          <dgm:chPref val="3"/>
        </dgm:presLayoutVars>
      </dgm:prSet>
      <dgm:spPr/>
    </dgm:pt>
    <dgm:pt modelId="{00BAD2A1-CA4E-4470-9ECF-6A4DBB8AEED7}" type="pres">
      <dgm:prSet presAssocID="{AF115E32-EDE1-43E1-BB23-4730C1748B87}" presName="rootConnector" presStyleLbl="node3" presStyleIdx="7" presStyleCnt="9"/>
      <dgm:spPr/>
    </dgm:pt>
    <dgm:pt modelId="{2B024DD6-8882-4234-8977-4047D9E37219}" type="pres">
      <dgm:prSet presAssocID="{AF115E32-EDE1-43E1-BB23-4730C1748B87}" presName="hierChild4" presStyleCnt="0"/>
      <dgm:spPr/>
    </dgm:pt>
    <dgm:pt modelId="{39781983-A6FA-46A1-8F37-971AD50DD5C4}" type="pres">
      <dgm:prSet presAssocID="{AF115E32-EDE1-43E1-BB23-4730C1748B87}" presName="hierChild5" presStyleCnt="0"/>
      <dgm:spPr/>
    </dgm:pt>
    <dgm:pt modelId="{A2F18CEA-76B2-4FFF-B92E-4AD3EFC4D6D5}" type="pres">
      <dgm:prSet presAssocID="{DE134BD4-1AAF-494E-95D7-26899E0FFAD0}" presName="Name37" presStyleLbl="parChTrans1D3" presStyleIdx="8" presStyleCnt="9"/>
      <dgm:spPr/>
    </dgm:pt>
    <dgm:pt modelId="{00C22D08-5B11-4007-B331-1D1506E18F83}" type="pres">
      <dgm:prSet presAssocID="{23C50DB7-AA64-4145-9157-20BDE9756DF0}" presName="hierRoot2" presStyleCnt="0">
        <dgm:presLayoutVars>
          <dgm:hierBranch val="init"/>
        </dgm:presLayoutVars>
      </dgm:prSet>
      <dgm:spPr/>
    </dgm:pt>
    <dgm:pt modelId="{11754014-135E-4C2B-99B6-560112AC45E0}" type="pres">
      <dgm:prSet presAssocID="{23C50DB7-AA64-4145-9157-20BDE9756DF0}" presName="rootComposite" presStyleCnt="0"/>
      <dgm:spPr/>
    </dgm:pt>
    <dgm:pt modelId="{7F99FBDD-2F7B-46A6-BF21-D56287432A45}" type="pres">
      <dgm:prSet presAssocID="{23C50DB7-AA64-4145-9157-20BDE9756DF0}" presName="rootText" presStyleLbl="node3" presStyleIdx="8" presStyleCnt="9">
        <dgm:presLayoutVars>
          <dgm:chPref val="3"/>
        </dgm:presLayoutVars>
      </dgm:prSet>
      <dgm:spPr/>
    </dgm:pt>
    <dgm:pt modelId="{3C51AE13-097B-4213-9A63-D935AD0C8D10}" type="pres">
      <dgm:prSet presAssocID="{23C50DB7-AA64-4145-9157-20BDE9756DF0}" presName="rootConnector" presStyleLbl="node3" presStyleIdx="8" presStyleCnt="9"/>
      <dgm:spPr/>
    </dgm:pt>
    <dgm:pt modelId="{CC2318DA-6CD6-493E-947B-620216059886}" type="pres">
      <dgm:prSet presAssocID="{23C50DB7-AA64-4145-9157-20BDE9756DF0}" presName="hierChild4" presStyleCnt="0"/>
      <dgm:spPr/>
    </dgm:pt>
    <dgm:pt modelId="{7F967AB3-4EF6-48FD-B7EB-1114AFC63036}" type="pres">
      <dgm:prSet presAssocID="{23C50DB7-AA64-4145-9157-20BDE9756DF0}" presName="hierChild5" presStyleCnt="0"/>
      <dgm:spPr/>
    </dgm:pt>
    <dgm:pt modelId="{3ACF3E8D-5AD3-47BF-A776-19CB8BD5DD42}" type="pres">
      <dgm:prSet presAssocID="{C1B418CC-4F93-4446-834D-3570C47B70D1}" presName="hierChild5" presStyleCnt="0"/>
      <dgm:spPr/>
    </dgm:pt>
    <dgm:pt modelId="{14D82AEB-7BA9-4332-A488-C5E25B383ECE}" type="pres">
      <dgm:prSet presAssocID="{E45B5A10-E34B-426E-8BFD-F4BAD6D4BF88}" presName="hierChild3" presStyleCnt="0"/>
      <dgm:spPr/>
    </dgm:pt>
    <dgm:pt modelId="{56EBE31A-3AF3-484A-8F08-3317820B0C32}" type="pres">
      <dgm:prSet presAssocID="{8016F6C6-2E94-4F1D-A35B-727B0E9962BF}" presName="hierRoot1" presStyleCnt="0">
        <dgm:presLayoutVars>
          <dgm:hierBranch val="init"/>
        </dgm:presLayoutVars>
      </dgm:prSet>
      <dgm:spPr/>
    </dgm:pt>
    <dgm:pt modelId="{6271C97B-E0E7-4EC1-AA6A-0B2AE86301D0}" type="pres">
      <dgm:prSet presAssocID="{8016F6C6-2E94-4F1D-A35B-727B0E9962BF}" presName="rootComposite1" presStyleCnt="0"/>
      <dgm:spPr/>
    </dgm:pt>
    <dgm:pt modelId="{C39E1B13-AF14-4808-B0B7-111401E56E4E}" type="pres">
      <dgm:prSet presAssocID="{8016F6C6-2E94-4F1D-A35B-727B0E9962BF}" presName="rootText1" presStyleLbl="node0" presStyleIdx="1" presStyleCnt="2">
        <dgm:presLayoutVars>
          <dgm:chPref val="3"/>
        </dgm:presLayoutVars>
      </dgm:prSet>
      <dgm:spPr/>
    </dgm:pt>
    <dgm:pt modelId="{4DD2CA3F-0D8F-4FAC-B018-88974FC3989E}" type="pres">
      <dgm:prSet presAssocID="{8016F6C6-2E94-4F1D-A35B-727B0E9962BF}" presName="rootConnector1" presStyleLbl="node1" presStyleIdx="0" presStyleCnt="0"/>
      <dgm:spPr/>
    </dgm:pt>
    <dgm:pt modelId="{CAC63BF6-6789-436D-8F36-117B6F23C335}" type="pres">
      <dgm:prSet presAssocID="{8016F6C6-2E94-4F1D-A35B-727B0E9962BF}" presName="hierChild2" presStyleCnt="0"/>
      <dgm:spPr/>
    </dgm:pt>
    <dgm:pt modelId="{31D8033F-A5FE-42D0-A035-169526C2B016}" type="pres">
      <dgm:prSet presAssocID="{8016F6C6-2E94-4F1D-A35B-727B0E9962BF}" presName="hierChild3" presStyleCnt="0"/>
      <dgm:spPr/>
    </dgm:pt>
  </dgm:ptLst>
  <dgm:cxnLst>
    <dgm:cxn modelId="{B85A2214-C3B3-44C3-A28E-0369A9784EE1}" srcId="{462DF6F6-3FAD-49D3-9C00-AE32A3FE29B4}" destId="{7E5996F6-8960-4280-81AF-F3803D3545B4}" srcOrd="2" destOrd="0" parTransId="{6C10131E-6676-4E6C-8858-305469F4FF7F}" sibTransId="{0C540329-3E37-4083-B39B-23848A40B642}"/>
    <dgm:cxn modelId="{19155817-BF2C-423E-9701-4D6FDD6D1149}" type="presOf" srcId="{374EAD9C-4E19-4967-B1EB-F8647B4DC3A0}" destId="{FBC83264-06D1-4785-8BA1-9A1B8FE04754}" srcOrd="0" destOrd="0" presId="urn:microsoft.com/office/officeart/2005/8/layout/orgChart1"/>
    <dgm:cxn modelId="{8CBEF817-7437-4014-BC49-0FF8173B8D8A}" srcId="{C736A817-6B30-4757-87F1-09B6FD6B36A4}" destId="{BD525B9E-9B76-4A13-BFDA-D55677B314BF}" srcOrd="1" destOrd="0" parTransId="{74C79381-6700-4816-8523-9BF72E7A1256}" sibTransId="{BF6A8441-D178-4CE3-9FA1-483228A82568}"/>
    <dgm:cxn modelId="{0962FA17-E6F5-4385-B9F5-08B92C860ABA}" type="presOf" srcId="{78CCF500-B22F-486F-A191-E5623A802559}" destId="{0958BA20-AF45-4080-B897-46BB779C5013}" srcOrd="0" destOrd="0" presId="urn:microsoft.com/office/officeart/2005/8/layout/orgChart1"/>
    <dgm:cxn modelId="{0F1E291A-4F50-40A0-A2A3-F4219527424A}" type="presOf" srcId="{73EF5DB1-2762-4793-BB9A-F9B8E8DE3EBA}" destId="{440E51B4-42BB-4852-854B-2A9D64649767}" srcOrd="0" destOrd="0" presId="urn:microsoft.com/office/officeart/2005/8/layout/orgChart1"/>
    <dgm:cxn modelId="{13903F1A-C1E7-4767-A2B1-E46108B4A009}" type="presOf" srcId="{8016F6C6-2E94-4F1D-A35B-727B0E9962BF}" destId="{4DD2CA3F-0D8F-4FAC-B018-88974FC3989E}" srcOrd="1" destOrd="0" presId="urn:microsoft.com/office/officeart/2005/8/layout/orgChart1"/>
    <dgm:cxn modelId="{9C95CC1C-1936-4513-AF4E-A716F28AB05A}" type="presOf" srcId="{6A766ADD-577A-40A6-A107-7560548140B2}" destId="{8146B68D-BEC5-4962-B3FD-814EEB9DA64E}" srcOrd="0" destOrd="0" presId="urn:microsoft.com/office/officeart/2005/8/layout/orgChart1"/>
    <dgm:cxn modelId="{6AA2F71E-DCD5-47E3-8629-78CFDB353631}" srcId="{C736A817-6B30-4757-87F1-09B6FD6B36A4}" destId="{1EAC32C5-68A8-46D6-8FD0-1D3F8A7FCA39}" srcOrd="0" destOrd="0" parTransId="{A158555A-3F0D-4852-B2D7-89F8187353AE}" sibTransId="{22C9EF86-4E3D-49DC-8821-5C96DA58102A}"/>
    <dgm:cxn modelId="{F07A0824-02EB-4692-9B88-C5803D8BAC5D}" type="presOf" srcId="{6C10131E-6676-4E6C-8858-305469F4FF7F}" destId="{1D974F74-9C2E-4B40-8F2C-66AD4C4D0023}" srcOrd="0" destOrd="0" presId="urn:microsoft.com/office/officeart/2005/8/layout/orgChart1"/>
    <dgm:cxn modelId="{BF68EC26-9B63-4215-A221-9F4B39302B2F}" type="presOf" srcId="{C736A817-6B30-4757-87F1-09B6FD6B36A4}" destId="{0CB6EEC9-5406-40F1-B0D0-B100E3086AC7}" srcOrd="0" destOrd="0" presId="urn:microsoft.com/office/officeart/2005/8/layout/orgChart1"/>
    <dgm:cxn modelId="{F0194329-B56D-4D8A-9736-BC9E17D74899}" srcId="{462DF6F6-3FAD-49D3-9C00-AE32A3FE29B4}" destId="{9D991A5B-51BE-4965-8DDC-9EC8EB5D94F6}" srcOrd="0" destOrd="0" parTransId="{E3C85853-62D8-4AE2-805E-7D95AD5C4E00}" sibTransId="{5BE019A6-6373-472D-A105-87D012E3EC04}"/>
    <dgm:cxn modelId="{A9076429-8477-4163-8C46-68AF49289DE4}" type="presOf" srcId="{E45B5A10-E34B-426E-8BFD-F4BAD6D4BF88}" destId="{590EA84C-DA1D-4AFC-BFF2-F8B515CE23AF}" srcOrd="1" destOrd="0" presId="urn:microsoft.com/office/officeart/2005/8/layout/orgChart1"/>
    <dgm:cxn modelId="{4E2CDD2F-85F4-4F24-8563-0328F28E39B6}" type="presOf" srcId="{E8308C58-3315-4CD0-B1FB-219BFAE201BB}" destId="{1D71078C-FEBB-4830-8139-1FD59CCA7441}" srcOrd="0" destOrd="0" presId="urn:microsoft.com/office/officeart/2005/8/layout/orgChart1"/>
    <dgm:cxn modelId="{EFA34831-BD54-4BC2-9766-A6A691EC214B}" type="presOf" srcId="{D9298930-4821-4516-9447-B9BCCFDE8D8D}" destId="{124A332B-7269-4239-A7A0-BAA78D92283F}" srcOrd="0" destOrd="0" presId="urn:microsoft.com/office/officeart/2005/8/layout/orgChart1"/>
    <dgm:cxn modelId="{92A9FE34-B2E7-4C7F-BBD9-DB7178E765C3}" type="presOf" srcId="{462DF6F6-3FAD-49D3-9C00-AE32A3FE29B4}" destId="{6A7F2611-7D60-4617-8837-74E8010A5409}" srcOrd="1" destOrd="0" presId="urn:microsoft.com/office/officeart/2005/8/layout/orgChart1"/>
    <dgm:cxn modelId="{8E656C36-8D44-459C-AA15-E29CF9EEB523}" type="presOf" srcId="{04A22869-58B7-4AB9-A179-5089E8DB5D1A}" destId="{608C8B50-A517-4866-854B-AA686BC01CA1}" srcOrd="0" destOrd="0" presId="urn:microsoft.com/office/officeart/2005/8/layout/orgChart1"/>
    <dgm:cxn modelId="{48B35937-978C-466E-B82D-858CA7E51639}" type="presOf" srcId="{7E5996F6-8960-4280-81AF-F3803D3545B4}" destId="{86A1BEAB-897A-4686-B04D-2547CB9ACE02}" srcOrd="0" destOrd="0" presId="urn:microsoft.com/office/officeart/2005/8/layout/orgChart1"/>
    <dgm:cxn modelId="{8AE81A39-CB6C-46AB-9B63-E2FC672FE383}" type="presOf" srcId="{1EAC32C5-68A8-46D6-8FD0-1D3F8A7FCA39}" destId="{C9E676F0-F7EA-45F2-9E84-BE9A909E6E72}" srcOrd="0" destOrd="0" presId="urn:microsoft.com/office/officeart/2005/8/layout/orgChart1"/>
    <dgm:cxn modelId="{CB09B539-0E6A-45AA-9528-1A9C9EDEBCB0}" type="presOf" srcId="{9D991A5B-51BE-4965-8DDC-9EC8EB5D94F6}" destId="{82C3B70B-6E96-4323-AC9F-30F2D4BD7CCD}" srcOrd="0" destOrd="0" presId="urn:microsoft.com/office/officeart/2005/8/layout/orgChart1"/>
    <dgm:cxn modelId="{B2584D3A-8124-41AF-9B5F-B06FCF57E9A3}" type="presOf" srcId="{E3C85853-62D8-4AE2-805E-7D95AD5C4E00}" destId="{6E237177-815A-44BE-A071-9D28D7210C01}" srcOrd="0" destOrd="0" presId="urn:microsoft.com/office/officeart/2005/8/layout/orgChart1"/>
    <dgm:cxn modelId="{3087A85B-514D-4A73-A027-F44073B1AC78}" type="presOf" srcId="{167E51CA-1FEE-4329-BA6C-28F7FDBB7F53}" destId="{30C3430B-F0E0-4C54-9278-CE9904EB473A}" srcOrd="0" destOrd="0" presId="urn:microsoft.com/office/officeart/2005/8/layout/orgChart1"/>
    <dgm:cxn modelId="{6231BC5D-14DB-4D3F-A0E2-BF84B3E7630E}" srcId="{C1B418CC-4F93-4446-834D-3570C47B70D1}" destId="{23C50DB7-AA64-4145-9157-20BDE9756DF0}" srcOrd="1" destOrd="0" parTransId="{DE134BD4-1AAF-494E-95D7-26899E0FFAD0}" sibTransId="{EDB7A352-620F-4C9E-89BC-C8FA881AD175}"/>
    <dgm:cxn modelId="{96C54042-07E4-41D7-992B-9C677AAF44D4}" type="presOf" srcId="{8016F6C6-2E94-4F1D-A35B-727B0E9962BF}" destId="{C39E1B13-AF14-4808-B0B7-111401E56E4E}" srcOrd="0" destOrd="0" presId="urn:microsoft.com/office/officeart/2005/8/layout/orgChart1"/>
    <dgm:cxn modelId="{DE2C086A-35C9-4A77-AB34-10F562234D82}" srcId="{C1B418CC-4F93-4446-834D-3570C47B70D1}" destId="{AF115E32-EDE1-43E1-BB23-4730C1748B87}" srcOrd="0" destOrd="0" parTransId="{F7DF958C-6BA8-4DF6-A8CB-7897F8BCDE9A}" sibTransId="{C59930E5-4CC1-497E-9C60-B5C53223BB12}"/>
    <dgm:cxn modelId="{CC68526B-C7E6-4FFA-9014-8DA5993D999E}" type="presOf" srcId="{C1B418CC-4F93-4446-834D-3570C47B70D1}" destId="{EE39B738-1743-41FB-9CD5-CF1EEEDBB817}" srcOrd="0" destOrd="0" presId="urn:microsoft.com/office/officeart/2005/8/layout/orgChart1"/>
    <dgm:cxn modelId="{5C42974B-2A2D-4E22-BDE6-50DB87FA2379}" type="presOf" srcId="{E2C7BA47-AEC7-4079-BF9E-E499BDAFF6BF}" destId="{C370D77C-A4B8-40D9-A02C-39D3E5AA9C99}" srcOrd="1" destOrd="0" presId="urn:microsoft.com/office/officeart/2005/8/layout/orgChart1"/>
    <dgm:cxn modelId="{3B6AF94C-45FB-42FE-B6EE-CDEF01369CBF}" type="presOf" srcId="{F7DF958C-6BA8-4DF6-A8CB-7897F8BCDE9A}" destId="{ACEC5080-4551-45AB-8FC1-C9AB6833BE29}" srcOrd="0" destOrd="0" presId="urn:microsoft.com/office/officeart/2005/8/layout/orgChart1"/>
    <dgm:cxn modelId="{2BA31F4E-A680-4AEE-A675-A10B9F9B7079}" type="presOf" srcId="{DE134BD4-1AAF-494E-95D7-26899E0FFAD0}" destId="{A2F18CEA-76B2-4FFF-B92E-4AD3EFC4D6D5}" srcOrd="0" destOrd="0" presId="urn:microsoft.com/office/officeart/2005/8/layout/orgChart1"/>
    <dgm:cxn modelId="{D835106F-682E-42A2-8A35-716B93946E7F}" type="presOf" srcId="{23C50DB7-AA64-4145-9157-20BDE9756DF0}" destId="{3C51AE13-097B-4213-9A63-D935AD0C8D10}" srcOrd="1" destOrd="0" presId="urn:microsoft.com/office/officeart/2005/8/layout/orgChart1"/>
    <dgm:cxn modelId="{0C5FF275-02EF-450C-8AB3-F2160D076184}" srcId="{462DF6F6-3FAD-49D3-9C00-AE32A3FE29B4}" destId="{E2C7BA47-AEC7-4079-BF9E-E499BDAFF6BF}" srcOrd="3" destOrd="0" parTransId="{167E51CA-1FEE-4329-BA6C-28F7FDBB7F53}" sibTransId="{6625E2F7-B866-4AD3-B6FE-B8AD497BE87E}"/>
    <dgm:cxn modelId="{D263227A-554E-4B92-A0A3-AA428EDD6CBE}" type="presOf" srcId="{BD525B9E-9B76-4A13-BFDA-D55677B314BF}" destId="{270BBC85-DFDB-464E-A447-7E0908E73420}" srcOrd="0" destOrd="0" presId="urn:microsoft.com/office/officeart/2005/8/layout/orgChart1"/>
    <dgm:cxn modelId="{4DF8067D-11FF-421F-AC6E-E5DA82FBFB13}" type="presOf" srcId="{E2C7BA47-AEC7-4079-BF9E-E499BDAFF6BF}" destId="{9F25CD87-1E38-494A-8B06-521185E2A9C0}" srcOrd="0" destOrd="0" presId="urn:microsoft.com/office/officeart/2005/8/layout/orgChart1"/>
    <dgm:cxn modelId="{63A9A77F-CBFE-4661-9648-C08E9BAA394A}" type="presOf" srcId="{E45B5A10-E34B-426E-8BFD-F4BAD6D4BF88}" destId="{FAA88724-F546-415A-B6AA-65DE48B222C1}" srcOrd="0" destOrd="0" presId="urn:microsoft.com/office/officeart/2005/8/layout/orgChart1"/>
    <dgm:cxn modelId="{60488484-7DCD-42C9-909B-CDBD5E4E5A24}" srcId="{E45B5A10-E34B-426E-8BFD-F4BAD6D4BF88}" destId="{C1B418CC-4F93-4446-834D-3570C47B70D1}" srcOrd="2" destOrd="0" parTransId="{E8308C58-3315-4CD0-B1FB-219BFAE201BB}" sibTransId="{9E08B2AB-BBFE-4D15-B3E9-4A1FA5AA9A16}"/>
    <dgm:cxn modelId="{D14B9D8D-6A98-41C7-836B-70607A35B95B}" type="presOf" srcId="{9D991A5B-51BE-4965-8DDC-9EC8EB5D94F6}" destId="{ECEEE2DF-4047-4148-A097-311797EA932B}" srcOrd="1" destOrd="0" presId="urn:microsoft.com/office/officeart/2005/8/layout/orgChart1"/>
    <dgm:cxn modelId="{B08C398E-6F57-4661-A3C1-DF96FEE1AFF5}" srcId="{6A766ADD-577A-40A6-A107-7560548140B2}" destId="{5F98C809-45A6-488D-BC95-08DCF0310AEE}" srcOrd="0" destOrd="0" parTransId="{9B878E24-C727-461F-9D14-3209ADD5B9D6}" sibTransId="{B7DB6B6E-FEBF-4C5B-9D0D-6B1053EBF939}"/>
    <dgm:cxn modelId="{53C68F8F-5174-4CC0-87DD-A5917E77EE43}" type="presOf" srcId="{23C50DB7-AA64-4145-9157-20BDE9756DF0}" destId="{7F99FBDD-2F7B-46A6-BF21-D56287432A45}" srcOrd="0" destOrd="0" presId="urn:microsoft.com/office/officeart/2005/8/layout/orgChart1"/>
    <dgm:cxn modelId="{C50D8190-6D58-4B27-BA3C-B1D203CD7318}" srcId="{6A766ADD-577A-40A6-A107-7560548140B2}" destId="{059A0696-F740-4D6C-B3B5-597FC8319445}" srcOrd="1" destOrd="0" parTransId="{374EAD9C-4E19-4967-B1EB-F8647B4DC3A0}" sibTransId="{D2425CE7-A5A5-486A-B2E4-ECBB3C52CD38}"/>
    <dgm:cxn modelId="{FFA43491-59A9-40A8-8948-3665528C888D}" type="presOf" srcId="{5F98C809-45A6-488D-BC95-08DCF0310AEE}" destId="{4A8F2ED1-D273-43C3-A830-AFC6013156D1}" srcOrd="1" destOrd="0" presId="urn:microsoft.com/office/officeart/2005/8/layout/orgChart1"/>
    <dgm:cxn modelId="{31EEFF9C-7B6F-4284-A513-27D789A0AF2C}" type="presOf" srcId="{7E5996F6-8960-4280-81AF-F3803D3545B4}" destId="{A3B2E767-DB90-48C6-8EB9-1632EF4A12FE}" srcOrd="1" destOrd="0" presId="urn:microsoft.com/office/officeart/2005/8/layout/orgChart1"/>
    <dgm:cxn modelId="{E553D6A1-2B9E-4CB3-99F0-C6938B3C1A0C}" srcId="{462DF6F6-3FAD-49D3-9C00-AE32A3FE29B4}" destId="{6A766ADD-577A-40A6-A107-7560548140B2}" srcOrd="1" destOrd="0" parTransId="{73EF5DB1-2762-4793-BB9A-F9B8E8DE3EBA}" sibTransId="{202205CA-B3E4-40F8-8998-AD7330168184}"/>
    <dgm:cxn modelId="{2008B2A9-BDBF-4DC2-BF25-2EF2FA07BD8C}" type="presOf" srcId="{C1B418CC-4F93-4446-834D-3570C47B70D1}" destId="{42DB8AA0-DA1D-4226-8869-1A275E7EFB48}" srcOrd="1" destOrd="0" presId="urn:microsoft.com/office/officeart/2005/8/layout/orgChart1"/>
    <dgm:cxn modelId="{0C8882AB-639C-4441-BBC4-CCBB090FC8CC}" type="presOf" srcId="{C736A817-6B30-4757-87F1-09B6FD6B36A4}" destId="{59A65C3D-9574-4DC6-9499-278DF06CCC47}" srcOrd="1" destOrd="0" presId="urn:microsoft.com/office/officeart/2005/8/layout/orgChart1"/>
    <dgm:cxn modelId="{AF4C20AC-1E04-463F-B88A-7065551DAFEC}" type="presOf" srcId="{AF115E32-EDE1-43E1-BB23-4730C1748B87}" destId="{FE86FC89-C700-477C-A0F2-1824608170A6}" srcOrd="0" destOrd="0" presId="urn:microsoft.com/office/officeart/2005/8/layout/orgChart1"/>
    <dgm:cxn modelId="{485759AE-9B96-4E0A-83D4-EAFB5167C265}" srcId="{04A22869-58B7-4AB9-A179-5089E8DB5D1A}" destId="{8016F6C6-2E94-4F1D-A35B-727B0E9962BF}" srcOrd="1" destOrd="0" parTransId="{C8BDB8C2-95CA-4AB7-B4BC-6DF8FB01A506}" sibTransId="{EA7BA4B3-2E22-4EA7-A7CE-1F640EEE2DEC}"/>
    <dgm:cxn modelId="{9CA610B2-A4EF-4CFB-B449-76659CF2B29D}" srcId="{E45B5A10-E34B-426E-8BFD-F4BAD6D4BF88}" destId="{462DF6F6-3FAD-49D3-9C00-AE32A3FE29B4}" srcOrd="1" destOrd="0" parTransId="{025CC572-F935-4D7D-97D2-DBE0C77C0670}" sibTransId="{1CD3FA11-DC46-4354-AFCA-F5B8D75FFFA6}"/>
    <dgm:cxn modelId="{6E832EB4-221D-4D44-AEB7-FFED2A8F3165}" type="presOf" srcId="{AF115E32-EDE1-43E1-BB23-4730C1748B87}" destId="{00BAD2A1-CA4E-4470-9ECF-6A4DBB8AEED7}" srcOrd="1" destOrd="0" presId="urn:microsoft.com/office/officeart/2005/8/layout/orgChart1"/>
    <dgm:cxn modelId="{E3A20AB5-620B-47C3-BDA1-5CF38505CEF0}" type="presOf" srcId="{BD525B9E-9B76-4A13-BFDA-D55677B314BF}" destId="{015C078E-8B4F-4084-9389-85879283B748}" srcOrd="1" destOrd="0" presId="urn:microsoft.com/office/officeart/2005/8/layout/orgChart1"/>
    <dgm:cxn modelId="{5F4C67B6-3F74-42FC-8C00-12BC39349FBE}" type="presOf" srcId="{462DF6F6-3FAD-49D3-9C00-AE32A3FE29B4}" destId="{5E17FF91-0FD7-4810-9F8B-B960859DB840}" srcOrd="0" destOrd="0" presId="urn:microsoft.com/office/officeart/2005/8/layout/orgChart1"/>
    <dgm:cxn modelId="{01E9DCC4-EF18-43D2-80C0-2B6C29A73AC1}" type="presOf" srcId="{059A0696-F740-4D6C-B3B5-597FC8319445}" destId="{AA412FEE-2061-414E-BB18-62BB0332837E}" srcOrd="0" destOrd="0" presId="urn:microsoft.com/office/officeart/2005/8/layout/orgChart1"/>
    <dgm:cxn modelId="{AB106EC7-840D-4CA1-B1C3-CC552604D247}" type="presOf" srcId="{1EAC32C5-68A8-46D6-8FD0-1D3F8A7FCA39}" destId="{012C6655-EBA4-4014-897C-5EBC79290469}" srcOrd="1" destOrd="0" presId="urn:microsoft.com/office/officeart/2005/8/layout/orgChart1"/>
    <dgm:cxn modelId="{DAF59ACC-5D1A-48C4-AFD8-E37712AD31A7}" srcId="{04A22869-58B7-4AB9-A179-5089E8DB5D1A}" destId="{E45B5A10-E34B-426E-8BFD-F4BAD6D4BF88}" srcOrd="0" destOrd="0" parTransId="{B48940E4-6F5F-471F-801F-EEC4741B2E5B}" sibTransId="{C3E4E87F-8D77-4209-9CDD-ED9C84EE292F}"/>
    <dgm:cxn modelId="{6C68C3CC-D4D3-434B-9DD4-D3C5B82F764C}" type="presOf" srcId="{74C79381-6700-4816-8523-9BF72E7A1256}" destId="{EE4F6ACE-88B5-49EB-A8CC-3BB632EE00B3}" srcOrd="0" destOrd="0" presId="urn:microsoft.com/office/officeart/2005/8/layout/orgChart1"/>
    <dgm:cxn modelId="{C14B39D0-2115-4326-8131-D060F531B161}" type="presOf" srcId="{9B878E24-C727-461F-9D14-3209ADD5B9D6}" destId="{910D24E6-A302-4BDE-B77B-943D1339E6FC}" srcOrd="0" destOrd="0" presId="urn:microsoft.com/office/officeart/2005/8/layout/orgChart1"/>
    <dgm:cxn modelId="{4F6776D9-7B93-4CA0-8FA5-A03EAF777392}" type="presOf" srcId="{78CCF500-B22F-486F-A191-E5623A802559}" destId="{6D56E1DA-E8F3-4FAE-87F6-DABEF0BC0D85}" srcOrd="1" destOrd="0" presId="urn:microsoft.com/office/officeart/2005/8/layout/orgChart1"/>
    <dgm:cxn modelId="{22EC8BD9-9B48-40FA-AEF7-AD16DD0BE173}" type="presOf" srcId="{6A766ADD-577A-40A6-A107-7560548140B2}" destId="{52A29889-D2F5-4D81-80BF-0083186D44DE}" srcOrd="1" destOrd="0" presId="urn:microsoft.com/office/officeart/2005/8/layout/orgChart1"/>
    <dgm:cxn modelId="{1A0EADDD-50D2-49DB-8DED-D07B8D8A3826}" srcId="{E45B5A10-E34B-426E-8BFD-F4BAD6D4BF88}" destId="{C736A817-6B30-4757-87F1-09B6FD6B36A4}" srcOrd="0" destOrd="0" parTransId="{D9298930-4821-4516-9447-B9BCCFDE8D8D}" sibTransId="{B1714CC0-6BED-4C85-813B-7765A771CB96}"/>
    <dgm:cxn modelId="{F42BADE5-B9C0-44C5-BC09-E9A98503FF2A}" type="presOf" srcId="{025CC572-F935-4D7D-97D2-DBE0C77C0670}" destId="{8D8DE0D7-3C75-44F0-8929-D7A4E43FB8AE}" srcOrd="0" destOrd="0" presId="urn:microsoft.com/office/officeart/2005/8/layout/orgChart1"/>
    <dgm:cxn modelId="{D28198E7-4CF4-4394-8658-69500347A453}" type="presOf" srcId="{059A0696-F740-4D6C-B3B5-597FC8319445}" destId="{B89EB4FB-8E63-442D-87D6-5BE9730CC6A8}" srcOrd="1" destOrd="0" presId="urn:microsoft.com/office/officeart/2005/8/layout/orgChart1"/>
    <dgm:cxn modelId="{E99089E9-A9E7-4B60-BF89-4C5B31D09757}" type="presOf" srcId="{5F98C809-45A6-488D-BC95-08DCF0310AEE}" destId="{804DAFDC-3409-47F1-8F18-ED06B7DDB024}" srcOrd="0" destOrd="0" presId="urn:microsoft.com/office/officeart/2005/8/layout/orgChart1"/>
    <dgm:cxn modelId="{9447E6EA-16E8-4F2B-8C68-53B02A3CB988}" type="presOf" srcId="{A158555A-3F0D-4852-B2D7-89F8187353AE}" destId="{1D072883-CA7A-459D-8D3E-F6691D5A773D}" srcOrd="0" destOrd="0" presId="urn:microsoft.com/office/officeart/2005/8/layout/orgChart1"/>
    <dgm:cxn modelId="{AF157BF3-8198-42AC-AC6D-7B67107FC49D}" srcId="{C736A817-6B30-4757-87F1-09B6FD6B36A4}" destId="{78CCF500-B22F-486F-A191-E5623A802559}" srcOrd="2" destOrd="0" parTransId="{8BA7E64C-2C91-4BFC-904D-2938A3C61078}" sibTransId="{673215DD-8B22-44DA-A264-FF5585E72191}"/>
    <dgm:cxn modelId="{4F6B89FF-B9DF-4E4C-B768-8760D0A61CCB}" type="presOf" srcId="{8BA7E64C-2C91-4BFC-904D-2938A3C61078}" destId="{BE8DC287-004E-4EDF-9B6E-FDC6EA2388CC}" srcOrd="0" destOrd="0" presId="urn:microsoft.com/office/officeart/2005/8/layout/orgChart1"/>
    <dgm:cxn modelId="{AF701056-A79B-444F-AA26-2E2B7373A42E}" type="presParOf" srcId="{608C8B50-A517-4866-854B-AA686BC01CA1}" destId="{F0153B62-6FD7-4222-ADB2-B891DFBABF28}" srcOrd="0" destOrd="0" presId="urn:microsoft.com/office/officeart/2005/8/layout/orgChart1"/>
    <dgm:cxn modelId="{43D699FB-7953-4504-9700-FEE2AD4FB206}" type="presParOf" srcId="{F0153B62-6FD7-4222-ADB2-B891DFBABF28}" destId="{FCBAB987-1129-48F0-9E60-684411EFA075}" srcOrd="0" destOrd="0" presId="urn:microsoft.com/office/officeart/2005/8/layout/orgChart1"/>
    <dgm:cxn modelId="{97B5B9D1-A398-47A2-A7D5-153992D31657}" type="presParOf" srcId="{FCBAB987-1129-48F0-9E60-684411EFA075}" destId="{FAA88724-F546-415A-B6AA-65DE48B222C1}" srcOrd="0" destOrd="0" presId="urn:microsoft.com/office/officeart/2005/8/layout/orgChart1"/>
    <dgm:cxn modelId="{266715A6-2513-4C67-B33A-A12DCE7BA12E}" type="presParOf" srcId="{FCBAB987-1129-48F0-9E60-684411EFA075}" destId="{590EA84C-DA1D-4AFC-BFF2-F8B515CE23AF}" srcOrd="1" destOrd="0" presId="urn:microsoft.com/office/officeart/2005/8/layout/orgChart1"/>
    <dgm:cxn modelId="{CDE2AD3E-D8E4-4FA9-8B78-2A92A7F34C4A}" type="presParOf" srcId="{F0153B62-6FD7-4222-ADB2-B891DFBABF28}" destId="{F855FF84-4CF8-43F4-A8C8-BFE93DAC678A}" srcOrd="1" destOrd="0" presId="urn:microsoft.com/office/officeart/2005/8/layout/orgChart1"/>
    <dgm:cxn modelId="{BEE244AB-401C-437A-8EE4-DF96B28A9704}" type="presParOf" srcId="{F855FF84-4CF8-43F4-A8C8-BFE93DAC678A}" destId="{124A332B-7269-4239-A7A0-BAA78D92283F}" srcOrd="0" destOrd="0" presId="urn:microsoft.com/office/officeart/2005/8/layout/orgChart1"/>
    <dgm:cxn modelId="{BEBD1870-6200-4588-AE4D-967D28594960}" type="presParOf" srcId="{F855FF84-4CF8-43F4-A8C8-BFE93DAC678A}" destId="{89E85A68-2B84-4454-A973-6FD0C49E420A}" srcOrd="1" destOrd="0" presId="urn:microsoft.com/office/officeart/2005/8/layout/orgChart1"/>
    <dgm:cxn modelId="{EF34E361-57F7-4337-BCB7-5AF2E411E884}" type="presParOf" srcId="{89E85A68-2B84-4454-A973-6FD0C49E420A}" destId="{C30DBA88-1120-43F8-BDBD-64BDE5E4D324}" srcOrd="0" destOrd="0" presId="urn:microsoft.com/office/officeart/2005/8/layout/orgChart1"/>
    <dgm:cxn modelId="{C0A9066A-E26E-4EF5-839D-B4B692F8091F}" type="presParOf" srcId="{C30DBA88-1120-43F8-BDBD-64BDE5E4D324}" destId="{0CB6EEC9-5406-40F1-B0D0-B100E3086AC7}" srcOrd="0" destOrd="0" presId="urn:microsoft.com/office/officeart/2005/8/layout/orgChart1"/>
    <dgm:cxn modelId="{A365A8AA-C65E-4B88-B325-85E76EB4E4BF}" type="presParOf" srcId="{C30DBA88-1120-43F8-BDBD-64BDE5E4D324}" destId="{59A65C3D-9574-4DC6-9499-278DF06CCC47}" srcOrd="1" destOrd="0" presId="urn:microsoft.com/office/officeart/2005/8/layout/orgChart1"/>
    <dgm:cxn modelId="{3EDDBD07-8C61-4C5C-BBB6-5D98D150181E}" type="presParOf" srcId="{89E85A68-2B84-4454-A973-6FD0C49E420A}" destId="{C63923B0-75AD-488A-AD8E-3C7C826BA8E3}" srcOrd="1" destOrd="0" presId="urn:microsoft.com/office/officeart/2005/8/layout/orgChart1"/>
    <dgm:cxn modelId="{EFD91361-7990-4B34-A2EE-F2B6C873AEDD}" type="presParOf" srcId="{C63923B0-75AD-488A-AD8E-3C7C826BA8E3}" destId="{1D072883-CA7A-459D-8D3E-F6691D5A773D}" srcOrd="0" destOrd="0" presId="urn:microsoft.com/office/officeart/2005/8/layout/orgChart1"/>
    <dgm:cxn modelId="{1D606CED-CE46-4D78-A25E-30D690B42F18}" type="presParOf" srcId="{C63923B0-75AD-488A-AD8E-3C7C826BA8E3}" destId="{75500E8F-1DEE-4BCA-8BDB-40046C509696}" srcOrd="1" destOrd="0" presId="urn:microsoft.com/office/officeart/2005/8/layout/orgChart1"/>
    <dgm:cxn modelId="{499A1E6A-0907-434F-BA58-0AF574F9015F}" type="presParOf" srcId="{75500E8F-1DEE-4BCA-8BDB-40046C509696}" destId="{BD1075BB-3543-4E0A-B589-ABF93098EAB7}" srcOrd="0" destOrd="0" presId="urn:microsoft.com/office/officeart/2005/8/layout/orgChart1"/>
    <dgm:cxn modelId="{8031B9C1-0F51-4CB0-96FA-9C55C1EDF4D5}" type="presParOf" srcId="{BD1075BB-3543-4E0A-B589-ABF93098EAB7}" destId="{C9E676F0-F7EA-45F2-9E84-BE9A909E6E72}" srcOrd="0" destOrd="0" presId="urn:microsoft.com/office/officeart/2005/8/layout/orgChart1"/>
    <dgm:cxn modelId="{B1BF42AA-392B-47B9-BF48-8AC101041D38}" type="presParOf" srcId="{BD1075BB-3543-4E0A-B589-ABF93098EAB7}" destId="{012C6655-EBA4-4014-897C-5EBC79290469}" srcOrd="1" destOrd="0" presId="urn:microsoft.com/office/officeart/2005/8/layout/orgChart1"/>
    <dgm:cxn modelId="{D1C47A0F-A3F6-4F9D-9937-D04C1667D53D}" type="presParOf" srcId="{75500E8F-1DEE-4BCA-8BDB-40046C509696}" destId="{B4BDF755-626D-4EDC-BD2A-C3906DB86D8D}" srcOrd="1" destOrd="0" presId="urn:microsoft.com/office/officeart/2005/8/layout/orgChart1"/>
    <dgm:cxn modelId="{429D266B-BCB5-4A27-AB4C-203244B2AE54}" type="presParOf" srcId="{75500E8F-1DEE-4BCA-8BDB-40046C509696}" destId="{BE309034-611A-4F79-8C89-4EA3BB58520E}" srcOrd="2" destOrd="0" presId="urn:microsoft.com/office/officeart/2005/8/layout/orgChart1"/>
    <dgm:cxn modelId="{02D3352E-A5DD-445F-B1F5-BF31BA145362}" type="presParOf" srcId="{C63923B0-75AD-488A-AD8E-3C7C826BA8E3}" destId="{EE4F6ACE-88B5-49EB-A8CC-3BB632EE00B3}" srcOrd="2" destOrd="0" presId="urn:microsoft.com/office/officeart/2005/8/layout/orgChart1"/>
    <dgm:cxn modelId="{AFA4DE39-E12B-4510-8920-0F757BE1BD70}" type="presParOf" srcId="{C63923B0-75AD-488A-AD8E-3C7C826BA8E3}" destId="{FF1751C8-49E8-42F3-AAFA-6A49BF6344E5}" srcOrd="3" destOrd="0" presId="urn:microsoft.com/office/officeart/2005/8/layout/orgChart1"/>
    <dgm:cxn modelId="{3F049A35-FAC2-4F33-AAF7-8DBCF7502420}" type="presParOf" srcId="{FF1751C8-49E8-42F3-AAFA-6A49BF6344E5}" destId="{FFFE7C58-90D3-471B-A71D-C695C5DE3A6C}" srcOrd="0" destOrd="0" presId="urn:microsoft.com/office/officeart/2005/8/layout/orgChart1"/>
    <dgm:cxn modelId="{F02288F2-D372-49FB-8FDE-0CECA15870CB}" type="presParOf" srcId="{FFFE7C58-90D3-471B-A71D-C695C5DE3A6C}" destId="{270BBC85-DFDB-464E-A447-7E0908E73420}" srcOrd="0" destOrd="0" presId="urn:microsoft.com/office/officeart/2005/8/layout/orgChart1"/>
    <dgm:cxn modelId="{A4FCA9AC-D668-450B-900C-9146638E28D0}" type="presParOf" srcId="{FFFE7C58-90D3-471B-A71D-C695C5DE3A6C}" destId="{015C078E-8B4F-4084-9389-85879283B748}" srcOrd="1" destOrd="0" presId="urn:microsoft.com/office/officeart/2005/8/layout/orgChart1"/>
    <dgm:cxn modelId="{8ECB49E1-9DD8-46B5-BEB3-8404AB0F5082}" type="presParOf" srcId="{FF1751C8-49E8-42F3-AAFA-6A49BF6344E5}" destId="{F03FC5B8-AFCE-49CC-9E1A-6F21E4DC6F70}" srcOrd="1" destOrd="0" presId="urn:microsoft.com/office/officeart/2005/8/layout/orgChart1"/>
    <dgm:cxn modelId="{F30A7B89-A2E7-49FD-853E-494CCD11EF65}" type="presParOf" srcId="{FF1751C8-49E8-42F3-AAFA-6A49BF6344E5}" destId="{016E23EE-0390-49E5-BCA9-DCF486ACBB23}" srcOrd="2" destOrd="0" presId="urn:microsoft.com/office/officeart/2005/8/layout/orgChart1"/>
    <dgm:cxn modelId="{71EE8B66-45C4-447D-9D41-67EDA594E0FF}" type="presParOf" srcId="{C63923B0-75AD-488A-AD8E-3C7C826BA8E3}" destId="{BE8DC287-004E-4EDF-9B6E-FDC6EA2388CC}" srcOrd="4" destOrd="0" presId="urn:microsoft.com/office/officeart/2005/8/layout/orgChart1"/>
    <dgm:cxn modelId="{4B282FFF-7818-4836-9007-119129C00B10}" type="presParOf" srcId="{C63923B0-75AD-488A-AD8E-3C7C826BA8E3}" destId="{B2ADE2FF-3DB1-4D3D-A09C-5AAC13ECAC61}" srcOrd="5" destOrd="0" presId="urn:microsoft.com/office/officeart/2005/8/layout/orgChart1"/>
    <dgm:cxn modelId="{7551591A-2DAD-4B32-B0CA-B0D47300266E}" type="presParOf" srcId="{B2ADE2FF-3DB1-4D3D-A09C-5AAC13ECAC61}" destId="{752B97FD-4943-4867-AB5C-CEC2CA8817E1}" srcOrd="0" destOrd="0" presId="urn:microsoft.com/office/officeart/2005/8/layout/orgChart1"/>
    <dgm:cxn modelId="{9319AEE7-4A1D-4B0C-870A-1BE4FD6AC9A3}" type="presParOf" srcId="{752B97FD-4943-4867-AB5C-CEC2CA8817E1}" destId="{0958BA20-AF45-4080-B897-46BB779C5013}" srcOrd="0" destOrd="0" presId="urn:microsoft.com/office/officeart/2005/8/layout/orgChart1"/>
    <dgm:cxn modelId="{EC7F5226-1C59-472A-9A8D-3826D02320C8}" type="presParOf" srcId="{752B97FD-4943-4867-AB5C-CEC2CA8817E1}" destId="{6D56E1DA-E8F3-4FAE-87F6-DABEF0BC0D85}" srcOrd="1" destOrd="0" presId="urn:microsoft.com/office/officeart/2005/8/layout/orgChart1"/>
    <dgm:cxn modelId="{0B1EE60B-AD44-4899-89B1-533BDC224E83}" type="presParOf" srcId="{B2ADE2FF-3DB1-4D3D-A09C-5AAC13ECAC61}" destId="{DE513D3E-1713-40DB-B286-AC2879795A16}" srcOrd="1" destOrd="0" presId="urn:microsoft.com/office/officeart/2005/8/layout/orgChart1"/>
    <dgm:cxn modelId="{A9885511-F1B3-484A-A6CD-762933634A24}" type="presParOf" srcId="{B2ADE2FF-3DB1-4D3D-A09C-5AAC13ECAC61}" destId="{8A077186-D9F0-4D8C-B0FF-7F50882A8F55}" srcOrd="2" destOrd="0" presId="urn:microsoft.com/office/officeart/2005/8/layout/orgChart1"/>
    <dgm:cxn modelId="{6F62D5CA-43BA-4707-8407-2770989A0246}" type="presParOf" srcId="{89E85A68-2B84-4454-A973-6FD0C49E420A}" destId="{B347C0B3-D1AE-4BFD-9387-7E099100CEC2}" srcOrd="2" destOrd="0" presId="urn:microsoft.com/office/officeart/2005/8/layout/orgChart1"/>
    <dgm:cxn modelId="{270EEF48-5A69-4653-9CA8-35A07E9688BC}" type="presParOf" srcId="{F855FF84-4CF8-43F4-A8C8-BFE93DAC678A}" destId="{8D8DE0D7-3C75-44F0-8929-D7A4E43FB8AE}" srcOrd="2" destOrd="0" presId="urn:microsoft.com/office/officeart/2005/8/layout/orgChart1"/>
    <dgm:cxn modelId="{C5D3886F-E01A-47D0-858D-602FEF636883}" type="presParOf" srcId="{F855FF84-4CF8-43F4-A8C8-BFE93DAC678A}" destId="{D03C2154-BCD0-42F7-A21E-06DF736750FA}" srcOrd="3" destOrd="0" presId="urn:microsoft.com/office/officeart/2005/8/layout/orgChart1"/>
    <dgm:cxn modelId="{EA8AF683-B364-4CF5-8932-8504278EA695}" type="presParOf" srcId="{D03C2154-BCD0-42F7-A21E-06DF736750FA}" destId="{B0DEA729-9B30-4A93-8F83-7FBCDD639570}" srcOrd="0" destOrd="0" presId="urn:microsoft.com/office/officeart/2005/8/layout/orgChart1"/>
    <dgm:cxn modelId="{A176DA75-6DA5-47EA-8C24-C7DB81BE09C2}" type="presParOf" srcId="{B0DEA729-9B30-4A93-8F83-7FBCDD639570}" destId="{5E17FF91-0FD7-4810-9F8B-B960859DB840}" srcOrd="0" destOrd="0" presId="urn:microsoft.com/office/officeart/2005/8/layout/orgChart1"/>
    <dgm:cxn modelId="{2BED0828-0166-4DCE-B27A-FFF2ECEDE792}" type="presParOf" srcId="{B0DEA729-9B30-4A93-8F83-7FBCDD639570}" destId="{6A7F2611-7D60-4617-8837-74E8010A5409}" srcOrd="1" destOrd="0" presId="urn:microsoft.com/office/officeart/2005/8/layout/orgChart1"/>
    <dgm:cxn modelId="{5F19EBFF-597B-474F-B291-9E94B13DD5EA}" type="presParOf" srcId="{D03C2154-BCD0-42F7-A21E-06DF736750FA}" destId="{03122417-2E23-428D-9EE6-4046DCDE6AEF}" srcOrd="1" destOrd="0" presId="urn:microsoft.com/office/officeart/2005/8/layout/orgChart1"/>
    <dgm:cxn modelId="{0155BDB8-7875-42CC-A918-BAC087214B1E}" type="presParOf" srcId="{03122417-2E23-428D-9EE6-4046DCDE6AEF}" destId="{6E237177-815A-44BE-A071-9D28D7210C01}" srcOrd="0" destOrd="0" presId="urn:microsoft.com/office/officeart/2005/8/layout/orgChart1"/>
    <dgm:cxn modelId="{A3CD599D-B8F3-431A-8BC0-3963CC3BABDA}" type="presParOf" srcId="{03122417-2E23-428D-9EE6-4046DCDE6AEF}" destId="{62025423-2E5F-42DD-A152-EE335C7F8867}" srcOrd="1" destOrd="0" presId="urn:microsoft.com/office/officeart/2005/8/layout/orgChart1"/>
    <dgm:cxn modelId="{1D46159C-7F9C-4B63-92EF-F93345E5E5A7}" type="presParOf" srcId="{62025423-2E5F-42DD-A152-EE335C7F8867}" destId="{CE22E758-A31C-436E-AF78-49648CBC4A57}" srcOrd="0" destOrd="0" presId="urn:microsoft.com/office/officeart/2005/8/layout/orgChart1"/>
    <dgm:cxn modelId="{BF4EBF91-C03C-4828-B862-09425D36085C}" type="presParOf" srcId="{CE22E758-A31C-436E-AF78-49648CBC4A57}" destId="{82C3B70B-6E96-4323-AC9F-30F2D4BD7CCD}" srcOrd="0" destOrd="0" presId="urn:microsoft.com/office/officeart/2005/8/layout/orgChart1"/>
    <dgm:cxn modelId="{0AEB8AC9-8CB2-46CD-9E9C-F57C04201FE4}" type="presParOf" srcId="{CE22E758-A31C-436E-AF78-49648CBC4A57}" destId="{ECEEE2DF-4047-4148-A097-311797EA932B}" srcOrd="1" destOrd="0" presId="urn:microsoft.com/office/officeart/2005/8/layout/orgChart1"/>
    <dgm:cxn modelId="{0BC634A9-541A-49C6-A756-D529A3120CA9}" type="presParOf" srcId="{62025423-2E5F-42DD-A152-EE335C7F8867}" destId="{843E848E-E6E3-4088-BCB8-C23AA1C63791}" srcOrd="1" destOrd="0" presId="urn:microsoft.com/office/officeart/2005/8/layout/orgChart1"/>
    <dgm:cxn modelId="{165A179F-9300-4F8A-BD6E-88E5EA14C66C}" type="presParOf" srcId="{62025423-2E5F-42DD-A152-EE335C7F8867}" destId="{A5B468D2-3B21-4F1E-AF5E-7F079B941BFC}" srcOrd="2" destOrd="0" presId="urn:microsoft.com/office/officeart/2005/8/layout/orgChart1"/>
    <dgm:cxn modelId="{31817755-11F1-41F3-A475-62F6CA760505}" type="presParOf" srcId="{03122417-2E23-428D-9EE6-4046DCDE6AEF}" destId="{440E51B4-42BB-4852-854B-2A9D64649767}" srcOrd="2" destOrd="0" presId="urn:microsoft.com/office/officeart/2005/8/layout/orgChart1"/>
    <dgm:cxn modelId="{D3B88AEE-37CF-4E1B-8C0C-96911A17441C}" type="presParOf" srcId="{03122417-2E23-428D-9EE6-4046DCDE6AEF}" destId="{0C9D6043-668B-43D8-9A3E-648474CE1C7A}" srcOrd="3" destOrd="0" presId="urn:microsoft.com/office/officeart/2005/8/layout/orgChart1"/>
    <dgm:cxn modelId="{0ED8E167-4010-4AFC-8376-8117899C2D74}" type="presParOf" srcId="{0C9D6043-668B-43D8-9A3E-648474CE1C7A}" destId="{3A9F45FA-EE92-447F-989F-3C25D77EAE03}" srcOrd="0" destOrd="0" presId="urn:microsoft.com/office/officeart/2005/8/layout/orgChart1"/>
    <dgm:cxn modelId="{9D4D3E48-16B0-46B3-8EDE-9ECADCE9FCFB}" type="presParOf" srcId="{3A9F45FA-EE92-447F-989F-3C25D77EAE03}" destId="{8146B68D-BEC5-4962-B3FD-814EEB9DA64E}" srcOrd="0" destOrd="0" presId="urn:microsoft.com/office/officeart/2005/8/layout/orgChart1"/>
    <dgm:cxn modelId="{BE401048-8611-492A-BAB4-28764F5B9C44}" type="presParOf" srcId="{3A9F45FA-EE92-447F-989F-3C25D77EAE03}" destId="{52A29889-D2F5-4D81-80BF-0083186D44DE}" srcOrd="1" destOrd="0" presId="urn:microsoft.com/office/officeart/2005/8/layout/orgChart1"/>
    <dgm:cxn modelId="{A4749A92-7E43-4989-B7D3-BC6D2F19D11A}" type="presParOf" srcId="{0C9D6043-668B-43D8-9A3E-648474CE1C7A}" destId="{C36CDE1F-D5FF-4B83-8577-F3B00F11CE17}" srcOrd="1" destOrd="0" presId="urn:microsoft.com/office/officeart/2005/8/layout/orgChart1"/>
    <dgm:cxn modelId="{016FA862-67D7-44C5-B1A1-C767A3BBCB90}" type="presParOf" srcId="{C36CDE1F-D5FF-4B83-8577-F3B00F11CE17}" destId="{910D24E6-A302-4BDE-B77B-943D1339E6FC}" srcOrd="0" destOrd="0" presId="urn:microsoft.com/office/officeart/2005/8/layout/orgChart1"/>
    <dgm:cxn modelId="{F40F43B9-3CC8-4F32-A61A-B3A27B2C325C}" type="presParOf" srcId="{C36CDE1F-D5FF-4B83-8577-F3B00F11CE17}" destId="{700E395D-2C20-402F-BC86-529BBBF90E71}" srcOrd="1" destOrd="0" presId="urn:microsoft.com/office/officeart/2005/8/layout/orgChart1"/>
    <dgm:cxn modelId="{EB734E67-FB01-48E3-9096-E0A79E9D5C9C}" type="presParOf" srcId="{700E395D-2C20-402F-BC86-529BBBF90E71}" destId="{7DC63BD8-D11B-474B-89EC-570CDEE99270}" srcOrd="0" destOrd="0" presId="urn:microsoft.com/office/officeart/2005/8/layout/orgChart1"/>
    <dgm:cxn modelId="{878BD76A-C350-4621-9DF6-FA2204900CD6}" type="presParOf" srcId="{7DC63BD8-D11B-474B-89EC-570CDEE99270}" destId="{804DAFDC-3409-47F1-8F18-ED06B7DDB024}" srcOrd="0" destOrd="0" presId="urn:microsoft.com/office/officeart/2005/8/layout/orgChart1"/>
    <dgm:cxn modelId="{70982C9E-DAFB-48CE-AAAB-EAB845273F04}" type="presParOf" srcId="{7DC63BD8-D11B-474B-89EC-570CDEE99270}" destId="{4A8F2ED1-D273-43C3-A830-AFC6013156D1}" srcOrd="1" destOrd="0" presId="urn:microsoft.com/office/officeart/2005/8/layout/orgChart1"/>
    <dgm:cxn modelId="{838FC823-2990-4424-A0EA-FC4CAD3F36DD}" type="presParOf" srcId="{700E395D-2C20-402F-BC86-529BBBF90E71}" destId="{E09B1D47-10BF-484F-BF44-EB0152D7B043}" srcOrd="1" destOrd="0" presId="urn:microsoft.com/office/officeart/2005/8/layout/orgChart1"/>
    <dgm:cxn modelId="{4B18E78B-71BC-45B6-99CD-D255DDE7DDA6}" type="presParOf" srcId="{700E395D-2C20-402F-BC86-529BBBF90E71}" destId="{85942425-A785-45C0-B943-0A0646D3AFA1}" srcOrd="2" destOrd="0" presId="urn:microsoft.com/office/officeart/2005/8/layout/orgChart1"/>
    <dgm:cxn modelId="{93D3B19C-A10B-463C-8DD4-70842C3F1114}" type="presParOf" srcId="{C36CDE1F-D5FF-4B83-8577-F3B00F11CE17}" destId="{FBC83264-06D1-4785-8BA1-9A1B8FE04754}" srcOrd="2" destOrd="0" presId="urn:microsoft.com/office/officeart/2005/8/layout/orgChart1"/>
    <dgm:cxn modelId="{586BD9A8-8572-4DB9-9B12-06B65EC72320}" type="presParOf" srcId="{C36CDE1F-D5FF-4B83-8577-F3B00F11CE17}" destId="{AE9068C3-63B2-49A9-A55B-9177F3B440EF}" srcOrd="3" destOrd="0" presId="urn:microsoft.com/office/officeart/2005/8/layout/orgChart1"/>
    <dgm:cxn modelId="{B0F9D4F6-9020-4E95-A082-231AA0501196}" type="presParOf" srcId="{AE9068C3-63B2-49A9-A55B-9177F3B440EF}" destId="{DFC80015-9830-4293-BD18-9F5728BBB956}" srcOrd="0" destOrd="0" presId="urn:microsoft.com/office/officeart/2005/8/layout/orgChart1"/>
    <dgm:cxn modelId="{10BAC1E9-E365-4451-AD3A-26873A576ACE}" type="presParOf" srcId="{DFC80015-9830-4293-BD18-9F5728BBB956}" destId="{AA412FEE-2061-414E-BB18-62BB0332837E}" srcOrd="0" destOrd="0" presId="urn:microsoft.com/office/officeart/2005/8/layout/orgChart1"/>
    <dgm:cxn modelId="{40C8C991-7BFF-41A5-A8FE-5C301347AE4E}" type="presParOf" srcId="{DFC80015-9830-4293-BD18-9F5728BBB956}" destId="{B89EB4FB-8E63-442D-87D6-5BE9730CC6A8}" srcOrd="1" destOrd="0" presId="urn:microsoft.com/office/officeart/2005/8/layout/orgChart1"/>
    <dgm:cxn modelId="{E29A8B9A-F667-4BE6-807D-6E1218A41147}" type="presParOf" srcId="{AE9068C3-63B2-49A9-A55B-9177F3B440EF}" destId="{0F65EDBF-9245-426C-AED1-C9EC2DD3F533}" srcOrd="1" destOrd="0" presId="urn:microsoft.com/office/officeart/2005/8/layout/orgChart1"/>
    <dgm:cxn modelId="{BA784A3A-E174-44EA-A040-3ED695134B25}" type="presParOf" srcId="{AE9068C3-63B2-49A9-A55B-9177F3B440EF}" destId="{304ABB91-31F0-411E-BFAE-29A661BFB739}" srcOrd="2" destOrd="0" presId="urn:microsoft.com/office/officeart/2005/8/layout/orgChart1"/>
    <dgm:cxn modelId="{16A728FF-0843-4B5D-A59E-3FABD15EA0BC}" type="presParOf" srcId="{0C9D6043-668B-43D8-9A3E-648474CE1C7A}" destId="{DF5FAAD6-BA55-45BF-88C2-00F68A2DB158}" srcOrd="2" destOrd="0" presId="urn:microsoft.com/office/officeart/2005/8/layout/orgChart1"/>
    <dgm:cxn modelId="{9AF5CBF7-AA20-4C5F-AC4D-937CD4DF3EEA}" type="presParOf" srcId="{03122417-2E23-428D-9EE6-4046DCDE6AEF}" destId="{1D974F74-9C2E-4B40-8F2C-66AD4C4D0023}" srcOrd="4" destOrd="0" presId="urn:microsoft.com/office/officeart/2005/8/layout/orgChart1"/>
    <dgm:cxn modelId="{0DE472F8-DFE8-49AC-AB7C-7C1FF9BECFD2}" type="presParOf" srcId="{03122417-2E23-428D-9EE6-4046DCDE6AEF}" destId="{089CF9C1-AE63-4BFB-8E8C-808FE9EEB611}" srcOrd="5" destOrd="0" presId="urn:microsoft.com/office/officeart/2005/8/layout/orgChart1"/>
    <dgm:cxn modelId="{1924FADE-8414-4F20-9A3B-345BC5D7365D}" type="presParOf" srcId="{089CF9C1-AE63-4BFB-8E8C-808FE9EEB611}" destId="{4A100DA5-3505-4DB4-9A41-72ED47D96416}" srcOrd="0" destOrd="0" presId="urn:microsoft.com/office/officeart/2005/8/layout/orgChart1"/>
    <dgm:cxn modelId="{9E5E116E-B778-4611-AD62-399D3BD03368}" type="presParOf" srcId="{4A100DA5-3505-4DB4-9A41-72ED47D96416}" destId="{86A1BEAB-897A-4686-B04D-2547CB9ACE02}" srcOrd="0" destOrd="0" presId="urn:microsoft.com/office/officeart/2005/8/layout/orgChart1"/>
    <dgm:cxn modelId="{2619FA27-6EE1-436F-8497-1624CD374827}" type="presParOf" srcId="{4A100DA5-3505-4DB4-9A41-72ED47D96416}" destId="{A3B2E767-DB90-48C6-8EB9-1632EF4A12FE}" srcOrd="1" destOrd="0" presId="urn:microsoft.com/office/officeart/2005/8/layout/orgChart1"/>
    <dgm:cxn modelId="{11A28531-810C-4C01-A735-41757E4AF2B7}" type="presParOf" srcId="{089CF9C1-AE63-4BFB-8E8C-808FE9EEB611}" destId="{04FB2CE6-A5E2-427F-B325-3A53F657D38E}" srcOrd="1" destOrd="0" presId="urn:microsoft.com/office/officeart/2005/8/layout/orgChart1"/>
    <dgm:cxn modelId="{1ED96003-400E-42E3-84E1-F97226F499AA}" type="presParOf" srcId="{089CF9C1-AE63-4BFB-8E8C-808FE9EEB611}" destId="{96628584-42F6-4278-827D-C62670B150E3}" srcOrd="2" destOrd="0" presId="urn:microsoft.com/office/officeart/2005/8/layout/orgChart1"/>
    <dgm:cxn modelId="{7BA46D59-D20A-42DE-9759-F4BFA50544C9}" type="presParOf" srcId="{03122417-2E23-428D-9EE6-4046DCDE6AEF}" destId="{30C3430B-F0E0-4C54-9278-CE9904EB473A}" srcOrd="6" destOrd="0" presId="urn:microsoft.com/office/officeart/2005/8/layout/orgChart1"/>
    <dgm:cxn modelId="{252CC3EB-AB82-4E7A-BA8B-A1A76FA48B9E}" type="presParOf" srcId="{03122417-2E23-428D-9EE6-4046DCDE6AEF}" destId="{4C795035-B202-409A-952B-F1840A1B8326}" srcOrd="7" destOrd="0" presId="urn:microsoft.com/office/officeart/2005/8/layout/orgChart1"/>
    <dgm:cxn modelId="{0C3F0019-B4E5-4016-B5A5-09598BA9D62A}" type="presParOf" srcId="{4C795035-B202-409A-952B-F1840A1B8326}" destId="{C1CDA1D0-6B99-4043-8FC8-5848EE7EBF90}" srcOrd="0" destOrd="0" presId="urn:microsoft.com/office/officeart/2005/8/layout/orgChart1"/>
    <dgm:cxn modelId="{EC1FF0FF-F995-4F98-BE8F-BF621A419C99}" type="presParOf" srcId="{C1CDA1D0-6B99-4043-8FC8-5848EE7EBF90}" destId="{9F25CD87-1E38-494A-8B06-521185E2A9C0}" srcOrd="0" destOrd="0" presId="urn:microsoft.com/office/officeart/2005/8/layout/orgChart1"/>
    <dgm:cxn modelId="{0EA886F3-E58E-408B-951E-3EA8B99B9FC0}" type="presParOf" srcId="{C1CDA1D0-6B99-4043-8FC8-5848EE7EBF90}" destId="{C370D77C-A4B8-40D9-A02C-39D3E5AA9C99}" srcOrd="1" destOrd="0" presId="urn:microsoft.com/office/officeart/2005/8/layout/orgChart1"/>
    <dgm:cxn modelId="{DA1BC55E-16C6-4ED0-92C4-F9556511D1CB}" type="presParOf" srcId="{4C795035-B202-409A-952B-F1840A1B8326}" destId="{56197340-3EA4-43BF-B3E0-E2DF54D885FB}" srcOrd="1" destOrd="0" presId="urn:microsoft.com/office/officeart/2005/8/layout/orgChart1"/>
    <dgm:cxn modelId="{E4982F7D-10B2-4E5B-B15F-6F7AECC0C4A2}" type="presParOf" srcId="{4C795035-B202-409A-952B-F1840A1B8326}" destId="{D8EBCFE3-B937-417B-A470-8A86EE633284}" srcOrd="2" destOrd="0" presId="urn:microsoft.com/office/officeart/2005/8/layout/orgChart1"/>
    <dgm:cxn modelId="{8D8FBC64-D95E-4A2C-A2A8-3C593F6CDA0E}" type="presParOf" srcId="{D03C2154-BCD0-42F7-A21E-06DF736750FA}" destId="{88B3B68D-075C-4F28-8B8F-5BEAD290E17B}" srcOrd="2" destOrd="0" presId="urn:microsoft.com/office/officeart/2005/8/layout/orgChart1"/>
    <dgm:cxn modelId="{664C38BE-45E2-4765-A6BE-97983B55F734}" type="presParOf" srcId="{F855FF84-4CF8-43F4-A8C8-BFE93DAC678A}" destId="{1D71078C-FEBB-4830-8139-1FD59CCA7441}" srcOrd="4" destOrd="0" presId="urn:microsoft.com/office/officeart/2005/8/layout/orgChart1"/>
    <dgm:cxn modelId="{B565CBE6-B445-42CF-94DA-B999EC5F25E5}" type="presParOf" srcId="{F855FF84-4CF8-43F4-A8C8-BFE93DAC678A}" destId="{177ACE6B-9F25-4E98-ABCD-CE31CBFDABCB}" srcOrd="5" destOrd="0" presId="urn:microsoft.com/office/officeart/2005/8/layout/orgChart1"/>
    <dgm:cxn modelId="{197ADF09-3689-4296-AD5B-588DA6F6EC9E}" type="presParOf" srcId="{177ACE6B-9F25-4E98-ABCD-CE31CBFDABCB}" destId="{33C627C6-20BE-44E3-BD43-6F6FF9D64579}" srcOrd="0" destOrd="0" presId="urn:microsoft.com/office/officeart/2005/8/layout/orgChart1"/>
    <dgm:cxn modelId="{754552D4-01BD-492D-B8C3-58C0D2C25236}" type="presParOf" srcId="{33C627C6-20BE-44E3-BD43-6F6FF9D64579}" destId="{EE39B738-1743-41FB-9CD5-CF1EEEDBB817}" srcOrd="0" destOrd="0" presId="urn:microsoft.com/office/officeart/2005/8/layout/orgChart1"/>
    <dgm:cxn modelId="{9BFD97ED-8AEF-4887-8018-D793647CBB41}" type="presParOf" srcId="{33C627C6-20BE-44E3-BD43-6F6FF9D64579}" destId="{42DB8AA0-DA1D-4226-8869-1A275E7EFB48}" srcOrd="1" destOrd="0" presId="urn:microsoft.com/office/officeart/2005/8/layout/orgChart1"/>
    <dgm:cxn modelId="{A13FD9DF-AD14-449A-8E9A-AE0E48FF30A9}" type="presParOf" srcId="{177ACE6B-9F25-4E98-ABCD-CE31CBFDABCB}" destId="{B33902A9-DAE5-47BC-8704-F622C9DCD763}" srcOrd="1" destOrd="0" presId="urn:microsoft.com/office/officeart/2005/8/layout/orgChart1"/>
    <dgm:cxn modelId="{83C80A1F-2DA0-43E3-8610-5D0015ED727E}" type="presParOf" srcId="{B33902A9-DAE5-47BC-8704-F622C9DCD763}" destId="{ACEC5080-4551-45AB-8FC1-C9AB6833BE29}" srcOrd="0" destOrd="0" presId="urn:microsoft.com/office/officeart/2005/8/layout/orgChart1"/>
    <dgm:cxn modelId="{9BDD14A0-98AB-49AB-BE61-233FB9A5EBB6}" type="presParOf" srcId="{B33902A9-DAE5-47BC-8704-F622C9DCD763}" destId="{9831D0B0-D763-4F68-93B5-E60F328CAF72}" srcOrd="1" destOrd="0" presId="urn:microsoft.com/office/officeart/2005/8/layout/orgChart1"/>
    <dgm:cxn modelId="{8968FB62-C91F-418F-BDBA-39B63603C46B}" type="presParOf" srcId="{9831D0B0-D763-4F68-93B5-E60F328CAF72}" destId="{8BE97654-3C19-41EC-8675-9C3AB78625B8}" srcOrd="0" destOrd="0" presId="urn:microsoft.com/office/officeart/2005/8/layout/orgChart1"/>
    <dgm:cxn modelId="{A4E02FA3-F994-43AC-AAEC-D6CC8A45AF42}" type="presParOf" srcId="{8BE97654-3C19-41EC-8675-9C3AB78625B8}" destId="{FE86FC89-C700-477C-A0F2-1824608170A6}" srcOrd="0" destOrd="0" presId="urn:microsoft.com/office/officeart/2005/8/layout/orgChart1"/>
    <dgm:cxn modelId="{D9B8DC69-C37F-4D28-B3B4-D1C1F88CEE05}" type="presParOf" srcId="{8BE97654-3C19-41EC-8675-9C3AB78625B8}" destId="{00BAD2A1-CA4E-4470-9ECF-6A4DBB8AEED7}" srcOrd="1" destOrd="0" presId="urn:microsoft.com/office/officeart/2005/8/layout/orgChart1"/>
    <dgm:cxn modelId="{B2E6D4E8-8386-44CC-9AC0-6D5BADA5FD5A}" type="presParOf" srcId="{9831D0B0-D763-4F68-93B5-E60F328CAF72}" destId="{2B024DD6-8882-4234-8977-4047D9E37219}" srcOrd="1" destOrd="0" presId="urn:microsoft.com/office/officeart/2005/8/layout/orgChart1"/>
    <dgm:cxn modelId="{022B18F7-6291-44A4-B886-4B6C885E8979}" type="presParOf" srcId="{9831D0B0-D763-4F68-93B5-E60F328CAF72}" destId="{39781983-A6FA-46A1-8F37-971AD50DD5C4}" srcOrd="2" destOrd="0" presId="urn:microsoft.com/office/officeart/2005/8/layout/orgChart1"/>
    <dgm:cxn modelId="{7E23C610-DF4B-42E2-8F15-C0612D5D1DE3}" type="presParOf" srcId="{B33902A9-DAE5-47BC-8704-F622C9DCD763}" destId="{A2F18CEA-76B2-4FFF-B92E-4AD3EFC4D6D5}" srcOrd="2" destOrd="0" presId="urn:microsoft.com/office/officeart/2005/8/layout/orgChart1"/>
    <dgm:cxn modelId="{C3C33835-54FA-4EFF-81B4-3549213F4BB4}" type="presParOf" srcId="{B33902A9-DAE5-47BC-8704-F622C9DCD763}" destId="{00C22D08-5B11-4007-B331-1D1506E18F83}" srcOrd="3" destOrd="0" presId="urn:microsoft.com/office/officeart/2005/8/layout/orgChart1"/>
    <dgm:cxn modelId="{4AF60B53-6DE4-4845-A22D-431687FA95DB}" type="presParOf" srcId="{00C22D08-5B11-4007-B331-1D1506E18F83}" destId="{11754014-135E-4C2B-99B6-560112AC45E0}" srcOrd="0" destOrd="0" presId="urn:microsoft.com/office/officeart/2005/8/layout/orgChart1"/>
    <dgm:cxn modelId="{EB99072B-7722-40D4-8B70-F261B0B64F61}" type="presParOf" srcId="{11754014-135E-4C2B-99B6-560112AC45E0}" destId="{7F99FBDD-2F7B-46A6-BF21-D56287432A45}" srcOrd="0" destOrd="0" presId="urn:microsoft.com/office/officeart/2005/8/layout/orgChart1"/>
    <dgm:cxn modelId="{D63CDF26-59CE-4C24-9F72-214D724B0FDB}" type="presParOf" srcId="{11754014-135E-4C2B-99B6-560112AC45E0}" destId="{3C51AE13-097B-4213-9A63-D935AD0C8D10}" srcOrd="1" destOrd="0" presId="urn:microsoft.com/office/officeart/2005/8/layout/orgChart1"/>
    <dgm:cxn modelId="{1A8F95F1-87CE-4CA6-ABBF-6417ED9339C4}" type="presParOf" srcId="{00C22D08-5B11-4007-B331-1D1506E18F83}" destId="{CC2318DA-6CD6-493E-947B-620216059886}" srcOrd="1" destOrd="0" presId="urn:microsoft.com/office/officeart/2005/8/layout/orgChart1"/>
    <dgm:cxn modelId="{069E856C-E153-477F-A152-5D796FCE0E2A}" type="presParOf" srcId="{00C22D08-5B11-4007-B331-1D1506E18F83}" destId="{7F967AB3-4EF6-48FD-B7EB-1114AFC63036}" srcOrd="2" destOrd="0" presId="urn:microsoft.com/office/officeart/2005/8/layout/orgChart1"/>
    <dgm:cxn modelId="{41B9347C-3AFC-44C9-A9D3-AAB11E18865E}" type="presParOf" srcId="{177ACE6B-9F25-4E98-ABCD-CE31CBFDABCB}" destId="{3ACF3E8D-5AD3-47BF-A776-19CB8BD5DD42}" srcOrd="2" destOrd="0" presId="urn:microsoft.com/office/officeart/2005/8/layout/orgChart1"/>
    <dgm:cxn modelId="{FBB8E249-F9AD-4323-B061-FA06B47A16F0}" type="presParOf" srcId="{F0153B62-6FD7-4222-ADB2-B891DFBABF28}" destId="{14D82AEB-7BA9-4332-A488-C5E25B383ECE}" srcOrd="2" destOrd="0" presId="urn:microsoft.com/office/officeart/2005/8/layout/orgChart1"/>
    <dgm:cxn modelId="{2834119E-BBA4-4211-BEAE-7C2243999B24}" type="presParOf" srcId="{608C8B50-A517-4866-854B-AA686BC01CA1}" destId="{56EBE31A-3AF3-484A-8F08-3317820B0C32}" srcOrd="1" destOrd="0" presId="urn:microsoft.com/office/officeart/2005/8/layout/orgChart1"/>
    <dgm:cxn modelId="{0342F6DA-52CE-40B0-910A-6C3486E8F853}" type="presParOf" srcId="{56EBE31A-3AF3-484A-8F08-3317820B0C32}" destId="{6271C97B-E0E7-4EC1-AA6A-0B2AE86301D0}" srcOrd="0" destOrd="0" presId="urn:microsoft.com/office/officeart/2005/8/layout/orgChart1"/>
    <dgm:cxn modelId="{52E17C29-8B05-449B-A9EC-81E4DA2CDAB9}" type="presParOf" srcId="{6271C97B-E0E7-4EC1-AA6A-0B2AE86301D0}" destId="{C39E1B13-AF14-4808-B0B7-111401E56E4E}" srcOrd="0" destOrd="0" presId="urn:microsoft.com/office/officeart/2005/8/layout/orgChart1"/>
    <dgm:cxn modelId="{03BA9C28-4094-4852-B93A-27389F8044E6}" type="presParOf" srcId="{6271C97B-E0E7-4EC1-AA6A-0B2AE86301D0}" destId="{4DD2CA3F-0D8F-4FAC-B018-88974FC3989E}" srcOrd="1" destOrd="0" presId="urn:microsoft.com/office/officeart/2005/8/layout/orgChart1"/>
    <dgm:cxn modelId="{CF6DFBEE-2602-409F-B48A-C4BE1F8060BD}" type="presParOf" srcId="{56EBE31A-3AF3-484A-8F08-3317820B0C32}" destId="{CAC63BF6-6789-436D-8F36-117B6F23C335}" srcOrd="1" destOrd="0" presId="urn:microsoft.com/office/officeart/2005/8/layout/orgChart1"/>
    <dgm:cxn modelId="{96760A5A-718E-46B7-81A0-7539B49D2A4C}" type="presParOf" srcId="{56EBE31A-3AF3-484A-8F08-3317820B0C32}" destId="{31D8033F-A5FE-42D0-A035-169526C2B016}"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18CEA-76B2-4FFF-B92E-4AD3EFC4D6D5}">
      <dsp:nvSpPr>
        <dsp:cNvPr id="0" name=""/>
        <dsp:cNvSpPr/>
      </dsp:nvSpPr>
      <dsp:spPr>
        <a:xfrm>
          <a:off x="7435359" y="2457846"/>
          <a:ext cx="181259" cy="1413826"/>
        </a:xfrm>
        <a:custGeom>
          <a:avLst/>
          <a:gdLst/>
          <a:ahLst/>
          <a:cxnLst/>
          <a:rect l="0" t="0" r="0" b="0"/>
          <a:pathLst>
            <a:path>
              <a:moveTo>
                <a:pt x="0" y="0"/>
              </a:moveTo>
              <a:lnTo>
                <a:pt x="0" y="1413826"/>
              </a:lnTo>
              <a:lnTo>
                <a:pt x="181259" y="141382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EC5080-4551-45AB-8FC1-C9AB6833BE29}">
      <dsp:nvSpPr>
        <dsp:cNvPr id="0" name=""/>
        <dsp:cNvSpPr/>
      </dsp:nvSpPr>
      <dsp:spPr>
        <a:xfrm>
          <a:off x="7435359" y="2457846"/>
          <a:ext cx="181259" cy="555863"/>
        </a:xfrm>
        <a:custGeom>
          <a:avLst/>
          <a:gdLst/>
          <a:ahLst/>
          <a:cxnLst/>
          <a:rect l="0" t="0" r="0" b="0"/>
          <a:pathLst>
            <a:path>
              <a:moveTo>
                <a:pt x="0" y="0"/>
              </a:moveTo>
              <a:lnTo>
                <a:pt x="0" y="555863"/>
              </a:lnTo>
              <a:lnTo>
                <a:pt x="181259" y="55586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71078C-FEBB-4830-8139-1FD59CCA7441}">
      <dsp:nvSpPr>
        <dsp:cNvPr id="0" name=""/>
        <dsp:cNvSpPr/>
      </dsp:nvSpPr>
      <dsp:spPr>
        <a:xfrm>
          <a:off x="4263311" y="1599883"/>
          <a:ext cx="3655407" cy="253763"/>
        </a:xfrm>
        <a:custGeom>
          <a:avLst/>
          <a:gdLst/>
          <a:ahLst/>
          <a:cxnLst/>
          <a:rect l="0" t="0" r="0" b="0"/>
          <a:pathLst>
            <a:path>
              <a:moveTo>
                <a:pt x="0" y="0"/>
              </a:moveTo>
              <a:lnTo>
                <a:pt x="0" y="126881"/>
              </a:lnTo>
              <a:lnTo>
                <a:pt x="3655407" y="126881"/>
              </a:lnTo>
              <a:lnTo>
                <a:pt x="3655407" y="25376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C3430B-F0E0-4C54-9278-CE9904EB473A}">
      <dsp:nvSpPr>
        <dsp:cNvPr id="0" name=""/>
        <dsp:cNvSpPr/>
      </dsp:nvSpPr>
      <dsp:spPr>
        <a:xfrm>
          <a:off x="4565411" y="2457846"/>
          <a:ext cx="2193244" cy="253763"/>
        </a:xfrm>
        <a:custGeom>
          <a:avLst/>
          <a:gdLst/>
          <a:ahLst/>
          <a:cxnLst/>
          <a:rect l="0" t="0" r="0" b="0"/>
          <a:pathLst>
            <a:path>
              <a:moveTo>
                <a:pt x="0" y="0"/>
              </a:moveTo>
              <a:lnTo>
                <a:pt x="0" y="126881"/>
              </a:lnTo>
              <a:lnTo>
                <a:pt x="2193244" y="126881"/>
              </a:lnTo>
              <a:lnTo>
                <a:pt x="2193244" y="25376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974F74-9C2E-4B40-8F2C-66AD4C4D0023}">
      <dsp:nvSpPr>
        <dsp:cNvPr id="0" name=""/>
        <dsp:cNvSpPr/>
      </dsp:nvSpPr>
      <dsp:spPr>
        <a:xfrm>
          <a:off x="4565411" y="2457846"/>
          <a:ext cx="731081" cy="253763"/>
        </a:xfrm>
        <a:custGeom>
          <a:avLst/>
          <a:gdLst/>
          <a:ahLst/>
          <a:cxnLst/>
          <a:rect l="0" t="0" r="0" b="0"/>
          <a:pathLst>
            <a:path>
              <a:moveTo>
                <a:pt x="0" y="0"/>
              </a:moveTo>
              <a:lnTo>
                <a:pt x="0" y="126881"/>
              </a:lnTo>
              <a:lnTo>
                <a:pt x="731081" y="126881"/>
              </a:lnTo>
              <a:lnTo>
                <a:pt x="731081" y="25376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C83264-06D1-4785-8BA1-9A1B8FE04754}">
      <dsp:nvSpPr>
        <dsp:cNvPr id="0" name=""/>
        <dsp:cNvSpPr/>
      </dsp:nvSpPr>
      <dsp:spPr>
        <a:xfrm>
          <a:off x="3350970" y="3315810"/>
          <a:ext cx="181259" cy="1413826"/>
        </a:xfrm>
        <a:custGeom>
          <a:avLst/>
          <a:gdLst/>
          <a:ahLst/>
          <a:cxnLst/>
          <a:rect l="0" t="0" r="0" b="0"/>
          <a:pathLst>
            <a:path>
              <a:moveTo>
                <a:pt x="0" y="0"/>
              </a:moveTo>
              <a:lnTo>
                <a:pt x="0" y="1413826"/>
              </a:lnTo>
              <a:lnTo>
                <a:pt x="181259" y="141382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0D24E6-A302-4BDE-B77B-943D1339E6FC}">
      <dsp:nvSpPr>
        <dsp:cNvPr id="0" name=""/>
        <dsp:cNvSpPr/>
      </dsp:nvSpPr>
      <dsp:spPr>
        <a:xfrm>
          <a:off x="3350970" y="3315810"/>
          <a:ext cx="181259" cy="555863"/>
        </a:xfrm>
        <a:custGeom>
          <a:avLst/>
          <a:gdLst/>
          <a:ahLst/>
          <a:cxnLst/>
          <a:rect l="0" t="0" r="0" b="0"/>
          <a:pathLst>
            <a:path>
              <a:moveTo>
                <a:pt x="0" y="0"/>
              </a:moveTo>
              <a:lnTo>
                <a:pt x="0" y="555863"/>
              </a:lnTo>
              <a:lnTo>
                <a:pt x="181259" y="55586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0E51B4-42BB-4852-854B-2A9D64649767}">
      <dsp:nvSpPr>
        <dsp:cNvPr id="0" name=""/>
        <dsp:cNvSpPr/>
      </dsp:nvSpPr>
      <dsp:spPr>
        <a:xfrm>
          <a:off x="3834329" y="2457846"/>
          <a:ext cx="731081" cy="253763"/>
        </a:xfrm>
        <a:custGeom>
          <a:avLst/>
          <a:gdLst/>
          <a:ahLst/>
          <a:cxnLst/>
          <a:rect l="0" t="0" r="0" b="0"/>
          <a:pathLst>
            <a:path>
              <a:moveTo>
                <a:pt x="731081" y="0"/>
              </a:moveTo>
              <a:lnTo>
                <a:pt x="731081" y="126881"/>
              </a:lnTo>
              <a:lnTo>
                <a:pt x="0" y="126881"/>
              </a:lnTo>
              <a:lnTo>
                <a:pt x="0" y="25376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237177-815A-44BE-A071-9D28D7210C01}">
      <dsp:nvSpPr>
        <dsp:cNvPr id="0" name=""/>
        <dsp:cNvSpPr/>
      </dsp:nvSpPr>
      <dsp:spPr>
        <a:xfrm>
          <a:off x="2372166" y="2457846"/>
          <a:ext cx="2193244" cy="253763"/>
        </a:xfrm>
        <a:custGeom>
          <a:avLst/>
          <a:gdLst/>
          <a:ahLst/>
          <a:cxnLst/>
          <a:rect l="0" t="0" r="0" b="0"/>
          <a:pathLst>
            <a:path>
              <a:moveTo>
                <a:pt x="2193244" y="0"/>
              </a:moveTo>
              <a:lnTo>
                <a:pt x="2193244" y="126881"/>
              </a:lnTo>
              <a:lnTo>
                <a:pt x="0" y="126881"/>
              </a:lnTo>
              <a:lnTo>
                <a:pt x="0" y="25376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8DE0D7-3C75-44F0-8929-D7A4E43FB8AE}">
      <dsp:nvSpPr>
        <dsp:cNvPr id="0" name=""/>
        <dsp:cNvSpPr/>
      </dsp:nvSpPr>
      <dsp:spPr>
        <a:xfrm>
          <a:off x="4263311" y="1599883"/>
          <a:ext cx="302099" cy="253763"/>
        </a:xfrm>
        <a:custGeom>
          <a:avLst/>
          <a:gdLst/>
          <a:ahLst/>
          <a:cxnLst/>
          <a:rect l="0" t="0" r="0" b="0"/>
          <a:pathLst>
            <a:path>
              <a:moveTo>
                <a:pt x="0" y="0"/>
              </a:moveTo>
              <a:lnTo>
                <a:pt x="0" y="126881"/>
              </a:lnTo>
              <a:lnTo>
                <a:pt x="302099" y="126881"/>
              </a:lnTo>
              <a:lnTo>
                <a:pt x="302099" y="25376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8DC287-004E-4EDF-9B6E-FDC6EA2388CC}">
      <dsp:nvSpPr>
        <dsp:cNvPr id="0" name=""/>
        <dsp:cNvSpPr/>
      </dsp:nvSpPr>
      <dsp:spPr>
        <a:xfrm>
          <a:off x="124544" y="2457846"/>
          <a:ext cx="181259" cy="2271790"/>
        </a:xfrm>
        <a:custGeom>
          <a:avLst/>
          <a:gdLst/>
          <a:ahLst/>
          <a:cxnLst/>
          <a:rect l="0" t="0" r="0" b="0"/>
          <a:pathLst>
            <a:path>
              <a:moveTo>
                <a:pt x="0" y="0"/>
              </a:moveTo>
              <a:lnTo>
                <a:pt x="0" y="2271790"/>
              </a:lnTo>
              <a:lnTo>
                <a:pt x="181259" y="227179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4F6ACE-88B5-49EB-A8CC-3BB632EE00B3}">
      <dsp:nvSpPr>
        <dsp:cNvPr id="0" name=""/>
        <dsp:cNvSpPr/>
      </dsp:nvSpPr>
      <dsp:spPr>
        <a:xfrm>
          <a:off x="124544" y="2457846"/>
          <a:ext cx="181259" cy="1413826"/>
        </a:xfrm>
        <a:custGeom>
          <a:avLst/>
          <a:gdLst/>
          <a:ahLst/>
          <a:cxnLst/>
          <a:rect l="0" t="0" r="0" b="0"/>
          <a:pathLst>
            <a:path>
              <a:moveTo>
                <a:pt x="0" y="0"/>
              </a:moveTo>
              <a:lnTo>
                <a:pt x="0" y="1413826"/>
              </a:lnTo>
              <a:lnTo>
                <a:pt x="181259" y="141382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072883-CA7A-459D-8D3E-F6691D5A773D}">
      <dsp:nvSpPr>
        <dsp:cNvPr id="0" name=""/>
        <dsp:cNvSpPr/>
      </dsp:nvSpPr>
      <dsp:spPr>
        <a:xfrm>
          <a:off x="124544" y="2457846"/>
          <a:ext cx="181259" cy="555863"/>
        </a:xfrm>
        <a:custGeom>
          <a:avLst/>
          <a:gdLst/>
          <a:ahLst/>
          <a:cxnLst/>
          <a:rect l="0" t="0" r="0" b="0"/>
          <a:pathLst>
            <a:path>
              <a:moveTo>
                <a:pt x="0" y="0"/>
              </a:moveTo>
              <a:lnTo>
                <a:pt x="0" y="555863"/>
              </a:lnTo>
              <a:lnTo>
                <a:pt x="181259" y="55586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4A332B-7269-4239-A7A0-BAA78D92283F}">
      <dsp:nvSpPr>
        <dsp:cNvPr id="0" name=""/>
        <dsp:cNvSpPr/>
      </dsp:nvSpPr>
      <dsp:spPr>
        <a:xfrm>
          <a:off x="607904" y="1599883"/>
          <a:ext cx="3655407" cy="253763"/>
        </a:xfrm>
        <a:custGeom>
          <a:avLst/>
          <a:gdLst/>
          <a:ahLst/>
          <a:cxnLst/>
          <a:rect l="0" t="0" r="0" b="0"/>
          <a:pathLst>
            <a:path>
              <a:moveTo>
                <a:pt x="3655407" y="0"/>
              </a:moveTo>
              <a:lnTo>
                <a:pt x="3655407" y="126881"/>
              </a:lnTo>
              <a:lnTo>
                <a:pt x="0" y="126881"/>
              </a:lnTo>
              <a:lnTo>
                <a:pt x="0" y="25376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A88724-F546-415A-B6AA-65DE48B222C1}">
      <dsp:nvSpPr>
        <dsp:cNvPr id="0" name=""/>
        <dsp:cNvSpPr/>
      </dsp:nvSpPr>
      <dsp:spPr>
        <a:xfrm>
          <a:off x="3659112" y="995683"/>
          <a:ext cx="1208399" cy="604199"/>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Acute renal failure</a:t>
          </a:r>
          <a:endParaRPr lang="en-GB" sz="1400" b="1" kern="1200"/>
        </a:p>
      </dsp:txBody>
      <dsp:txXfrm>
        <a:off x="3659112" y="995683"/>
        <a:ext cx="1208399" cy="604199"/>
      </dsp:txXfrm>
    </dsp:sp>
    <dsp:sp modelId="{0CB6EEC9-5406-40F1-B0D0-B100E3086AC7}">
      <dsp:nvSpPr>
        <dsp:cNvPr id="0" name=""/>
        <dsp:cNvSpPr/>
      </dsp:nvSpPr>
      <dsp:spPr>
        <a:xfrm>
          <a:off x="3704" y="1853647"/>
          <a:ext cx="1208399" cy="604199"/>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Pre Renal </a:t>
          </a:r>
          <a:endParaRPr lang="en-GB" sz="2000" kern="1200" dirty="0"/>
        </a:p>
      </dsp:txBody>
      <dsp:txXfrm>
        <a:off x="3704" y="1853647"/>
        <a:ext cx="1208399" cy="604199"/>
      </dsp:txXfrm>
    </dsp:sp>
    <dsp:sp modelId="{C9E676F0-F7EA-45F2-9E84-BE9A909E6E72}">
      <dsp:nvSpPr>
        <dsp:cNvPr id="0" name=""/>
        <dsp:cNvSpPr/>
      </dsp:nvSpPr>
      <dsp:spPr>
        <a:xfrm>
          <a:off x="305804" y="2711610"/>
          <a:ext cx="1208399" cy="604199"/>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t>Volume Loss / sequestration </a:t>
          </a:r>
          <a:endParaRPr lang="en-GB" sz="1000" b="1" kern="1200"/>
        </a:p>
      </dsp:txBody>
      <dsp:txXfrm>
        <a:off x="305804" y="2711610"/>
        <a:ext cx="1208399" cy="604199"/>
      </dsp:txXfrm>
    </dsp:sp>
    <dsp:sp modelId="{270BBC85-DFDB-464E-A447-7E0908E73420}">
      <dsp:nvSpPr>
        <dsp:cNvPr id="0" name=""/>
        <dsp:cNvSpPr/>
      </dsp:nvSpPr>
      <dsp:spPr>
        <a:xfrm>
          <a:off x="305804" y="3569574"/>
          <a:ext cx="1208399" cy="604199"/>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Decreased cardiac output </a:t>
          </a:r>
          <a:endParaRPr lang="en-GB" sz="1000" b="1" kern="1200" dirty="0"/>
        </a:p>
      </dsp:txBody>
      <dsp:txXfrm>
        <a:off x="305804" y="3569574"/>
        <a:ext cx="1208399" cy="604199"/>
      </dsp:txXfrm>
    </dsp:sp>
    <dsp:sp modelId="{0958BA20-AF45-4080-B897-46BB779C5013}">
      <dsp:nvSpPr>
        <dsp:cNvPr id="0" name=""/>
        <dsp:cNvSpPr/>
      </dsp:nvSpPr>
      <dsp:spPr>
        <a:xfrm>
          <a:off x="305804" y="4427537"/>
          <a:ext cx="1208399" cy="604199"/>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t>Hypotension</a:t>
          </a:r>
          <a:r>
            <a:rPr lang="en-US" sz="1200" kern="1200"/>
            <a:t> </a:t>
          </a:r>
          <a:endParaRPr lang="en-GB" sz="1200" kern="1200"/>
        </a:p>
      </dsp:txBody>
      <dsp:txXfrm>
        <a:off x="305804" y="4427537"/>
        <a:ext cx="1208399" cy="604199"/>
      </dsp:txXfrm>
    </dsp:sp>
    <dsp:sp modelId="{5E17FF91-0FD7-4810-9F8B-B960859DB840}">
      <dsp:nvSpPr>
        <dsp:cNvPr id="0" name=""/>
        <dsp:cNvSpPr/>
      </dsp:nvSpPr>
      <dsp:spPr>
        <a:xfrm>
          <a:off x="3961211" y="1853647"/>
          <a:ext cx="1208399" cy="604199"/>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Renal </a:t>
          </a:r>
          <a:endParaRPr lang="en-GB" sz="2000" kern="1200"/>
        </a:p>
      </dsp:txBody>
      <dsp:txXfrm>
        <a:off x="3961211" y="1853647"/>
        <a:ext cx="1208399" cy="604199"/>
      </dsp:txXfrm>
    </dsp:sp>
    <dsp:sp modelId="{82C3B70B-6E96-4323-AC9F-30F2D4BD7CCD}">
      <dsp:nvSpPr>
        <dsp:cNvPr id="0" name=""/>
        <dsp:cNvSpPr/>
      </dsp:nvSpPr>
      <dsp:spPr>
        <a:xfrm>
          <a:off x="1767967" y="2711610"/>
          <a:ext cx="1208399" cy="604199"/>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Glomerulonephritis</a:t>
          </a:r>
          <a:r>
            <a:rPr lang="en-US" sz="800" kern="1200" dirty="0"/>
            <a:t> </a:t>
          </a:r>
          <a:endParaRPr lang="en-GB" sz="800" kern="1200" dirty="0"/>
        </a:p>
      </dsp:txBody>
      <dsp:txXfrm>
        <a:off x="1767967" y="2711610"/>
        <a:ext cx="1208399" cy="604199"/>
      </dsp:txXfrm>
    </dsp:sp>
    <dsp:sp modelId="{8146B68D-BEC5-4962-B3FD-814EEB9DA64E}">
      <dsp:nvSpPr>
        <dsp:cNvPr id="0" name=""/>
        <dsp:cNvSpPr/>
      </dsp:nvSpPr>
      <dsp:spPr>
        <a:xfrm>
          <a:off x="3230130" y="2711610"/>
          <a:ext cx="1208399" cy="604199"/>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t>Vascular disorder </a:t>
          </a:r>
          <a:endParaRPr lang="en-GB" sz="1000" b="1" kern="1200"/>
        </a:p>
      </dsp:txBody>
      <dsp:txXfrm>
        <a:off x="3230130" y="2711610"/>
        <a:ext cx="1208399" cy="604199"/>
      </dsp:txXfrm>
    </dsp:sp>
    <dsp:sp modelId="{804DAFDC-3409-47F1-8F18-ED06B7DDB024}">
      <dsp:nvSpPr>
        <dsp:cNvPr id="0" name=""/>
        <dsp:cNvSpPr/>
      </dsp:nvSpPr>
      <dsp:spPr>
        <a:xfrm>
          <a:off x="3532230" y="3569574"/>
          <a:ext cx="1208399" cy="604199"/>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Small vessels</a:t>
          </a:r>
          <a:endParaRPr lang="en-GB" sz="1000" kern="1200"/>
        </a:p>
      </dsp:txBody>
      <dsp:txXfrm>
        <a:off x="3532230" y="3569574"/>
        <a:ext cx="1208399" cy="604199"/>
      </dsp:txXfrm>
    </dsp:sp>
    <dsp:sp modelId="{AA412FEE-2061-414E-BB18-62BB0332837E}">
      <dsp:nvSpPr>
        <dsp:cNvPr id="0" name=""/>
        <dsp:cNvSpPr/>
      </dsp:nvSpPr>
      <dsp:spPr>
        <a:xfrm>
          <a:off x="3532230" y="4427537"/>
          <a:ext cx="1208399" cy="604199"/>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Large vessels </a:t>
          </a:r>
          <a:endParaRPr lang="en-GB" sz="1000" kern="1200"/>
        </a:p>
      </dsp:txBody>
      <dsp:txXfrm>
        <a:off x="3532230" y="4427537"/>
        <a:ext cx="1208399" cy="604199"/>
      </dsp:txXfrm>
    </dsp:sp>
    <dsp:sp modelId="{86A1BEAB-897A-4686-B04D-2547CB9ACE02}">
      <dsp:nvSpPr>
        <dsp:cNvPr id="0" name=""/>
        <dsp:cNvSpPr/>
      </dsp:nvSpPr>
      <dsp:spPr>
        <a:xfrm>
          <a:off x="4692293" y="2711610"/>
          <a:ext cx="1208399" cy="604199"/>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t>Interstitial disorder </a:t>
          </a:r>
          <a:endParaRPr lang="en-GB" sz="1000" b="1" kern="1200"/>
        </a:p>
      </dsp:txBody>
      <dsp:txXfrm>
        <a:off x="4692293" y="2711610"/>
        <a:ext cx="1208399" cy="604199"/>
      </dsp:txXfrm>
    </dsp:sp>
    <dsp:sp modelId="{9F25CD87-1E38-494A-8B06-521185E2A9C0}">
      <dsp:nvSpPr>
        <dsp:cNvPr id="0" name=""/>
        <dsp:cNvSpPr/>
      </dsp:nvSpPr>
      <dsp:spPr>
        <a:xfrm>
          <a:off x="6154456" y="2711610"/>
          <a:ext cx="1208399" cy="604199"/>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t>Acute tubular necrosis </a:t>
          </a:r>
          <a:endParaRPr lang="en-GB" sz="1000" b="1" kern="1200"/>
        </a:p>
      </dsp:txBody>
      <dsp:txXfrm>
        <a:off x="6154456" y="2711610"/>
        <a:ext cx="1208399" cy="604199"/>
      </dsp:txXfrm>
    </dsp:sp>
    <dsp:sp modelId="{EE39B738-1743-41FB-9CD5-CF1EEEDBB817}">
      <dsp:nvSpPr>
        <dsp:cNvPr id="0" name=""/>
        <dsp:cNvSpPr/>
      </dsp:nvSpPr>
      <dsp:spPr>
        <a:xfrm>
          <a:off x="7314519" y="1853647"/>
          <a:ext cx="1208399" cy="604199"/>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Post Renal </a:t>
          </a:r>
          <a:endParaRPr lang="en-GB" sz="2000" kern="1200"/>
        </a:p>
      </dsp:txBody>
      <dsp:txXfrm>
        <a:off x="7314519" y="1853647"/>
        <a:ext cx="1208399" cy="604199"/>
      </dsp:txXfrm>
    </dsp:sp>
    <dsp:sp modelId="{FE86FC89-C700-477C-A0F2-1824608170A6}">
      <dsp:nvSpPr>
        <dsp:cNvPr id="0" name=""/>
        <dsp:cNvSpPr/>
      </dsp:nvSpPr>
      <dsp:spPr>
        <a:xfrm>
          <a:off x="7616619" y="2711610"/>
          <a:ext cx="1208399" cy="604199"/>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t>Intrarenal</a:t>
          </a:r>
          <a:r>
            <a:rPr lang="en-US" sz="600" kern="1200"/>
            <a:t> :  .</a:t>
          </a:r>
        </a:p>
        <a:p>
          <a:pPr marL="0" lvl="0" indent="0" algn="ctr" defTabSz="444500">
            <a:lnSpc>
              <a:spcPct val="90000"/>
            </a:lnSpc>
            <a:spcBef>
              <a:spcPct val="0"/>
            </a:spcBef>
            <a:spcAft>
              <a:spcPct val="35000"/>
            </a:spcAft>
            <a:buNone/>
          </a:pPr>
          <a:r>
            <a:rPr lang="en-US" sz="600" kern="1200"/>
            <a:t>Crystals            proteins </a:t>
          </a:r>
          <a:endParaRPr lang="en-GB" sz="600" kern="1200"/>
        </a:p>
      </dsp:txBody>
      <dsp:txXfrm>
        <a:off x="7616619" y="2711610"/>
        <a:ext cx="1208399" cy="604199"/>
      </dsp:txXfrm>
    </dsp:sp>
    <dsp:sp modelId="{7F99FBDD-2F7B-46A6-BF21-D56287432A45}">
      <dsp:nvSpPr>
        <dsp:cNvPr id="0" name=""/>
        <dsp:cNvSpPr/>
      </dsp:nvSpPr>
      <dsp:spPr>
        <a:xfrm>
          <a:off x="7616619" y="3569574"/>
          <a:ext cx="1208399" cy="604199"/>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t>Extrarenal</a:t>
          </a:r>
          <a:r>
            <a:rPr lang="en-US" sz="600" kern="1200"/>
            <a:t> :</a:t>
          </a:r>
        </a:p>
        <a:p>
          <a:pPr marL="0" lvl="0" indent="0" algn="ctr" defTabSz="444500">
            <a:lnSpc>
              <a:spcPct val="90000"/>
            </a:lnSpc>
            <a:spcBef>
              <a:spcPct val="0"/>
            </a:spcBef>
            <a:spcAft>
              <a:spcPct val="35000"/>
            </a:spcAft>
            <a:buNone/>
          </a:pPr>
          <a:r>
            <a:rPr lang="en-US" sz="600" kern="1200"/>
            <a:t>Pelvis / Ureter</a:t>
          </a:r>
        </a:p>
        <a:p>
          <a:pPr marL="0" lvl="0" indent="0" algn="ctr" defTabSz="444500">
            <a:lnSpc>
              <a:spcPct val="90000"/>
            </a:lnSpc>
            <a:spcBef>
              <a:spcPct val="0"/>
            </a:spcBef>
            <a:spcAft>
              <a:spcPct val="35000"/>
            </a:spcAft>
            <a:buNone/>
          </a:pPr>
          <a:r>
            <a:rPr lang="en-US" sz="600" kern="1200"/>
            <a:t>Bladder / Urethra  </a:t>
          </a:r>
          <a:endParaRPr lang="en-GB" sz="600" kern="1200"/>
        </a:p>
      </dsp:txBody>
      <dsp:txXfrm>
        <a:off x="7616619" y="3569574"/>
        <a:ext cx="1208399" cy="604199"/>
      </dsp:txXfrm>
    </dsp:sp>
    <dsp:sp modelId="{C39E1B13-AF14-4808-B0B7-111401E56E4E}">
      <dsp:nvSpPr>
        <dsp:cNvPr id="0" name=""/>
        <dsp:cNvSpPr/>
      </dsp:nvSpPr>
      <dsp:spPr>
        <a:xfrm>
          <a:off x="5121274" y="995683"/>
          <a:ext cx="1208399" cy="604199"/>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0" i="0" u="none" strike="noStrike" kern="1200" baseline="0">
              <a:solidFill>
                <a:schemeClr val="tx1"/>
              </a:solidFill>
              <a:latin typeface="font000000002ec1b5ea"/>
            </a:rPr>
            <a:t>7-1</a:t>
          </a:r>
          <a:r>
            <a:rPr lang="en-GB" sz="2000" b="0" i="0" u="none" strike="noStrike" kern="1200" baseline="0">
              <a:solidFill>
                <a:srgbClr val="FFFFFF"/>
              </a:solidFill>
              <a:latin typeface="font000000002ec1b5ea"/>
            </a:rPr>
            <a:t> </a:t>
          </a:r>
          <a:r>
            <a:rPr lang="en-GB" sz="2000" b="0" i="0" u="none" strike="noStrike" kern="1200" baseline="0">
              <a:solidFill>
                <a:srgbClr val="000000"/>
              </a:solidFill>
              <a:latin typeface="font000000002ec1b5ea"/>
            </a:rPr>
            <a:t>Causes of AKI.</a:t>
          </a:r>
          <a:endParaRPr lang="en-GB" sz="2000" kern="1200"/>
        </a:p>
      </dsp:txBody>
      <dsp:txXfrm>
        <a:off x="5121274" y="995683"/>
        <a:ext cx="1208399" cy="60419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6" name="Google Shape;10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g110bd9cf5d5_0_194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7" name="Google Shape;1177;g110bd9cf5d5_0_19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a:extLst>
            <a:ext uri="{FF2B5EF4-FFF2-40B4-BE49-F238E27FC236}">
              <a16:creationId xmlns:a16="http://schemas.microsoft.com/office/drawing/2014/main" id="{5BA23916-7EC0-688F-695E-E4AAFBCF3523}"/>
            </a:ext>
          </a:extLst>
        </p:cNvPr>
        <p:cNvGrpSpPr/>
        <p:nvPr/>
      </p:nvGrpSpPr>
      <p:grpSpPr>
        <a:xfrm>
          <a:off x="0" y="0"/>
          <a:ext cx="0" cy="0"/>
          <a:chOff x="0" y="0"/>
          <a:chExt cx="0" cy="0"/>
        </a:xfrm>
      </p:grpSpPr>
      <p:sp>
        <p:nvSpPr>
          <p:cNvPr id="1176" name="Google Shape;1176;g110bd9cf5d5_0_19499:notes">
            <a:extLst>
              <a:ext uri="{FF2B5EF4-FFF2-40B4-BE49-F238E27FC236}">
                <a16:creationId xmlns:a16="http://schemas.microsoft.com/office/drawing/2014/main" id="{53A67AB3-2A8B-D9AB-94BD-B5AD743242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7" name="Google Shape;1177;g110bd9cf5d5_0_19499:notes">
            <a:extLst>
              <a:ext uri="{FF2B5EF4-FFF2-40B4-BE49-F238E27FC236}">
                <a16:creationId xmlns:a16="http://schemas.microsoft.com/office/drawing/2014/main" id="{ADDD03CE-C28C-504F-9540-03CF4772DB3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9094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a:extLst>
            <a:ext uri="{FF2B5EF4-FFF2-40B4-BE49-F238E27FC236}">
              <a16:creationId xmlns:a16="http://schemas.microsoft.com/office/drawing/2014/main" id="{6C1DE03C-BD35-1E5D-CCC7-5181EAD5208C}"/>
            </a:ext>
          </a:extLst>
        </p:cNvPr>
        <p:cNvGrpSpPr/>
        <p:nvPr/>
      </p:nvGrpSpPr>
      <p:grpSpPr>
        <a:xfrm>
          <a:off x="0" y="0"/>
          <a:ext cx="0" cy="0"/>
          <a:chOff x="0" y="0"/>
          <a:chExt cx="0" cy="0"/>
        </a:xfrm>
      </p:grpSpPr>
      <p:sp>
        <p:nvSpPr>
          <p:cNvPr id="1176" name="Google Shape;1176;g110bd9cf5d5_0_19499:notes">
            <a:extLst>
              <a:ext uri="{FF2B5EF4-FFF2-40B4-BE49-F238E27FC236}">
                <a16:creationId xmlns:a16="http://schemas.microsoft.com/office/drawing/2014/main" id="{61B45021-04DD-3DE0-307E-B25B61206AC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7" name="Google Shape;1177;g110bd9cf5d5_0_19499:notes">
            <a:extLst>
              <a:ext uri="{FF2B5EF4-FFF2-40B4-BE49-F238E27FC236}">
                <a16:creationId xmlns:a16="http://schemas.microsoft.com/office/drawing/2014/main" id="{A182A86E-7D3A-E17B-1621-98D84B2E9C9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764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a:extLst>
            <a:ext uri="{FF2B5EF4-FFF2-40B4-BE49-F238E27FC236}">
              <a16:creationId xmlns:a16="http://schemas.microsoft.com/office/drawing/2014/main" id="{08D4054B-C0FF-166B-3840-E37EC3E86215}"/>
            </a:ext>
          </a:extLst>
        </p:cNvPr>
        <p:cNvGrpSpPr/>
        <p:nvPr/>
      </p:nvGrpSpPr>
      <p:grpSpPr>
        <a:xfrm>
          <a:off x="0" y="0"/>
          <a:ext cx="0" cy="0"/>
          <a:chOff x="0" y="0"/>
          <a:chExt cx="0" cy="0"/>
        </a:xfrm>
      </p:grpSpPr>
      <p:sp>
        <p:nvSpPr>
          <p:cNvPr id="1176" name="Google Shape;1176;g110bd9cf5d5_0_19499:notes">
            <a:extLst>
              <a:ext uri="{FF2B5EF4-FFF2-40B4-BE49-F238E27FC236}">
                <a16:creationId xmlns:a16="http://schemas.microsoft.com/office/drawing/2014/main" id="{6324796A-0138-32B5-DDB0-1BBF9A1C2FA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7" name="Google Shape;1177;g110bd9cf5d5_0_19499:notes">
            <a:extLst>
              <a:ext uri="{FF2B5EF4-FFF2-40B4-BE49-F238E27FC236}">
                <a16:creationId xmlns:a16="http://schemas.microsoft.com/office/drawing/2014/main" id="{71E32F22-1533-7CAC-B84D-A08BCCF4D33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4177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a:extLst>
            <a:ext uri="{FF2B5EF4-FFF2-40B4-BE49-F238E27FC236}">
              <a16:creationId xmlns:a16="http://schemas.microsoft.com/office/drawing/2014/main" id="{8B6E0826-37B7-19F6-08F1-9EE60A24A4D6}"/>
            </a:ext>
          </a:extLst>
        </p:cNvPr>
        <p:cNvGrpSpPr/>
        <p:nvPr/>
      </p:nvGrpSpPr>
      <p:grpSpPr>
        <a:xfrm>
          <a:off x="0" y="0"/>
          <a:ext cx="0" cy="0"/>
          <a:chOff x="0" y="0"/>
          <a:chExt cx="0" cy="0"/>
        </a:xfrm>
      </p:grpSpPr>
      <p:sp>
        <p:nvSpPr>
          <p:cNvPr id="1176" name="Google Shape;1176;g110bd9cf5d5_0_19499:notes">
            <a:extLst>
              <a:ext uri="{FF2B5EF4-FFF2-40B4-BE49-F238E27FC236}">
                <a16:creationId xmlns:a16="http://schemas.microsoft.com/office/drawing/2014/main" id="{9979FFF3-A11C-8956-1A5D-13E4ECBCBBE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7" name="Google Shape;1177;g110bd9cf5d5_0_19499:notes">
            <a:extLst>
              <a:ext uri="{FF2B5EF4-FFF2-40B4-BE49-F238E27FC236}">
                <a16:creationId xmlns:a16="http://schemas.microsoft.com/office/drawing/2014/main" id="{74ADAF6E-DAA8-4E4A-45D6-58A2A5BC8BA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183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8"/>
        <p:cNvGrpSpPr/>
        <p:nvPr/>
      </p:nvGrpSpPr>
      <p:grpSpPr>
        <a:xfrm>
          <a:off x="0" y="0"/>
          <a:ext cx="0" cy="0"/>
          <a:chOff x="0" y="0"/>
          <a:chExt cx="0" cy="0"/>
        </a:xfrm>
      </p:grpSpPr>
      <p:sp>
        <p:nvSpPr>
          <p:cNvPr id="1339" name="Google Shape;1339;g110bd9cf5d5_0_198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0" name="Google Shape;1340;g110bd9cf5d5_0_198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7"/>
        <p:cNvGrpSpPr/>
        <p:nvPr/>
      </p:nvGrpSpPr>
      <p:grpSpPr>
        <a:xfrm>
          <a:off x="0" y="0"/>
          <a:ext cx="0" cy="0"/>
          <a:chOff x="0" y="0"/>
          <a:chExt cx="0" cy="0"/>
        </a:xfrm>
      </p:grpSpPr>
      <p:sp>
        <p:nvSpPr>
          <p:cNvPr id="1208" name="Google Shape;1208;g110bd9cf5d5_0_19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9" name="Google Shape;1209;g110bd9cf5d5_0_19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7">
          <a:extLst>
            <a:ext uri="{FF2B5EF4-FFF2-40B4-BE49-F238E27FC236}">
              <a16:creationId xmlns:a16="http://schemas.microsoft.com/office/drawing/2014/main" id="{189C2ABD-99CD-03E1-4A2F-578E8A40238B}"/>
            </a:ext>
          </a:extLst>
        </p:cNvPr>
        <p:cNvGrpSpPr/>
        <p:nvPr/>
      </p:nvGrpSpPr>
      <p:grpSpPr>
        <a:xfrm>
          <a:off x="0" y="0"/>
          <a:ext cx="0" cy="0"/>
          <a:chOff x="0" y="0"/>
          <a:chExt cx="0" cy="0"/>
        </a:xfrm>
      </p:grpSpPr>
      <p:sp>
        <p:nvSpPr>
          <p:cNvPr id="1208" name="Google Shape;1208;g110bd9cf5d5_0_19519:notes">
            <a:extLst>
              <a:ext uri="{FF2B5EF4-FFF2-40B4-BE49-F238E27FC236}">
                <a16:creationId xmlns:a16="http://schemas.microsoft.com/office/drawing/2014/main" id="{3C8956A2-4762-7F61-6EFD-0C4B940E130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9" name="Google Shape;1209;g110bd9cf5d5_0_19519:notes">
            <a:extLst>
              <a:ext uri="{FF2B5EF4-FFF2-40B4-BE49-F238E27FC236}">
                <a16:creationId xmlns:a16="http://schemas.microsoft.com/office/drawing/2014/main" id="{CC352A61-B9C8-6EB0-AE7F-BEEAB661439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5488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7">
          <a:extLst>
            <a:ext uri="{FF2B5EF4-FFF2-40B4-BE49-F238E27FC236}">
              <a16:creationId xmlns:a16="http://schemas.microsoft.com/office/drawing/2014/main" id="{6C6FF62E-FC0E-082A-5089-FA9D07F4ED2B}"/>
            </a:ext>
          </a:extLst>
        </p:cNvPr>
        <p:cNvGrpSpPr/>
        <p:nvPr/>
      </p:nvGrpSpPr>
      <p:grpSpPr>
        <a:xfrm>
          <a:off x="0" y="0"/>
          <a:ext cx="0" cy="0"/>
          <a:chOff x="0" y="0"/>
          <a:chExt cx="0" cy="0"/>
        </a:xfrm>
      </p:grpSpPr>
      <p:sp>
        <p:nvSpPr>
          <p:cNvPr id="1208" name="Google Shape;1208;g110bd9cf5d5_0_19519:notes">
            <a:extLst>
              <a:ext uri="{FF2B5EF4-FFF2-40B4-BE49-F238E27FC236}">
                <a16:creationId xmlns:a16="http://schemas.microsoft.com/office/drawing/2014/main" id="{A545409D-A3E5-56CC-A2BA-0F68168BAC2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9" name="Google Shape;1209;g110bd9cf5d5_0_19519:notes">
            <a:extLst>
              <a:ext uri="{FF2B5EF4-FFF2-40B4-BE49-F238E27FC236}">
                <a16:creationId xmlns:a16="http://schemas.microsoft.com/office/drawing/2014/main" id="{82EC71EC-518D-F7F7-3372-EFEE22E4ACD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4977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7">
          <a:extLst>
            <a:ext uri="{FF2B5EF4-FFF2-40B4-BE49-F238E27FC236}">
              <a16:creationId xmlns:a16="http://schemas.microsoft.com/office/drawing/2014/main" id="{CDA810D9-75B1-32BE-C3F8-1C6CFEF7F6B2}"/>
            </a:ext>
          </a:extLst>
        </p:cNvPr>
        <p:cNvGrpSpPr/>
        <p:nvPr/>
      </p:nvGrpSpPr>
      <p:grpSpPr>
        <a:xfrm>
          <a:off x="0" y="0"/>
          <a:ext cx="0" cy="0"/>
          <a:chOff x="0" y="0"/>
          <a:chExt cx="0" cy="0"/>
        </a:xfrm>
      </p:grpSpPr>
      <p:sp>
        <p:nvSpPr>
          <p:cNvPr id="1208" name="Google Shape;1208;g110bd9cf5d5_0_19519:notes">
            <a:extLst>
              <a:ext uri="{FF2B5EF4-FFF2-40B4-BE49-F238E27FC236}">
                <a16:creationId xmlns:a16="http://schemas.microsoft.com/office/drawing/2014/main" id="{284B8346-A0B6-0426-D2DC-6FC8B953D36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9" name="Google Shape;1209;g110bd9cf5d5_0_19519:notes">
            <a:extLst>
              <a:ext uri="{FF2B5EF4-FFF2-40B4-BE49-F238E27FC236}">
                <a16:creationId xmlns:a16="http://schemas.microsoft.com/office/drawing/2014/main" id="{01B1DA45-3EDA-278B-C02A-91494ABF4EC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0615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110bd9cf5d5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110bd9cf5d5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g110bd9cf5d5_0_198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0" name="Google Shape;1260;g110bd9cf5d5_0_19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g110bd9cf5d5_0_19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9" name="Google Shape;1349;g110bd9cf5d5_0_19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a:extLst>
            <a:ext uri="{FF2B5EF4-FFF2-40B4-BE49-F238E27FC236}">
              <a16:creationId xmlns:a16="http://schemas.microsoft.com/office/drawing/2014/main" id="{318DC057-FD72-95FF-F048-A15E22CDF2D1}"/>
            </a:ext>
          </a:extLst>
        </p:cNvPr>
        <p:cNvGrpSpPr/>
        <p:nvPr/>
      </p:nvGrpSpPr>
      <p:grpSpPr>
        <a:xfrm>
          <a:off x="0" y="0"/>
          <a:ext cx="0" cy="0"/>
          <a:chOff x="0" y="0"/>
          <a:chExt cx="0" cy="0"/>
        </a:xfrm>
      </p:grpSpPr>
      <p:sp>
        <p:nvSpPr>
          <p:cNvPr id="1348" name="Google Shape;1348;g110bd9cf5d5_0_19728:notes">
            <a:extLst>
              <a:ext uri="{FF2B5EF4-FFF2-40B4-BE49-F238E27FC236}">
                <a16:creationId xmlns:a16="http://schemas.microsoft.com/office/drawing/2014/main" id="{50372A75-6686-896A-FBD6-76264F7B128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9" name="Google Shape;1349;g110bd9cf5d5_0_19728:notes">
            <a:extLst>
              <a:ext uri="{FF2B5EF4-FFF2-40B4-BE49-F238E27FC236}">
                <a16:creationId xmlns:a16="http://schemas.microsoft.com/office/drawing/2014/main" id="{DCE1311B-81E4-E945-55C0-1ED18F400F9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7110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g10f59927ccc_0_6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0" name="Google Shape;1110;g10f59927ccc_0_6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3">
          <a:extLst>
            <a:ext uri="{FF2B5EF4-FFF2-40B4-BE49-F238E27FC236}">
              <a16:creationId xmlns:a16="http://schemas.microsoft.com/office/drawing/2014/main" id="{74365246-C9FA-0586-92AB-061523DA161C}"/>
            </a:ext>
          </a:extLst>
        </p:cNvPr>
        <p:cNvGrpSpPr/>
        <p:nvPr/>
      </p:nvGrpSpPr>
      <p:grpSpPr>
        <a:xfrm>
          <a:off x="0" y="0"/>
          <a:ext cx="0" cy="0"/>
          <a:chOff x="0" y="0"/>
          <a:chExt cx="0" cy="0"/>
        </a:xfrm>
      </p:grpSpPr>
      <p:sp>
        <p:nvSpPr>
          <p:cNvPr id="2494" name="Google Shape;2494;g110bd9cf5d5_0_19957:notes">
            <a:extLst>
              <a:ext uri="{FF2B5EF4-FFF2-40B4-BE49-F238E27FC236}">
                <a16:creationId xmlns:a16="http://schemas.microsoft.com/office/drawing/2014/main" id="{7490D7C9-EB39-0662-58BE-A34834D77DA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5" name="Google Shape;2495;g110bd9cf5d5_0_19957:notes">
            <a:extLst>
              <a:ext uri="{FF2B5EF4-FFF2-40B4-BE49-F238E27FC236}">
                <a16:creationId xmlns:a16="http://schemas.microsoft.com/office/drawing/2014/main" id="{CD540C21-B8B2-3AB3-4EFF-A82F2F22AF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7097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3">
          <a:extLst>
            <a:ext uri="{FF2B5EF4-FFF2-40B4-BE49-F238E27FC236}">
              <a16:creationId xmlns:a16="http://schemas.microsoft.com/office/drawing/2014/main" id="{91F043BB-24B4-2328-235A-01BEAE9AAD32}"/>
            </a:ext>
          </a:extLst>
        </p:cNvPr>
        <p:cNvGrpSpPr/>
        <p:nvPr/>
      </p:nvGrpSpPr>
      <p:grpSpPr>
        <a:xfrm>
          <a:off x="0" y="0"/>
          <a:ext cx="0" cy="0"/>
          <a:chOff x="0" y="0"/>
          <a:chExt cx="0" cy="0"/>
        </a:xfrm>
      </p:grpSpPr>
      <p:sp>
        <p:nvSpPr>
          <p:cNvPr id="2494" name="Google Shape;2494;g110bd9cf5d5_0_19957:notes">
            <a:extLst>
              <a:ext uri="{FF2B5EF4-FFF2-40B4-BE49-F238E27FC236}">
                <a16:creationId xmlns:a16="http://schemas.microsoft.com/office/drawing/2014/main" id="{8BA98AA4-CA4D-921D-2CD0-67925634F7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5" name="Google Shape;2495;g110bd9cf5d5_0_19957:notes">
            <a:extLst>
              <a:ext uri="{FF2B5EF4-FFF2-40B4-BE49-F238E27FC236}">
                <a16:creationId xmlns:a16="http://schemas.microsoft.com/office/drawing/2014/main" id="{3887A889-3733-527B-B7D3-5B998007C50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7095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3">
          <a:extLst>
            <a:ext uri="{FF2B5EF4-FFF2-40B4-BE49-F238E27FC236}">
              <a16:creationId xmlns:a16="http://schemas.microsoft.com/office/drawing/2014/main" id="{77BF0517-236C-0B56-23DB-D4203E9FFA32}"/>
            </a:ext>
          </a:extLst>
        </p:cNvPr>
        <p:cNvGrpSpPr/>
        <p:nvPr/>
      </p:nvGrpSpPr>
      <p:grpSpPr>
        <a:xfrm>
          <a:off x="0" y="0"/>
          <a:ext cx="0" cy="0"/>
          <a:chOff x="0" y="0"/>
          <a:chExt cx="0" cy="0"/>
        </a:xfrm>
      </p:grpSpPr>
      <p:sp>
        <p:nvSpPr>
          <p:cNvPr id="2494" name="Google Shape;2494;g110bd9cf5d5_0_19957:notes">
            <a:extLst>
              <a:ext uri="{FF2B5EF4-FFF2-40B4-BE49-F238E27FC236}">
                <a16:creationId xmlns:a16="http://schemas.microsoft.com/office/drawing/2014/main" id="{B3528C1F-3DDE-2DE9-2DF0-8700EC653CD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5" name="Google Shape;2495;g110bd9cf5d5_0_19957:notes">
            <a:extLst>
              <a:ext uri="{FF2B5EF4-FFF2-40B4-BE49-F238E27FC236}">
                <a16:creationId xmlns:a16="http://schemas.microsoft.com/office/drawing/2014/main" id="{C62008E6-5F3B-68C7-A923-0F0405050D7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3029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3">
          <a:extLst>
            <a:ext uri="{FF2B5EF4-FFF2-40B4-BE49-F238E27FC236}">
              <a16:creationId xmlns:a16="http://schemas.microsoft.com/office/drawing/2014/main" id="{8662C45C-5E29-43A9-8778-5CAAB848E2A8}"/>
            </a:ext>
          </a:extLst>
        </p:cNvPr>
        <p:cNvGrpSpPr/>
        <p:nvPr/>
      </p:nvGrpSpPr>
      <p:grpSpPr>
        <a:xfrm>
          <a:off x="0" y="0"/>
          <a:ext cx="0" cy="0"/>
          <a:chOff x="0" y="0"/>
          <a:chExt cx="0" cy="0"/>
        </a:xfrm>
      </p:grpSpPr>
      <p:sp>
        <p:nvSpPr>
          <p:cNvPr id="2494" name="Google Shape;2494;g110bd9cf5d5_0_19957:notes">
            <a:extLst>
              <a:ext uri="{FF2B5EF4-FFF2-40B4-BE49-F238E27FC236}">
                <a16:creationId xmlns:a16="http://schemas.microsoft.com/office/drawing/2014/main" id="{4FC70B97-C3E8-6560-FA8E-551C31B5F98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5" name="Google Shape;2495;g110bd9cf5d5_0_19957:notes">
            <a:extLst>
              <a:ext uri="{FF2B5EF4-FFF2-40B4-BE49-F238E27FC236}">
                <a16:creationId xmlns:a16="http://schemas.microsoft.com/office/drawing/2014/main" id="{3C8943D6-6F3B-9CD7-E463-5A288FF1C5E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65063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3">
          <a:extLst>
            <a:ext uri="{FF2B5EF4-FFF2-40B4-BE49-F238E27FC236}">
              <a16:creationId xmlns:a16="http://schemas.microsoft.com/office/drawing/2014/main" id="{E6CAAAD8-EA7C-C601-BECE-A07BF61A8FE2}"/>
            </a:ext>
          </a:extLst>
        </p:cNvPr>
        <p:cNvGrpSpPr/>
        <p:nvPr/>
      </p:nvGrpSpPr>
      <p:grpSpPr>
        <a:xfrm>
          <a:off x="0" y="0"/>
          <a:ext cx="0" cy="0"/>
          <a:chOff x="0" y="0"/>
          <a:chExt cx="0" cy="0"/>
        </a:xfrm>
      </p:grpSpPr>
      <p:sp>
        <p:nvSpPr>
          <p:cNvPr id="2494" name="Google Shape;2494;g110bd9cf5d5_0_19957:notes">
            <a:extLst>
              <a:ext uri="{FF2B5EF4-FFF2-40B4-BE49-F238E27FC236}">
                <a16:creationId xmlns:a16="http://schemas.microsoft.com/office/drawing/2014/main" id="{70C971E2-8104-936C-26F1-FBC1C018F4D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5" name="Google Shape;2495;g110bd9cf5d5_0_19957:notes">
            <a:extLst>
              <a:ext uri="{FF2B5EF4-FFF2-40B4-BE49-F238E27FC236}">
                <a16:creationId xmlns:a16="http://schemas.microsoft.com/office/drawing/2014/main" id="{9497FF7F-0998-222B-157E-22C0018BC09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9156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3">
          <a:extLst>
            <a:ext uri="{FF2B5EF4-FFF2-40B4-BE49-F238E27FC236}">
              <a16:creationId xmlns:a16="http://schemas.microsoft.com/office/drawing/2014/main" id="{45C0AFAF-D6C9-239E-12E7-4AD3B874016D}"/>
            </a:ext>
          </a:extLst>
        </p:cNvPr>
        <p:cNvGrpSpPr/>
        <p:nvPr/>
      </p:nvGrpSpPr>
      <p:grpSpPr>
        <a:xfrm>
          <a:off x="0" y="0"/>
          <a:ext cx="0" cy="0"/>
          <a:chOff x="0" y="0"/>
          <a:chExt cx="0" cy="0"/>
        </a:xfrm>
      </p:grpSpPr>
      <p:sp>
        <p:nvSpPr>
          <p:cNvPr id="2494" name="Google Shape;2494;g110bd9cf5d5_0_19957:notes">
            <a:extLst>
              <a:ext uri="{FF2B5EF4-FFF2-40B4-BE49-F238E27FC236}">
                <a16:creationId xmlns:a16="http://schemas.microsoft.com/office/drawing/2014/main" id="{113A38CD-1052-2B77-31AB-8FD7B94062D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5" name="Google Shape;2495;g110bd9cf5d5_0_19957:notes">
            <a:extLst>
              <a:ext uri="{FF2B5EF4-FFF2-40B4-BE49-F238E27FC236}">
                <a16:creationId xmlns:a16="http://schemas.microsoft.com/office/drawing/2014/main" id="{64C10DC4-8A61-7894-A6D5-D5CC825C269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453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a:extLst>
            <a:ext uri="{FF2B5EF4-FFF2-40B4-BE49-F238E27FC236}">
              <a16:creationId xmlns:a16="http://schemas.microsoft.com/office/drawing/2014/main" id="{969AE284-2747-263F-173A-F8D36D4FBB23}"/>
            </a:ext>
          </a:extLst>
        </p:cNvPr>
        <p:cNvGrpSpPr/>
        <p:nvPr/>
      </p:nvGrpSpPr>
      <p:grpSpPr>
        <a:xfrm>
          <a:off x="0" y="0"/>
          <a:ext cx="0" cy="0"/>
          <a:chOff x="0" y="0"/>
          <a:chExt cx="0" cy="0"/>
        </a:xfrm>
      </p:grpSpPr>
      <p:sp>
        <p:nvSpPr>
          <p:cNvPr id="1124" name="Google Shape;1124;g110bd9cf5d5_0_124:notes">
            <a:extLst>
              <a:ext uri="{FF2B5EF4-FFF2-40B4-BE49-F238E27FC236}">
                <a16:creationId xmlns:a16="http://schemas.microsoft.com/office/drawing/2014/main" id="{7C59DC57-D68F-2CC0-EE85-ACC9B0A4DF5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110bd9cf5d5_0_124:notes">
            <a:extLst>
              <a:ext uri="{FF2B5EF4-FFF2-40B4-BE49-F238E27FC236}">
                <a16:creationId xmlns:a16="http://schemas.microsoft.com/office/drawing/2014/main" id="{3EC44D24-B49B-ADBC-432A-008FC96C985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41656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3">
          <a:extLst>
            <a:ext uri="{FF2B5EF4-FFF2-40B4-BE49-F238E27FC236}">
              <a16:creationId xmlns:a16="http://schemas.microsoft.com/office/drawing/2014/main" id="{BD512A10-764D-9D77-F652-57994CA7A85A}"/>
            </a:ext>
          </a:extLst>
        </p:cNvPr>
        <p:cNvGrpSpPr/>
        <p:nvPr/>
      </p:nvGrpSpPr>
      <p:grpSpPr>
        <a:xfrm>
          <a:off x="0" y="0"/>
          <a:ext cx="0" cy="0"/>
          <a:chOff x="0" y="0"/>
          <a:chExt cx="0" cy="0"/>
        </a:xfrm>
      </p:grpSpPr>
      <p:sp>
        <p:nvSpPr>
          <p:cNvPr id="2494" name="Google Shape;2494;g110bd9cf5d5_0_19957:notes">
            <a:extLst>
              <a:ext uri="{FF2B5EF4-FFF2-40B4-BE49-F238E27FC236}">
                <a16:creationId xmlns:a16="http://schemas.microsoft.com/office/drawing/2014/main" id="{AF7E4947-C5B0-8814-8555-8C05D7FA7D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5" name="Google Shape;2495;g110bd9cf5d5_0_19957:notes">
            <a:extLst>
              <a:ext uri="{FF2B5EF4-FFF2-40B4-BE49-F238E27FC236}">
                <a16:creationId xmlns:a16="http://schemas.microsoft.com/office/drawing/2014/main" id="{507C3440-1EBC-42D4-469B-A04688807EB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22238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3">
          <a:extLst>
            <a:ext uri="{FF2B5EF4-FFF2-40B4-BE49-F238E27FC236}">
              <a16:creationId xmlns:a16="http://schemas.microsoft.com/office/drawing/2014/main" id="{E1D9B2E4-7DDC-3EB4-D4F7-8AD5EB93C1DC}"/>
            </a:ext>
          </a:extLst>
        </p:cNvPr>
        <p:cNvGrpSpPr/>
        <p:nvPr/>
      </p:nvGrpSpPr>
      <p:grpSpPr>
        <a:xfrm>
          <a:off x="0" y="0"/>
          <a:ext cx="0" cy="0"/>
          <a:chOff x="0" y="0"/>
          <a:chExt cx="0" cy="0"/>
        </a:xfrm>
      </p:grpSpPr>
      <p:sp>
        <p:nvSpPr>
          <p:cNvPr id="2494" name="Google Shape;2494;g110bd9cf5d5_0_19957:notes">
            <a:extLst>
              <a:ext uri="{FF2B5EF4-FFF2-40B4-BE49-F238E27FC236}">
                <a16:creationId xmlns:a16="http://schemas.microsoft.com/office/drawing/2014/main" id="{D10EAFEC-9812-CCB4-04F1-9E95EA0B33E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5" name="Google Shape;2495;g110bd9cf5d5_0_19957:notes">
            <a:extLst>
              <a:ext uri="{FF2B5EF4-FFF2-40B4-BE49-F238E27FC236}">
                <a16:creationId xmlns:a16="http://schemas.microsoft.com/office/drawing/2014/main" id="{FDFCAEF0-3608-C7A1-A2F7-9A43D6F3BC4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14315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3">
          <a:extLst>
            <a:ext uri="{FF2B5EF4-FFF2-40B4-BE49-F238E27FC236}">
              <a16:creationId xmlns:a16="http://schemas.microsoft.com/office/drawing/2014/main" id="{64AB68FC-8D89-9A13-92EE-B812494FD064}"/>
            </a:ext>
          </a:extLst>
        </p:cNvPr>
        <p:cNvGrpSpPr/>
        <p:nvPr/>
      </p:nvGrpSpPr>
      <p:grpSpPr>
        <a:xfrm>
          <a:off x="0" y="0"/>
          <a:ext cx="0" cy="0"/>
          <a:chOff x="0" y="0"/>
          <a:chExt cx="0" cy="0"/>
        </a:xfrm>
      </p:grpSpPr>
      <p:sp>
        <p:nvSpPr>
          <p:cNvPr id="2494" name="Google Shape;2494;g110bd9cf5d5_0_19957:notes">
            <a:extLst>
              <a:ext uri="{FF2B5EF4-FFF2-40B4-BE49-F238E27FC236}">
                <a16:creationId xmlns:a16="http://schemas.microsoft.com/office/drawing/2014/main" id="{4508CB62-0E5D-DC8B-5E21-D6D4381A808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5" name="Google Shape;2495;g110bd9cf5d5_0_19957:notes">
            <a:extLst>
              <a:ext uri="{FF2B5EF4-FFF2-40B4-BE49-F238E27FC236}">
                <a16:creationId xmlns:a16="http://schemas.microsoft.com/office/drawing/2014/main" id="{5A923CBB-5CEA-3811-3960-DF9A6DD3CB8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71697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3">
          <a:extLst>
            <a:ext uri="{FF2B5EF4-FFF2-40B4-BE49-F238E27FC236}">
              <a16:creationId xmlns:a16="http://schemas.microsoft.com/office/drawing/2014/main" id="{52A539C3-7EFB-D579-7CF4-B73A3F19F53E}"/>
            </a:ext>
          </a:extLst>
        </p:cNvPr>
        <p:cNvGrpSpPr/>
        <p:nvPr/>
      </p:nvGrpSpPr>
      <p:grpSpPr>
        <a:xfrm>
          <a:off x="0" y="0"/>
          <a:ext cx="0" cy="0"/>
          <a:chOff x="0" y="0"/>
          <a:chExt cx="0" cy="0"/>
        </a:xfrm>
      </p:grpSpPr>
      <p:sp>
        <p:nvSpPr>
          <p:cNvPr id="2494" name="Google Shape;2494;g110bd9cf5d5_0_19957:notes">
            <a:extLst>
              <a:ext uri="{FF2B5EF4-FFF2-40B4-BE49-F238E27FC236}">
                <a16:creationId xmlns:a16="http://schemas.microsoft.com/office/drawing/2014/main" id="{865B53C5-F049-CB2D-E2E7-38EB40ED2C0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5" name="Google Shape;2495;g110bd9cf5d5_0_19957:notes">
            <a:extLst>
              <a:ext uri="{FF2B5EF4-FFF2-40B4-BE49-F238E27FC236}">
                <a16:creationId xmlns:a16="http://schemas.microsoft.com/office/drawing/2014/main" id="{97806C9C-D5D1-B33C-EDE8-2F882D8356F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12186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3">
          <a:extLst>
            <a:ext uri="{FF2B5EF4-FFF2-40B4-BE49-F238E27FC236}">
              <a16:creationId xmlns:a16="http://schemas.microsoft.com/office/drawing/2014/main" id="{F2EF8274-8F5C-1548-3D03-F739B9E45666}"/>
            </a:ext>
          </a:extLst>
        </p:cNvPr>
        <p:cNvGrpSpPr/>
        <p:nvPr/>
      </p:nvGrpSpPr>
      <p:grpSpPr>
        <a:xfrm>
          <a:off x="0" y="0"/>
          <a:ext cx="0" cy="0"/>
          <a:chOff x="0" y="0"/>
          <a:chExt cx="0" cy="0"/>
        </a:xfrm>
      </p:grpSpPr>
      <p:sp>
        <p:nvSpPr>
          <p:cNvPr id="2494" name="Google Shape;2494;g110bd9cf5d5_0_19957:notes">
            <a:extLst>
              <a:ext uri="{FF2B5EF4-FFF2-40B4-BE49-F238E27FC236}">
                <a16:creationId xmlns:a16="http://schemas.microsoft.com/office/drawing/2014/main" id="{01F4C8B4-E65A-40D7-E9F3-73C0B3A2C95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5" name="Google Shape;2495;g110bd9cf5d5_0_19957:notes">
            <a:extLst>
              <a:ext uri="{FF2B5EF4-FFF2-40B4-BE49-F238E27FC236}">
                <a16:creationId xmlns:a16="http://schemas.microsoft.com/office/drawing/2014/main" id="{928F3314-C582-92D7-E044-77C62EB576C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72239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3">
          <a:extLst>
            <a:ext uri="{FF2B5EF4-FFF2-40B4-BE49-F238E27FC236}">
              <a16:creationId xmlns:a16="http://schemas.microsoft.com/office/drawing/2014/main" id="{91CBA139-A20E-5FD2-F106-C4EF494BA97F}"/>
            </a:ext>
          </a:extLst>
        </p:cNvPr>
        <p:cNvGrpSpPr/>
        <p:nvPr/>
      </p:nvGrpSpPr>
      <p:grpSpPr>
        <a:xfrm>
          <a:off x="0" y="0"/>
          <a:ext cx="0" cy="0"/>
          <a:chOff x="0" y="0"/>
          <a:chExt cx="0" cy="0"/>
        </a:xfrm>
      </p:grpSpPr>
      <p:sp>
        <p:nvSpPr>
          <p:cNvPr id="2494" name="Google Shape;2494;g110bd9cf5d5_0_19957:notes">
            <a:extLst>
              <a:ext uri="{FF2B5EF4-FFF2-40B4-BE49-F238E27FC236}">
                <a16:creationId xmlns:a16="http://schemas.microsoft.com/office/drawing/2014/main" id="{94F7B5A8-911F-15A3-2E20-12FA2265B3C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5" name="Google Shape;2495;g110bd9cf5d5_0_19957:notes">
            <a:extLst>
              <a:ext uri="{FF2B5EF4-FFF2-40B4-BE49-F238E27FC236}">
                <a16:creationId xmlns:a16="http://schemas.microsoft.com/office/drawing/2014/main" id="{8E97C938-6F36-7830-38A2-CC386B4B5DD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01401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3">
          <a:extLst>
            <a:ext uri="{FF2B5EF4-FFF2-40B4-BE49-F238E27FC236}">
              <a16:creationId xmlns:a16="http://schemas.microsoft.com/office/drawing/2014/main" id="{1A388136-59B5-09B9-54BF-D8DCF599CB13}"/>
            </a:ext>
          </a:extLst>
        </p:cNvPr>
        <p:cNvGrpSpPr/>
        <p:nvPr/>
      </p:nvGrpSpPr>
      <p:grpSpPr>
        <a:xfrm>
          <a:off x="0" y="0"/>
          <a:ext cx="0" cy="0"/>
          <a:chOff x="0" y="0"/>
          <a:chExt cx="0" cy="0"/>
        </a:xfrm>
      </p:grpSpPr>
      <p:sp>
        <p:nvSpPr>
          <p:cNvPr id="2494" name="Google Shape;2494;g110bd9cf5d5_0_19957:notes">
            <a:extLst>
              <a:ext uri="{FF2B5EF4-FFF2-40B4-BE49-F238E27FC236}">
                <a16:creationId xmlns:a16="http://schemas.microsoft.com/office/drawing/2014/main" id="{A72666E6-920B-2AE1-547E-DBC5E77C0F2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5" name="Google Shape;2495;g110bd9cf5d5_0_19957:notes">
            <a:extLst>
              <a:ext uri="{FF2B5EF4-FFF2-40B4-BE49-F238E27FC236}">
                <a16:creationId xmlns:a16="http://schemas.microsoft.com/office/drawing/2014/main" id="{6FC5D0F8-2C89-B818-978A-A954D04D8FE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60497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3">
          <a:extLst>
            <a:ext uri="{FF2B5EF4-FFF2-40B4-BE49-F238E27FC236}">
              <a16:creationId xmlns:a16="http://schemas.microsoft.com/office/drawing/2014/main" id="{67084E71-2812-FCD4-6C84-0EFB61422C53}"/>
            </a:ext>
          </a:extLst>
        </p:cNvPr>
        <p:cNvGrpSpPr/>
        <p:nvPr/>
      </p:nvGrpSpPr>
      <p:grpSpPr>
        <a:xfrm>
          <a:off x="0" y="0"/>
          <a:ext cx="0" cy="0"/>
          <a:chOff x="0" y="0"/>
          <a:chExt cx="0" cy="0"/>
        </a:xfrm>
      </p:grpSpPr>
      <p:sp>
        <p:nvSpPr>
          <p:cNvPr id="2494" name="Google Shape;2494;g110bd9cf5d5_0_19957:notes">
            <a:extLst>
              <a:ext uri="{FF2B5EF4-FFF2-40B4-BE49-F238E27FC236}">
                <a16:creationId xmlns:a16="http://schemas.microsoft.com/office/drawing/2014/main" id="{D602A6C7-F89D-B3BA-AA1F-BA184DB7DDB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5" name="Google Shape;2495;g110bd9cf5d5_0_19957:notes">
            <a:extLst>
              <a:ext uri="{FF2B5EF4-FFF2-40B4-BE49-F238E27FC236}">
                <a16:creationId xmlns:a16="http://schemas.microsoft.com/office/drawing/2014/main" id="{BDECEC0C-6E5B-66FD-9725-D3BF6E3141D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62982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3">
          <a:extLst>
            <a:ext uri="{FF2B5EF4-FFF2-40B4-BE49-F238E27FC236}">
              <a16:creationId xmlns:a16="http://schemas.microsoft.com/office/drawing/2014/main" id="{FC87BB4D-E036-694A-685F-08B06C561519}"/>
            </a:ext>
          </a:extLst>
        </p:cNvPr>
        <p:cNvGrpSpPr/>
        <p:nvPr/>
      </p:nvGrpSpPr>
      <p:grpSpPr>
        <a:xfrm>
          <a:off x="0" y="0"/>
          <a:ext cx="0" cy="0"/>
          <a:chOff x="0" y="0"/>
          <a:chExt cx="0" cy="0"/>
        </a:xfrm>
      </p:grpSpPr>
      <p:sp>
        <p:nvSpPr>
          <p:cNvPr id="2494" name="Google Shape;2494;g110bd9cf5d5_0_19957:notes">
            <a:extLst>
              <a:ext uri="{FF2B5EF4-FFF2-40B4-BE49-F238E27FC236}">
                <a16:creationId xmlns:a16="http://schemas.microsoft.com/office/drawing/2014/main" id="{8A3C46F4-EED4-D54E-C882-4D34100829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5" name="Google Shape;2495;g110bd9cf5d5_0_19957:notes">
            <a:extLst>
              <a:ext uri="{FF2B5EF4-FFF2-40B4-BE49-F238E27FC236}">
                <a16:creationId xmlns:a16="http://schemas.microsoft.com/office/drawing/2014/main" id="{EEAD03FC-00E2-656E-A869-432789AB5A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62153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3"/>
        <p:cNvGrpSpPr/>
        <p:nvPr/>
      </p:nvGrpSpPr>
      <p:grpSpPr>
        <a:xfrm>
          <a:off x="0" y="0"/>
          <a:ext cx="0" cy="0"/>
          <a:chOff x="0" y="0"/>
          <a:chExt cx="0" cy="0"/>
        </a:xfrm>
      </p:grpSpPr>
      <p:sp>
        <p:nvSpPr>
          <p:cNvPr id="2514" name="Google Shape;2514;g110bd9cf5d5_0_19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5" name="Google Shape;2515;g110bd9cf5d5_0_19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a:extLst>
            <a:ext uri="{FF2B5EF4-FFF2-40B4-BE49-F238E27FC236}">
              <a16:creationId xmlns:a16="http://schemas.microsoft.com/office/drawing/2014/main" id="{6FAA091E-5A8F-C190-C883-E05E5E0912FC}"/>
            </a:ext>
          </a:extLst>
        </p:cNvPr>
        <p:cNvGrpSpPr/>
        <p:nvPr/>
      </p:nvGrpSpPr>
      <p:grpSpPr>
        <a:xfrm>
          <a:off x="0" y="0"/>
          <a:ext cx="0" cy="0"/>
          <a:chOff x="0" y="0"/>
          <a:chExt cx="0" cy="0"/>
        </a:xfrm>
      </p:grpSpPr>
      <p:sp>
        <p:nvSpPr>
          <p:cNvPr id="1124" name="Google Shape;1124;g110bd9cf5d5_0_124:notes">
            <a:extLst>
              <a:ext uri="{FF2B5EF4-FFF2-40B4-BE49-F238E27FC236}">
                <a16:creationId xmlns:a16="http://schemas.microsoft.com/office/drawing/2014/main" id="{B4C4B87D-FC88-27C0-ABAF-A11384C8B29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110bd9cf5d5_0_124:notes">
            <a:extLst>
              <a:ext uri="{FF2B5EF4-FFF2-40B4-BE49-F238E27FC236}">
                <a16:creationId xmlns:a16="http://schemas.microsoft.com/office/drawing/2014/main" id="{BCB22D65-6B43-1414-7BE2-3CAE876550C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71389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4"/>
        <p:cNvGrpSpPr/>
        <p:nvPr/>
      </p:nvGrpSpPr>
      <p:grpSpPr>
        <a:xfrm>
          <a:off x="0" y="0"/>
          <a:ext cx="0" cy="0"/>
          <a:chOff x="0" y="0"/>
          <a:chExt cx="0" cy="0"/>
        </a:xfrm>
      </p:grpSpPr>
      <p:sp>
        <p:nvSpPr>
          <p:cNvPr id="2535" name="Google Shape;2535;g110bd9cf5d5_0_199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6" name="Google Shape;2536;g110bd9cf5d5_0_199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a:extLst>
            <a:ext uri="{FF2B5EF4-FFF2-40B4-BE49-F238E27FC236}">
              <a16:creationId xmlns:a16="http://schemas.microsoft.com/office/drawing/2014/main" id="{688B6ED2-15FC-7171-51C2-9260078B51DC}"/>
            </a:ext>
          </a:extLst>
        </p:cNvPr>
        <p:cNvGrpSpPr/>
        <p:nvPr/>
      </p:nvGrpSpPr>
      <p:grpSpPr>
        <a:xfrm>
          <a:off x="0" y="0"/>
          <a:ext cx="0" cy="0"/>
          <a:chOff x="0" y="0"/>
          <a:chExt cx="0" cy="0"/>
        </a:xfrm>
      </p:grpSpPr>
      <p:sp>
        <p:nvSpPr>
          <p:cNvPr id="1124" name="Google Shape;1124;g110bd9cf5d5_0_124:notes">
            <a:extLst>
              <a:ext uri="{FF2B5EF4-FFF2-40B4-BE49-F238E27FC236}">
                <a16:creationId xmlns:a16="http://schemas.microsoft.com/office/drawing/2014/main" id="{7D808908-BA02-FFBC-5AEF-4AF9FF3B8B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110bd9cf5d5_0_124:notes">
            <a:extLst>
              <a:ext uri="{FF2B5EF4-FFF2-40B4-BE49-F238E27FC236}">
                <a16:creationId xmlns:a16="http://schemas.microsoft.com/office/drawing/2014/main" id="{D454C012-E887-BD5B-3350-6AA764289D8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3468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a:extLst>
            <a:ext uri="{FF2B5EF4-FFF2-40B4-BE49-F238E27FC236}">
              <a16:creationId xmlns:a16="http://schemas.microsoft.com/office/drawing/2014/main" id="{F1607B35-33EF-F370-30BB-2A1F32D5E21B}"/>
            </a:ext>
          </a:extLst>
        </p:cNvPr>
        <p:cNvGrpSpPr/>
        <p:nvPr/>
      </p:nvGrpSpPr>
      <p:grpSpPr>
        <a:xfrm>
          <a:off x="0" y="0"/>
          <a:ext cx="0" cy="0"/>
          <a:chOff x="0" y="0"/>
          <a:chExt cx="0" cy="0"/>
        </a:xfrm>
      </p:grpSpPr>
      <p:sp>
        <p:nvSpPr>
          <p:cNvPr id="1124" name="Google Shape;1124;g110bd9cf5d5_0_124:notes">
            <a:extLst>
              <a:ext uri="{FF2B5EF4-FFF2-40B4-BE49-F238E27FC236}">
                <a16:creationId xmlns:a16="http://schemas.microsoft.com/office/drawing/2014/main" id="{1E4F8F6C-25F9-C75D-853A-FBBC9D95E32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110bd9cf5d5_0_124:notes">
            <a:extLst>
              <a:ext uri="{FF2B5EF4-FFF2-40B4-BE49-F238E27FC236}">
                <a16:creationId xmlns:a16="http://schemas.microsoft.com/office/drawing/2014/main" id="{B4B2A918-CA48-3F1F-4A79-5E6B41EF75B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798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3"/>
        <p:cNvGrpSpPr/>
        <p:nvPr/>
      </p:nvGrpSpPr>
      <p:grpSpPr>
        <a:xfrm>
          <a:off x="0" y="0"/>
          <a:ext cx="0" cy="0"/>
          <a:chOff x="0" y="0"/>
          <a:chExt cx="0" cy="0"/>
        </a:xfrm>
      </p:grpSpPr>
      <p:sp>
        <p:nvSpPr>
          <p:cNvPr id="2494" name="Google Shape;2494;g110bd9cf5d5_0_19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5" name="Google Shape;2495;g110bd9cf5d5_0_19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7"/>
        <p:cNvGrpSpPr/>
        <p:nvPr/>
      </p:nvGrpSpPr>
      <p:grpSpPr>
        <a:xfrm>
          <a:off x="0" y="0"/>
          <a:ext cx="0" cy="0"/>
          <a:chOff x="0" y="0"/>
          <a:chExt cx="0" cy="0"/>
        </a:xfrm>
      </p:grpSpPr>
      <p:sp>
        <p:nvSpPr>
          <p:cNvPr id="1288" name="Google Shape;1288;g110bd9cf5d5_0_196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9" name="Google Shape;1289;g110bd9cf5d5_0_196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g110bd9cf5d5_0_197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8" name="Google Shape;1168;g110bd9cf5d5_0_197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bit.ly/2TtBDfr" TargetMode="Externa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1"/>
            </a:gs>
            <a:gs pos="100000">
              <a:srgbClr val="F7E5AF"/>
            </a:gs>
          </a:gsLst>
          <a:lin ang="2700006" scaled="0"/>
        </a:gra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832616" y="1287122"/>
            <a:ext cx="3986400" cy="1997400"/>
          </a:xfrm>
          <a:prstGeom prst="rect">
            <a:avLst/>
          </a:prstGeom>
          <a:ln>
            <a:noFill/>
          </a:ln>
        </p:spPr>
        <p:txBody>
          <a:bodyPr spcFirstLastPara="1" wrap="square" lIns="91425" tIns="91425" rIns="91425" bIns="91425" anchor="ctr" anchorCtr="0">
            <a:noAutofit/>
          </a:bodyPr>
          <a:lstStyle>
            <a:lvl1pPr lvl="0">
              <a:lnSpc>
                <a:spcPct val="90000"/>
              </a:lnSpc>
              <a:spcBef>
                <a:spcPts val="0"/>
              </a:spcBef>
              <a:spcAft>
                <a:spcPts val="0"/>
              </a:spcAft>
              <a:buSzPts val="5200"/>
              <a:buNone/>
              <a:defRPr sz="8500">
                <a:latin typeface="Paytone One"/>
                <a:ea typeface="Paytone One"/>
                <a:cs typeface="Paytone One"/>
                <a:sym typeface="Paytone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27875" y="3525778"/>
            <a:ext cx="4359000" cy="330600"/>
          </a:xfrm>
          <a:prstGeom prst="rect">
            <a:avLst/>
          </a:prstGeom>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atin typeface="Karla"/>
                <a:ea typeface="Karla"/>
                <a:cs typeface="Karla"/>
                <a:sym typeface="Karla"/>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1" name="Google Shape;11;p2"/>
          <p:cNvPicPr preferRelativeResize="0"/>
          <p:nvPr/>
        </p:nvPicPr>
        <p:blipFill>
          <a:blip r:embed="rId2">
            <a:alphaModFix/>
          </a:blip>
          <a:stretch>
            <a:fillRect/>
          </a:stretch>
        </p:blipFill>
        <p:spPr>
          <a:xfrm rot="-1800004">
            <a:off x="8042604" y="-781131"/>
            <a:ext cx="1791643" cy="1936323"/>
          </a:xfrm>
          <a:prstGeom prst="rect">
            <a:avLst/>
          </a:prstGeom>
          <a:noFill/>
          <a:ln>
            <a:noFill/>
          </a:ln>
        </p:spPr>
      </p:pic>
      <p:pic>
        <p:nvPicPr>
          <p:cNvPr id="12" name="Google Shape;12;p2"/>
          <p:cNvPicPr preferRelativeResize="0"/>
          <p:nvPr/>
        </p:nvPicPr>
        <p:blipFill>
          <a:blip r:embed="rId2">
            <a:alphaModFix/>
          </a:blip>
          <a:stretch>
            <a:fillRect/>
          </a:stretch>
        </p:blipFill>
        <p:spPr>
          <a:xfrm rot="-3604486">
            <a:off x="-1143926" y="3675516"/>
            <a:ext cx="2542291" cy="2747577"/>
          </a:xfrm>
          <a:prstGeom prst="rect">
            <a:avLst/>
          </a:prstGeom>
          <a:noFill/>
          <a:ln>
            <a:noFill/>
          </a:ln>
        </p:spPr>
      </p:pic>
      <p:pic>
        <p:nvPicPr>
          <p:cNvPr id="13" name="Google Shape;13;p2"/>
          <p:cNvPicPr preferRelativeResize="0"/>
          <p:nvPr/>
        </p:nvPicPr>
        <p:blipFill>
          <a:blip r:embed="rId3">
            <a:alphaModFix/>
          </a:blip>
          <a:stretch>
            <a:fillRect/>
          </a:stretch>
        </p:blipFill>
        <p:spPr>
          <a:xfrm rot="7299272" flipH="1">
            <a:off x="-960787" y="3639393"/>
            <a:ext cx="2579365" cy="2787667"/>
          </a:xfrm>
          <a:prstGeom prst="rect">
            <a:avLst/>
          </a:prstGeom>
          <a:noFill/>
          <a:ln>
            <a:noFill/>
          </a:ln>
        </p:spPr>
      </p:pic>
      <p:pic>
        <p:nvPicPr>
          <p:cNvPr id="14" name="Google Shape;14;p2"/>
          <p:cNvPicPr preferRelativeResize="0"/>
          <p:nvPr/>
        </p:nvPicPr>
        <p:blipFill>
          <a:blip r:embed="rId3">
            <a:alphaModFix/>
          </a:blip>
          <a:stretch>
            <a:fillRect/>
          </a:stretch>
        </p:blipFill>
        <p:spPr>
          <a:xfrm rot="-6815057">
            <a:off x="7978624" y="-1013638"/>
            <a:ext cx="2268377" cy="2451499"/>
          </a:xfrm>
          <a:prstGeom prst="rect">
            <a:avLst/>
          </a:prstGeom>
          <a:noFill/>
          <a:ln>
            <a:noFill/>
          </a:ln>
        </p:spPr>
      </p:pic>
      <p:grpSp>
        <p:nvGrpSpPr>
          <p:cNvPr id="15" name="Google Shape;15;p2"/>
          <p:cNvGrpSpPr/>
          <p:nvPr/>
        </p:nvGrpSpPr>
        <p:grpSpPr>
          <a:xfrm>
            <a:off x="-379243" y="-373366"/>
            <a:ext cx="2478871" cy="2045431"/>
            <a:chOff x="3591750" y="3337325"/>
            <a:chExt cx="2390425" cy="1972450"/>
          </a:xfrm>
        </p:grpSpPr>
        <p:sp>
          <p:nvSpPr>
            <p:cNvPr id="16" name="Google Shape;16;p2"/>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7323507" y="3513134"/>
            <a:ext cx="2478871" cy="2045431"/>
            <a:chOff x="3591750" y="3337325"/>
            <a:chExt cx="2390425" cy="1972450"/>
          </a:xfrm>
        </p:grpSpPr>
        <p:sp>
          <p:nvSpPr>
            <p:cNvPr id="27" name="Google Shape;27;p2"/>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TITLE_ONLY_1">
    <p:bg>
      <p:bgPr>
        <a:gradFill>
          <a:gsLst>
            <a:gs pos="0">
              <a:schemeClr val="accent1"/>
            </a:gs>
            <a:gs pos="100000">
              <a:srgbClr val="F7E5AF"/>
            </a:gs>
          </a:gsLst>
          <a:lin ang="2700006" scaled="0"/>
        </a:gradFill>
        <a:effectLst/>
      </p:bgPr>
    </p:bg>
    <p:spTree>
      <p:nvGrpSpPr>
        <p:cNvPr id="1" name="Shape 369"/>
        <p:cNvGrpSpPr/>
        <p:nvPr/>
      </p:nvGrpSpPr>
      <p:grpSpPr>
        <a:xfrm>
          <a:off x="0" y="0"/>
          <a:ext cx="0" cy="0"/>
          <a:chOff x="0" y="0"/>
          <a:chExt cx="0" cy="0"/>
        </a:xfrm>
      </p:grpSpPr>
      <p:sp>
        <p:nvSpPr>
          <p:cNvPr id="370" name="Google Shape;370;p1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371" name="Google Shape;371;p15"/>
          <p:cNvCxnSpPr/>
          <p:nvPr/>
        </p:nvCxnSpPr>
        <p:spPr>
          <a:xfrm>
            <a:off x="1980750" y="941525"/>
            <a:ext cx="5182500" cy="0"/>
          </a:xfrm>
          <a:prstGeom prst="straightConnector1">
            <a:avLst/>
          </a:prstGeom>
          <a:noFill/>
          <a:ln w="9525" cap="flat" cmpd="sng">
            <a:solidFill>
              <a:schemeClr val="dk1"/>
            </a:solidFill>
            <a:prstDash val="solid"/>
            <a:round/>
            <a:headEnd type="none" w="med" len="med"/>
            <a:tailEnd type="none" w="med" len="med"/>
          </a:ln>
        </p:spPr>
      </p:cxnSp>
      <p:grpSp>
        <p:nvGrpSpPr>
          <p:cNvPr id="372" name="Google Shape;372;p15"/>
          <p:cNvGrpSpPr/>
          <p:nvPr/>
        </p:nvGrpSpPr>
        <p:grpSpPr>
          <a:xfrm>
            <a:off x="-1755576" y="-487716"/>
            <a:ext cx="2478871" cy="2045431"/>
            <a:chOff x="3591750" y="3337325"/>
            <a:chExt cx="2390425" cy="1972450"/>
          </a:xfrm>
        </p:grpSpPr>
        <p:sp>
          <p:nvSpPr>
            <p:cNvPr id="373" name="Google Shape;373;p15"/>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5"/>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5"/>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5"/>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5"/>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5"/>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5"/>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5"/>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5"/>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5"/>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83" name="Google Shape;383;p15"/>
          <p:cNvPicPr preferRelativeResize="0"/>
          <p:nvPr/>
        </p:nvPicPr>
        <p:blipFill>
          <a:blip r:embed="rId2">
            <a:alphaModFix/>
          </a:blip>
          <a:stretch>
            <a:fillRect/>
          </a:stretch>
        </p:blipFill>
        <p:spPr>
          <a:xfrm rot="-6" flipH="1">
            <a:off x="7685650" y="-1094226"/>
            <a:ext cx="2618023" cy="2829425"/>
          </a:xfrm>
          <a:prstGeom prst="rect">
            <a:avLst/>
          </a:prstGeom>
          <a:noFill/>
          <a:ln>
            <a:noFill/>
          </a:ln>
        </p:spPr>
      </p:pic>
      <p:pic>
        <p:nvPicPr>
          <p:cNvPr id="384" name="Google Shape;384;p15"/>
          <p:cNvPicPr preferRelativeResize="0"/>
          <p:nvPr/>
        </p:nvPicPr>
        <p:blipFill>
          <a:blip r:embed="rId2">
            <a:alphaModFix/>
          </a:blip>
          <a:stretch>
            <a:fillRect/>
          </a:stretch>
        </p:blipFill>
        <p:spPr>
          <a:xfrm rot="6156235" flipH="1">
            <a:off x="-985485" y="4730696"/>
            <a:ext cx="2056724" cy="2222803"/>
          </a:xfrm>
          <a:prstGeom prst="rect">
            <a:avLst/>
          </a:prstGeom>
          <a:noFill/>
          <a:ln>
            <a:noFill/>
          </a:ln>
        </p:spPr>
      </p:pic>
      <p:pic>
        <p:nvPicPr>
          <p:cNvPr id="385" name="Google Shape;385;p15"/>
          <p:cNvPicPr preferRelativeResize="0"/>
          <p:nvPr/>
        </p:nvPicPr>
        <p:blipFill>
          <a:blip r:embed="rId3">
            <a:alphaModFix/>
          </a:blip>
          <a:stretch>
            <a:fillRect/>
          </a:stretch>
        </p:blipFill>
        <p:spPr>
          <a:xfrm rot="-10428707" flipH="1">
            <a:off x="-1346444" y="4252571"/>
            <a:ext cx="2603989" cy="2814209"/>
          </a:xfrm>
          <a:prstGeom prst="rect">
            <a:avLst/>
          </a:prstGeom>
          <a:noFill/>
          <a:ln>
            <a:noFill/>
          </a:ln>
        </p:spPr>
      </p:pic>
      <p:grpSp>
        <p:nvGrpSpPr>
          <p:cNvPr id="386" name="Google Shape;386;p15"/>
          <p:cNvGrpSpPr/>
          <p:nvPr/>
        </p:nvGrpSpPr>
        <p:grpSpPr>
          <a:xfrm flipH="1">
            <a:off x="8420702" y="3585784"/>
            <a:ext cx="2478871" cy="2045431"/>
            <a:chOff x="3591750" y="3337325"/>
            <a:chExt cx="2390425" cy="1972450"/>
          </a:xfrm>
        </p:grpSpPr>
        <p:sp>
          <p:nvSpPr>
            <p:cNvPr id="387" name="Google Shape;387;p15"/>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5"/>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5"/>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5"/>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5"/>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5"/>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5"/>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5"/>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5"/>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5"/>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3">
  <p:cSld name="TITLE_ONLY_1_1">
    <p:bg>
      <p:bgPr>
        <a:gradFill>
          <a:gsLst>
            <a:gs pos="0">
              <a:schemeClr val="accent1"/>
            </a:gs>
            <a:gs pos="100000">
              <a:srgbClr val="F7E5AF"/>
            </a:gs>
          </a:gsLst>
          <a:lin ang="2700006" scaled="0"/>
        </a:gradFill>
        <a:effectLst/>
      </p:bgPr>
    </p:bg>
    <p:spTree>
      <p:nvGrpSpPr>
        <p:cNvPr id="1" name="Shape 397"/>
        <p:cNvGrpSpPr/>
        <p:nvPr/>
      </p:nvGrpSpPr>
      <p:grpSpPr>
        <a:xfrm>
          <a:off x="0" y="0"/>
          <a:ext cx="0" cy="0"/>
          <a:chOff x="0" y="0"/>
          <a:chExt cx="0" cy="0"/>
        </a:xfrm>
      </p:grpSpPr>
      <p:sp>
        <p:nvSpPr>
          <p:cNvPr id="398" name="Google Shape;398;p1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399" name="Google Shape;399;p16"/>
          <p:cNvCxnSpPr/>
          <p:nvPr/>
        </p:nvCxnSpPr>
        <p:spPr>
          <a:xfrm>
            <a:off x="1980750" y="941525"/>
            <a:ext cx="5182500" cy="0"/>
          </a:xfrm>
          <a:prstGeom prst="straightConnector1">
            <a:avLst/>
          </a:prstGeom>
          <a:noFill/>
          <a:ln w="9525" cap="flat" cmpd="sng">
            <a:solidFill>
              <a:schemeClr val="dk1"/>
            </a:solidFill>
            <a:prstDash val="solid"/>
            <a:round/>
            <a:headEnd type="none" w="med" len="med"/>
            <a:tailEnd type="none" w="med" len="med"/>
          </a:ln>
        </p:spPr>
      </p:cxnSp>
      <p:grpSp>
        <p:nvGrpSpPr>
          <p:cNvPr id="400" name="Google Shape;400;p16"/>
          <p:cNvGrpSpPr/>
          <p:nvPr/>
        </p:nvGrpSpPr>
        <p:grpSpPr>
          <a:xfrm flipH="1">
            <a:off x="8424628" y="3585784"/>
            <a:ext cx="2478871" cy="2045431"/>
            <a:chOff x="3591750" y="3337325"/>
            <a:chExt cx="2390425" cy="1972450"/>
          </a:xfrm>
        </p:grpSpPr>
        <p:sp>
          <p:nvSpPr>
            <p:cNvPr id="401" name="Google Shape;401;p16"/>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6"/>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6"/>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6"/>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6"/>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6"/>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6"/>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6"/>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6"/>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6"/>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11" name="Google Shape;411;p16"/>
          <p:cNvPicPr preferRelativeResize="0"/>
          <p:nvPr/>
        </p:nvPicPr>
        <p:blipFill>
          <a:blip r:embed="rId2">
            <a:alphaModFix/>
          </a:blip>
          <a:stretch>
            <a:fillRect/>
          </a:stretch>
        </p:blipFill>
        <p:spPr>
          <a:xfrm rot="6156235" flipH="1">
            <a:off x="7989340" y="-1217404"/>
            <a:ext cx="2056724" cy="2222803"/>
          </a:xfrm>
          <a:prstGeom prst="rect">
            <a:avLst/>
          </a:prstGeom>
          <a:noFill/>
          <a:ln>
            <a:noFill/>
          </a:ln>
        </p:spPr>
      </p:pic>
      <p:pic>
        <p:nvPicPr>
          <p:cNvPr id="412" name="Google Shape;412;p16"/>
          <p:cNvPicPr preferRelativeResize="0"/>
          <p:nvPr/>
        </p:nvPicPr>
        <p:blipFill>
          <a:blip r:embed="rId3">
            <a:alphaModFix/>
          </a:blip>
          <a:stretch>
            <a:fillRect/>
          </a:stretch>
        </p:blipFill>
        <p:spPr>
          <a:xfrm rot="-10428707" flipH="1">
            <a:off x="7628381" y="-1695529"/>
            <a:ext cx="2603989" cy="2814209"/>
          </a:xfrm>
          <a:prstGeom prst="rect">
            <a:avLst/>
          </a:prstGeom>
          <a:noFill/>
          <a:ln>
            <a:noFill/>
          </a:ln>
        </p:spPr>
      </p:pic>
      <p:grpSp>
        <p:nvGrpSpPr>
          <p:cNvPr id="413" name="Google Shape;413;p16"/>
          <p:cNvGrpSpPr/>
          <p:nvPr/>
        </p:nvGrpSpPr>
        <p:grpSpPr>
          <a:xfrm>
            <a:off x="-1759502" y="-487716"/>
            <a:ext cx="2478871" cy="2045431"/>
            <a:chOff x="3591750" y="3337325"/>
            <a:chExt cx="2390425" cy="1972450"/>
          </a:xfrm>
        </p:grpSpPr>
        <p:sp>
          <p:nvSpPr>
            <p:cNvPr id="414" name="Google Shape;414;p16"/>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6"/>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6"/>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6"/>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6"/>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6"/>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6"/>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6"/>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6"/>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6"/>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24" name="Google Shape;424;p16"/>
          <p:cNvPicPr preferRelativeResize="0"/>
          <p:nvPr/>
        </p:nvPicPr>
        <p:blipFill>
          <a:blip r:embed="rId2">
            <a:alphaModFix/>
          </a:blip>
          <a:stretch>
            <a:fillRect/>
          </a:stretch>
        </p:blipFill>
        <p:spPr>
          <a:xfrm rot="-6" flipH="1">
            <a:off x="-1023500" y="3695074"/>
            <a:ext cx="2618023" cy="28294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gradFill>
          <a:gsLst>
            <a:gs pos="0">
              <a:schemeClr val="accent1"/>
            </a:gs>
            <a:gs pos="100000">
              <a:srgbClr val="F7E5AF"/>
            </a:gs>
          </a:gsLst>
          <a:lin ang="2700006" scaled="0"/>
        </a:gradFill>
        <a:effectLst/>
      </p:bgPr>
    </p:bg>
    <p:spTree>
      <p:nvGrpSpPr>
        <p:cNvPr id="1" name="Shape 425"/>
        <p:cNvGrpSpPr/>
        <p:nvPr/>
      </p:nvGrpSpPr>
      <p:grpSpPr>
        <a:xfrm>
          <a:off x="0" y="0"/>
          <a:ext cx="0" cy="0"/>
          <a:chOff x="0" y="0"/>
          <a:chExt cx="0" cy="0"/>
        </a:xfrm>
      </p:grpSpPr>
      <p:sp>
        <p:nvSpPr>
          <p:cNvPr id="426" name="Google Shape;426;p17"/>
          <p:cNvSpPr txBox="1">
            <a:spLocks noGrp="1"/>
          </p:cNvSpPr>
          <p:nvPr>
            <p:ph type="title"/>
          </p:nvPr>
        </p:nvSpPr>
        <p:spPr>
          <a:xfrm>
            <a:off x="2391900" y="1338922"/>
            <a:ext cx="4360200" cy="4512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600"/>
              <a:buNone/>
              <a:defRPr sz="5000">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27" name="Google Shape;427;p17"/>
          <p:cNvSpPr txBox="1">
            <a:spLocks noGrp="1"/>
          </p:cNvSpPr>
          <p:nvPr>
            <p:ph type="title" idx="2" hasCustomPrompt="1"/>
          </p:nvPr>
        </p:nvSpPr>
        <p:spPr>
          <a:xfrm>
            <a:off x="3974650" y="2720875"/>
            <a:ext cx="1194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28" name="Google Shape;428;p17"/>
          <p:cNvSpPr txBox="1">
            <a:spLocks noGrp="1"/>
          </p:cNvSpPr>
          <p:nvPr>
            <p:ph type="subTitle" idx="1"/>
          </p:nvPr>
        </p:nvSpPr>
        <p:spPr>
          <a:xfrm>
            <a:off x="2391900" y="1854360"/>
            <a:ext cx="4360200" cy="3423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429" name="Google Shape;429;p17"/>
          <p:cNvPicPr preferRelativeResize="0"/>
          <p:nvPr/>
        </p:nvPicPr>
        <p:blipFill>
          <a:blip r:embed="rId2">
            <a:alphaModFix/>
          </a:blip>
          <a:stretch>
            <a:fillRect/>
          </a:stretch>
        </p:blipFill>
        <p:spPr>
          <a:xfrm rot="1622579" flipH="1">
            <a:off x="-201013" y="-321148"/>
            <a:ext cx="1819606" cy="1966535"/>
          </a:xfrm>
          <a:prstGeom prst="rect">
            <a:avLst/>
          </a:prstGeom>
          <a:noFill/>
          <a:ln>
            <a:noFill/>
          </a:ln>
        </p:spPr>
      </p:pic>
      <p:pic>
        <p:nvPicPr>
          <p:cNvPr id="430" name="Google Shape;430;p17"/>
          <p:cNvPicPr preferRelativeResize="0"/>
          <p:nvPr/>
        </p:nvPicPr>
        <p:blipFill>
          <a:blip r:embed="rId3">
            <a:alphaModFix/>
          </a:blip>
          <a:stretch>
            <a:fillRect/>
          </a:stretch>
        </p:blipFill>
        <p:spPr>
          <a:xfrm rot="6637649" flipH="1">
            <a:off x="-618640" y="-548173"/>
            <a:ext cx="2303767" cy="2489748"/>
          </a:xfrm>
          <a:prstGeom prst="rect">
            <a:avLst/>
          </a:prstGeom>
          <a:noFill/>
          <a:ln>
            <a:noFill/>
          </a:ln>
        </p:spPr>
      </p:pic>
      <p:grpSp>
        <p:nvGrpSpPr>
          <p:cNvPr id="431" name="Google Shape;431;p17"/>
          <p:cNvGrpSpPr/>
          <p:nvPr/>
        </p:nvGrpSpPr>
        <p:grpSpPr>
          <a:xfrm>
            <a:off x="-524331" y="3585784"/>
            <a:ext cx="2478871" cy="2045431"/>
            <a:chOff x="3591750" y="3337325"/>
            <a:chExt cx="2390425" cy="1972450"/>
          </a:xfrm>
        </p:grpSpPr>
        <p:sp>
          <p:nvSpPr>
            <p:cNvPr id="432" name="Google Shape;432;p17"/>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7"/>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7"/>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7"/>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7"/>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7"/>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7"/>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7"/>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7"/>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7"/>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42" name="Google Shape;442;p17"/>
          <p:cNvPicPr preferRelativeResize="0"/>
          <p:nvPr/>
        </p:nvPicPr>
        <p:blipFill>
          <a:blip r:embed="rId2">
            <a:alphaModFix/>
          </a:blip>
          <a:stretch>
            <a:fillRect/>
          </a:stretch>
        </p:blipFill>
        <p:spPr>
          <a:xfrm rot="3191031" flipH="1">
            <a:off x="7471577" y="3267164"/>
            <a:ext cx="2109073" cy="2279368"/>
          </a:xfrm>
          <a:prstGeom prst="rect">
            <a:avLst/>
          </a:prstGeom>
          <a:noFill/>
          <a:ln>
            <a:noFill/>
          </a:ln>
        </p:spPr>
      </p:pic>
      <p:pic>
        <p:nvPicPr>
          <p:cNvPr id="443" name="Google Shape;443;p17"/>
          <p:cNvPicPr preferRelativeResize="0"/>
          <p:nvPr/>
        </p:nvPicPr>
        <p:blipFill>
          <a:blip r:embed="rId3">
            <a:alphaModFix/>
          </a:blip>
          <a:stretch>
            <a:fillRect/>
          </a:stretch>
        </p:blipFill>
        <p:spPr>
          <a:xfrm rot="-7712724">
            <a:off x="7288498" y="3257360"/>
            <a:ext cx="2139831" cy="2312626"/>
          </a:xfrm>
          <a:prstGeom prst="rect">
            <a:avLst/>
          </a:prstGeom>
          <a:noFill/>
          <a:ln>
            <a:noFill/>
          </a:ln>
        </p:spPr>
      </p:pic>
      <p:grpSp>
        <p:nvGrpSpPr>
          <p:cNvPr id="444" name="Google Shape;444;p17"/>
          <p:cNvGrpSpPr/>
          <p:nvPr/>
        </p:nvGrpSpPr>
        <p:grpSpPr>
          <a:xfrm flipH="1">
            <a:off x="7345257" y="-487716"/>
            <a:ext cx="2478871" cy="2045431"/>
            <a:chOff x="3591750" y="3337325"/>
            <a:chExt cx="2390425" cy="1972450"/>
          </a:xfrm>
        </p:grpSpPr>
        <p:sp>
          <p:nvSpPr>
            <p:cNvPr id="445" name="Google Shape;445;p17"/>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7"/>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7"/>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7"/>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7"/>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7"/>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7"/>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7"/>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7"/>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7"/>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2">
  <p:cSld name="SECTION_HEADER_1_1">
    <p:bg>
      <p:bgPr>
        <a:gradFill>
          <a:gsLst>
            <a:gs pos="0">
              <a:schemeClr val="accent1"/>
            </a:gs>
            <a:gs pos="100000">
              <a:srgbClr val="F7E5AF"/>
            </a:gs>
          </a:gsLst>
          <a:lin ang="2700006" scaled="0"/>
        </a:gradFill>
        <a:effectLst/>
      </p:bgPr>
    </p:bg>
    <p:spTree>
      <p:nvGrpSpPr>
        <p:cNvPr id="1" name="Shape 455"/>
        <p:cNvGrpSpPr/>
        <p:nvPr/>
      </p:nvGrpSpPr>
      <p:grpSpPr>
        <a:xfrm>
          <a:off x="0" y="0"/>
          <a:ext cx="0" cy="0"/>
          <a:chOff x="0" y="0"/>
          <a:chExt cx="0" cy="0"/>
        </a:xfrm>
      </p:grpSpPr>
      <p:sp>
        <p:nvSpPr>
          <p:cNvPr id="456" name="Google Shape;456;p18"/>
          <p:cNvSpPr txBox="1">
            <a:spLocks noGrp="1"/>
          </p:cNvSpPr>
          <p:nvPr>
            <p:ph type="title"/>
          </p:nvPr>
        </p:nvSpPr>
        <p:spPr>
          <a:xfrm>
            <a:off x="3202994" y="2219226"/>
            <a:ext cx="4360200" cy="4785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600"/>
              <a:buNone/>
              <a:defRPr sz="5000">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57" name="Google Shape;457;p18"/>
          <p:cNvSpPr txBox="1">
            <a:spLocks noGrp="1"/>
          </p:cNvSpPr>
          <p:nvPr>
            <p:ph type="title" idx="2" hasCustomPrompt="1"/>
          </p:nvPr>
        </p:nvSpPr>
        <p:spPr>
          <a:xfrm>
            <a:off x="1571656" y="2219213"/>
            <a:ext cx="1520100" cy="841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6000"/>
              <a:buNone/>
              <a:defRPr sz="4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58" name="Google Shape;458;p18"/>
          <p:cNvSpPr txBox="1">
            <a:spLocks noGrp="1"/>
          </p:cNvSpPr>
          <p:nvPr>
            <p:ph type="subTitle" idx="1"/>
          </p:nvPr>
        </p:nvSpPr>
        <p:spPr>
          <a:xfrm>
            <a:off x="3203000" y="2777126"/>
            <a:ext cx="4360200" cy="2787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459" name="Google Shape;459;p18"/>
          <p:cNvPicPr preferRelativeResize="0"/>
          <p:nvPr/>
        </p:nvPicPr>
        <p:blipFill>
          <a:blip r:embed="rId2">
            <a:alphaModFix/>
          </a:blip>
          <a:stretch>
            <a:fillRect/>
          </a:stretch>
        </p:blipFill>
        <p:spPr>
          <a:xfrm rot="10789501" flipH="1">
            <a:off x="-736548" y="-418582"/>
            <a:ext cx="1819606" cy="1966540"/>
          </a:xfrm>
          <a:prstGeom prst="rect">
            <a:avLst/>
          </a:prstGeom>
          <a:noFill/>
          <a:ln>
            <a:noFill/>
          </a:ln>
        </p:spPr>
      </p:pic>
      <p:pic>
        <p:nvPicPr>
          <p:cNvPr id="460" name="Google Shape;460;p18"/>
          <p:cNvPicPr preferRelativeResize="0"/>
          <p:nvPr/>
        </p:nvPicPr>
        <p:blipFill>
          <a:blip r:embed="rId3">
            <a:alphaModFix/>
          </a:blip>
          <a:stretch>
            <a:fillRect/>
          </a:stretch>
        </p:blipFill>
        <p:spPr>
          <a:xfrm rot="-5795437" flipH="1">
            <a:off x="-838331" y="-791224"/>
            <a:ext cx="2303768" cy="2489748"/>
          </a:xfrm>
          <a:prstGeom prst="rect">
            <a:avLst/>
          </a:prstGeom>
          <a:noFill/>
          <a:ln>
            <a:noFill/>
          </a:ln>
        </p:spPr>
      </p:pic>
      <p:grpSp>
        <p:nvGrpSpPr>
          <p:cNvPr id="461" name="Google Shape;461;p18"/>
          <p:cNvGrpSpPr/>
          <p:nvPr/>
        </p:nvGrpSpPr>
        <p:grpSpPr>
          <a:xfrm flipH="1">
            <a:off x="7189457" y="-487716"/>
            <a:ext cx="2478871" cy="2045431"/>
            <a:chOff x="3591750" y="3337325"/>
            <a:chExt cx="2390425" cy="1972450"/>
          </a:xfrm>
        </p:grpSpPr>
        <p:sp>
          <p:nvSpPr>
            <p:cNvPr id="462" name="Google Shape;462;p18"/>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8"/>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8"/>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8"/>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8"/>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8"/>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8"/>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8"/>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8"/>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8"/>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2" name="Google Shape;472;p18"/>
          <p:cNvPicPr preferRelativeResize="0"/>
          <p:nvPr/>
        </p:nvPicPr>
        <p:blipFill>
          <a:blip r:embed="rId2">
            <a:alphaModFix/>
          </a:blip>
          <a:stretch>
            <a:fillRect/>
          </a:stretch>
        </p:blipFill>
        <p:spPr>
          <a:xfrm rot="3191031" flipH="1">
            <a:off x="7198896" y="3552664"/>
            <a:ext cx="2109073" cy="2279368"/>
          </a:xfrm>
          <a:prstGeom prst="rect">
            <a:avLst/>
          </a:prstGeom>
          <a:noFill/>
          <a:ln>
            <a:noFill/>
          </a:ln>
        </p:spPr>
      </p:pic>
      <p:pic>
        <p:nvPicPr>
          <p:cNvPr id="473" name="Google Shape;473;p18"/>
          <p:cNvPicPr preferRelativeResize="0"/>
          <p:nvPr/>
        </p:nvPicPr>
        <p:blipFill>
          <a:blip r:embed="rId3">
            <a:alphaModFix/>
          </a:blip>
          <a:stretch>
            <a:fillRect/>
          </a:stretch>
        </p:blipFill>
        <p:spPr>
          <a:xfrm rot="-7712724">
            <a:off x="7015818" y="3542860"/>
            <a:ext cx="2139831" cy="2312626"/>
          </a:xfrm>
          <a:prstGeom prst="rect">
            <a:avLst/>
          </a:prstGeom>
          <a:noFill/>
          <a:ln>
            <a:noFill/>
          </a:ln>
        </p:spPr>
      </p:pic>
      <p:grpSp>
        <p:nvGrpSpPr>
          <p:cNvPr id="474" name="Google Shape;474;p18"/>
          <p:cNvGrpSpPr/>
          <p:nvPr/>
        </p:nvGrpSpPr>
        <p:grpSpPr>
          <a:xfrm>
            <a:off x="-524331" y="3585784"/>
            <a:ext cx="2478871" cy="2045431"/>
            <a:chOff x="3591750" y="3337325"/>
            <a:chExt cx="2390425" cy="1972450"/>
          </a:xfrm>
        </p:grpSpPr>
        <p:sp>
          <p:nvSpPr>
            <p:cNvPr id="475" name="Google Shape;475;p18"/>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8"/>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8"/>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8"/>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8"/>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8"/>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8"/>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8"/>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8"/>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8"/>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3">
  <p:cSld name="SECTION_HEADER_1_1_1">
    <p:bg>
      <p:bgPr>
        <a:gradFill>
          <a:gsLst>
            <a:gs pos="0">
              <a:schemeClr val="accent1"/>
            </a:gs>
            <a:gs pos="100000">
              <a:srgbClr val="F7E5AF"/>
            </a:gs>
          </a:gsLst>
          <a:lin ang="2700006" scaled="0"/>
        </a:gradFill>
        <a:effectLst/>
      </p:bgPr>
    </p:bg>
    <p:spTree>
      <p:nvGrpSpPr>
        <p:cNvPr id="1" name="Shape 485"/>
        <p:cNvGrpSpPr/>
        <p:nvPr/>
      </p:nvGrpSpPr>
      <p:grpSpPr>
        <a:xfrm>
          <a:off x="0" y="0"/>
          <a:ext cx="0" cy="0"/>
          <a:chOff x="0" y="0"/>
          <a:chExt cx="0" cy="0"/>
        </a:xfrm>
      </p:grpSpPr>
      <p:sp>
        <p:nvSpPr>
          <p:cNvPr id="486" name="Google Shape;486;p19"/>
          <p:cNvSpPr txBox="1">
            <a:spLocks noGrp="1"/>
          </p:cNvSpPr>
          <p:nvPr>
            <p:ph type="title"/>
          </p:nvPr>
        </p:nvSpPr>
        <p:spPr>
          <a:xfrm flipH="1">
            <a:off x="1590938" y="2219226"/>
            <a:ext cx="4360200" cy="4785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600"/>
              <a:buNone/>
              <a:defRPr sz="5000">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87" name="Google Shape;487;p19"/>
          <p:cNvSpPr txBox="1">
            <a:spLocks noGrp="1"/>
          </p:cNvSpPr>
          <p:nvPr>
            <p:ph type="title" idx="2" hasCustomPrompt="1"/>
          </p:nvPr>
        </p:nvSpPr>
        <p:spPr>
          <a:xfrm flipH="1">
            <a:off x="6056912" y="2219213"/>
            <a:ext cx="1520100" cy="841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6000"/>
              <a:buNone/>
              <a:defRPr sz="4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88" name="Google Shape;488;p19"/>
          <p:cNvSpPr txBox="1">
            <a:spLocks noGrp="1"/>
          </p:cNvSpPr>
          <p:nvPr>
            <p:ph type="subTitle" idx="1"/>
          </p:nvPr>
        </p:nvSpPr>
        <p:spPr>
          <a:xfrm flipH="1">
            <a:off x="1590928" y="2808650"/>
            <a:ext cx="4360200" cy="231000"/>
          </a:xfrm>
          <a:prstGeom prst="rect">
            <a:avLst/>
          </a:prstGeom>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489" name="Google Shape;489;p19"/>
          <p:cNvPicPr preferRelativeResize="0"/>
          <p:nvPr/>
        </p:nvPicPr>
        <p:blipFill>
          <a:blip r:embed="rId2">
            <a:alphaModFix/>
          </a:blip>
          <a:stretch>
            <a:fillRect/>
          </a:stretch>
        </p:blipFill>
        <p:spPr>
          <a:xfrm rot="-1622579">
            <a:off x="7520037" y="-482848"/>
            <a:ext cx="1819606" cy="1966535"/>
          </a:xfrm>
          <a:prstGeom prst="rect">
            <a:avLst/>
          </a:prstGeom>
          <a:noFill/>
          <a:ln>
            <a:noFill/>
          </a:ln>
        </p:spPr>
      </p:pic>
      <p:pic>
        <p:nvPicPr>
          <p:cNvPr id="490" name="Google Shape;490;p19"/>
          <p:cNvPicPr preferRelativeResize="0"/>
          <p:nvPr/>
        </p:nvPicPr>
        <p:blipFill>
          <a:blip r:embed="rId3">
            <a:alphaModFix/>
          </a:blip>
          <a:stretch>
            <a:fillRect/>
          </a:stretch>
        </p:blipFill>
        <p:spPr>
          <a:xfrm rot="-6637649">
            <a:off x="7453503" y="-709873"/>
            <a:ext cx="2303767" cy="2489748"/>
          </a:xfrm>
          <a:prstGeom prst="rect">
            <a:avLst/>
          </a:prstGeom>
          <a:noFill/>
          <a:ln>
            <a:noFill/>
          </a:ln>
        </p:spPr>
      </p:pic>
      <p:grpSp>
        <p:nvGrpSpPr>
          <p:cNvPr id="491" name="Google Shape;491;p19"/>
          <p:cNvGrpSpPr/>
          <p:nvPr/>
        </p:nvGrpSpPr>
        <p:grpSpPr>
          <a:xfrm>
            <a:off x="-524331" y="-487716"/>
            <a:ext cx="2478871" cy="2045431"/>
            <a:chOff x="3591750" y="3337325"/>
            <a:chExt cx="2390425" cy="1972450"/>
          </a:xfrm>
        </p:grpSpPr>
        <p:sp>
          <p:nvSpPr>
            <p:cNvPr id="492" name="Google Shape;492;p19"/>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9"/>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9"/>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9"/>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9"/>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9"/>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9"/>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9"/>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9"/>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9"/>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02" name="Google Shape;502;p19"/>
          <p:cNvPicPr preferRelativeResize="0"/>
          <p:nvPr/>
        </p:nvPicPr>
        <p:blipFill>
          <a:blip r:embed="rId2">
            <a:alphaModFix/>
          </a:blip>
          <a:stretch>
            <a:fillRect/>
          </a:stretch>
        </p:blipFill>
        <p:spPr>
          <a:xfrm rot="-3191031">
            <a:off x="-565495" y="3332664"/>
            <a:ext cx="2109073" cy="2279368"/>
          </a:xfrm>
          <a:prstGeom prst="rect">
            <a:avLst/>
          </a:prstGeom>
          <a:noFill/>
          <a:ln>
            <a:noFill/>
          </a:ln>
        </p:spPr>
      </p:pic>
      <p:pic>
        <p:nvPicPr>
          <p:cNvPr id="503" name="Google Shape;503;p19"/>
          <p:cNvPicPr preferRelativeResize="0"/>
          <p:nvPr/>
        </p:nvPicPr>
        <p:blipFill>
          <a:blip r:embed="rId3">
            <a:alphaModFix/>
          </a:blip>
          <a:stretch>
            <a:fillRect/>
          </a:stretch>
        </p:blipFill>
        <p:spPr>
          <a:xfrm rot="7712724" flipH="1">
            <a:off x="-413174" y="3322860"/>
            <a:ext cx="2139831" cy="2312626"/>
          </a:xfrm>
          <a:prstGeom prst="rect">
            <a:avLst/>
          </a:prstGeom>
          <a:noFill/>
          <a:ln>
            <a:noFill/>
          </a:ln>
        </p:spPr>
      </p:pic>
      <p:grpSp>
        <p:nvGrpSpPr>
          <p:cNvPr id="504" name="Google Shape;504;p19"/>
          <p:cNvGrpSpPr/>
          <p:nvPr/>
        </p:nvGrpSpPr>
        <p:grpSpPr>
          <a:xfrm flipH="1">
            <a:off x="7189457" y="3585784"/>
            <a:ext cx="2478871" cy="2045431"/>
            <a:chOff x="3591750" y="3337325"/>
            <a:chExt cx="2390425" cy="1972450"/>
          </a:xfrm>
        </p:grpSpPr>
        <p:sp>
          <p:nvSpPr>
            <p:cNvPr id="505" name="Google Shape;505;p19"/>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9"/>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9"/>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9"/>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9"/>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9"/>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9"/>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9"/>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9"/>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9"/>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BLANK_1_1">
    <p:bg>
      <p:bgPr>
        <a:gradFill>
          <a:gsLst>
            <a:gs pos="0">
              <a:schemeClr val="accent1"/>
            </a:gs>
            <a:gs pos="100000">
              <a:srgbClr val="F7E5AF"/>
            </a:gs>
          </a:gsLst>
          <a:lin ang="2700006" scaled="0"/>
        </a:gradFill>
        <a:effectLst/>
      </p:bgPr>
    </p:bg>
    <p:spTree>
      <p:nvGrpSpPr>
        <p:cNvPr id="1" name="Shape 515"/>
        <p:cNvGrpSpPr/>
        <p:nvPr/>
      </p:nvGrpSpPr>
      <p:grpSpPr>
        <a:xfrm>
          <a:off x="0" y="0"/>
          <a:ext cx="0" cy="0"/>
          <a:chOff x="0" y="0"/>
          <a:chExt cx="0" cy="0"/>
        </a:xfrm>
      </p:grpSpPr>
      <p:sp>
        <p:nvSpPr>
          <p:cNvPr id="516" name="Google Shape;516;p20"/>
          <p:cNvSpPr txBox="1">
            <a:spLocks noGrp="1"/>
          </p:cNvSpPr>
          <p:nvPr>
            <p:ph type="title"/>
          </p:nvPr>
        </p:nvSpPr>
        <p:spPr>
          <a:xfrm>
            <a:off x="2290050" y="2928400"/>
            <a:ext cx="4563900" cy="455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517" name="Google Shape;517;p20"/>
          <p:cNvSpPr txBox="1">
            <a:spLocks noGrp="1"/>
          </p:cNvSpPr>
          <p:nvPr>
            <p:ph type="subTitle" idx="1"/>
          </p:nvPr>
        </p:nvSpPr>
        <p:spPr>
          <a:xfrm>
            <a:off x="1458150" y="1597600"/>
            <a:ext cx="6227700" cy="1330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518" name="Google Shape;518;p20"/>
          <p:cNvGrpSpPr/>
          <p:nvPr/>
        </p:nvGrpSpPr>
        <p:grpSpPr>
          <a:xfrm flipH="1">
            <a:off x="7189457" y="-487716"/>
            <a:ext cx="2478871" cy="2045431"/>
            <a:chOff x="3591750" y="3337325"/>
            <a:chExt cx="2390425" cy="1972450"/>
          </a:xfrm>
        </p:grpSpPr>
        <p:sp>
          <p:nvSpPr>
            <p:cNvPr id="519" name="Google Shape;519;p20"/>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0"/>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0"/>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0"/>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0"/>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0"/>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0"/>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0"/>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0"/>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0"/>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29" name="Google Shape;529;p20"/>
          <p:cNvPicPr preferRelativeResize="0"/>
          <p:nvPr/>
        </p:nvPicPr>
        <p:blipFill>
          <a:blip r:embed="rId2">
            <a:alphaModFix/>
          </a:blip>
          <a:stretch>
            <a:fillRect/>
          </a:stretch>
        </p:blipFill>
        <p:spPr>
          <a:xfrm rot="2285491">
            <a:off x="-226039" y="-582391"/>
            <a:ext cx="2008940" cy="2171146"/>
          </a:xfrm>
          <a:prstGeom prst="rect">
            <a:avLst/>
          </a:prstGeom>
          <a:noFill/>
          <a:ln>
            <a:noFill/>
          </a:ln>
        </p:spPr>
      </p:pic>
      <p:pic>
        <p:nvPicPr>
          <p:cNvPr id="530" name="Google Shape;530;p20"/>
          <p:cNvPicPr preferRelativeResize="0"/>
          <p:nvPr/>
        </p:nvPicPr>
        <p:blipFill>
          <a:blip r:embed="rId3">
            <a:alphaModFix/>
          </a:blip>
          <a:stretch>
            <a:fillRect/>
          </a:stretch>
        </p:blipFill>
        <p:spPr>
          <a:xfrm rot="-8410743" flipH="1">
            <a:off x="-250745" y="-438672"/>
            <a:ext cx="2038228" cy="2202818"/>
          </a:xfrm>
          <a:prstGeom prst="rect">
            <a:avLst/>
          </a:prstGeom>
          <a:noFill/>
          <a:ln>
            <a:noFill/>
          </a:ln>
        </p:spPr>
      </p:pic>
      <p:grpSp>
        <p:nvGrpSpPr>
          <p:cNvPr id="531" name="Google Shape;531;p20"/>
          <p:cNvGrpSpPr/>
          <p:nvPr/>
        </p:nvGrpSpPr>
        <p:grpSpPr>
          <a:xfrm>
            <a:off x="-524331" y="3585784"/>
            <a:ext cx="2478871" cy="2045431"/>
            <a:chOff x="3591750" y="3337325"/>
            <a:chExt cx="2390425" cy="1972450"/>
          </a:xfrm>
        </p:grpSpPr>
        <p:sp>
          <p:nvSpPr>
            <p:cNvPr id="532" name="Google Shape;532;p20"/>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0"/>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0"/>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0"/>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0"/>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0"/>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0"/>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0"/>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42" name="Google Shape;542;p20"/>
          <p:cNvPicPr preferRelativeResize="0"/>
          <p:nvPr/>
        </p:nvPicPr>
        <p:blipFill>
          <a:blip r:embed="rId2">
            <a:alphaModFix/>
          </a:blip>
          <a:stretch>
            <a:fillRect/>
          </a:stretch>
        </p:blipFill>
        <p:spPr>
          <a:xfrm rot="-7530526">
            <a:off x="7734870" y="3923459"/>
            <a:ext cx="1847244" cy="1996424"/>
          </a:xfrm>
          <a:prstGeom prst="rect">
            <a:avLst/>
          </a:prstGeom>
          <a:noFill/>
          <a:ln>
            <a:noFill/>
          </a:ln>
        </p:spPr>
      </p:pic>
      <p:pic>
        <p:nvPicPr>
          <p:cNvPr id="543" name="Google Shape;543;p20"/>
          <p:cNvPicPr preferRelativeResize="0"/>
          <p:nvPr/>
        </p:nvPicPr>
        <p:blipFill>
          <a:blip r:embed="rId3">
            <a:alphaModFix/>
          </a:blip>
          <a:stretch>
            <a:fillRect/>
          </a:stretch>
        </p:blipFill>
        <p:spPr>
          <a:xfrm rot="9054401">
            <a:off x="7497580" y="3476434"/>
            <a:ext cx="2338783" cy="252758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CUSTOM">
    <p:bg>
      <p:bgPr>
        <a:gradFill>
          <a:gsLst>
            <a:gs pos="0">
              <a:schemeClr val="accent1"/>
            </a:gs>
            <a:gs pos="100000">
              <a:srgbClr val="F7E5AF"/>
            </a:gs>
          </a:gsLst>
          <a:lin ang="10800025" scaled="0"/>
        </a:gradFill>
        <a:effectLst/>
      </p:bgPr>
    </p:bg>
    <p:spTree>
      <p:nvGrpSpPr>
        <p:cNvPr id="1" name="Shape 544"/>
        <p:cNvGrpSpPr/>
        <p:nvPr/>
      </p:nvGrpSpPr>
      <p:grpSpPr>
        <a:xfrm>
          <a:off x="0" y="0"/>
          <a:ext cx="0" cy="0"/>
          <a:chOff x="0" y="0"/>
          <a:chExt cx="0" cy="0"/>
        </a:xfrm>
      </p:grpSpPr>
      <p:sp>
        <p:nvSpPr>
          <p:cNvPr id="545" name="Google Shape;545;p21"/>
          <p:cNvSpPr txBox="1">
            <a:spLocks noGrp="1"/>
          </p:cNvSpPr>
          <p:nvPr>
            <p:ph type="subTitle" idx="1"/>
          </p:nvPr>
        </p:nvSpPr>
        <p:spPr>
          <a:xfrm>
            <a:off x="1980750" y="1494125"/>
            <a:ext cx="5182500" cy="64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6" name="Google Shape;546;p21"/>
          <p:cNvSpPr txBox="1">
            <a:spLocks noGrp="1"/>
          </p:cNvSpPr>
          <p:nvPr>
            <p:ph type="title"/>
          </p:nvPr>
        </p:nvSpPr>
        <p:spPr>
          <a:xfrm>
            <a:off x="2130150" y="535000"/>
            <a:ext cx="4883700" cy="95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547" name="Google Shape;547;p21"/>
          <p:cNvGrpSpPr/>
          <p:nvPr/>
        </p:nvGrpSpPr>
        <p:grpSpPr>
          <a:xfrm>
            <a:off x="-524331" y="-487716"/>
            <a:ext cx="2478871" cy="2045431"/>
            <a:chOff x="3591750" y="3337325"/>
            <a:chExt cx="2390425" cy="1972450"/>
          </a:xfrm>
        </p:grpSpPr>
        <p:sp>
          <p:nvSpPr>
            <p:cNvPr id="548" name="Google Shape;548;p21"/>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1"/>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1"/>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1"/>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1"/>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1"/>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1"/>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1"/>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1"/>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1"/>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58" name="Google Shape;558;p21"/>
          <p:cNvPicPr preferRelativeResize="0"/>
          <p:nvPr/>
        </p:nvPicPr>
        <p:blipFill>
          <a:blip r:embed="rId2">
            <a:alphaModFix/>
          </a:blip>
          <a:stretch>
            <a:fillRect/>
          </a:stretch>
        </p:blipFill>
        <p:spPr>
          <a:xfrm rot="-1622579">
            <a:off x="-370238" y="3434802"/>
            <a:ext cx="1819606" cy="1966535"/>
          </a:xfrm>
          <a:prstGeom prst="rect">
            <a:avLst/>
          </a:prstGeom>
          <a:noFill/>
          <a:ln>
            <a:noFill/>
          </a:ln>
        </p:spPr>
      </p:pic>
      <p:pic>
        <p:nvPicPr>
          <p:cNvPr id="559" name="Google Shape;559;p21"/>
          <p:cNvPicPr preferRelativeResize="0"/>
          <p:nvPr/>
        </p:nvPicPr>
        <p:blipFill>
          <a:blip r:embed="rId3">
            <a:alphaModFix/>
          </a:blip>
          <a:stretch>
            <a:fillRect/>
          </a:stretch>
        </p:blipFill>
        <p:spPr>
          <a:xfrm rot="-6637649">
            <a:off x="-436772" y="3207777"/>
            <a:ext cx="2303767" cy="2489748"/>
          </a:xfrm>
          <a:prstGeom prst="rect">
            <a:avLst/>
          </a:prstGeom>
          <a:noFill/>
          <a:ln>
            <a:noFill/>
          </a:ln>
        </p:spPr>
      </p:pic>
      <p:pic>
        <p:nvPicPr>
          <p:cNvPr id="560" name="Google Shape;560;p21"/>
          <p:cNvPicPr preferRelativeResize="0"/>
          <p:nvPr/>
        </p:nvPicPr>
        <p:blipFill>
          <a:blip r:embed="rId2">
            <a:alphaModFix/>
          </a:blip>
          <a:stretch>
            <a:fillRect/>
          </a:stretch>
        </p:blipFill>
        <p:spPr>
          <a:xfrm rot="628325" flipH="1">
            <a:off x="7182829" y="-461630"/>
            <a:ext cx="2725939" cy="2946064"/>
          </a:xfrm>
          <a:prstGeom prst="rect">
            <a:avLst/>
          </a:prstGeom>
          <a:noFill/>
          <a:ln>
            <a:noFill/>
          </a:ln>
        </p:spPr>
      </p:pic>
      <p:grpSp>
        <p:nvGrpSpPr>
          <p:cNvPr id="561" name="Google Shape;561;p21"/>
          <p:cNvGrpSpPr/>
          <p:nvPr/>
        </p:nvGrpSpPr>
        <p:grpSpPr>
          <a:xfrm flipH="1">
            <a:off x="7189457" y="3585784"/>
            <a:ext cx="2478871" cy="2045431"/>
            <a:chOff x="3591750" y="3337325"/>
            <a:chExt cx="2390425" cy="1972450"/>
          </a:xfrm>
        </p:grpSpPr>
        <p:sp>
          <p:nvSpPr>
            <p:cNvPr id="562" name="Google Shape;562;p21"/>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1"/>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1"/>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1"/>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1"/>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1"/>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1"/>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1"/>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1"/>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1"/>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4">
  <p:cSld name="CUSTOM_1_1_1_1">
    <p:bg>
      <p:bgPr>
        <a:gradFill>
          <a:gsLst>
            <a:gs pos="0">
              <a:schemeClr val="accent1"/>
            </a:gs>
            <a:gs pos="100000">
              <a:srgbClr val="F7E5AF"/>
            </a:gs>
          </a:gsLst>
          <a:lin ang="10801400" scaled="0"/>
        </a:gradFill>
        <a:effectLst/>
      </p:bgPr>
    </p:bg>
    <p:spTree>
      <p:nvGrpSpPr>
        <p:cNvPr id="1" name="Shape 658"/>
        <p:cNvGrpSpPr/>
        <p:nvPr/>
      </p:nvGrpSpPr>
      <p:grpSpPr>
        <a:xfrm>
          <a:off x="0" y="0"/>
          <a:ext cx="0" cy="0"/>
          <a:chOff x="0" y="0"/>
          <a:chExt cx="0" cy="0"/>
        </a:xfrm>
      </p:grpSpPr>
      <p:sp>
        <p:nvSpPr>
          <p:cNvPr id="659" name="Google Shape;659;p25"/>
          <p:cNvSpPr txBox="1">
            <a:spLocks noGrp="1"/>
          </p:cNvSpPr>
          <p:nvPr>
            <p:ph type="subTitle" idx="1"/>
          </p:nvPr>
        </p:nvSpPr>
        <p:spPr>
          <a:xfrm>
            <a:off x="715100" y="939550"/>
            <a:ext cx="7704000" cy="113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660" name="Google Shape;660;p2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661" name="Google Shape;661;p25"/>
          <p:cNvCxnSpPr/>
          <p:nvPr/>
        </p:nvCxnSpPr>
        <p:spPr>
          <a:xfrm>
            <a:off x="1980750" y="941525"/>
            <a:ext cx="5182500" cy="0"/>
          </a:xfrm>
          <a:prstGeom prst="straightConnector1">
            <a:avLst/>
          </a:prstGeom>
          <a:noFill/>
          <a:ln w="9525" cap="flat" cmpd="sng">
            <a:solidFill>
              <a:schemeClr val="dk1"/>
            </a:solidFill>
            <a:prstDash val="solid"/>
            <a:round/>
            <a:headEnd type="none" w="med" len="med"/>
            <a:tailEnd type="none" w="med" len="med"/>
          </a:ln>
        </p:spPr>
      </p:cxnSp>
      <p:grpSp>
        <p:nvGrpSpPr>
          <p:cNvPr id="662" name="Google Shape;662;p25"/>
          <p:cNvGrpSpPr/>
          <p:nvPr/>
        </p:nvGrpSpPr>
        <p:grpSpPr>
          <a:xfrm flipH="1">
            <a:off x="7894460" y="-487716"/>
            <a:ext cx="2478871" cy="2045431"/>
            <a:chOff x="3591750" y="3337325"/>
            <a:chExt cx="2390425" cy="1972450"/>
          </a:xfrm>
        </p:grpSpPr>
        <p:sp>
          <p:nvSpPr>
            <p:cNvPr id="663" name="Google Shape;663;p25"/>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5"/>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5"/>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5"/>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5"/>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5"/>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5"/>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5"/>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5"/>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5"/>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73" name="Google Shape;673;p25"/>
          <p:cNvPicPr preferRelativeResize="0"/>
          <p:nvPr/>
        </p:nvPicPr>
        <p:blipFill>
          <a:blip r:embed="rId2">
            <a:alphaModFix/>
          </a:blip>
          <a:stretch>
            <a:fillRect/>
          </a:stretch>
        </p:blipFill>
        <p:spPr>
          <a:xfrm rot="6">
            <a:off x="-1495200" y="-986701"/>
            <a:ext cx="2618023" cy="2829425"/>
          </a:xfrm>
          <a:prstGeom prst="rect">
            <a:avLst/>
          </a:prstGeom>
          <a:noFill/>
          <a:ln>
            <a:noFill/>
          </a:ln>
        </p:spPr>
      </p:pic>
      <p:pic>
        <p:nvPicPr>
          <p:cNvPr id="674" name="Google Shape;674;p25"/>
          <p:cNvPicPr preferRelativeResize="0"/>
          <p:nvPr/>
        </p:nvPicPr>
        <p:blipFill>
          <a:blip r:embed="rId2">
            <a:alphaModFix/>
          </a:blip>
          <a:stretch>
            <a:fillRect/>
          </a:stretch>
        </p:blipFill>
        <p:spPr>
          <a:xfrm rot="-6156235">
            <a:off x="7677060" y="4826096"/>
            <a:ext cx="2056724" cy="2222803"/>
          </a:xfrm>
          <a:prstGeom prst="rect">
            <a:avLst/>
          </a:prstGeom>
          <a:noFill/>
          <a:ln>
            <a:noFill/>
          </a:ln>
        </p:spPr>
      </p:pic>
      <p:pic>
        <p:nvPicPr>
          <p:cNvPr id="675" name="Google Shape;675;p25"/>
          <p:cNvPicPr preferRelativeResize="0"/>
          <p:nvPr/>
        </p:nvPicPr>
        <p:blipFill>
          <a:blip r:embed="rId3">
            <a:alphaModFix/>
          </a:blip>
          <a:stretch>
            <a:fillRect/>
          </a:stretch>
        </p:blipFill>
        <p:spPr>
          <a:xfrm rot="10428707">
            <a:off x="7490753" y="4347971"/>
            <a:ext cx="2603989" cy="2814209"/>
          </a:xfrm>
          <a:prstGeom prst="rect">
            <a:avLst/>
          </a:prstGeom>
          <a:noFill/>
          <a:ln>
            <a:noFill/>
          </a:ln>
        </p:spPr>
      </p:pic>
      <p:grpSp>
        <p:nvGrpSpPr>
          <p:cNvPr id="676" name="Google Shape;676;p25"/>
          <p:cNvGrpSpPr/>
          <p:nvPr/>
        </p:nvGrpSpPr>
        <p:grpSpPr>
          <a:xfrm>
            <a:off x="-1229504" y="3585784"/>
            <a:ext cx="2478871" cy="2045431"/>
            <a:chOff x="3591750" y="3337325"/>
            <a:chExt cx="2390425" cy="1972450"/>
          </a:xfrm>
        </p:grpSpPr>
        <p:sp>
          <p:nvSpPr>
            <p:cNvPr id="677" name="Google Shape;677;p25"/>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5"/>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5"/>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5"/>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5"/>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5"/>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5"/>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5"/>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5"/>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5"/>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5">
  <p:cSld name="CUSTOM_1_1_1_1_1">
    <p:bg>
      <p:bgPr>
        <a:gradFill>
          <a:gsLst>
            <a:gs pos="0">
              <a:schemeClr val="accent1"/>
            </a:gs>
            <a:gs pos="100000">
              <a:srgbClr val="F7E5AF"/>
            </a:gs>
          </a:gsLst>
          <a:lin ang="2698631" scaled="0"/>
        </a:gradFill>
        <a:effectLst/>
      </p:bgPr>
    </p:bg>
    <p:spTree>
      <p:nvGrpSpPr>
        <p:cNvPr id="1" name="Shape 687"/>
        <p:cNvGrpSpPr/>
        <p:nvPr/>
      </p:nvGrpSpPr>
      <p:grpSpPr>
        <a:xfrm>
          <a:off x="0" y="0"/>
          <a:ext cx="0" cy="0"/>
          <a:chOff x="0" y="0"/>
          <a:chExt cx="0" cy="0"/>
        </a:xfrm>
      </p:grpSpPr>
      <p:sp>
        <p:nvSpPr>
          <p:cNvPr id="688" name="Google Shape;688;p26"/>
          <p:cNvSpPr txBox="1">
            <a:spLocks noGrp="1"/>
          </p:cNvSpPr>
          <p:nvPr>
            <p:ph type="subTitle" idx="1"/>
          </p:nvPr>
        </p:nvSpPr>
        <p:spPr>
          <a:xfrm>
            <a:off x="720000" y="971350"/>
            <a:ext cx="7704000" cy="36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689" name="Google Shape;689;p2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690" name="Google Shape;690;p26"/>
          <p:cNvCxnSpPr/>
          <p:nvPr/>
        </p:nvCxnSpPr>
        <p:spPr>
          <a:xfrm>
            <a:off x="1980750" y="941525"/>
            <a:ext cx="5182500" cy="0"/>
          </a:xfrm>
          <a:prstGeom prst="straightConnector1">
            <a:avLst/>
          </a:prstGeom>
          <a:noFill/>
          <a:ln w="9525" cap="flat" cmpd="sng">
            <a:solidFill>
              <a:schemeClr val="dk1"/>
            </a:solidFill>
            <a:prstDash val="solid"/>
            <a:round/>
            <a:headEnd type="none" w="med" len="med"/>
            <a:tailEnd type="none" w="med" len="med"/>
          </a:ln>
        </p:spPr>
      </p:cxnSp>
      <p:grpSp>
        <p:nvGrpSpPr>
          <p:cNvPr id="691" name="Google Shape;691;p26"/>
          <p:cNvGrpSpPr/>
          <p:nvPr/>
        </p:nvGrpSpPr>
        <p:grpSpPr>
          <a:xfrm>
            <a:off x="-1667331" y="-487716"/>
            <a:ext cx="2478871" cy="2045431"/>
            <a:chOff x="3591750" y="3337325"/>
            <a:chExt cx="2390425" cy="1972450"/>
          </a:xfrm>
        </p:grpSpPr>
        <p:sp>
          <p:nvSpPr>
            <p:cNvPr id="692" name="Google Shape;692;p26"/>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6"/>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6"/>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6"/>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6"/>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6"/>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6"/>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6"/>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6"/>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6"/>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02" name="Google Shape;702;p26"/>
          <p:cNvPicPr preferRelativeResize="0"/>
          <p:nvPr/>
        </p:nvPicPr>
        <p:blipFill>
          <a:blip r:embed="rId2">
            <a:alphaModFix/>
          </a:blip>
          <a:stretch>
            <a:fillRect/>
          </a:stretch>
        </p:blipFill>
        <p:spPr>
          <a:xfrm rot="-6" flipH="1">
            <a:off x="7620800" y="-986701"/>
            <a:ext cx="2618023" cy="2829425"/>
          </a:xfrm>
          <a:prstGeom prst="rect">
            <a:avLst/>
          </a:prstGeom>
          <a:noFill/>
          <a:ln>
            <a:noFill/>
          </a:ln>
        </p:spPr>
      </p:pic>
      <p:pic>
        <p:nvPicPr>
          <p:cNvPr id="703" name="Google Shape;703;p26"/>
          <p:cNvPicPr preferRelativeResize="0"/>
          <p:nvPr/>
        </p:nvPicPr>
        <p:blipFill>
          <a:blip r:embed="rId2">
            <a:alphaModFix/>
          </a:blip>
          <a:stretch>
            <a:fillRect/>
          </a:stretch>
        </p:blipFill>
        <p:spPr>
          <a:xfrm rot="6156235" flipH="1">
            <a:off x="-990160" y="4826096"/>
            <a:ext cx="2056724" cy="2222803"/>
          </a:xfrm>
          <a:prstGeom prst="rect">
            <a:avLst/>
          </a:prstGeom>
          <a:noFill/>
          <a:ln>
            <a:noFill/>
          </a:ln>
        </p:spPr>
      </p:pic>
      <p:pic>
        <p:nvPicPr>
          <p:cNvPr id="704" name="Google Shape;704;p26"/>
          <p:cNvPicPr preferRelativeResize="0"/>
          <p:nvPr/>
        </p:nvPicPr>
        <p:blipFill>
          <a:blip r:embed="rId3">
            <a:alphaModFix/>
          </a:blip>
          <a:stretch>
            <a:fillRect/>
          </a:stretch>
        </p:blipFill>
        <p:spPr>
          <a:xfrm rot="-10428707" flipH="1">
            <a:off x="-1351119" y="4347971"/>
            <a:ext cx="2603989" cy="2814209"/>
          </a:xfrm>
          <a:prstGeom prst="rect">
            <a:avLst/>
          </a:prstGeom>
          <a:noFill/>
          <a:ln>
            <a:noFill/>
          </a:ln>
        </p:spPr>
      </p:pic>
      <p:grpSp>
        <p:nvGrpSpPr>
          <p:cNvPr id="705" name="Google Shape;705;p26"/>
          <p:cNvGrpSpPr/>
          <p:nvPr/>
        </p:nvGrpSpPr>
        <p:grpSpPr>
          <a:xfrm flipH="1">
            <a:off x="7189457" y="3585784"/>
            <a:ext cx="2478871" cy="2045431"/>
            <a:chOff x="3591750" y="3337325"/>
            <a:chExt cx="2390425" cy="1972450"/>
          </a:xfrm>
        </p:grpSpPr>
        <p:sp>
          <p:nvSpPr>
            <p:cNvPr id="706" name="Google Shape;706;p26"/>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6"/>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6"/>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6"/>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6"/>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6"/>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6"/>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6"/>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6"/>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6"/>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bg>
      <p:bgPr>
        <a:gradFill>
          <a:gsLst>
            <a:gs pos="0">
              <a:schemeClr val="accent1"/>
            </a:gs>
            <a:gs pos="100000">
              <a:srgbClr val="F7E5AF"/>
            </a:gs>
          </a:gsLst>
          <a:lin ang="10800025" scaled="0"/>
        </a:gradFill>
        <a:effectLst/>
      </p:bgPr>
    </p:bg>
    <p:spTree>
      <p:nvGrpSpPr>
        <p:cNvPr id="1" name="Shape 745"/>
        <p:cNvGrpSpPr/>
        <p:nvPr/>
      </p:nvGrpSpPr>
      <p:grpSpPr>
        <a:xfrm>
          <a:off x="0" y="0"/>
          <a:ext cx="0" cy="0"/>
          <a:chOff x="0" y="0"/>
          <a:chExt cx="0" cy="0"/>
        </a:xfrm>
      </p:grpSpPr>
      <p:sp>
        <p:nvSpPr>
          <p:cNvPr id="746" name="Google Shape;746;p28"/>
          <p:cNvSpPr txBox="1">
            <a:spLocks noGrp="1"/>
          </p:cNvSpPr>
          <p:nvPr>
            <p:ph type="subTitle" idx="1"/>
          </p:nvPr>
        </p:nvSpPr>
        <p:spPr>
          <a:xfrm>
            <a:off x="909763" y="1246900"/>
            <a:ext cx="3107400" cy="49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000">
                <a:solidFill>
                  <a:schemeClr val="dk2"/>
                </a:solidFill>
                <a:latin typeface="Paytone One"/>
                <a:ea typeface="Paytone One"/>
                <a:cs typeface="Paytone One"/>
                <a:sym typeface="Paytone O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747" name="Google Shape;747;p28"/>
          <p:cNvSpPr txBox="1">
            <a:spLocks noGrp="1"/>
          </p:cNvSpPr>
          <p:nvPr>
            <p:ph type="subTitle" idx="2"/>
          </p:nvPr>
        </p:nvSpPr>
        <p:spPr>
          <a:xfrm>
            <a:off x="5126838" y="1246900"/>
            <a:ext cx="3107400" cy="49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000">
                <a:solidFill>
                  <a:schemeClr val="dk2"/>
                </a:solidFill>
                <a:latin typeface="Paytone One"/>
                <a:ea typeface="Paytone One"/>
                <a:cs typeface="Paytone One"/>
                <a:sym typeface="Paytone O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748" name="Google Shape;748;p28"/>
          <p:cNvSpPr txBox="1">
            <a:spLocks noGrp="1"/>
          </p:cNvSpPr>
          <p:nvPr>
            <p:ph type="subTitle" idx="3"/>
          </p:nvPr>
        </p:nvSpPr>
        <p:spPr>
          <a:xfrm>
            <a:off x="909763" y="1744040"/>
            <a:ext cx="3107400" cy="2864400"/>
          </a:xfrm>
          <a:prstGeom prst="rect">
            <a:avLst/>
          </a:prstGeom>
        </p:spPr>
        <p:txBody>
          <a:bodyPr spcFirstLastPara="1" wrap="square" lIns="91425" tIns="91425" rIns="91425" bIns="91425" anchor="ctr" anchorCtr="0">
            <a:noAutofit/>
          </a:bodyPr>
          <a:lstStyle>
            <a:lvl1pPr lvl="0" rtl="0">
              <a:lnSpc>
                <a:spcPct val="100000"/>
              </a:lnSpc>
              <a:spcBef>
                <a:spcPts val="1000"/>
              </a:spcBef>
              <a:spcAft>
                <a:spcPts val="0"/>
              </a:spcAft>
              <a:buClr>
                <a:schemeClr val="l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749" name="Google Shape;749;p28"/>
          <p:cNvSpPr txBox="1">
            <a:spLocks noGrp="1"/>
          </p:cNvSpPr>
          <p:nvPr>
            <p:ph type="subTitle" idx="4"/>
          </p:nvPr>
        </p:nvSpPr>
        <p:spPr>
          <a:xfrm>
            <a:off x="5126838" y="1744051"/>
            <a:ext cx="3107400" cy="2864400"/>
          </a:xfrm>
          <a:prstGeom prst="rect">
            <a:avLst/>
          </a:prstGeom>
        </p:spPr>
        <p:txBody>
          <a:bodyPr spcFirstLastPara="1" wrap="square" lIns="91425" tIns="91425" rIns="91425" bIns="91425" anchor="ctr" anchorCtr="0">
            <a:noAutofit/>
          </a:bodyPr>
          <a:lstStyle>
            <a:lvl1pPr lvl="0" rtl="0">
              <a:lnSpc>
                <a:spcPct val="100000"/>
              </a:lnSpc>
              <a:spcBef>
                <a:spcPts val="1000"/>
              </a:spcBef>
              <a:spcAft>
                <a:spcPts val="0"/>
              </a:spcAft>
              <a:buClr>
                <a:schemeClr val="accent5"/>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750" name="Google Shape;750;p2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751" name="Google Shape;751;p28"/>
          <p:cNvCxnSpPr/>
          <p:nvPr/>
        </p:nvCxnSpPr>
        <p:spPr>
          <a:xfrm>
            <a:off x="1980750" y="941525"/>
            <a:ext cx="5182500" cy="0"/>
          </a:xfrm>
          <a:prstGeom prst="straightConnector1">
            <a:avLst/>
          </a:prstGeom>
          <a:noFill/>
          <a:ln w="9525" cap="flat" cmpd="sng">
            <a:solidFill>
              <a:schemeClr val="dk1"/>
            </a:solidFill>
            <a:prstDash val="solid"/>
            <a:round/>
            <a:headEnd type="none" w="med" len="med"/>
            <a:tailEnd type="none" w="med" len="med"/>
          </a:ln>
        </p:spPr>
      </p:cxnSp>
      <p:pic>
        <p:nvPicPr>
          <p:cNvPr id="752" name="Google Shape;752;p28"/>
          <p:cNvPicPr preferRelativeResize="0"/>
          <p:nvPr/>
        </p:nvPicPr>
        <p:blipFill>
          <a:blip r:embed="rId2">
            <a:alphaModFix/>
          </a:blip>
          <a:stretch>
            <a:fillRect/>
          </a:stretch>
        </p:blipFill>
        <p:spPr>
          <a:xfrm rot="-1622579">
            <a:off x="8377232" y="-670948"/>
            <a:ext cx="1819606" cy="1966535"/>
          </a:xfrm>
          <a:prstGeom prst="rect">
            <a:avLst/>
          </a:prstGeom>
          <a:noFill/>
          <a:ln>
            <a:noFill/>
          </a:ln>
        </p:spPr>
      </p:pic>
      <p:pic>
        <p:nvPicPr>
          <p:cNvPr id="753" name="Google Shape;753;p28"/>
          <p:cNvPicPr preferRelativeResize="0"/>
          <p:nvPr/>
        </p:nvPicPr>
        <p:blipFill>
          <a:blip r:embed="rId3">
            <a:alphaModFix/>
          </a:blip>
          <a:stretch>
            <a:fillRect/>
          </a:stretch>
        </p:blipFill>
        <p:spPr>
          <a:xfrm rot="-6637649">
            <a:off x="8310697" y="-897973"/>
            <a:ext cx="2303767" cy="2489748"/>
          </a:xfrm>
          <a:prstGeom prst="rect">
            <a:avLst/>
          </a:prstGeom>
          <a:noFill/>
          <a:ln>
            <a:noFill/>
          </a:ln>
        </p:spPr>
      </p:pic>
      <p:pic>
        <p:nvPicPr>
          <p:cNvPr id="754" name="Google Shape;754;p28"/>
          <p:cNvPicPr preferRelativeResize="0"/>
          <p:nvPr/>
        </p:nvPicPr>
        <p:blipFill>
          <a:blip r:embed="rId2">
            <a:alphaModFix/>
          </a:blip>
          <a:stretch>
            <a:fillRect/>
          </a:stretch>
        </p:blipFill>
        <p:spPr>
          <a:xfrm rot="-8283449">
            <a:off x="-562801" y="4373079"/>
            <a:ext cx="1819606" cy="1966534"/>
          </a:xfrm>
          <a:prstGeom prst="rect">
            <a:avLst/>
          </a:prstGeom>
          <a:noFill/>
          <a:ln>
            <a:noFill/>
          </a:ln>
        </p:spPr>
      </p:pic>
      <p:pic>
        <p:nvPicPr>
          <p:cNvPr id="755" name="Google Shape;755;p28"/>
          <p:cNvPicPr preferRelativeResize="0"/>
          <p:nvPr/>
        </p:nvPicPr>
        <p:blipFill>
          <a:blip r:embed="rId3">
            <a:alphaModFix/>
          </a:blip>
          <a:stretch>
            <a:fillRect/>
          </a:stretch>
        </p:blipFill>
        <p:spPr>
          <a:xfrm rot="8301479">
            <a:off x="-835555" y="3935202"/>
            <a:ext cx="2303768" cy="2489748"/>
          </a:xfrm>
          <a:prstGeom prst="rect">
            <a:avLst/>
          </a:prstGeom>
          <a:noFill/>
          <a:ln>
            <a:noFill/>
          </a:ln>
        </p:spPr>
      </p:pic>
      <p:grpSp>
        <p:nvGrpSpPr>
          <p:cNvPr id="756" name="Google Shape;756;p28"/>
          <p:cNvGrpSpPr/>
          <p:nvPr/>
        </p:nvGrpSpPr>
        <p:grpSpPr>
          <a:xfrm flipH="1">
            <a:off x="7189457" y="3585784"/>
            <a:ext cx="2478871" cy="2045431"/>
            <a:chOff x="3591750" y="3337325"/>
            <a:chExt cx="2390425" cy="1972450"/>
          </a:xfrm>
        </p:grpSpPr>
        <p:sp>
          <p:nvSpPr>
            <p:cNvPr id="757" name="Google Shape;757;p28"/>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8"/>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8"/>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8"/>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8"/>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8"/>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8"/>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8"/>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8"/>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8"/>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28"/>
          <p:cNvGrpSpPr/>
          <p:nvPr/>
        </p:nvGrpSpPr>
        <p:grpSpPr>
          <a:xfrm>
            <a:off x="-524331" y="-487716"/>
            <a:ext cx="2478871" cy="2045431"/>
            <a:chOff x="3591750" y="3337325"/>
            <a:chExt cx="2390425" cy="1972450"/>
          </a:xfrm>
        </p:grpSpPr>
        <p:sp>
          <p:nvSpPr>
            <p:cNvPr id="768" name="Google Shape;768;p28"/>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8"/>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8"/>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8"/>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8"/>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8"/>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8"/>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8"/>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8"/>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8"/>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chemeClr val="accent1"/>
            </a:gs>
            <a:gs pos="100000">
              <a:srgbClr val="F7E5AF"/>
            </a:gs>
          </a:gsLst>
          <a:lin ang="2700006" scaled="0"/>
        </a:gradFill>
        <a:effectLst/>
      </p:bgPr>
    </p:bg>
    <p:spTree>
      <p:nvGrpSpPr>
        <p:cNvPr id="1" name="Shape 37"/>
        <p:cNvGrpSpPr/>
        <p:nvPr/>
      </p:nvGrpSpPr>
      <p:grpSpPr>
        <a:xfrm>
          <a:off x="0" y="0"/>
          <a:ext cx="0" cy="0"/>
          <a:chOff x="0" y="0"/>
          <a:chExt cx="0" cy="0"/>
        </a:xfrm>
      </p:grpSpPr>
      <p:sp>
        <p:nvSpPr>
          <p:cNvPr id="38" name="Google Shape;38;p3"/>
          <p:cNvSpPr txBox="1">
            <a:spLocks noGrp="1"/>
          </p:cNvSpPr>
          <p:nvPr>
            <p:ph type="title"/>
          </p:nvPr>
        </p:nvSpPr>
        <p:spPr>
          <a:xfrm>
            <a:off x="2391900" y="2832381"/>
            <a:ext cx="4360200" cy="6396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3600"/>
              <a:buNone/>
              <a:defRPr sz="5000">
                <a:solidFill>
                  <a:schemeClr val="dk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9" name="Google Shape;39;p3"/>
          <p:cNvSpPr txBox="1">
            <a:spLocks noGrp="1"/>
          </p:cNvSpPr>
          <p:nvPr>
            <p:ph type="title" idx="2" hasCustomPrompt="1"/>
          </p:nvPr>
        </p:nvSpPr>
        <p:spPr>
          <a:xfrm>
            <a:off x="3811950" y="1539957"/>
            <a:ext cx="1520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0" name="Google Shape;40;p3"/>
          <p:cNvSpPr txBox="1">
            <a:spLocks noGrp="1"/>
          </p:cNvSpPr>
          <p:nvPr>
            <p:ph type="subTitle" idx="1"/>
          </p:nvPr>
        </p:nvSpPr>
        <p:spPr>
          <a:xfrm>
            <a:off x="2391900" y="3597593"/>
            <a:ext cx="4360200" cy="2151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41" name="Google Shape;41;p3"/>
          <p:cNvPicPr preferRelativeResize="0"/>
          <p:nvPr/>
        </p:nvPicPr>
        <p:blipFill>
          <a:blip r:embed="rId2">
            <a:alphaModFix/>
          </a:blip>
          <a:stretch>
            <a:fillRect/>
          </a:stretch>
        </p:blipFill>
        <p:spPr>
          <a:xfrm rot="-3191031">
            <a:off x="-526545" y="3604614"/>
            <a:ext cx="2109073" cy="2279368"/>
          </a:xfrm>
          <a:prstGeom prst="rect">
            <a:avLst/>
          </a:prstGeom>
          <a:noFill/>
          <a:ln>
            <a:noFill/>
          </a:ln>
        </p:spPr>
      </p:pic>
      <p:pic>
        <p:nvPicPr>
          <p:cNvPr id="42" name="Google Shape;42;p3"/>
          <p:cNvPicPr preferRelativeResize="0"/>
          <p:nvPr/>
        </p:nvPicPr>
        <p:blipFill>
          <a:blip r:embed="rId3">
            <a:alphaModFix/>
          </a:blip>
          <a:stretch>
            <a:fillRect/>
          </a:stretch>
        </p:blipFill>
        <p:spPr>
          <a:xfrm rot="7712724" flipH="1">
            <a:off x="-374224" y="3594810"/>
            <a:ext cx="2139831" cy="2312626"/>
          </a:xfrm>
          <a:prstGeom prst="rect">
            <a:avLst/>
          </a:prstGeom>
          <a:noFill/>
          <a:ln>
            <a:noFill/>
          </a:ln>
        </p:spPr>
      </p:pic>
      <p:grpSp>
        <p:nvGrpSpPr>
          <p:cNvPr id="43" name="Google Shape;43;p3"/>
          <p:cNvGrpSpPr/>
          <p:nvPr/>
        </p:nvGrpSpPr>
        <p:grpSpPr>
          <a:xfrm flipH="1">
            <a:off x="7189457" y="3585784"/>
            <a:ext cx="2478871" cy="2045431"/>
            <a:chOff x="3591750" y="3337325"/>
            <a:chExt cx="2390425" cy="1972450"/>
          </a:xfrm>
        </p:grpSpPr>
        <p:sp>
          <p:nvSpPr>
            <p:cNvPr id="44" name="Google Shape;44;p3"/>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4" name="Google Shape;54;p3"/>
          <p:cNvPicPr preferRelativeResize="0"/>
          <p:nvPr/>
        </p:nvPicPr>
        <p:blipFill>
          <a:blip r:embed="rId2">
            <a:alphaModFix/>
          </a:blip>
          <a:stretch>
            <a:fillRect/>
          </a:stretch>
        </p:blipFill>
        <p:spPr>
          <a:xfrm rot="-1622579">
            <a:off x="8156487" y="-632423"/>
            <a:ext cx="1819606" cy="1966535"/>
          </a:xfrm>
          <a:prstGeom prst="rect">
            <a:avLst/>
          </a:prstGeom>
          <a:noFill/>
          <a:ln>
            <a:noFill/>
          </a:ln>
        </p:spPr>
      </p:pic>
      <p:pic>
        <p:nvPicPr>
          <p:cNvPr id="55" name="Google Shape;55;p3"/>
          <p:cNvPicPr preferRelativeResize="0"/>
          <p:nvPr/>
        </p:nvPicPr>
        <p:blipFill>
          <a:blip r:embed="rId3">
            <a:alphaModFix/>
          </a:blip>
          <a:stretch>
            <a:fillRect/>
          </a:stretch>
        </p:blipFill>
        <p:spPr>
          <a:xfrm rot="-6637649">
            <a:off x="8089953" y="-859448"/>
            <a:ext cx="2303767" cy="2489748"/>
          </a:xfrm>
          <a:prstGeom prst="rect">
            <a:avLst/>
          </a:prstGeom>
          <a:noFill/>
          <a:ln>
            <a:noFill/>
          </a:ln>
        </p:spPr>
      </p:pic>
      <p:grpSp>
        <p:nvGrpSpPr>
          <p:cNvPr id="56" name="Google Shape;56;p3"/>
          <p:cNvGrpSpPr/>
          <p:nvPr/>
        </p:nvGrpSpPr>
        <p:grpSpPr>
          <a:xfrm>
            <a:off x="-524331" y="-487716"/>
            <a:ext cx="2478871" cy="2045431"/>
            <a:chOff x="3591750" y="3337325"/>
            <a:chExt cx="2390425" cy="1972450"/>
          </a:xfrm>
        </p:grpSpPr>
        <p:sp>
          <p:nvSpPr>
            <p:cNvPr id="57" name="Google Shape;57;p3"/>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p:cSld name="BLANK_1_1_1_2">
    <p:bg>
      <p:bgPr>
        <a:gradFill>
          <a:gsLst>
            <a:gs pos="0">
              <a:schemeClr val="accent1"/>
            </a:gs>
            <a:gs pos="100000">
              <a:srgbClr val="F7E5AF"/>
            </a:gs>
          </a:gsLst>
          <a:lin ang="10800025" scaled="0"/>
        </a:gradFill>
        <a:effectLst/>
      </p:bgPr>
    </p:bg>
    <p:spTree>
      <p:nvGrpSpPr>
        <p:cNvPr id="1" name="Shape 778"/>
        <p:cNvGrpSpPr/>
        <p:nvPr/>
      </p:nvGrpSpPr>
      <p:grpSpPr>
        <a:xfrm>
          <a:off x="0" y="0"/>
          <a:ext cx="0" cy="0"/>
          <a:chOff x="0" y="0"/>
          <a:chExt cx="0" cy="0"/>
        </a:xfrm>
      </p:grpSpPr>
      <p:sp>
        <p:nvSpPr>
          <p:cNvPr id="779" name="Google Shape;779;p29"/>
          <p:cNvSpPr txBox="1">
            <a:spLocks noGrp="1"/>
          </p:cNvSpPr>
          <p:nvPr>
            <p:ph type="title"/>
          </p:nvPr>
        </p:nvSpPr>
        <p:spPr>
          <a:xfrm>
            <a:off x="720000" y="3310375"/>
            <a:ext cx="2336400" cy="371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80" name="Google Shape;780;p29"/>
          <p:cNvSpPr txBox="1">
            <a:spLocks noGrp="1"/>
          </p:cNvSpPr>
          <p:nvPr>
            <p:ph type="subTitle" idx="1"/>
          </p:nvPr>
        </p:nvSpPr>
        <p:spPr>
          <a:xfrm>
            <a:off x="720000" y="3676150"/>
            <a:ext cx="2336400" cy="4461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1" name="Google Shape;781;p29"/>
          <p:cNvSpPr txBox="1">
            <a:spLocks noGrp="1"/>
          </p:cNvSpPr>
          <p:nvPr>
            <p:ph type="title" idx="2"/>
          </p:nvPr>
        </p:nvSpPr>
        <p:spPr>
          <a:xfrm>
            <a:off x="3403800" y="3310375"/>
            <a:ext cx="2336400" cy="371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82" name="Google Shape;782;p29"/>
          <p:cNvSpPr txBox="1">
            <a:spLocks noGrp="1"/>
          </p:cNvSpPr>
          <p:nvPr>
            <p:ph type="subTitle" idx="3"/>
          </p:nvPr>
        </p:nvSpPr>
        <p:spPr>
          <a:xfrm>
            <a:off x="3403800" y="3676150"/>
            <a:ext cx="2336400" cy="4461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3" name="Google Shape;783;p29"/>
          <p:cNvSpPr txBox="1">
            <a:spLocks noGrp="1"/>
          </p:cNvSpPr>
          <p:nvPr>
            <p:ph type="title" idx="4"/>
          </p:nvPr>
        </p:nvSpPr>
        <p:spPr>
          <a:xfrm>
            <a:off x="6087600" y="3310375"/>
            <a:ext cx="2336400" cy="371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84" name="Google Shape;784;p29"/>
          <p:cNvSpPr txBox="1">
            <a:spLocks noGrp="1"/>
          </p:cNvSpPr>
          <p:nvPr>
            <p:ph type="subTitle" idx="5"/>
          </p:nvPr>
        </p:nvSpPr>
        <p:spPr>
          <a:xfrm>
            <a:off x="6087600" y="3676150"/>
            <a:ext cx="2336400" cy="4461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5" name="Google Shape;785;p29"/>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cxnSp>
        <p:nvCxnSpPr>
          <p:cNvPr id="786" name="Google Shape;786;p29"/>
          <p:cNvCxnSpPr/>
          <p:nvPr/>
        </p:nvCxnSpPr>
        <p:spPr>
          <a:xfrm>
            <a:off x="1980750" y="941525"/>
            <a:ext cx="5182500" cy="0"/>
          </a:xfrm>
          <a:prstGeom prst="straightConnector1">
            <a:avLst/>
          </a:prstGeom>
          <a:noFill/>
          <a:ln w="9525" cap="flat" cmpd="sng">
            <a:solidFill>
              <a:schemeClr val="dk1"/>
            </a:solidFill>
            <a:prstDash val="solid"/>
            <a:round/>
            <a:headEnd type="none" w="med" len="med"/>
            <a:tailEnd type="none" w="med" len="med"/>
          </a:ln>
        </p:spPr>
      </p:cxnSp>
      <p:pic>
        <p:nvPicPr>
          <p:cNvPr id="787" name="Google Shape;787;p29"/>
          <p:cNvPicPr preferRelativeResize="0"/>
          <p:nvPr/>
        </p:nvPicPr>
        <p:blipFill>
          <a:blip r:embed="rId2">
            <a:alphaModFix/>
          </a:blip>
          <a:stretch>
            <a:fillRect/>
          </a:stretch>
        </p:blipFill>
        <p:spPr>
          <a:xfrm rot="-3081295">
            <a:off x="-1046174" y="-1055848"/>
            <a:ext cx="2164932" cy="2339744"/>
          </a:xfrm>
          <a:prstGeom prst="rect">
            <a:avLst/>
          </a:prstGeom>
          <a:noFill/>
          <a:ln>
            <a:noFill/>
          </a:ln>
        </p:spPr>
      </p:pic>
      <p:pic>
        <p:nvPicPr>
          <p:cNvPr id="788" name="Google Shape;788;p29"/>
          <p:cNvPicPr preferRelativeResize="0"/>
          <p:nvPr/>
        </p:nvPicPr>
        <p:blipFill>
          <a:blip r:embed="rId3">
            <a:alphaModFix/>
          </a:blip>
          <a:stretch>
            <a:fillRect/>
          </a:stretch>
        </p:blipFill>
        <p:spPr>
          <a:xfrm rot="-8096353">
            <a:off x="-1126914" y="-1415610"/>
            <a:ext cx="2740978" cy="2962267"/>
          </a:xfrm>
          <a:prstGeom prst="rect">
            <a:avLst/>
          </a:prstGeom>
          <a:noFill/>
          <a:ln>
            <a:noFill/>
          </a:ln>
        </p:spPr>
      </p:pic>
      <p:grpSp>
        <p:nvGrpSpPr>
          <p:cNvPr id="789" name="Google Shape;789;p29"/>
          <p:cNvGrpSpPr/>
          <p:nvPr/>
        </p:nvGrpSpPr>
        <p:grpSpPr>
          <a:xfrm flipH="1">
            <a:off x="7189457" y="-487716"/>
            <a:ext cx="2478871" cy="2045431"/>
            <a:chOff x="3591750" y="3337325"/>
            <a:chExt cx="2390425" cy="1972450"/>
          </a:xfrm>
        </p:grpSpPr>
        <p:sp>
          <p:nvSpPr>
            <p:cNvPr id="790" name="Google Shape;790;p29"/>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9"/>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9"/>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9"/>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9"/>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9"/>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9"/>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9"/>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00" name="Google Shape;800;p29"/>
          <p:cNvPicPr preferRelativeResize="0"/>
          <p:nvPr/>
        </p:nvPicPr>
        <p:blipFill>
          <a:blip r:embed="rId2">
            <a:alphaModFix/>
          </a:blip>
          <a:stretch>
            <a:fillRect/>
          </a:stretch>
        </p:blipFill>
        <p:spPr>
          <a:xfrm rot="-1625921">
            <a:off x="7910022" y="4091944"/>
            <a:ext cx="2008936" cy="2171146"/>
          </a:xfrm>
          <a:prstGeom prst="rect">
            <a:avLst/>
          </a:prstGeom>
          <a:noFill/>
          <a:ln>
            <a:noFill/>
          </a:ln>
        </p:spPr>
      </p:pic>
      <p:pic>
        <p:nvPicPr>
          <p:cNvPr id="801" name="Google Shape;801;p29"/>
          <p:cNvPicPr preferRelativeResize="0"/>
          <p:nvPr/>
        </p:nvPicPr>
        <p:blipFill>
          <a:blip r:embed="rId3">
            <a:alphaModFix/>
          </a:blip>
          <a:stretch>
            <a:fillRect/>
          </a:stretch>
        </p:blipFill>
        <p:spPr>
          <a:xfrm rot="9277842" flipH="1">
            <a:off x="8035985" y="4152188"/>
            <a:ext cx="2038232" cy="2202819"/>
          </a:xfrm>
          <a:prstGeom prst="rect">
            <a:avLst/>
          </a:prstGeom>
          <a:noFill/>
          <a:ln>
            <a:noFill/>
          </a:ln>
        </p:spPr>
      </p:pic>
      <p:grpSp>
        <p:nvGrpSpPr>
          <p:cNvPr id="802" name="Google Shape;802;p29"/>
          <p:cNvGrpSpPr/>
          <p:nvPr/>
        </p:nvGrpSpPr>
        <p:grpSpPr>
          <a:xfrm>
            <a:off x="-1767622" y="3585784"/>
            <a:ext cx="2478871" cy="2045431"/>
            <a:chOff x="3591750" y="3337325"/>
            <a:chExt cx="2390425" cy="1972450"/>
          </a:xfrm>
        </p:grpSpPr>
        <p:sp>
          <p:nvSpPr>
            <p:cNvPr id="803" name="Google Shape;803;p29"/>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9"/>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9"/>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9"/>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9"/>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9"/>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9"/>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9"/>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9"/>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9"/>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p:cSld name="BLANK_1_1_1_1">
    <p:bg>
      <p:bgPr>
        <a:gradFill>
          <a:gsLst>
            <a:gs pos="0">
              <a:schemeClr val="accent1"/>
            </a:gs>
            <a:gs pos="100000">
              <a:srgbClr val="F7E5AF"/>
            </a:gs>
          </a:gsLst>
          <a:lin ang="2700006" scaled="0"/>
        </a:gradFill>
        <a:effectLst/>
      </p:bgPr>
    </p:bg>
    <p:spTree>
      <p:nvGrpSpPr>
        <p:cNvPr id="1" name="Shape 813"/>
        <p:cNvGrpSpPr/>
        <p:nvPr/>
      </p:nvGrpSpPr>
      <p:grpSpPr>
        <a:xfrm>
          <a:off x="0" y="0"/>
          <a:ext cx="0" cy="0"/>
          <a:chOff x="0" y="0"/>
          <a:chExt cx="0" cy="0"/>
        </a:xfrm>
      </p:grpSpPr>
      <p:sp>
        <p:nvSpPr>
          <p:cNvPr id="814" name="Google Shape;814;p30"/>
          <p:cNvSpPr txBox="1">
            <a:spLocks noGrp="1"/>
          </p:cNvSpPr>
          <p:nvPr>
            <p:ph type="title"/>
          </p:nvPr>
        </p:nvSpPr>
        <p:spPr>
          <a:xfrm>
            <a:off x="1552723" y="1857750"/>
            <a:ext cx="2534400" cy="35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15" name="Google Shape;815;p30"/>
          <p:cNvSpPr txBox="1">
            <a:spLocks noGrp="1"/>
          </p:cNvSpPr>
          <p:nvPr>
            <p:ph type="subTitle" idx="1"/>
          </p:nvPr>
        </p:nvSpPr>
        <p:spPr>
          <a:xfrm>
            <a:off x="1552728" y="2208075"/>
            <a:ext cx="2534400" cy="54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6" name="Google Shape;816;p30"/>
          <p:cNvSpPr txBox="1">
            <a:spLocks noGrp="1"/>
          </p:cNvSpPr>
          <p:nvPr>
            <p:ph type="title" idx="2"/>
          </p:nvPr>
        </p:nvSpPr>
        <p:spPr>
          <a:xfrm>
            <a:off x="5056873" y="1857750"/>
            <a:ext cx="2534400" cy="35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17" name="Google Shape;817;p30"/>
          <p:cNvSpPr txBox="1">
            <a:spLocks noGrp="1"/>
          </p:cNvSpPr>
          <p:nvPr>
            <p:ph type="subTitle" idx="3"/>
          </p:nvPr>
        </p:nvSpPr>
        <p:spPr>
          <a:xfrm>
            <a:off x="5056877" y="2208075"/>
            <a:ext cx="2534400" cy="54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8" name="Google Shape;818;p30"/>
          <p:cNvSpPr txBox="1">
            <a:spLocks noGrp="1"/>
          </p:cNvSpPr>
          <p:nvPr>
            <p:ph type="title" idx="4"/>
          </p:nvPr>
        </p:nvSpPr>
        <p:spPr>
          <a:xfrm>
            <a:off x="1552723" y="3672100"/>
            <a:ext cx="2534400" cy="35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19" name="Google Shape;819;p30"/>
          <p:cNvSpPr txBox="1">
            <a:spLocks noGrp="1"/>
          </p:cNvSpPr>
          <p:nvPr>
            <p:ph type="subTitle" idx="5"/>
          </p:nvPr>
        </p:nvSpPr>
        <p:spPr>
          <a:xfrm>
            <a:off x="1552728" y="4022575"/>
            <a:ext cx="2534400" cy="54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0" name="Google Shape;820;p30"/>
          <p:cNvSpPr txBox="1">
            <a:spLocks noGrp="1"/>
          </p:cNvSpPr>
          <p:nvPr>
            <p:ph type="title" idx="6"/>
          </p:nvPr>
        </p:nvSpPr>
        <p:spPr>
          <a:xfrm>
            <a:off x="5056873" y="3672100"/>
            <a:ext cx="2534400" cy="35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21" name="Google Shape;821;p30"/>
          <p:cNvSpPr txBox="1">
            <a:spLocks noGrp="1"/>
          </p:cNvSpPr>
          <p:nvPr>
            <p:ph type="subTitle" idx="7"/>
          </p:nvPr>
        </p:nvSpPr>
        <p:spPr>
          <a:xfrm>
            <a:off x="5056877" y="4022575"/>
            <a:ext cx="2534400" cy="54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2" name="Google Shape;822;p30"/>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823" name="Google Shape;823;p30"/>
          <p:cNvCxnSpPr/>
          <p:nvPr/>
        </p:nvCxnSpPr>
        <p:spPr>
          <a:xfrm>
            <a:off x="1980750" y="941525"/>
            <a:ext cx="5182500" cy="0"/>
          </a:xfrm>
          <a:prstGeom prst="straightConnector1">
            <a:avLst/>
          </a:prstGeom>
          <a:noFill/>
          <a:ln w="9525" cap="flat" cmpd="sng">
            <a:solidFill>
              <a:schemeClr val="dk1"/>
            </a:solidFill>
            <a:prstDash val="solid"/>
            <a:round/>
            <a:headEnd type="none" w="med" len="med"/>
            <a:tailEnd type="none" w="med" len="med"/>
          </a:ln>
        </p:spPr>
      </p:cxnSp>
      <p:grpSp>
        <p:nvGrpSpPr>
          <p:cNvPr id="824" name="Google Shape;824;p30"/>
          <p:cNvGrpSpPr/>
          <p:nvPr/>
        </p:nvGrpSpPr>
        <p:grpSpPr>
          <a:xfrm>
            <a:off x="-524331" y="-487716"/>
            <a:ext cx="2478871" cy="2045431"/>
            <a:chOff x="3591750" y="3337325"/>
            <a:chExt cx="2390425" cy="1972450"/>
          </a:xfrm>
        </p:grpSpPr>
        <p:sp>
          <p:nvSpPr>
            <p:cNvPr id="825" name="Google Shape;825;p30"/>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0"/>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0"/>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0"/>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35" name="Google Shape;835;p30"/>
          <p:cNvPicPr preferRelativeResize="0"/>
          <p:nvPr/>
        </p:nvPicPr>
        <p:blipFill>
          <a:blip r:embed="rId2">
            <a:alphaModFix/>
          </a:blip>
          <a:stretch>
            <a:fillRect/>
          </a:stretch>
        </p:blipFill>
        <p:spPr>
          <a:xfrm rot="-1622579">
            <a:off x="-928776" y="4173377"/>
            <a:ext cx="1819606" cy="1966535"/>
          </a:xfrm>
          <a:prstGeom prst="rect">
            <a:avLst/>
          </a:prstGeom>
          <a:noFill/>
          <a:ln>
            <a:noFill/>
          </a:ln>
        </p:spPr>
      </p:pic>
      <p:pic>
        <p:nvPicPr>
          <p:cNvPr id="836" name="Google Shape;836;p30"/>
          <p:cNvPicPr preferRelativeResize="0"/>
          <p:nvPr/>
        </p:nvPicPr>
        <p:blipFill>
          <a:blip r:embed="rId3">
            <a:alphaModFix/>
          </a:blip>
          <a:stretch>
            <a:fillRect/>
          </a:stretch>
        </p:blipFill>
        <p:spPr>
          <a:xfrm rot="-6637649">
            <a:off x="-995310" y="3946352"/>
            <a:ext cx="2303767" cy="2489748"/>
          </a:xfrm>
          <a:prstGeom prst="rect">
            <a:avLst/>
          </a:prstGeom>
          <a:noFill/>
          <a:ln>
            <a:noFill/>
          </a:ln>
        </p:spPr>
      </p:pic>
      <p:pic>
        <p:nvPicPr>
          <p:cNvPr id="837" name="Google Shape;837;p30"/>
          <p:cNvPicPr preferRelativeResize="0"/>
          <p:nvPr/>
        </p:nvPicPr>
        <p:blipFill>
          <a:blip r:embed="rId2">
            <a:alphaModFix/>
          </a:blip>
          <a:stretch>
            <a:fillRect/>
          </a:stretch>
        </p:blipFill>
        <p:spPr>
          <a:xfrm rot="7634222" flipH="1">
            <a:off x="7977283" y="-1197957"/>
            <a:ext cx="2056722" cy="2222804"/>
          </a:xfrm>
          <a:prstGeom prst="rect">
            <a:avLst/>
          </a:prstGeom>
          <a:noFill/>
          <a:ln>
            <a:noFill/>
          </a:ln>
        </p:spPr>
      </p:pic>
      <p:pic>
        <p:nvPicPr>
          <p:cNvPr id="838" name="Google Shape;838;p30"/>
          <p:cNvPicPr preferRelativeResize="0"/>
          <p:nvPr/>
        </p:nvPicPr>
        <p:blipFill>
          <a:blip r:embed="rId3">
            <a:alphaModFix/>
          </a:blip>
          <a:stretch>
            <a:fillRect/>
          </a:stretch>
        </p:blipFill>
        <p:spPr>
          <a:xfrm rot="-8950716" flipH="1">
            <a:off x="7700307" y="-1695880"/>
            <a:ext cx="2603988" cy="2814211"/>
          </a:xfrm>
          <a:prstGeom prst="rect">
            <a:avLst/>
          </a:prstGeom>
          <a:noFill/>
          <a:ln>
            <a:noFill/>
          </a:ln>
        </p:spPr>
      </p:pic>
      <p:grpSp>
        <p:nvGrpSpPr>
          <p:cNvPr id="839" name="Google Shape;839;p30"/>
          <p:cNvGrpSpPr/>
          <p:nvPr/>
        </p:nvGrpSpPr>
        <p:grpSpPr>
          <a:xfrm flipH="1">
            <a:off x="7189457" y="3585784"/>
            <a:ext cx="2478871" cy="2045431"/>
            <a:chOff x="3591750" y="3337325"/>
            <a:chExt cx="2390425" cy="1972450"/>
          </a:xfrm>
        </p:grpSpPr>
        <p:sp>
          <p:nvSpPr>
            <p:cNvPr id="840" name="Google Shape;840;p30"/>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0"/>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0"/>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0"/>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0"/>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0"/>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0"/>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0"/>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0"/>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0"/>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p:cSld name="BLANK_1_1_1_1_1">
    <p:bg>
      <p:bgPr>
        <a:gradFill>
          <a:gsLst>
            <a:gs pos="0">
              <a:schemeClr val="accent1"/>
            </a:gs>
            <a:gs pos="100000">
              <a:srgbClr val="F7E5AF"/>
            </a:gs>
          </a:gsLst>
          <a:lin ang="2700006" scaled="0"/>
        </a:gradFill>
        <a:effectLst/>
      </p:bgPr>
    </p:bg>
    <p:spTree>
      <p:nvGrpSpPr>
        <p:cNvPr id="1" name="Shape 850"/>
        <p:cNvGrpSpPr/>
        <p:nvPr/>
      </p:nvGrpSpPr>
      <p:grpSpPr>
        <a:xfrm>
          <a:off x="0" y="0"/>
          <a:ext cx="0" cy="0"/>
          <a:chOff x="0" y="0"/>
          <a:chExt cx="0" cy="0"/>
        </a:xfrm>
      </p:grpSpPr>
      <p:sp>
        <p:nvSpPr>
          <p:cNvPr id="851" name="Google Shape;851;p31"/>
          <p:cNvSpPr txBox="1">
            <a:spLocks noGrp="1"/>
          </p:cNvSpPr>
          <p:nvPr>
            <p:ph type="title"/>
          </p:nvPr>
        </p:nvSpPr>
        <p:spPr>
          <a:xfrm>
            <a:off x="872375" y="1966050"/>
            <a:ext cx="2305500" cy="3789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52" name="Google Shape;852;p31"/>
          <p:cNvSpPr txBox="1">
            <a:spLocks noGrp="1"/>
          </p:cNvSpPr>
          <p:nvPr>
            <p:ph type="subTitle" idx="1"/>
          </p:nvPr>
        </p:nvSpPr>
        <p:spPr>
          <a:xfrm>
            <a:off x="872375" y="2345575"/>
            <a:ext cx="23055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53" name="Google Shape;853;p31"/>
          <p:cNvSpPr txBox="1">
            <a:spLocks noGrp="1"/>
          </p:cNvSpPr>
          <p:nvPr>
            <p:ph type="title" idx="2"/>
          </p:nvPr>
        </p:nvSpPr>
        <p:spPr>
          <a:xfrm>
            <a:off x="3419245" y="1966050"/>
            <a:ext cx="2305500" cy="3789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54" name="Google Shape;854;p31"/>
          <p:cNvSpPr txBox="1">
            <a:spLocks noGrp="1"/>
          </p:cNvSpPr>
          <p:nvPr>
            <p:ph type="subTitle" idx="3"/>
          </p:nvPr>
        </p:nvSpPr>
        <p:spPr>
          <a:xfrm>
            <a:off x="3419245" y="2345575"/>
            <a:ext cx="23055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55" name="Google Shape;855;p31"/>
          <p:cNvSpPr txBox="1">
            <a:spLocks noGrp="1"/>
          </p:cNvSpPr>
          <p:nvPr>
            <p:ph type="title" idx="4"/>
          </p:nvPr>
        </p:nvSpPr>
        <p:spPr>
          <a:xfrm>
            <a:off x="872375" y="3475302"/>
            <a:ext cx="2305500" cy="3789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56" name="Google Shape;856;p31"/>
          <p:cNvSpPr txBox="1">
            <a:spLocks noGrp="1"/>
          </p:cNvSpPr>
          <p:nvPr>
            <p:ph type="subTitle" idx="5"/>
          </p:nvPr>
        </p:nvSpPr>
        <p:spPr>
          <a:xfrm>
            <a:off x="872375" y="3855175"/>
            <a:ext cx="23055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57" name="Google Shape;857;p31"/>
          <p:cNvSpPr txBox="1">
            <a:spLocks noGrp="1"/>
          </p:cNvSpPr>
          <p:nvPr>
            <p:ph type="title" idx="6"/>
          </p:nvPr>
        </p:nvSpPr>
        <p:spPr>
          <a:xfrm>
            <a:off x="3419245" y="3475302"/>
            <a:ext cx="2305500" cy="3789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58" name="Google Shape;858;p31"/>
          <p:cNvSpPr txBox="1">
            <a:spLocks noGrp="1"/>
          </p:cNvSpPr>
          <p:nvPr>
            <p:ph type="subTitle" idx="7"/>
          </p:nvPr>
        </p:nvSpPr>
        <p:spPr>
          <a:xfrm>
            <a:off x="3419245" y="3855175"/>
            <a:ext cx="23055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59" name="Google Shape;859;p31"/>
          <p:cNvSpPr txBox="1">
            <a:spLocks noGrp="1"/>
          </p:cNvSpPr>
          <p:nvPr>
            <p:ph type="title" idx="8"/>
          </p:nvPr>
        </p:nvSpPr>
        <p:spPr>
          <a:xfrm>
            <a:off x="5966123" y="1966050"/>
            <a:ext cx="2305500" cy="3789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60" name="Google Shape;860;p31"/>
          <p:cNvSpPr txBox="1">
            <a:spLocks noGrp="1"/>
          </p:cNvSpPr>
          <p:nvPr>
            <p:ph type="subTitle" idx="9"/>
          </p:nvPr>
        </p:nvSpPr>
        <p:spPr>
          <a:xfrm>
            <a:off x="5966123" y="2345575"/>
            <a:ext cx="23055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1" name="Google Shape;861;p31"/>
          <p:cNvSpPr txBox="1">
            <a:spLocks noGrp="1"/>
          </p:cNvSpPr>
          <p:nvPr>
            <p:ph type="title" idx="13"/>
          </p:nvPr>
        </p:nvSpPr>
        <p:spPr>
          <a:xfrm>
            <a:off x="5966123" y="3475302"/>
            <a:ext cx="2305500" cy="3789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62" name="Google Shape;862;p31"/>
          <p:cNvSpPr txBox="1">
            <a:spLocks noGrp="1"/>
          </p:cNvSpPr>
          <p:nvPr>
            <p:ph type="subTitle" idx="14"/>
          </p:nvPr>
        </p:nvSpPr>
        <p:spPr>
          <a:xfrm>
            <a:off x="5966123" y="3855175"/>
            <a:ext cx="23055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3" name="Google Shape;863;p31"/>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864" name="Google Shape;864;p31"/>
          <p:cNvCxnSpPr/>
          <p:nvPr/>
        </p:nvCxnSpPr>
        <p:spPr>
          <a:xfrm>
            <a:off x="1980750" y="941525"/>
            <a:ext cx="5182500" cy="0"/>
          </a:xfrm>
          <a:prstGeom prst="straightConnector1">
            <a:avLst/>
          </a:prstGeom>
          <a:noFill/>
          <a:ln w="9525" cap="flat" cmpd="sng">
            <a:solidFill>
              <a:schemeClr val="dk1"/>
            </a:solidFill>
            <a:prstDash val="solid"/>
            <a:round/>
            <a:headEnd type="none" w="med" len="med"/>
            <a:tailEnd type="none" w="med" len="med"/>
          </a:ln>
        </p:spPr>
      </p:cxnSp>
      <p:grpSp>
        <p:nvGrpSpPr>
          <p:cNvPr id="865" name="Google Shape;865;p31"/>
          <p:cNvGrpSpPr/>
          <p:nvPr/>
        </p:nvGrpSpPr>
        <p:grpSpPr>
          <a:xfrm flipH="1">
            <a:off x="7189457" y="-487716"/>
            <a:ext cx="2478871" cy="2045431"/>
            <a:chOff x="3591750" y="3337325"/>
            <a:chExt cx="2390425" cy="1972450"/>
          </a:xfrm>
        </p:grpSpPr>
        <p:sp>
          <p:nvSpPr>
            <p:cNvPr id="866" name="Google Shape;866;p31"/>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1"/>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1"/>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1"/>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1"/>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1"/>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1"/>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1"/>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1"/>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1"/>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76" name="Google Shape;876;p31"/>
          <p:cNvPicPr preferRelativeResize="0"/>
          <p:nvPr/>
        </p:nvPicPr>
        <p:blipFill>
          <a:blip r:embed="rId2">
            <a:alphaModFix/>
          </a:blip>
          <a:stretch>
            <a:fillRect/>
          </a:stretch>
        </p:blipFill>
        <p:spPr>
          <a:xfrm rot="2285491">
            <a:off x="-1213164" y="-1043041"/>
            <a:ext cx="2008940" cy="2171146"/>
          </a:xfrm>
          <a:prstGeom prst="rect">
            <a:avLst/>
          </a:prstGeom>
          <a:noFill/>
          <a:ln>
            <a:noFill/>
          </a:ln>
        </p:spPr>
      </p:pic>
      <p:pic>
        <p:nvPicPr>
          <p:cNvPr id="877" name="Google Shape;877;p31"/>
          <p:cNvPicPr preferRelativeResize="0"/>
          <p:nvPr/>
        </p:nvPicPr>
        <p:blipFill>
          <a:blip r:embed="rId3">
            <a:alphaModFix/>
          </a:blip>
          <a:stretch>
            <a:fillRect/>
          </a:stretch>
        </p:blipFill>
        <p:spPr>
          <a:xfrm rot="-8410743" flipH="1">
            <a:off x="-1237870" y="-899322"/>
            <a:ext cx="2038228" cy="2202818"/>
          </a:xfrm>
          <a:prstGeom prst="rect">
            <a:avLst/>
          </a:prstGeom>
          <a:noFill/>
          <a:ln>
            <a:noFill/>
          </a:ln>
        </p:spPr>
      </p:pic>
      <p:grpSp>
        <p:nvGrpSpPr>
          <p:cNvPr id="878" name="Google Shape;878;p31"/>
          <p:cNvGrpSpPr/>
          <p:nvPr/>
        </p:nvGrpSpPr>
        <p:grpSpPr>
          <a:xfrm>
            <a:off x="-524331" y="3585784"/>
            <a:ext cx="2478871" cy="2045431"/>
            <a:chOff x="3591750" y="3337325"/>
            <a:chExt cx="2390425" cy="1972450"/>
          </a:xfrm>
        </p:grpSpPr>
        <p:sp>
          <p:nvSpPr>
            <p:cNvPr id="879" name="Google Shape;879;p31"/>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1"/>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1"/>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1"/>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1"/>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1"/>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1"/>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1"/>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1"/>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1"/>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89" name="Google Shape;889;p31"/>
          <p:cNvPicPr preferRelativeResize="0"/>
          <p:nvPr/>
        </p:nvPicPr>
        <p:blipFill>
          <a:blip r:embed="rId2">
            <a:alphaModFix/>
          </a:blip>
          <a:stretch>
            <a:fillRect/>
          </a:stretch>
        </p:blipFill>
        <p:spPr>
          <a:xfrm rot="-7530526">
            <a:off x="8345320" y="4243834"/>
            <a:ext cx="1847244" cy="1996424"/>
          </a:xfrm>
          <a:prstGeom prst="rect">
            <a:avLst/>
          </a:prstGeom>
          <a:noFill/>
          <a:ln>
            <a:noFill/>
          </a:ln>
        </p:spPr>
      </p:pic>
      <p:pic>
        <p:nvPicPr>
          <p:cNvPr id="890" name="Google Shape;890;p31"/>
          <p:cNvPicPr preferRelativeResize="0"/>
          <p:nvPr/>
        </p:nvPicPr>
        <p:blipFill>
          <a:blip r:embed="rId3">
            <a:alphaModFix/>
          </a:blip>
          <a:stretch>
            <a:fillRect/>
          </a:stretch>
        </p:blipFill>
        <p:spPr>
          <a:xfrm rot="9054401">
            <a:off x="8108030" y="3796809"/>
            <a:ext cx="2338783" cy="252758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p:cSld name="BLANK_1_1_1_1_1_1">
    <p:bg>
      <p:bgPr>
        <a:gradFill>
          <a:gsLst>
            <a:gs pos="0">
              <a:schemeClr val="accent1"/>
            </a:gs>
            <a:gs pos="100000">
              <a:srgbClr val="F7E5AF"/>
            </a:gs>
          </a:gsLst>
          <a:lin ang="10800025" scaled="0"/>
        </a:gradFill>
        <a:effectLst/>
      </p:bgPr>
    </p:bg>
    <p:spTree>
      <p:nvGrpSpPr>
        <p:cNvPr id="1" name="Shape 891"/>
        <p:cNvGrpSpPr/>
        <p:nvPr/>
      </p:nvGrpSpPr>
      <p:grpSpPr>
        <a:xfrm>
          <a:off x="0" y="0"/>
          <a:ext cx="0" cy="0"/>
          <a:chOff x="0" y="0"/>
          <a:chExt cx="0" cy="0"/>
        </a:xfrm>
      </p:grpSpPr>
      <p:sp>
        <p:nvSpPr>
          <p:cNvPr id="892" name="Google Shape;892;p32"/>
          <p:cNvSpPr txBox="1">
            <a:spLocks noGrp="1"/>
          </p:cNvSpPr>
          <p:nvPr>
            <p:ph type="title" hasCustomPrompt="1"/>
          </p:nvPr>
        </p:nvSpPr>
        <p:spPr>
          <a:xfrm>
            <a:off x="2550300" y="540000"/>
            <a:ext cx="4043400" cy="828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893" name="Google Shape;893;p32"/>
          <p:cNvSpPr txBox="1">
            <a:spLocks noGrp="1"/>
          </p:cNvSpPr>
          <p:nvPr>
            <p:ph type="subTitle" idx="1"/>
          </p:nvPr>
        </p:nvSpPr>
        <p:spPr>
          <a:xfrm>
            <a:off x="2550300" y="1368301"/>
            <a:ext cx="4043400" cy="322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4" name="Google Shape;894;p32"/>
          <p:cNvSpPr txBox="1">
            <a:spLocks noGrp="1"/>
          </p:cNvSpPr>
          <p:nvPr>
            <p:ph type="title" idx="2" hasCustomPrompt="1"/>
          </p:nvPr>
        </p:nvSpPr>
        <p:spPr>
          <a:xfrm>
            <a:off x="2550300" y="1996145"/>
            <a:ext cx="4043400" cy="828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895" name="Google Shape;895;p32"/>
          <p:cNvSpPr txBox="1">
            <a:spLocks noGrp="1"/>
          </p:cNvSpPr>
          <p:nvPr>
            <p:ph type="subTitle" idx="3"/>
          </p:nvPr>
        </p:nvSpPr>
        <p:spPr>
          <a:xfrm>
            <a:off x="2550300" y="2828050"/>
            <a:ext cx="4043400" cy="322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6" name="Google Shape;896;p32"/>
          <p:cNvSpPr txBox="1">
            <a:spLocks noGrp="1"/>
          </p:cNvSpPr>
          <p:nvPr>
            <p:ph type="title" idx="4" hasCustomPrompt="1"/>
          </p:nvPr>
        </p:nvSpPr>
        <p:spPr>
          <a:xfrm>
            <a:off x="2550300" y="3452290"/>
            <a:ext cx="4043400" cy="828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897" name="Google Shape;897;p32"/>
          <p:cNvSpPr txBox="1">
            <a:spLocks noGrp="1"/>
          </p:cNvSpPr>
          <p:nvPr>
            <p:ph type="subTitle" idx="5"/>
          </p:nvPr>
        </p:nvSpPr>
        <p:spPr>
          <a:xfrm>
            <a:off x="2550300" y="4280399"/>
            <a:ext cx="4043400" cy="322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898" name="Google Shape;898;p32"/>
          <p:cNvPicPr preferRelativeResize="0"/>
          <p:nvPr/>
        </p:nvPicPr>
        <p:blipFill>
          <a:blip r:embed="rId2">
            <a:alphaModFix/>
          </a:blip>
          <a:stretch>
            <a:fillRect/>
          </a:stretch>
        </p:blipFill>
        <p:spPr>
          <a:xfrm rot="10789501" flipH="1">
            <a:off x="-736548" y="-418582"/>
            <a:ext cx="1819606" cy="1966540"/>
          </a:xfrm>
          <a:prstGeom prst="rect">
            <a:avLst/>
          </a:prstGeom>
          <a:noFill/>
          <a:ln>
            <a:noFill/>
          </a:ln>
        </p:spPr>
      </p:pic>
      <p:pic>
        <p:nvPicPr>
          <p:cNvPr id="899" name="Google Shape;899;p32"/>
          <p:cNvPicPr preferRelativeResize="0"/>
          <p:nvPr/>
        </p:nvPicPr>
        <p:blipFill>
          <a:blip r:embed="rId2">
            <a:alphaModFix/>
          </a:blip>
          <a:stretch>
            <a:fillRect/>
          </a:stretch>
        </p:blipFill>
        <p:spPr>
          <a:xfrm rot="3191031" flipH="1">
            <a:off x="7198896" y="3552664"/>
            <a:ext cx="2109073" cy="2279368"/>
          </a:xfrm>
          <a:prstGeom prst="rect">
            <a:avLst/>
          </a:prstGeom>
          <a:noFill/>
          <a:ln>
            <a:noFill/>
          </a:ln>
        </p:spPr>
      </p:pic>
      <p:pic>
        <p:nvPicPr>
          <p:cNvPr id="900" name="Google Shape;900;p32"/>
          <p:cNvPicPr preferRelativeResize="0"/>
          <p:nvPr/>
        </p:nvPicPr>
        <p:blipFill>
          <a:blip r:embed="rId3">
            <a:alphaModFix/>
          </a:blip>
          <a:stretch>
            <a:fillRect/>
          </a:stretch>
        </p:blipFill>
        <p:spPr>
          <a:xfrm rot="-7712724">
            <a:off x="7015818" y="3542860"/>
            <a:ext cx="2139831" cy="2312626"/>
          </a:xfrm>
          <a:prstGeom prst="rect">
            <a:avLst/>
          </a:prstGeom>
          <a:noFill/>
          <a:ln>
            <a:noFill/>
          </a:ln>
        </p:spPr>
      </p:pic>
      <p:pic>
        <p:nvPicPr>
          <p:cNvPr id="901" name="Google Shape;901;p32"/>
          <p:cNvPicPr preferRelativeResize="0"/>
          <p:nvPr/>
        </p:nvPicPr>
        <p:blipFill>
          <a:blip r:embed="rId3">
            <a:alphaModFix/>
          </a:blip>
          <a:stretch>
            <a:fillRect/>
          </a:stretch>
        </p:blipFill>
        <p:spPr>
          <a:xfrm rot="-5795437" flipH="1">
            <a:off x="-838331" y="-791224"/>
            <a:ext cx="2303768" cy="2489748"/>
          </a:xfrm>
          <a:prstGeom prst="rect">
            <a:avLst/>
          </a:prstGeom>
          <a:noFill/>
          <a:ln>
            <a:noFill/>
          </a:ln>
        </p:spPr>
      </p:pic>
      <p:grpSp>
        <p:nvGrpSpPr>
          <p:cNvPr id="902" name="Google Shape;902;p32"/>
          <p:cNvGrpSpPr/>
          <p:nvPr/>
        </p:nvGrpSpPr>
        <p:grpSpPr>
          <a:xfrm flipH="1">
            <a:off x="7189457" y="-487716"/>
            <a:ext cx="2478871" cy="2045431"/>
            <a:chOff x="3591750" y="3337325"/>
            <a:chExt cx="2390425" cy="1972450"/>
          </a:xfrm>
        </p:grpSpPr>
        <p:sp>
          <p:nvSpPr>
            <p:cNvPr id="903" name="Google Shape;903;p32"/>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2"/>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2"/>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2"/>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2"/>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2"/>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2"/>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2"/>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2"/>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2"/>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3" name="Google Shape;913;p32"/>
          <p:cNvGrpSpPr/>
          <p:nvPr/>
        </p:nvGrpSpPr>
        <p:grpSpPr>
          <a:xfrm>
            <a:off x="-524331" y="3585784"/>
            <a:ext cx="2478871" cy="2045431"/>
            <a:chOff x="3591750" y="3337325"/>
            <a:chExt cx="2390425" cy="1972450"/>
          </a:xfrm>
        </p:grpSpPr>
        <p:sp>
          <p:nvSpPr>
            <p:cNvPr id="914" name="Google Shape;914;p32"/>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2"/>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2"/>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2"/>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2"/>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2"/>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2"/>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2"/>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2"/>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2"/>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p:cSld name="BLANK_1_1_1_1_1_1_2">
    <p:bg>
      <p:bgPr>
        <a:gradFill>
          <a:gsLst>
            <a:gs pos="0">
              <a:schemeClr val="accent1"/>
            </a:gs>
            <a:gs pos="100000">
              <a:srgbClr val="F7E5AF"/>
            </a:gs>
          </a:gsLst>
          <a:lin ang="2700006" scaled="0"/>
        </a:gradFill>
        <a:effectLst/>
      </p:bgPr>
    </p:bg>
    <p:spTree>
      <p:nvGrpSpPr>
        <p:cNvPr id="1" name="Shape 924"/>
        <p:cNvGrpSpPr/>
        <p:nvPr/>
      </p:nvGrpSpPr>
      <p:grpSpPr>
        <a:xfrm>
          <a:off x="0" y="0"/>
          <a:ext cx="0" cy="0"/>
          <a:chOff x="0" y="0"/>
          <a:chExt cx="0" cy="0"/>
        </a:xfrm>
      </p:grpSpPr>
      <p:sp>
        <p:nvSpPr>
          <p:cNvPr id="925" name="Google Shape;925;p33"/>
          <p:cNvSpPr txBox="1">
            <a:spLocks noGrp="1"/>
          </p:cNvSpPr>
          <p:nvPr>
            <p:ph type="ctrTitle"/>
          </p:nvPr>
        </p:nvSpPr>
        <p:spPr>
          <a:xfrm>
            <a:off x="2013150" y="535000"/>
            <a:ext cx="5117700" cy="98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926" name="Google Shape;926;p33"/>
          <p:cNvSpPr txBox="1">
            <a:spLocks noGrp="1"/>
          </p:cNvSpPr>
          <p:nvPr>
            <p:ph type="subTitle" idx="1"/>
          </p:nvPr>
        </p:nvSpPr>
        <p:spPr>
          <a:xfrm>
            <a:off x="2425050" y="2445918"/>
            <a:ext cx="4293900" cy="1077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927" name="Google Shape;927;p33"/>
          <p:cNvSpPr txBox="1"/>
          <p:nvPr/>
        </p:nvSpPr>
        <p:spPr>
          <a:xfrm>
            <a:off x="2984700" y="3621750"/>
            <a:ext cx="3174600" cy="615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000" b="1">
                <a:solidFill>
                  <a:schemeClr val="dk1"/>
                </a:solidFill>
                <a:latin typeface="Karla"/>
                <a:ea typeface="Karla"/>
                <a:cs typeface="Karla"/>
                <a:sym typeface="Karla"/>
              </a:rPr>
              <a:t>CREDITS: </a:t>
            </a:r>
            <a:r>
              <a:rPr lang="en" sz="1000">
                <a:solidFill>
                  <a:schemeClr val="dk1"/>
                </a:solidFill>
                <a:latin typeface="Karla"/>
                <a:ea typeface="Karla"/>
                <a:cs typeface="Karla"/>
                <a:sym typeface="Karla"/>
              </a:rPr>
              <a:t>This presentation template was created by </a:t>
            </a:r>
            <a:r>
              <a:rPr lang="en" sz="1000" b="1">
                <a:solidFill>
                  <a:schemeClr val="dk1"/>
                </a:solidFill>
                <a:uFill>
                  <a:noFill/>
                </a:uFill>
                <a:latin typeface="Karla"/>
                <a:ea typeface="Karla"/>
                <a:cs typeface="Karla"/>
                <a:sym typeface="Karla"/>
                <a:hlinkClick r:id="rId2">
                  <a:extLst>
                    <a:ext uri="{A12FA001-AC4F-418D-AE19-62706E023703}">
                      <ahyp:hlinkClr xmlns:ahyp="http://schemas.microsoft.com/office/drawing/2018/hyperlinkcolor" val="tx"/>
                    </a:ext>
                  </a:extLst>
                </a:hlinkClick>
              </a:rPr>
              <a:t>Slidesgo</a:t>
            </a:r>
            <a:r>
              <a:rPr lang="en" sz="1000">
                <a:solidFill>
                  <a:schemeClr val="dk1"/>
                </a:solidFill>
                <a:latin typeface="Karla"/>
                <a:ea typeface="Karla"/>
                <a:cs typeface="Karla"/>
                <a:sym typeface="Karla"/>
              </a:rPr>
              <a:t>, including icons by </a:t>
            </a:r>
            <a:r>
              <a:rPr lang="en" sz="1000" b="1">
                <a:solidFill>
                  <a:schemeClr val="dk1"/>
                </a:solidFill>
                <a:uFill>
                  <a:noFill/>
                </a:uFill>
                <a:latin typeface="Karla"/>
                <a:ea typeface="Karla"/>
                <a:cs typeface="Karla"/>
                <a:sym typeface="Karla"/>
                <a:hlinkClick r:id="rId3">
                  <a:extLst>
                    <a:ext uri="{A12FA001-AC4F-418D-AE19-62706E023703}">
                      <ahyp:hlinkClr xmlns:ahyp="http://schemas.microsoft.com/office/drawing/2018/hyperlinkcolor" val="tx"/>
                    </a:ext>
                  </a:extLst>
                </a:hlinkClick>
              </a:rPr>
              <a:t>Flaticon</a:t>
            </a:r>
            <a:r>
              <a:rPr lang="en" sz="1000" b="1">
                <a:solidFill>
                  <a:schemeClr val="dk1"/>
                </a:solidFill>
                <a:latin typeface="Karla"/>
                <a:ea typeface="Karla"/>
                <a:cs typeface="Karla"/>
                <a:sym typeface="Karla"/>
              </a:rPr>
              <a:t> </a:t>
            </a:r>
            <a:r>
              <a:rPr lang="en" sz="1000">
                <a:solidFill>
                  <a:schemeClr val="dk1"/>
                </a:solidFill>
                <a:latin typeface="Karla"/>
                <a:ea typeface="Karla"/>
                <a:cs typeface="Karla"/>
                <a:sym typeface="Karla"/>
              </a:rPr>
              <a:t>and infographics &amp; images by </a:t>
            </a:r>
            <a:r>
              <a:rPr lang="en" sz="1000" b="1">
                <a:solidFill>
                  <a:schemeClr val="dk1"/>
                </a:solidFill>
                <a:uFill>
                  <a:noFill/>
                </a:uFill>
                <a:latin typeface="Karla"/>
                <a:ea typeface="Karla"/>
                <a:cs typeface="Karla"/>
                <a:sym typeface="Karla"/>
                <a:hlinkClick r:id="rId4">
                  <a:extLst>
                    <a:ext uri="{A12FA001-AC4F-418D-AE19-62706E023703}">
                      <ahyp:hlinkClr xmlns:ahyp="http://schemas.microsoft.com/office/drawing/2018/hyperlinkcolor" val="tx"/>
                    </a:ext>
                  </a:extLst>
                </a:hlinkClick>
              </a:rPr>
              <a:t>Freepik</a:t>
            </a:r>
            <a:endParaRPr sz="1000" b="1">
              <a:solidFill>
                <a:schemeClr val="dk1"/>
              </a:solidFill>
              <a:latin typeface="Karla"/>
              <a:ea typeface="Karla"/>
              <a:cs typeface="Karla"/>
              <a:sym typeface="Karla"/>
            </a:endParaRPr>
          </a:p>
        </p:txBody>
      </p:sp>
      <p:grpSp>
        <p:nvGrpSpPr>
          <p:cNvPr id="928" name="Google Shape;928;p33"/>
          <p:cNvGrpSpPr/>
          <p:nvPr/>
        </p:nvGrpSpPr>
        <p:grpSpPr>
          <a:xfrm flipH="1">
            <a:off x="7189457" y="3585784"/>
            <a:ext cx="2478871" cy="2045431"/>
            <a:chOff x="3591750" y="3337325"/>
            <a:chExt cx="2390425" cy="1972450"/>
          </a:xfrm>
        </p:grpSpPr>
        <p:sp>
          <p:nvSpPr>
            <p:cNvPr id="929" name="Google Shape;929;p33"/>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3"/>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3"/>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3"/>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3"/>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3"/>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3"/>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3"/>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3"/>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3"/>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9" name="Google Shape;939;p33"/>
          <p:cNvGrpSpPr/>
          <p:nvPr/>
        </p:nvGrpSpPr>
        <p:grpSpPr>
          <a:xfrm>
            <a:off x="-524331" y="-487716"/>
            <a:ext cx="2478871" cy="2045431"/>
            <a:chOff x="3591750" y="3337325"/>
            <a:chExt cx="2390425" cy="1972450"/>
          </a:xfrm>
        </p:grpSpPr>
        <p:sp>
          <p:nvSpPr>
            <p:cNvPr id="940" name="Google Shape;940;p33"/>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3"/>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3"/>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3"/>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3"/>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3"/>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3"/>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3"/>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3"/>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3"/>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50" name="Google Shape;950;p33"/>
          <p:cNvPicPr preferRelativeResize="0"/>
          <p:nvPr/>
        </p:nvPicPr>
        <p:blipFill>
          <a:blip r:embed="rId5">
            <a:alphaModFix/>
          </a:blip>
          <a:stretch>
            <a:fillRect/>
          </a:stretch>
        </p:blipFill>
        <p:spPr>
          <a:xfrm rot="1045461">
            <a:off x="7418052" y="-241767"/>
            <a:ext cx="1819605" cy="1966537"/>
          </a:xfrm>
          <a:prstGeom prst="rect">
            <a:avLst/>
          </a:prstGeom>
          <a:noFill/>
          <a:ln>
            <a:noFill/>
          </a:ln>
        </p:spPr>
      </p:pic>
      <p:pic>
        <p:nvPicPr>
          <p:cNvPr id="951" name="Google Shape;951;p33"/>
          <p:cNvPicPr preferRelativeResize="0"/>
          <p:nvPr/>
        </p:nvPicPr>
        <p:blipFill>
          <a:blip r:embed="rId5">
            <a:alphaModFix/>
          </a:blip>
          <a:stretch>
            <a:fillRect/>
          </a:stretch>
        </p:blipFill>
        <p:spPr>
          <a:xfrm rot="-5076472">
            <a:off x="-171894" y="3176752"/>
            <a:ext cx="2109073" cy="2279368"/>
          </a:xfrm>
          <a:prstGeom prst="rect">
            <a:avLst/>
          </a:prstGeom>
          <a:noFill/>
          <a:ln>
            <a:noFill/>
          </a:ln>
        </p:spPr>
      </p:pic>
      <p:pic>
        <p:nvPicPr>
          <p:cNvPr id="952" name="Google Shape;952;p33"/>
          <p:cNvPicPr preferRelativeResize="0"/>
          <p:nvPr/>
        </p:nvPicPr>
        <p:blipFill>
          <a:blip r:embed="rId6">
            <a:alphaModFix/>
          </a:blip>
          <a:stretch>
            <a:fillRect/>
          </a:stretch>
        </p:blipFill>
        <p:spPr>
          <a:xfrm rot="5827279" flipH="1">
            <a:off x="-40611" y="3078516"/>
            <a:ext cx="2139831" cy="2312624"/>
          </a:xfrm>
          <a:prstGeom prst="rect">
            <a:avLst/>
          </a:prstGeom>
          <a:noFill/>
          <a:ln>
            <a:noFill/>
          </a:ln>
        </p:spPr>
      </p:pic>
      <p:pic>
        <p:nvPicPr>
          <p:cNvPr id="953" name="Google Shape;953;p33"/>
          <p:cNvPicPr preferRelativeResize="0"/>
          <p:nvPr/>
        </p:nvPicPr>
        <p:blipFill>
          <a:blip r:embed="rId6">
            <a:alphaModFix/>
          </a:blip>
          <a:stretch>
            <a:fillRect/>
          </a:stretch>
        </p:blipFill>
        <p:spPr>
          <a:xfrm rot="-3969607">
            <a:off x="7277026" y="-355722"/>
            <a:ext cx="2303768" cy="2489746"/>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gradFill>
          <a:gsLst>
            <a:gs pos="0">
              <a:schemeClr val="accent1"/>
            </a:gs>
            <a:gs pos="100000">
              <a:srgbClr val="F7E5AF"/>
            </a:gs>
          </a:gsLst>
          <a:lin ang="2698631" scaled="0"/>
        </a:gradFill>
        <a:effectLst/>
      </p:bgPr>
    </p:bg>
    <p:spTree>
      <p:nvGrpSpPr>
        <p:cNvPr id="1" name="Shape 954"/>
        <p:cNvGrpSpPr/>
        <p:nvPr/>
      </p:nvGrpSpPr>
      <p:grpSpPr>
        <a:xfrm>
          <a:off x="0" y="0"/>
          <a:ext cx="0" cy="0"/>
          <a:chOff x="0" y="0"/>
          <a:chExt cx="0" cy="0"/>
        </a:xfrm>
      </p:grpSpPr>
      <p:pic>
        <p:nvPicPr>
          <p:cNvPr id="955" name="Google Shape;955;p34"/>
          <p:cNvPicPr preferRelativeResize="0"/>
          <p:nvPr/>
        </p:nvPicPr>
        <p:blipFill>
          <a:blip r:embed="rId2">
            <a:alphaModFix/>
          </a:blip>
          <a:stretch>
            <a:fillRect/>
          </a:stretch>
        </p:blipFill>
        <p:spPr>
          <a:xfrm rot="-1622579">
            <a:off x="8377232" y="-670948"/>
            <a:ext cx="1819606" cy="1966535"/>
          </a:xfrm>
          <a:prstGeom prst="rect">
            <a:avLst/>
          </a:prstGeom>
          <a:noFill/>
          <a:ln>
            <a:noFill/>
          </a:ln>
        </p:spPr>
      </p:pic>
      <p:pic>
        <p:nvPicPr>
          <p:cNvPr id="956" name="Google Shape;956;p34"/>
          <p:cNvPicPr preferRelativeResize="0"/>
          <p:nvPr/>
        </p:nvPicPr>
        <p:blipFill>
          <a:blip r:embed="rId3">
            <a:alphaModFix/>
          </a:blip>
          <a:stretch>
            <a:fillRect/>
          </a:stretch>
        </p:blipFill>
        <p:spPr>
          <a:xfrm rot="-6637649">
            <a:off x="8310697" y="-897973"/>
            <a:ext cx="2303767" cy="2489748"/>
          </a:xfrm>
          <a:prstGeom prst="rect">
            <a:avLst/>
          </a:prstGeom>
          <a:noFill/>
          <a:ln>
            <a:noFill/>
          </a:ln>
        </p:spPr>
      </p:pic>
      <p:pic>
        <p:nvPicPr>
          <p:cNvPr id="957" name="Google Shape;957;p34"/>
          <p:cNvPicPr preferRelativeResize="0"/>
          <p:nvPr/>
        </p:nvPicPr>
        <p:blipFill>
          <a:blip r:embed="rId2">
            <a:alphaModFix/>
          </a:blip>
          <a:stretch>
            <a:fillRect/>
          </a:stretch>
        </p:blipFill>
        <p:spPr>
          <a:xfrm rot="-8283449">
            <a:off x="-562801" y="4373079"/>
            <a:ext cx="1819606" cy="1966534"/>
          </a:xfrm>
          <a:prstGeom prst="rect">
            <a:avLst/>
          </a:prstGeom>
          <a:noFill/>
          <a:ln>
            <a:noFill/>
          </a:ln>
        </p:spPr>
      </p:pic>
      <p:pic>
        <p:nvPicPr>
          <p:cNvPr id="958" name="Google Shape;958;p34"/>
          <p:cNvPicPr preferRelativeResize="0"/>
          <p:nvPr/>
        </p:nvPicPr>
        <p:blipFill>
          <a:blip r:embed="rId3">
            <a:alphaModFix/>
          </a:blip>
          <a:stretch>
            <a:fillRect/>
          </a:stretch>
        </p:blipFill>
        <p:spPr>
          <a:xfrm rot="8301479">
            <a:off x="-835555" y="3935202"/>
            <a:ext cx="2303768" cy="2489748"/>
          </a:xfrm>
          <a:prstGeom prst="rect">
            <a:avLst/>
          </a:prstGeom>
          <a:noFill/>
          <a:ln>
            <a:noFill/>
          </a:ln>
        </p:spPr>
      </p:pic>
      <p:grpSp>
        <p:nvGrpSpPr>
          <p:cNvPr id="959" name="Google Shape;959;p34"/>
          <p:cNvGrpSpPr/>
          <p:nvPr/>
        </p:nvGrpSpPr>
        <p:grpSpPr>
          <a:xfrm flipH="1">
            <a:off x="7189457" y="3585784"/>
            <a:ext cx="2478871" cy="2045431"/>
            <a:chOff x="3591750" y="3337325"/>
            <a:chExt cx="2390425" cy="1972450"/>
          </a:xfrm>
        </p:grpSpPr>
        <p:sp>
          <p:nvSpPr>
            <p:cNvPr id="960" name="Google Shape;960;p34"/>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4"/>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4"/>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4"/>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4"/>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0" name="Google Shape;970;p34"/>
          <p:cNvGrpSpPr/>
          <p:nvPr/>
        </p:nvGrpSpPr>
        <p:grpSpPr>
          <a:xfrm>
            <a:off x="-524331" y="-487716"/>
            <a:ext cx="2478871" cy="2045431"/>
            <a:chOff x="3591750" y="3337325"/>
            <a:chExt cx="2390425" cy="1972450"/>
          </a:xfrm>
        </p:grpSpPr>
        <p:sp>
          <p:nvSpPr>
            <p:cNvPr id="971" name="Google Shape;971;p34"/>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4"/>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4"/>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4"/>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4"/>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4"/>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4"/>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4"/>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4"/>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gradFill>
          <a:gsLst>
            <a:gs pos="0">
              <a:schemeClr val="accent1"/>
            </a:gs>
            <a:gs pos="100000">
              <a:srgbClr val="F7E5AF"/>
            </a:gs>
          </a:gsLst>
          <a:lin ang="10801400" scaled="0"/>
        </a:gradFill>
        <a:effectLst/>
      </p:bgPr>
    </p:bg>
    <p:spTree>
      <p:nvGrpSpPr>
        <p:cNvPr id="1" name="Shape 981"/>
        <p:cNvGrpSpPr/>
        <p:nvPr/>
      </p:nvGrpSpPr>
      <p:grpSpPr>
        <a:xfrm>
          <a:off x="0" y="0"/>
          <a:ext cx="0" cy="0"/>
          <a:chOff x="0" y="0"/>
          <a:chExt cx="0" cy="0"/>
        </a:xfrm>
      </p:grpSpPr>
      <p:pic>
        <p:nvPicPr>
          <p:cNvPr id="982" name="Google Shape;982;p35"/>
          <p:cNvPicPr preferRelativeResize="0"/>
          <p:nvPr/>
        </p:nvPicPr>
        <p:blipFill>
          <a:blip r:embed="rId2">
            <a:alphaModFix/>
          </a:blip>
          <a:stretch>
            <a:fillRect/>
          </a:stretch>
        </p:blipFill>
        <p:spPr>
          <a:xfrm rot="-1625921">
            <a:off x="-503115" y="-780731"/>
            <a:ext cx="2008936" cy="2171146"/>
          </a:xfrm>
          <a:prstGeom prst="rect">
            <a:avLst/>
          </a:prstGeom>
          <a:noFill/>
          <a:ln>
            <a:noFill/>
          </a:ln>
        </p:spPr>
      </p:pic>
      <p:pic>
        <p:nvPicPr>
          <p:cNvPr id="983" name="Google Shape;983;p35"/>
          <p:cNvPicPr preferRelativeResize="0"/>
          <p:nvPr/>
        </p:nvPicPr>
        <p:blipFill>
          <a:blip r:embed="rId3">
            <a:alphaModFix/>
          </a:blip>
          <a:stretch>
            <a:fillRect/>
          </a:stretch>
        </p:blipFill>
        <p:spPr>
          <a:xfrm rot="9277842" flipH="1">
            <a:off x="-377153" y="-720487"/>
            <a:ext cx="2038232" cy="2202819"/>
          </a:xfrm>
          <a:prstGeom prst="rect">
            <a:avLst/>
          </a:prstGeom>
          <a:noFill/>
          <a:ln>
            <a:noFill/>
          </a:ln>
        </p:spPr>
      </p:pic>
      <p:grpSp>
        <p:nvGrpSpPr>
          <p:cNvPr id="984" name="Google Shape;984;p35"/>
          <p:cNvGrpSpPr/>
          <p:nvPr/>
        </p:nvGrpSpPr>
        <p:grpSpPr>
          <a:xfrm flipH="1">
            <a:off x="7189457" y="-487716"/>
            <a:ext cx="2478871" cy="2045431"/>
            <a:chOff x="3591750" y="3337325"/>
            <a:chExt cx="2390425" cy="1972450"/>
          </a:xfrm>
        </p:grpSpPr>
        <p:sp>
          <p:nvSpPr>
            <p:cNvPr id="985" name="Google Shape;985;p35"/>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5"/>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5"/>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5"/>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5"/>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5"/>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5"/>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5"/>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5"/>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5"/>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95" name="Google Shape;995;p35"/>
          <p:cNvPicPr preferRelativeResize="0"/>
          <p:nvPr/>
        </p:nvPicPr>
        <p:blipFill>
          <a:blip r:embed="rId2">
            <a:alphaModFix/>
          </a:blip>
          <a:stretch>
            <a:fillRect/>
          </a:stretch>
        </p:blipFill>
        <p:spPr>
          <a:xfrm rot="-4403461">
            <a:off x="7894303" y="3561354"/>
            <a:ext cx="2164934" cy="2339743"/>
          </a:xfrm>
          <a:prstGeom prst="rect">
            <a:avLst/>
          </a:prstGeom>
          <a:noFill/>
          <a:ln>
            <a:noFill/>
          </a:ln>
        </p:spPr>
      </p:pic>
      <p:pic>
        <p:nvPicPr>
          <p:cNvPr id="996" name="Google Shape;996;p35"/>
          <p:cNvPicPr preferRelativeResize="0"/>
          <p:nvPr/>
        </p:nvPicPr>
        <p:blipFill>
          <a:blip r:embed="rId3">
            <a:alphaModFix/>
          </a:blip>
          <a:stretch>
            <a:fillRect/>
          </a:stretch>
        </p:blipFill>
        <p:spPr>
          <a:xfrm rot="-9418520">
            <a:off x="7780223" y="3127364"/>
            <a:ext cx="2740980" cy="2962268"/>
          </a:xfrm>
          <a:prstGeom prst="rect">
            <a:avLst/>
          </a:prstGeom>
          <a:noFill/>
          <a:ln>
            <a:noFill/>
          </a:ln>
        </p:spPr>
      </p:pic>
      <p:grpSp>
        <p:nvGrpSpPr>
          <p:cNvPr id="997" name="Google Shape;997;p35"/>
          <p:cNvGrpSpPr/>
          <p:nvPr/>
        </p:nvGrpSpPr>
        <p:grpSpPr>
          <a:xfrm>
            <a:off x="-524331" y="3585784"/>
            <a:ext cx="2478871" cy="2045431"/>
            <a:chOff x="3591750" y="3337325"/>
            <a:chExt cx="2390425" cy="1972450"/>
          </a:xfrm>
        </p:grpSpPr>
        <p:sp>
          <p:nvSpPr>
            <p:cNvPr id="998" name="Google Shape;998;p35"/>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5"/>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5"/>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5"/>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5"/>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5"/>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5"/>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5"/>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5"/>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5"/>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gradFill>
          <a:gsLst>
            <a:gs pos="0">
              <a:schemeClr val="accent1"/>
            </a:gs>
            <a:gs pos="100000">
              <a:srgbClr val="F7E5AF"/>
            </a:gs>
          </a:gsLst>
          <a:lin ang="10800025" scaled="0"/>
        </a:gradFill>
        <a:effectLst/>
      </p:bgPr>
    </p:bg>
    <p:spTree>
      <p:nvGrpSpPr>
        <p:cNvPr id="1" name="Shape 129"/>
        <p:cNvGrpSpPr/>
        <p:nvPr/>
      </p:nvGrpSpPr>
      <p:grpSpPr>
        <a:xfrm>
          <a:off x="0" y="0"/>
          <a:ext cx="0" cy="0"/>
          <a:chOff x="0" y="0"/>
          <a:chExt cx="0" cy="0"/>
        </a:xfrm>
      </p:grpSpPr>
      <p:sp>
        <p:nvSpPr>
          <p:cNvPr id="130" name="Google Shape;130;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cxnSp>
        <p:nvCxnSpPr>
          <p:cNvPr id="131" name="Google Shape;131;p6"/>
          <p:cNvCxnSpPr/>
          <p:nvPr/>
        </p:nvCxnSpPr>
        <p:spPr>
          <a:xfrm>
            <a:off x="1980750" y="941525"/>
            <a:ext cx="5182500" cy="0"/>
          </a:xfrm>
          <a:prstGeom prst="straightConnector1">
            <a:avLst/>
          </a:prstGeom>
          <a:noFill/>
          <a:ln w="9525" cap="flat" cmpd="sng">
            <a:solidFill>
              <a:schemeClr val="dk1"/>
            </a:solidFill>
            <a:prstDash val="solid"/>
            <a:round/>
            <a:headEnd type="none" w="med" len="med"/>
            <a:tailEnd type="none" w="med" len="med"/>
          </a:ln>
        </p:spPr>
      </p:cxnSp>
      <p:pic>
        <p:nvPicPr>
          <p:cNvPr id="132" name="Google Shape;132;p6"/>
          <p:cNvPicPr preferRelativeResize="0"/>
          <p:nvPr/>
        </p:nvPicPr>
        <p:blipFill>
          <a:blip r:embed="rId2">
            <a:alphaModFix/>
          </a:blip>
          <a:stretch>
            <a:fillRect/>
          </a:stretch>
        </p:blipFill>
        <p:spPr>
          <a:xfrm rot="-1622579">
            <a:off x="8387937" y="-786723"/>
            <a:ext cx="1819606" cy="1966535"/>
          </a:xfrm>
          <a:prstGeom prst="rect">
            <a:avLst/>
          </a:prstGeom>
          <a:noFill/>
          <a:ln>
            <a:noFill/>
          </a:ln>
        </p:spPr>
      </p:pic>
      <p:pic>
        <p:nvPicPr>
          <p:cNvPr id="133" name="Google Shape;133;p6"/>
          <p:cNvPicPr preferRelativeResize="0"/>
          <p:nvPr/>
        </p:nvPicPr>
        <p:blipFill>
          <a:blip r:embed="rId3">
            <a:alphaModFix/>
          </a:blip>
          <a:stretch>
            <a:fillRect/>
          </a:stretch>
        </p:blipFill>
        <p:spPr>
          <a:xfrm rot="7712724" flipH="1">
            <a:off x="-1080674" y="4235660"/>
            <a:ext cx="2139831" cy="2312626"/>
          </a:xfrm>
          <a:prstGeom prst="rect">
            <a:avLst/>
          </a:prstGeom>
          <a:noFill/>
          <a:ln>
            <a:noFill/>
          </a:ln>
        </p:spPr>
      </p:pic>
      <p:pic>
        <p:nvPicPr>
          <p:cNvPr id="134" name="Google Shape;134;p6"/>
          <p:cNvPicPr preferRelativeResize="0"/>
          <p:nvPr/>
        </p:nvPicPr>
        <p:blipFill>
          <a:blip r:embed="rId3">
            <a:alphaModFix/>
          </a:blip>
          <a:stretch>
            <a:fillRect/>
          </a:stretch>
        </p:blipFill>
        <p:spPr>
          <a:xfrm rot="-6637649">
            <a:off x="8321403" y="-1013748"/>
            <a:ext cx="2303767" cy="2489748"/>
          </a:xfrm>
          <a:prstGeom prst="rect">
            <a:avLst/>
          </a:prstGeom>
          <a:noFill/>
          <a:ln>
            <a:noFill/>
          </a:ln>
        </p:spPr>
      </p:pic>
      <p:grpSp>
        <p:nvGrpSpPr>
          <p:cNvPr id="135" name="Google Shape;135;p6"/>
          <p:cNvGrpSpPr/>
          <p:nvPr/>
        </p:nvGrpSpPr>
        <p:grpSpPr>
          <a:xfrm>
            <a:off x="-524331" y="-487716"/>
            <a:ext cx="2478871" cy="2045431"/>
            <a:chOff x="3591750" y="3337325"/>
            <a:chExt cx="2390425" cy="1972450"/>
          </a:xfrm>
        </p:grpSpPr>
        <p:sp>
          <p:nvSpPr>
            <p:cNvPr id="136" name="Google Shape;136;p6"/>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 name="Google Shape;146;p6"/>
          <p:cNvGrpSpPr/>
          <p:nvPr/>
        </p:nvGrpSpPr>
        <p:grpSpPr>
          <a:xfrm flipH="1">
            <a:off x="7189457" y="3585784"/>
            <a:ext cx="2478871" cy="2045431"/>
            <a:chOff x="3591750" y="3337325"/>
            <a:chExt cx="2390425" cy="1972450"/>
          </a:xfrm>
        </p:grpSpPr>
        <p:sp>
          <p:nvSpPr>
            <p:cNvPr id="147" name="Google Shape;147;p6"/>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gradFill>
          <a:gsLst>
            <a:gs pos="0">
              <a:schemeClr val="accent1"/>
            </a:gs>
            <a:gs pos="100000">
              <a:srgbClr val="F7E5AF"/>
            </a:gs>
          </a:gsLst>
          <a:lin ang="10800025" scaled="0"/>
        </a:gradFill>
        <a:effectLst/>
      </p:bgPr>
    </p:bg>
    <p:spTree>
      <p:nvGrpSpPr>
        <p:cNvPr id="1" name="Shape 157"/>
        <p:cNvGrpSpPr/>
        <p:nvPr/>
      </p:nvGrpSpPr>
      <p:grpSpPr>
        <a:xfrm>
          <a:off x="0" y="0"/>
          <a:ext cx="0" cy="0"/>
          <a:chOff x="0" y="0"/>
          <a:chExt cx="0" cy="0"/>
        </a:xfrm>
      </p:grpSpPr>
      <p:sp>
        <p:nvSpPr>
          <p:cNvPr id="158" name="Google Shape;158;p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59" name="Google Shape;159;p7"/>
          <p:cNvSpPr txBox="1">
            <a:spLocks noGrp="1"/>
          </p:cNvSpPr>
          <p:nvPr>
            <p:ph type="body" idx="1"/>
          </p:nvPr>
        </p:nvSpPr>
        <p:spPr>
          <a:xfrm>
            <a:off x="712950" y="1429950"/>
            <a:ext cx="7704000" cy="2521200"/>
          </a:xfrm>
          <a:prstGeom prst="rect">
            <a:avLst/>
          </a:prstGeom>
        </p:spPr>
        <p:txBody>
          <a:bodyPr spcFirstLastPara="1" wrap="square" lIns="91425" tIns="91425" rIns="91425" bIns="91425" anchor="ctr" anchorCtr="0">
            <a:noAutofit/>
          </a:bodyPr>
          <a:lstStyle>
            <a:lvl1pPr marL="457200" lvl="0" indent="-292100" rtl="0">
              <a:lnSpc>
                <a:spcPct val="100000"/>
              </a:lnSpc>
              <a:spcBef>
                <a:spcPts val="0"/>
              </a:spcBef>
              <a:spcAft>
                <a:spcPts val="0"/>
              </a:spcAft>
              <a:buClr>
                <a:schemeClr val="lt2"/>
              </a:buClr>
              <a:buSzPts val="1000"/>
              <a:buFont typeface="Anaheim"/>
              <a:buChar char="●"/>
              <a:defRPr sz="1600">
                <a:solidFill>
                  <a:srgbClr val="434343"/>
                </a:solidFill>
              </a:defRPr>
            </a:lvl1pPr>
            <a:lvl2pPr marL="914400" lvl="1" indent="-317500" rtl="0">
              <a:lnSpc>
                <a:spcPct val="115000"/>
              </a:lnSpc>
              <a:spcBef>
                <a:spcPts val="0"/>
              </a:spcBef>
              <a:spcAft>
                <a:spcPts val="0"/>
              </a:spcAft>
              <a:buClr>
                <a:srgbClr val="595959"/>
              </a:buClr>
              <a:buSzPts val="1400"/>
              <a:buFont typeface="Anaheim"/>
              <a:buChar char="○"/>
              <a:defRPr>
                <a:solidFill>
                  <a:srgbClr val="434343"/>
                </a:solidFill>
              </a:defRPr>
            </a:lvl2pPr>
            <a:lvl3pPr marL="1371600" lvl="2" indent="-317500" rtl="0">
              <a:lnSpc>
                <a:spcPct val="115000"/>
              </a:lnSpc>
              <a:spcBef>
                <a:spcPts val="0"/>
              </a:spcBef>
              <a:spcAft>
                <a:spcPts val="0"/>
              </a:spcAft>
              <a:buClr>
                <a:srgbClr val="595959"/>
              </a:buClr>
              <a:buSzPts val="1400"/>
              <a:buFont typeface="Anaheim"/>
              <a:buChar char="■"/>
              <a:defRPr>
                <a:solidFill>
                  <a:srgbClr val="434343"/>
                </a:solidFill>
              </a:defRPr>
            </a:lvl3pPr>
            <a:lvl4pPr marL="1828800" lvl="3" indent="-317500" rtl="0">
              <a:lnSpc>
                <a:spcPct val="115000"/>
              </a:lnSpc>
              <a:spcBef>
                <a:spcPts val="0"/>
              </a:spcBef>
              <a:spcAft>
                <a:spcPts val="0"/>
              </a:spcAft>
              <a:buClr>
                <a:srgbClr val="595959"/>
              </a:buClr>
              <a:buSzPts val="1400"/>
              <a:buFont typeface="Anaheim"/>
              <a:buChar char="●"/>
              <a:defRPr>
                <a:solidFill>
                  <a:srgbClr val="434343"/>
                </a:solidFill>
              </a:defRPr>
            </a:lvl4pPr>
            <a:lvl5pPr marL="2286000" lvl="4" indent="-317500" rtl="0">
              <a:lnSpc>
                <a:spcPct val="115000"/>
              </a:lnSpc>
              <a:spcBef>
                <a:spcPts val="0"/>
              </a:spcBef>
              <a:spcAft>
                <a:spcPts val="0"/>
              </a:spcAft>
              <a:buClr>
                <a:srgbClr val="595959"/>
              </a:buClr>
              <a:buSzPts val="1400"/>
              <a:buFont typeface="Anaheim"/>
              <a:buChar char="○"/>
              <a:defRPr>
                <a:solidFill>
                  <a:srgbClr val="434343"/>
                </a:solidFill>
              </a:defRPr>
            </a:lvl5pPr>
            <a:lvl6pPr marL="2743200" lvl="5" indent="-317500" rtl="0">
              <a:lnSpc>
                <a:spcPct val="115000"/>
              </a:lnSpc>
              <a:spcBef>
                <a:spcPts val="0"/>
              </a:spcBef>
              <a:spcAft>
                <a:spcPts val="0"/>
              </a:spcAft>
              <a:buClr>
                <a:srgbClr val="595959"/>
              </a:buClr>
              <a:buSzPts val="1400"/>
              <a:buFont typeface="Anaheim"/>
              <a:buChar char="■"/>
              <a:defRPr>
                <a:solidFill>
                  <a:srgbClr val="434343"/>
                </a:solidFill>
              </a:defRPr>
            </a:lvl6pPr>
            <a:lvl7pPr marL="3200400" lvl="6" indent="-317500" rtl="0">
              <a:lnSpc>
                <a:spcPct val="115000"/>
              </a:lnSpc>
              <a:spcBef>
                <a:spcPts val="0"/>
              </a:spcBef>
              <a:spcAft>
                <a:spcPts val="0"/>
              </a:spcAft>
              <a:buClr>
                <a:srgbClr val="595959"/>
              </a:buClr>
              <a:buSzPts val="1400"/>
              <a:buFont typeface="Anaheim"/>
              <a:buChar char="●"/>
              <a:defRPr>
                <a:solidFill>
                  <a:srgbClr val="434343"/>
                </a:solidFill>
              </a:defRPr>
            </a:lvl7pPr>
            <a:lvl8pPr marL="3657600" lvl="7" indent="-317500" rtl="0">
              <a:lnSpc>
                <a:spcPct val="115000"/>
              </a:lnSpc>
              <a:spcBef>
                <a:spcPts val="0"/>
              </a:spcBef>
              <a:spcAft>
                <a:spcPts val="0"/>
              </a:spcAft>
              <a:buClr>
                <a:srgbClr val="595959"/>
              </a:buClr>
              <a:buSzPts val="1400"/>
              <a:buFont typeface="Anaheim"/>
              <a:buChar char="○"/>
              <a:defRPr>
                <a:solidFill>
                  <a:srgbClr val="434343"/>
                </a:solidFill>
              </a:defRPr>
            </a:lvl8pPr>
            <a:lvl9pPr marL="4114800" lvl="8" indent="-317500" rtl="0">
              <a:lnSpc>
                <a:spcPct val="115000"/>
              </a:lnSpc>
              <a:spcBef>
                <a:spcPts val="0"/>
              </a:spcBef>
              <a:spcAft>
                <a:spcPts val="0"/>
              </a:spcAft>
              <a:buClr>
                <a:srgbClr val="595959"/>
              </a:buClr>
              <a:buSzPts val="1400"/>
              <a:buFont typeface="Anaheim"/>
              <a:buChar char="■"/>
              <a:defRPr>
                <a:solidFill>
                  <a:srgbClr val="434343"/>
                </a:solidFill>
              </a:defRPr>
            </a:lvl9pPr>
          </a:lstStyle>
          <a:p>
            <a:endParaRPr/>
          </a:p>
        </p:txBody>
      </p:sp>
      <p:cxnSp>
        <p:nvCxnSpPr>
          <p:cNvPr id="160" name="Google Shape;160;p7"/>
          <p:cNvCxnSpPr/>
          <p:nvPr/>
        </p:nvCxnSpPr>
        <p:spPr>
          <a:xfrm>
            <a:off x="1980750" y="941525"/>
            <a:ext cx="5182500" cy="0"/>
          </a:xfrm>
          <a:prstGeom prst="straightConnector1">
            <a:avLst/>
          </a:prstGeom>
          <a:noFill/>
          <a:ln w="9525" cap="flat" cmpd="sng">
            <a:solidFill>
              <a:schemeClr val="dk1"/>
            </a:solidFill>
            <a:prstDash val="solid"/>
            <a:round/>
            <a:headEnd type="none" w="med" len="med"/>
            <a:tailEnd type="none" w="med" len="med"/>
          </a:ln>
        </p:spPr>
      </p:cxnSp>
      <p:pic>
        <p:nvPicPr>
          <p:cNvPr id="161" name="Google Shape;161;p7"/>
          <p:cNvPicPr preferRelativeResize="0"/>
          <p:nvPr/>
        </p:nvPicPr>
        <p:blipFill>
          <a:blip r:embed="rId2">
            <a:alphaModFix/>
          </a:blip>
          <a:stretch>
            <a:fillRect/>
          </a:stretch>
        </p:blipFill>
        <p:spPr>
          <a:xfrm rot="-3191026">
            <a:off x="-1039120" y="-557075"/>
            <a:ext cx="2008936" cy="2171146"/>
          </a:xfrm>
          <a:prstGeom prst="rect">
            <a:avLst/>
          </a:prstGeom>
          <a:noFill/>
          <a:ln>
            <a:noFill/>
          </a:ln>
        </p:spPr>
      </p:pic>
      <p:pic>
        <p:nvPicPr>
          <p:cNvPr id="162" name="Google Shape;162;p7"/>
          <p:cNvPicPr preferRelativeResize="0"/>
          <p:nvPr/>
        </p:nvPicPr>
        <p:blipFill>
          <a:blip r:embed="rId3">
            <a:alphaModFix/>
          </a:blip>
          <a:stretch>
            <a:fillRect/>
          </a:stretch>
        </p:blipFill>
        <p:spPr>
          <a:xfrm rot="7712733" flipH="1">
            <a:off x="-894028" y="-566406"/>
            <a:ext cx="2038230" cy="2202819"/>
          </a:xfrm>
          <a:prstGeom prst="rect">
            <a:avLst/>
          </a:prstGeom>
          <a:noFill/>
          <a:ln>
            <a:noFill/>
          </a:ln>
        </p:spPr>
      </p:pic>
      <p:grpSp>
        <p:nvGrpSpPr>
          <p:cNvPr id="163" name="Google Shape;163;p7"/>
          <p:cNvGrpSpPr/>
          <p:nvPr/>
        </p:nvGrpSpPr>
        <p:grpSpPr>
          <a:xfrm flipH="1">
            <a:off x="7189457" y="-487716"/>
            <a:ext cx="2478871" cy="2045431"/>
            <a:chOff x="3591750" y="3337325"/>
            <a:chExt cx="2390425" cy="1972450"/>
          </a:xfrm>
        </p:grpSpPr>
        <p:sp>
          <p:nvSpPr>
            <p:cNvPr id="164" name="Google Shape;164;p7"/>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rgbClr val="EAC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rgbClr val="EAC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rgbClr val="EAC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rgbClr val="EAC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rgbClr val="EAC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rgbClr val="EAC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rgbClr val="EAC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rgbClr val="EAC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rgbClr val="EAC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7"/>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rgbClr val="EAC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4" name="Google Shape;174;p7"/>
          <p:cNvPicPr preferRelativeResize="0"/>
          <p:nvPr/>
        </p:nvPicPr>
        <p:blipFill>
          <a:blip r:embed="rId2">
            <a:alphaModFix/>
          </a:blip>
          <a:stretch>
            <a:fillRect/>
          </a:stretch>
        </p:blipFill>
        <p:spPr>
          <a:xfrm rot="-4830527">
            <a:off x="6530865" y="4230387"/>
            <a:ext cx="2164931" cy="2339745"/>
          </a:xfrm>
          <a:prstGeom prst="rect">
            <a:avLst/>
          </a:prstGeom>
          <a:noFill/>
          <a:ln>
            <a:noFill/>
          </a:ln>
        </p:spPr>
      </p:pic>
      <p:pic>
        <p:nvPicPr>
          <p:cNvPr id="175" name="Google Shape;175;p7"/>
          <p:cNvPicPr preferRelativeResize="0"/>
          <p:nvPr/>
        </p:nvPicPr>
        <p:blipFill>
          <a:blip r:embed="rId3">
            <a:alphaModFix/>
          </a:blip>
          <a:stretch>
            <a:fillRect/>
          </a:stretch>
        </p:blipFill>
        <p:spPr>
          <a:xfrm rot="-9845590">
            <a:off x="6400237" y="3775791"/>
            <a:ext cx="2740977" cy="2962267"/>
          </a:xfrm>
          <a:prstGeom prst="rect">
            <a:avLst/>
          </a:prstGeom>
          <a:noFill/>
          <a:ln>
            <a:noFill/>
          </a:ln>
        </p:spPr>
      </p:pic>
      <p:grpSp>
        <p:nvGrpSpPr>
          <p:cNvPr id="176" name="Google Shape;176;p7"/>
          <p:cNvGrpSpPr/>
          <p:nvPr/>
        </p:nvGrpSpPr>
        <p:grpSpPr>
          <a:xfrm>
            <a:off x="-524331" y="3585784"/>
            <a:ext cx="2478871" cy="2045431"/>
            <a:chOff x="3591750" y="3337325"/>
            <a:chExt cx="2390425" cy="1972450"/>
          </a:xfrm>
        </p:grpSpPr>
        <p:sp>
          <p:nvSpPr>
            <p:cNvPr id="177" name="Google Shape;177;p7"/>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gradFill>
          <a:gsLst>
            <a:gs pos="0">
              <a:schemeClr val="accent1"/>
            </a:gs>
            <a:gs pos="100000">
              <a:srgbClr val="F7E5AF"/>
            </a:gs>
          </a:gsLst>
          <a:lin ang="10800025" scaled="0"/>
        </a:gradFill>
        <a:effectLst/>
      </p:bgPr>
    </p:bg>
    <p:spTree>
      <p:nvGrpSpPr>
        <p:cNvPr id="1" name="Shape 187"/>
        <p:cNvGrpSpPr/>
        <p:nvPr/>
      </p:nvGrpSpPr>
      <p:grpSpPr>
        <a:xfrm>
          <a:off x="0" y="0"/>
          <a:ext cx="0" cy="0"/>
          <a:chOff x="0" y="0"/>
          <a:chExt cx="0" cy="0"/>
        </a:xfrm>
      </p:grpSpPr>
      <p:sp>
        <p:nvSpPr>
          <p:cNvPr id="188" name="Google Shape;188;p8"/>
          <p:cNvSpPr txBox="1">
            <a:spLocks noGrp="1"/>
          </p:cNvSpPr>
          <p:nvPr>
            <p:ph type="title"/>
          </p:nvPr>
        </p:nvSpPr>
        <p:spPr>
          <a:xfrm>
            <a:off x="2706150" y="1221300"/>
            <a:ext cx="3731700" cy="2700900"/>
          </a:xfrm>
          <a:prstGeom prst="rect">
            <a:avLst/>
          </a:prstGeom>
        </p:spPr>
        <p:txBody>
          <a:bodyPr spcFirstLastPara="1" wrap="square" lIns="91425" tIns="91425" rIns="91425" bIns="91425" anchor="ctr" anchorCtr="0">
            <a:noAutofit/>
          </a:bodyPr>
          <a:lstStyle>
            <a:lvl1pPr lvl="0" algn="ctr">
              <a:lnSpc>
                <a:spcPct val="150000"/>
              </a:lnSpc>
              <a:spcBef>
                <a:spcPts val="0"/>
              </a:spcBef>
              <a:spcAft>
                <a:spcPts val="0"/>
              </a:spcAft>
              <a:buSzPts val="6000"/>
              <a:buNone/>
              <a:defRPr sz="6500">
                <a:solidFill>
                  <a:schemeClr val="dk2"/>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pic>
        <p:nvPicPr>
          <p:cNvPr id="189" name="Google Shape;189;p8"/>
          <p:cNvPicPr preferRelativeResize="0"/>
          <p:nvPr/>
        </p:nvPicPr>
        <p:blipFill>
          <a:blip r:embed="rId2">
            <a:alphaModFix/>
          </a:blip>
          <a:stretch>
            <a:fillRect/>
          </a:stretch>
        </p:blipFill>
        <p:spPr>
          <a:xfrm rot="3604486" flipH="1">
            <a:off x="6877173" y="3639691"/>
            <a:ext cx="2542291" cy="2747577"/>
          </a:xfrm>
          <a:prstGeom prst="rect">
            <a:avLst/>
          </a:prstGeom>
          <a:noFill/>
          <a:ln>
            <a:noFill/>
          </a:ln>
        </p:spPr>
      </p:pic>
      <p:pic>
        <p:nvPicPr>
          <p:cNvPr id="190" name="Google Shape;190;p8"/>
          <p:cNvPicPr preferRelativeResize="0"/>
          <p:nvPr/>
        </p:nvPicPr>
        <p:blipFill>
          <a:blip r:embed="rId3">
            <a:alphaModFix/>
          </a:blip>
          <a:stretch>
            <a:fillRect/>
          </a:stretch>
        </p:blipFill>
        <p:spPr>
          <a:xfrm rot="-7299272">
            <a:off x="6656960" y="3603568"/>
            <a:ext cx="2579365" cy="2787667"/>
          </a:xfrm>
          <a:prstGeom prst="rect">
            <a:avLst/>
          </a:prstGeom>
          <a:noFill/>
          <a:ln>
            <a:noFill/>
          </a:ln>
        </p:spPr>
      </p:pic>
      <p:grpSp>
        <p:nvGrpSpPr>
          <p:cNvPr id="191" name="Google Shape;191;p8"/>
          <p:cNvGrpSpPr/>
          <p:nvPr/>
        </p:nvGrpSpPr>
        <p:grpSpPr>
          <a:xfrm>
            <a:off x="-925002" y="3585784"/>
            <a:ext cx="2478871" cy="2045431"/>
            <a:chOff x="3591750" y="3337325"/>
            <a:chExt cx="2390425" cy="1972450"/>
          </a:xfrm>
        </p:grpSpPr>
        <p:sp>
          <p:nvSpPr>
            <p:cNvPr id="192" name="Google Shape;192;p8"/>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02;p8"/>
          <p:cNvGrpSpPr/>
          <p:nvPr/>
        </p:nvGrpSpPr>
        <p:grpSpPr>
          <a:xfrm flipH="1">
            <a:off x="6788786" y="-487716"/>
            <a:ext cx="2478871" cy="2045431"/>
            <a:chOff x="3591750" y="3337325"/>
            <a:chExt cx="2390425" cy="1972450"/>
          </a:xfrm>
        </p:grpSpPr>
        <p:sp>
          <p:nvSpPr>
            <p:cNvPr id="203" name="Google Shape;203;p8"/>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8"/>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3" name="Google Shape;213;p8"/>
          <p:cNvPicPr preferRelativeResize="0"/>
          <p:nvPr/>
        </p:nvPicPr>
        <p:blipFill>
          <a:blip r:embed="rId3">
            <a:alphaModFix/>
          </a:blip>
          <a:stretch>
            <a:fillRect/>
          </a:stretch>
        </p:blipFill>
        <p:spPr>
          <a:xfrm rot="-9909431">
            <a:off x="-912741" y="-872103"/>
            <a:ext cx="2603989" cy="281420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bg>
      <p:bgPr>
        <a:gradFill>
          <a:gsLst>
            <a:gs pos="0">
              <a:schemeClr val="accent1"/>
            </a:gs>
            <a:gs pos="100000">
              <a:srgbClr val="F7E5AF"/>
            </a:gs>
          </a:gsLst>
          <a:lin ang="2700006" scaled="0"/>
        </a:gradFill>
        <a:effectLst/>
      </p:bgPr>
    </p:bg>
    <p:spTree>
      <p:nvGrpSpPr>
        <p:cNvPr id="1" name="Shape 269"/>
        <p:cNvGrpSpPr/>
        <p:nvPr/>
      </p:nvGrpSpPr>
      <p:grpSpPr>
        <a:xfrm>
          <a:off x="0" y="0"/>
          <a:ext cx="0" cy="0"/>
          <a:chOff x="0" y="0"/>
          <a:chExt cx="0" cy="0"/>
        </a:xfrm>
      </p:grpSpPr>
      <p:sp>
        <p:nvSpPr>
          <p:cNvPr id="270" name="Google Shape;270;p11"/>
          <p:cNvSpPr txBox="1">
            <a:spLocks noGrp="1"/>
          </p:cNvSpPr>
          <p:nvPr>
            <p:ph type="title" hasCustomPrompt="1"/>
          </p:nvPr>
        </p:nvSpPr>
        <p:spPr>
          <a:xfrm>
            <a:off x="1284000" y="1539150"/>
            <a:ext cx="6576000" cy="13047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71" name="Google Shape;271;p11"/>
          <p:cNvSpPr txBox="1">
            <a:spLocks noGrp="1"/>
          </p:cNvSpPr>
          <p:nvPr>
            <p:ph type="subTitle" idx="1"/>
          </p:nvPr>
        </p:nvSpPr>
        <p:spPr>
          <a:xfrm>
            <a:off x="1284000" y="3031886"/>
            <a:ext cx="6576000" cy="232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272" name="Google Shape;272;p11"/>
          <p:cNvGrpSpPr/>
          <p:nvPr/>
        </p:nvGrpSpPr>
        <p:grpSpPr>
          <a:xfrm>
            <a:off x="-524331" y="-487716"/>
            <a:ext cx="2478871" cy="2045431"/>
            <a:chOff x="3591750" y="3337325"/>
            <a:chExt cx="2390425" cy="1972450"/>
          </a:xfrm>
        </p:grpSpPr>
        <p:sp>
          <p:nvSpPr>
            <p:cNvPr id="273" name="Google Shape;273;p11"/>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1"/>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83" name="Google Shape;283;p11"/>
          <p:cNvPicPr preferRelativeResize="0"/>
          <p:nvPr/>
        </p:nvPicPr>
        <p:blipFill>
          <a:blip r:embed="rId2">
            <a:alphaModFix/>
          </a:blip>
          <a:stretch>
            <a:fillRect/>
          </a:stretch>
        </p:blipFill>
        <p:spPr>
          <a:xfrm rot="-1622579">
            <a:off x="8156487" y="-632423"/>
            <a:ext cx="1819606" cy="1966535"/>
          </a:xfrm>
          <a:prstGeom prst="rect">
            <a:avLst/>
          </a:prstGeom>
          <a:noFill/>
          <a:ln>
            <a:noFill/>
          </a:ln>
        </p:spPr>
      </p:pic>
      <p:pic>
        <p:nvPicPr>
          <p:cNvPr id="284" name="Google Shape;284;p11"/>
          <p:cNvPicPr preferRelativeResize="0"/>
          <p:nvPr/>
        </p:nvPicPr>
        <p:blipFill>
          <a:blip r:embed="rId3">
            <a:alphaModFix/>
          </a:blip>
          <a:stretch>
            <a:fillRect/>
          </a:stretch>
        </p:blipFill>
        <p:spPr>
          <a:xfrm rot="-6637649">
            <a:off x="8089953" y="-859448"/>
            <a:ext cx="2303767" cy="2489748"/>
          </a:xfrm>
          <a:prstGeom prst="rect">
            <a:avLst/>
          </a:prstGeom>
          <a:noFill/>
          <a:ln>
            <a:noFill/>
          </a:ln>
        </p:spPr>
      </p:pic>
      <p:grpSp>
        <p:nvGrpSpPr>
          <p:cNvPr id="285" name="Google Shape;285;p11"/>
          <p:cNvGrpSpPr/>
          <p:nvPr/>
        </p:nvGrpSpPr>
        <p:grpSpPr>
          <a:xfrm flipH="1">
            <a:off x="7189457" y="3585784"/>
            <a:ext cx="2478871" cy="2045431"/>
            <a:chOff x="3591750" y="3337325"/>
            <a:chExt cx="2390425" cy="1972450"/>
          </a:xfrm>
        </p:grpSpPr>
        <p:sp>
          <p:nvSpPr>
            <p:cNvPr id="286" name="Google Shape;286;p11"/>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1"/>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6" name="Google Shape;296;p11"/>
          <p:cNvPicPr preferRelativeResize="0"/>
          <p:nvPr/>
        </p:nvPicPr>
        <p:blipFill>
          <a:blip r:embed="rId2">
            <a:alphaModFix/>
          </a:blip>
          <a:stretch>
            <a:fillRect/>
          </a:stretch>
        </p:blipFill>
        <p:spPr>
          <a:xfrm rot="-1622579">
            <a:off x="-370238" y="3434802"/>
            <a:ext cx="1819606" cy="1966535"/>
          </a:xfrm>
          <a:prstGeom prst="rect">
            <a:avLst/>
          </a:prstGeom>
          <a:noFill/>
          <a:ln>
            <a:noFill/>
          </a:ln>
        </p:spPr>
      </p:pic>
      <p:pic>
        <p:nvPicPr>
          <p:cNvPr id="297" name="Google Shape;297;p11"/>
          <p:cNvPicPr preferRelativeResize="0"/>
          <p:nvPr/>
        </p:nvPicPr>
        <p:blipFill>
          <a:blip r:embed="rId3">
            <a:alphaModFix/>
          </a:blip>
          <a:stretch>
            <a:fillRect/>
          </a:stretch>
        </p:blipFill>
        <p:spPr>
          <a:xfrm rot="-6637649">
            <a:off x="-436772" y="3207777"/>
            <a:ext cx="2303767" cy="24897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
    <p:bg>
      <p:bgPr>
        <a:gradFill>
          <a:gsLst>
            <a:gs pos="0">
              <a:schemeClr val="accent1"/>
            </a:gs>
            <a:gs pos="100000">
              <a:srgbClr val="F7E5AF"/>
            </a:gs>
          </a:gsLst>
          <a:lin ang="2700006" scaled="0"/>
        </a:gradFill>
        <a:effectLst/>
      </p:bgPr>
    </p:bg>
    <p:spTree>
      <p:nvGrpSpPr>
        <p:cNvPr id="1" name="Shape 299"/>
        <p:cNvGrpSpPr/>
        <p:nvPr/>
      </p:nvGrpSpPr>
      <p:grpSpPr>
        <a:xfrm>
          <a:off x="0" y="0"/>
          <a:ext cx="0" cy="0"/>
          <a:chOff x="0" y="0"/>
          <a:chExt cx="0" cy="0"/>
        </a:xfrm>
      </p:grpSpPr>
      <p:sp>
        <p:nvSpPr>
          <p:cNvPr id="300" name="Google Shape;300;p13"/>
          <p:cNvSpPr txBox="1">
            <a:spLocks noGrp="1"/>
          </p:cNvSpPr>
          <p:nvPr>
            <p:ph type="title"/>
          </p:nvPr>
        </p:nvSpPr>
        <p:spPr>
          <a:xfrm>
            <a:off x="1831356" y="1528275"/>
            <a:ext cx="2657400" cy="361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1" name="Google Shape;301;p13"/>
          <p:cNvSpPr txBox="1">
            <a:spLocks noGrp="1"/>
          </p:cNvSpPr>
          <p:nvPr>
            <p:ph type="title" idx="2" hasCustomPrompt="1"/>
          </p:nvPr>
        </p:nvSpPr>
        <p:spPr>
          <a:xfrm>
            <a:off x="850152" y="1667822"/>
            <a:ext cx="849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02" name="Google Shape;302;p13"/>
          <p:cNvSpPr txBox="1">
            <a:spLocks noGrp="1"/>
          </p:cNvSpPr>
          <p:nvPr>
            <p:ph type="subTitle" idx="1"/>
          </p:nvPr>
        </p:nvSpPr>
        <p:spPr>
          <a:xfrm>
            <a:off x="1831357" y="1893525"/>
            <a:ext cx="2657400" cy="539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03" name="Google Shape;303;p13"/>
          <p:cNvSpPr txBox="1">
            <a:spLocks noGrp="1"/>
          </p:cNvSpPr>
          <p:nvPr>
            <p:ph type="title" idx="3"/>
          </p:nvPr>
        </p:nvSpPr>
        <p:spPr>
          <a:xfrm>
            <a:off x="5695581" y="1528275"/>
            <a:ext cx="2657400" cy="361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4" name="Google Shape;304;p13"/>
          <p:cNvSpPr txBox="1">
            <a:spLocks noGrp="1"/>
          </p:cNvSpPr>
          <p:nvPr>
            <p:ph type="title" idx="4" hasCustomPrompt="1"/>
          </p:nvPr>
        </p:nvSpPr>
        <p:spPr>
          <a:xfrm>
            <a:off x="4714307" y="1667822"/>
            <a:ext cx="849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05" name="Google Shape;305;p13"/>
          <p:cNvSpPr txBox="1">
            <a:spLocks noGrp="1"/>
          </p:cNvSpPr>
          <p:nvPr>
            <p:ph type="subTitle" idx="5"/>
          </p:nvPr>
        </p:nvSpPr>
        <p:spPr>
          <a:xfrm>
            <a:off x="5695583" y="1893525"/>
            <a:ext cx="2657400" cy="539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06" name="Google Shape;306;p13"/>
          <p:cNvSpPr txBox="1">
            <a:spLocks noGrp="1"/>
          </p:cNvSpPr>
          <p:nvPr>
            <p:ph type="title" idx="6"/>
          </p:nvPr>
        </p:nvSpPr>
        <p:spPr>
          <a:xfrm>
            <a:off x="1831356" y="3393875"/>
            <a:ext cx="2657400" cy="361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7" name="Google Shape;307;p13"/>
          <p:cNvSpPr txBox="1">
            <a:spLocks noGrp="1"/>
          </p:cNvSpPr>
          <p:nvPr>
            <p:ph type="title" idx="7" hasCustomPrompt="1"/>
          </p:nvPr>
        </p:nvSpPr>
        <p:spPr>
          <a:xfrm>
            <a:off x="850152" y="3485175"/>
            <a:ext cx="849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08" name="Google Shape;308;p13"/>
          <p:cNvSpPr txBox="1">
            <a:spLocks noGrp="1"/>
          </p:cNvSpPr>
          <p:nvPr>
            <p:ph type="subTitle" idx="8"/>
          </p:nvPr>
        </p:nvSpPr>
        <p:spPr>
          <a:xfrm>
            <a:off x="1831357" y="3766050"/>
            <a:ext cx="2657400" cy="53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09" name="Google Shape;309;p13"/>
          <p:cNvSpPr txBox="1">
            <a:spLocks noGrp="1"/>
          </p:cNvSpPr>
          <p:nvPr>
            <p:ph type="title" idx="9"/>
          </p:nvPr>
        </p:nvSpPr>
        <p:spPr>
          <a:xfrm>
            <a:off x="5695581" y="3393875"/>
            <a:ext cx="2657400" cy="361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10" name="Google Shape;310;p13"/>
          <p:cNvSpPr txBox="1">
            <a:spLocks noGrp="1"/>
          </p:cNvSpPr>
          <p:nvPr>
            <p:ph type="title" idx="13" hasCustomPrompt="1"/>
          </p:nvPr>
        </p:nvSpPr>
        <p:spPr>
          <a:xfrm>
            <a:off x="4714305" y="3485175"/>
            <a:ext cx="849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1" name="Google Shape;311;p13"/>
          <p:cNvSpPr txBox="1">
            <a:spLocks noGrp="1"/>
          </p:cNvSpPr>
          <p:nvPr>
            <p:ph type="subTitle" idx="14"/>
          </p:nvPr>
        </p:nvSpPr>
        <p:spPr>
          <a:xfrm>
            <a:off x="5695583" y="3766050"/>
            <a:ext cx="2657400" cy="53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12" name="Google Shape;312;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313" name="Google Shape;313;p13"/>
          <p:cNvCxnSpPr/>
          <p:nvPr/>
        </p:nvCxnSpPr>
        <p:spPr>
          <a:xfrm>
            <a:off x="1980750" y="941525"/>
            <a:ext cx="5182500" cy="0"/>
          </a:xfrm>
          <a:prstGeom prst="straightConnector1">
            <a:avLst/>
          </a:prstGeom>
          <a:noFill/>
          <a:ln w="9525" cap="flat" cmpd="sng">
            <a:solidFill>
              <a:schemeClr val="dk1"/>
            </a:solidFill>
            <a:prstDash val="solid"/>
            <a:round/>
            <a:headEnd type="none" w="med" len="med"/>
            <a:tailEnd type="none" w="med" len="med"/>
          </a:ln>
        </p:spPr>
      </p:cxnSp>
      <p:pic>
        <p:nvPicPr>
          <p:cNvPr id="314" name="Google Shape;314;p13"/>
          <p:cNvPicPr preferRelativeResize="0"/>
          <p:nvPr/>
        </p:nvPicPr>
        <p:blipFill>
          <a:blip r:embed="rId2">
            <a:alphaModFix/>
          </a:blip>
          <a:stretch>
            <a:fillRect/>
          </a:stretch>
        </p:blipFill>
        <p:spPr>
          <a:xfrm rot="-250278">
            <a:off x="7859741" y="-1515307"/>
            <a:ext cx="2164936" cy="2339741"/>
          </a:xfrm>
          <a:prstGeom prst="rect">
            <a:avLst/>
          </a:prstGeom>
          <a:noFill/>
          <a:ln>
            <a:noFill/>
          </a:ln>
        </p:spPr>
      </p:pic>
      <p:pic>
        <p:nvPicPr>
          <p:cNvPr id="315" name="Google Shape;315;p13"/>
          <p:cNvPicPr preferRelativeResize="0"/>
          <p:nvPr/>
        </p:nvPicPr>
        <p:blipFill>
          <a:blip r:embed="rId3">
            <a:alphaModFix/>
          </a:blip>
          <a:stretch>
            <a:fillRect/>
          </a:stretch>
        </p:blipFill>
        <p:spPr>
          <a:xfrm rot="-5265348">
            <a:off x="7748177" y="-1707484"/>
            <a:ext cx="2740974" cy="2962268"/>
          </a:xfrm>
          <a:prstGeom prst="rect">
            <a:avLst/>
          </a:prstGeom>
          <a:noFill/>
          <a:ln>
            <a:noFill/>
          </a:ln>
        </p:spPr>
      </p:pic>
      <p:grpSp>
        <p:nvGrpSpPr>
          <p:cNvPr id="316" name="Google Shape;316;p13"/>
          <p:cNvGrpSpPr/>
          <p:nvPr/>
        </p:nvGrpSpPr>
        <p:grpSpPr>
          <a:xfrm>
            <a:off x="-1687843" y="-597366"/>
            <a:ext cx="2478871" cy="2045431"/>
            <a:chOff x="3591750" y="3337325"/>
            <a:chExt cx="2390425" cy="1972450"/>
          </a:xfrm>
        </p:grpSpPr>
        <p:sp>
          <p:nvSpPr>
            <p:cNvPr id="317" name="Google Shape;317;p13"/>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3"/>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3"/>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3"/>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3"/>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3"/>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3"/>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3"/>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3"/>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3"/>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27" name="Google Shape;327;p13"/>
          <p:cNvPicPr preferRelativeResize="0"/>
          <p:nvPr/>
        </p:nvPicPr>
        <p:blipFill>
          <a:blip r:embed="rId2">
            <a:alphaModFix/>
          </a:blip>
          <a:stretch>
            <a:fillRect/>
          </a:stretch>
        </p:blipFill>
        <p:spPr>
          <a:xfrm rot="-3191026">
            <a:off x="-1054870" y="4295525"/>
            <a:ext cx="2008936" cy="2171146"/>
          </a:xfrm>
          <a:prstGeom prst="rect">
            <a:avLst/>
          </a:prstGeom>
          <a:noFill/>
          <a:ln>
            <a:noFill/>
          </a:ln>
        </p:spPr>
      </p:pic>
      <p:pic>
        <p:nvPicPr>
          <p:cNvPr id="328" name="Google Shape;328;p13"/>
          <p:cNvPicPr preferRelativeResize="0"/>
          <p:nvPr/>
        </p:nvPicPr>
        <p:blipFill>
          <a:blip r:embed="rId3">
            <a:alphaModFix/>
          </a:blip>
          <a:stretch>
            <a:fillRect/>
          </a:stretch>
        </p:blipFill>
        <p:spPr>
          <a:xfrm rot="7712733" flipH="1">
            <a:off x="-909778" y="4286194"/>
            <a:ext cx="2038230" cy="2202819"/>
          </a:xfrm>
          <a:prstGeom prst="rect">
            <a:avLst/>
          </a:prstGeom>
          <a:noFill/>
          <a:ln>
            <a:noFill/>
          </a:ln>
        </p:spPr>
      </p:pic>
      <p:grpSp>
        <p:nvGrpSpPr>
          <p:cNvPr id="329" name="Google Shape;329;p13"/>
          <p:cNvGrpSpPr/>
          <p:nvPr/>
        </p:nvGrpSpPr>
        <p:grpSpPr>
          <a:xfrm flipH="1">
            <a:off x="7879232" y="3904209"/>
            <a:ext cx="2478871" cy="2045431"/>
            <a:chOff x="3591750" y="3337325"/>
            <a:chExt cx="2390425" cy="1972450"/>
          </a:xfrm>
        </p:grpSpPr>
        <p:sp>
          <p:nvSpPr>
            <p:cNvPr id="330" name="Google Shape;330;p13"/>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3"/>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TITLE_ONLY_2">
    <p:bg>
      <p:bgPr>
        <a:gradFill>
          <a:gsLst>
            <a:gs pos="0">
              <a:schemeClr val="accent1"/>
            </a:gs>
            <a:gs pos="100000">
              <a:srgbClr val="F7E5AF"/>
            </a:gs>
          </a:gsLst>
          <a:lin ang="10800025" scaled="0"/>
        </a:gradFill>
        <a:effectLst/>
      </p:bgPr>
    </p:bg>
    <p:spTree>
      <p:nvGrpSpPr>
        <p:cNvPr id="1" name="Shape 340"/>
        <p:cNvGrpSpPr/>
        <p:nvPr/>
      </p:nvGrpSpPr>
      <p:grpSpPr>
        <a:xfrm>
          <a:off x="0" y="0"/>
          <a:ext cx="0" cy="0"/>
          <a:chOff x="0" y="0"/>
          <a:chExt cx="0" cy="0"/>
        </a:xfrm>
      </p:grpSpPr>
      <p:sp>
        <p:nvSpPr>
          <p:cNvPr id="341" name="Google Shape;341;p1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pic>
        <p:nvPicPr>
          <p:cNvPr id="342" name="Google Shape;342;p14"/>
          <p:cNvPicPr preferRelativeResize="0"/>
          <p:nvPr/>
        </p:nvPicPr>
        <p:blipFill>
          <a:blip r:embed="rId2">
            <a:alphaModFix/>
          </a:blip>
          <a:stretch>
            <a:fillRect/>
          </a:stretch>
        </p:blipFill>
        <p:spPr>
          <a:xfrm rot="-3081295">
            <a:off x="-1046174" y="-1055848"/>
            <a:ext cx="2164932" cy="2339744"/>
          </a:xfrm>
          <a:prstGeom prst="rect">
            <a:avLst/>
          </a:prstGeom>
          <a:noFill/>
          <a:ln>
            <a:noFill/>
          </a:ln>
        </p:spPr>
      </p:pic>
      <p:pic>
        <p:nvPicPr>
          <p:cNvPr id="343" name="Google Shape;343;p14"/>
          <p:cNvPicPr preferRelativeResize="0"/>
          <p:nvPr/>
        </p:nvPicPr>
        <p:blipFill>
          <a:blip r:embed="rId2">
            <a:alphaModFix/>
          </a:blip>
          <a:stretch>
            <a:fillRect/>
          </a:stretch>
        </p:blipFill>
        <p:spPr>
          <a:xfrm rot="-1625921">
            <a:off x="8367222" y="4168144"/>
            <a:ext cx="2008936" cy="2171146"/>
          </a:xfrm>
          <a:prstGeom prst="rect">
            <a:avLst/>
          </a:prstGeom>
          <a:noFill/>
          <a:ln>
            <a:noFill/>
          </a:ln>
        </p:spPr>
      </p:pic>
      <p:pic>
        <p:nvPicPr>
          <p:cNvPr id="344" name="Google Shape;344;p14"/>
          <p:cNvPicPr preferRelativeResize="0"/>
          <p:nvPr/>
        </p:nvPicPr>
        <p:blipFill>
          <a:blip r:embed="rId3">
            <a:alphaModFix/>
          </a:blip>
          <a:stretch>
            <a:fillRect/>
          </a:stretch>
        </p:blipFill>
        <p:spPr>
          <a:xfrm rot="9277842" flipH="1">
            <a:off x="8493185" y="4228388"/>
            <a:ext cx="2038232" cy="2202819"/>
          </a:xfrm>
          <a:prstGeom prst="rect">
            <a:avLst/>
          </a:prstGeom>
          <a:noFill/>
          <a:ln>
            <a:noFill/>
          </a:ln>
        </p:spPr>
      </p:pic>
      <p:pic>
        <p:nvPicPr>
          <p:cNvPr id="345" name="Google Shape;345;p14"/>
          <p:cNvPicPr preferRelativeResize="0"/>
          <p:nvPr/>
        </p:nvPicPr>
        <p:blipFill>
          <a:blip r:embed="rId3">
            <a:alphaModFix/>
          </a:blip>
          <a:stretch>
            <a:fillRect/>
          </a:stretch>
        </p:blipFill>
        <p:spPr>
          <a:xfrm rot="-8096353">
            <a:off x="-1126914" y="-1415610"/>
            <a:ext cx="2740978" cy="2962267"/>
          </a:xfrm>
          <a:prstGeom prst="rect">
            <a:avLst/>
          </a:prstGeom>
          <a:noFill/>
          <a:ln>
            <a:noFill/>
          </a:ln>
        </p:spPr>
      </p:pic>
      <p:grpSp>
        <p:nvGrpSpPr>
          <p:cNvPr id="346" name="Google Shape;346;p14"/>
          <p:cNvGrpSpPr/>
          <p:nvPr/>
        </p:nvGrpSpPr>
        <p:grpSpPr>
          <a:xfrm>
            <a:off x="-1767622" y="3585784"/>
            <a:ext cx="2478871" cy="2045431"/>
            <a:chOff x="3591750" y="3337325"/>
            <a:chExt cx="2390425" cy="1972450"/>
          </a:xfrm>
        </p:grpSpPr>
        <p:sp>
          <p:nvSpPr>
            <p:cNvPr id="347" name="Google Shape;347;p14"/>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4"/>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4"/>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4"/>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4"/>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4"/>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4"/>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 name="Google Shape;357;p14"/>
          <p:cNvGrpSpPr/>
          <p:nvPr/>
        </p:nvGrpSpPr>
        <p:grpSpPr>
          <a:xfrm flipH="1">
            <a:off x="8420702" y="-487716"/>
            <a:ext cx="2478871" cy="2045431"/>
            <a:chOff x="3591750" y="3337325"/>
            <a:chExt cx="2390425" cy="1972450"/>
          </a:xfrm>
        </p:grpSpPr>
        <p:sp>
          <p:nvSpPr>
            <p:cNvPr id="358" name="Google Shape;358;p14"/>
            <p:cNvSpPr/>
            <p:nvPr/>
          </p:nvSpPr>
          <p:spPr>
            <a:xfrm>
              <a:off x="4953775" y="4514875"/>
              <a:ext cx="689625" cy="794900"/>
            </a:xfrm>
            <a:custGeom>
              <a:avLst/>
              <a:gdLst/>
              <a:ahLst/>
              <a:cxnLst/>
              <a:rect l="l" t="t" r="r" b="b"/>
              <a:pathLst>
                <a:path w="27585" h="31796" extrusionOk="0">
                  <a:moveTo>
                    <a:pt x="27219" y="23633"/>
                  </a:moveTo>
                  <a:lnTo>
                    <a:pt x="13793" y="31376"/>
                  </a:lnTo>
                  <a:lnTo>
                    <a:pt x="366" y="23633"/>
                  </a:lnTo>
                  <a:lnTo>
                    <a:pt x="366" y="8164"/>
                  </a:lnTo>
                  <a:lnTo>
                    <a:pt x="13793" y="420"/>
                  </a:lnTo>
                  <a:lnTo>
                    <a:pt x="27219" y="8164"/>
                  </a:lnTo>
                  <a:close/>
                  <a:moveTo>
                    <a:pt x="13793" y="31795"/>
                  </a:moveTo>
                  <a:lnTo>
                    <a:pt x="13882" y="31742"/>
                  </a:lnTo>
                  <a:lnTo>
                    <a:pt x="27584" y="23847"/>
                  </a:lnTo>
                  <a:lnTo>
                    <a:pt x="27584" y="7949"/>
                  </a:lnTo>
                  <a:lnTo>
                    <a:pt x="27486" y="7896"/>
                  </a:lnTo>
                  <a:lnTo>
                    <a:pt x="13793" y="1"/>
                  </a:lnTo>
                  <a:lnTo>
                    <a:pt x="13703" y="54"/>
                  </a:lnTo>
                  <a:lnTo>
                    <a:pt x="1" y="7949"/>
                  </a:lnTo>
                  <a:lnTo>
                    <a:pt x="1" y="23847"/>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4273775" y="4514875"/>
              <a:ext cx="689625" cy="794900"/>
            </a:xfrm>
            <a:custGeom>
              <a:avLst/>
              <a:gdLst/>
              <a:ahLst/>
              <a:cxnLst/>
              <a:rect l="l" t="t" r="r" b="b"/>
              <a:pathLst>
                <a:path w="27585"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3593775" y="4514875"/>
              <a:ext cx="689600" cy="794900"/>
            </a:xfrm>
            <a:custGeom>
              <a:avLst/>
              <a:gdLst/>
              <a:ahLst/>
              <a:cxnLst/>
              <a:rect l="l" t="t" r="r" b="b"/>
              <a:pathLst>
                <a:path w="27584" h="31796" extrusionOk="0">
                  <a:moveTo>
                    <a:pt x="27218" y="23633"/>
                  </a:moveTo>
                  <a:lnTo>
                    <a:pt x="13792" y="31376"/>
                  </a:lnTo>
                  <a:lnTo>
                    <a:pt x="366" y="23633"/>
                  </a:lnTo>
                  <a:lnTo>
                    <a:pt x="366" y="8164"/>
                  </a:lnTo>
                  <a:lnTo>
                    <a:pt x="13792" y="420"/>
                  </a:lnTo>
                  <a:lnTo>
                    <a:pt x="27218" y="8164"/>
                  </a:lnTo>
                  <a:close/>
                  <a:moveTo>
                    <a:pt x="13792" y="31795"/>
                  </a:moveTo>
                  <a:lnTo>
                    <a:pt x="13881" y="31742"/>
                  </a:lnTo>
                  <a:lnTo>
                    <a:pt x="27584" y="23847"/>
                  </a:lnTo>
                  <a:lnTo>
                    <a:pt x="27584" y="7949"/>
                  </a:lnTo>
                  <a:lnTo>
                    <a:pt x="27486" y="7896"/>
                  </a:lnTo>
                  <a:lnTo>
                    <a:pt x="13792" y="1"/>
                  </a:lnTo>
                  <a:lnTo>
                    <a:pt x="13703" y="54"/>
                  </a:lnTo>
                  <a:lnTo>
                    <a:pt x="0" y="7949"/>
                  </a:lnTo>
                  <a:lnTo>
                    <a:pt x="0" y="23847"/>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5292775" y="3926325"/>
              <a:ext cx="689400" cy="794875"/>
            </a:xfrm>
            <a:custGeom>
              <a:avLst/>
              <a:gdLst/>
              <a:ahLst/>
              <a:cxnLst/>
              <a:rect l="l" t="t" r="r" b="b"/>
              <a:pathLst>
                <a:path w="27576" h="31795" extrusionOk="0">
                  <a:moveTo>
                    <a:pt x="27210" y="23632"/>
                  </a:moveTo>
                  <a:lnTo>
                    <a:pt x="13784" y="31376"/>
                  </a:lnTo>
                  <a:lnTo>
                    <a:pt x="357" y="23632"/>
                  </a:lnTo>
                  <a:lnTo>
                    <a:pt x="357" y="8163"/>
                  </a:lnTo>
                  <a:lnTo>
                    <a:pt x="13784" y="420"/>
                  </a:lnTo>
                  <a:lnTo>
                    <a:pt x="27210" y="8163"/>
                  </a:lnTo>
                  <a:close/>
                  <a:moveTo>
                    <a:pt x="13784" y="31795"/>
                  </a:moveTo>
                  <a:lnTo>
                    <a:pt x="13873" y="31741"/>
                  </a:lnTo>
                  <a:lnTo>
                    <a:pt x="27576" y="23846"/>
                  </a:lnTo>
                  <a:lnTo>
                    <a:pt x="27576" y="7949"/>
                  </a:lnTo>
                  <a:lnTo>
                    <a:pt x="27486" y="7895"/>
                  </a:lnTo>
                  <a:lnTo>
                    <a:pt x="13784" y="0"/>
                  </a:lnTo>
                  <a:lnTo>
                    <a:pt x="13694" y="54"/>
                  </a:lnTo>
                  <a:lnTo>
                    <a:pt x="1" y="7949"/>
                  </a:lnTo>
                  <a:lnTo>
                    <a:pt x="1" y="23846"/>
                  </a:lnTo>
                  <a:lnTo>
                    <a:pt x="90"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4612550" y="3926325"/>
              <a:ext cx="689625" cy="794875"/>
            </a:xfrm>
            <a:custGeom>
              <a:avLst/>
              <a:gdLst/>
              <a:ahLst/>
              <a:cxnLst/>
              <a:rect l="l" t="t" r="r" b="b"/>
              <a:pathLst>
                <a:path w="27585" h="31795" extrusionOk="0">
                  <a:moveTo>
                    <a:pt x="27218" y="23632"/>
                  </a:moveTo>
                  <a:lnTo>
                    <a:pt x="13792" y="31376"/>
                  </a:lnTo>
                  <a:lnTo>
                    <a:pt x="366" y="23632"/>
                  </a:lnTo>
                  <a:lnTo>
                    <a:pt x="366" y="8163"/>
                  </a:lnTo>
                  <a:lnTo>
                    <a:pt x="13792" y="420"/>
                  </a:lnTo>
                  <a:lnTo>
                    <a:pt x="27218" y="8163"/>
                  </a:lnTo>
                  <a:close/>
                  <a:moveTo>
                    <a:pt x="13792" y="31795"/>
                  </a:moveTo>
                  <a:lnTo>
                    <a:pt x="13882" y="31741"/>
                  </a:lnTo>
                  <a:lnTo>
                    <a:pt x="27584" y="23846"/>
                  </a:lnTo>
                  <a:lnTo>
                    <a:pt x="27584" y="7949"/>
                  </a:lnTo>
                  <a:lnTo>
                    <a:pt x="27495" y="7895"/>
                  </a:lnTo>
                  <a:lnTo>
                    <a:pt x="13792" y="0"/>
                  </a:lnTo>
                  <a:lnTo>
                    <a:pt x="13703" y="54"/>
                  </a:lnTo>
                  <a:lnTo>
                    <a:pt x="0" y="7949"/>
                  </a:lnTo>
                  <a:lnTo>
                    <a:pt x="0" y="23846"/>
                  </a:lnTo>
                  <a:lnTo>
                    <a:pt x="99"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3932550" y="3926325"/>
              <a:ext cx="689600" cy="794875"/>
            </a:xfrm>
            <a:custGeom>
              <a:avLst/>
              <a:gdLst/>
              <a:ahLst/>
              <a:cxnLst/>
              <a:rect l="l" t="t" r="r" b="b"/>
              <a:pathLst>
                <a:path w="27584" h="31795" extrusionOk="0">
                  <a:moveTo>
                    <a:pt x="27218" y="23632"/>
                  </a:moveTo>
                  <a:lnTo>
                    <a:pt x="13792" y="31376"/>
                  </a:lnTo>
                  <a:lnTo>
                    <a:pt x="366" y="23632"/>
                  </a:lnTo>
                  <a:lnTo>
                    <a:pt x="366" y="8163"/>
                  </a:lnTo>
                  <a:lnTo>
                    <a:pt x="13792" y="420"/>
                  </a:lnTo>
                  <a:lnTo>
                    <a:pt x="27218" y="8163"/>
                  </a:lnTo>
                  <a:close/>
                  <a:moveTo>
                    <a:pt x="13792" y="31795"/>
                  </a:moveTo>
                  <a:lnTo>
                    <a:pt x="13881" y="31741"/>
                  </a:lnTo>
                  <a:lnTo>
                    <a:pt x="27584" y="23846"/>
                  </a:lnTo>
                  <a:lnTo>
                    <a:pt x="27584" y="7949"/>
                  </a:lnTo>
                  <a:lnTo>
                    <a:pt x="27486" y="7895"/>
                  </a:lnTo>
                  <a:lnTo>
                    <a:pt x="13792" y="0"/>
                  </a:lnTo>
                  <a:lnTo>
                    <a:pt x="13703" y="54"/>
                  </a:lnTo>
                  <a:lnTo>
                    <a:pt x="0" y="7949"/>
                  </a:lnTo>
                  <a:lnTo>
                    <a:pt x="0" y="23846"/>
                  </a:lnTo>
                  <a:lnTo>
                    <a:pt x="98" y="239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p:nvPr/>
          </p:nvSpPr>
          <p:spPr>
            <a:xfrm>
              <a:off x="4951775" y="3337325"/>
              <a:ext cx="689400" cy="794875"/>
            </a:xfrm>
            <a:custGeom>
              <a:avLst/>
              <a:gdLst/>
              <a:ahLst/>
              <a:cxnLst/>
              <a:rect l="l" t="t" r="r" b="b"/>
              <a:pathLst>
                <a:path w="27576"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a:off x="4271775" y="3337325"/>
              <a:ext cx="689375" cy="794875"/>
            </a:xfrm>
            <a:custGeom>
              <a:avLst/>
              <a:gdLst/>
              <a:ahLst/>
              <a:cxnLst/>
              <a:rect l="l" t="t" r="r" b="b"/>
              <a:pathLst>
                <a:path w="27575" h="31795" extrusionOk="0">
                  <a:moveTo>
                    <a:pt x="27209" y="23632"/>
                  </a:moveTo>
                  <a:lnTo>
                    <a:pt x="13783" y="31375"/>
                  </a:lnTo>
                  <a:lnTo>
                    <a:pt x="366" y="23632"/>
                  </a:lnTo>
                  <a:lnTo>
                    <a:pt x="366" y="8163"/>
                  </a:lnTo>
                  <a:lnTo>
                    <a:pt x="13783" y="419"/>
                  </a:lnTo>
                  <a:lnTo>
                    <a:pt x="27209" y="8163"/>
                  </a:lnTo>
                  <a:close/>
                  <a:moveTo>
                    <a:pt x="13783" y="31794"/>
                  </a:moveTo>
                  <a:lnTo>
                    <a:pt x="13881" y="31741"/>
                  </a:lnTo>
                  <a:lnTo>
                    <a:pt x="27575" y="23846"/>
                  </a:lnTo>
                  <a:lnTo>
                    <a:pt x="27575" y="7949"/>
                  </a:lnTo>
                  <a:lnTo>
                    <a:pt x="13783" y="0"/>
                  </a:lnTo>
                  <a:lnTo>
                    <a:pt x="0" y="7949"/>
                  </a:lnTo>
                  <a:lnTo>
                    <a:pt x="0" y="23846"/>
                  </a:lnTo>
                  <a:lnTo>
                    <a:pt x="89"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a:off x="3591750" y="3337325"/>
              <a:ext cx="689400" cy="794875"/>
            </a:xfrm>
            <a:custGeom>
              <a:avLst/>
              <a:gdLst/>
              <a:ahLst/>
              <a:cxnLst/>
              <a:rect l="l" t="t" r="r" b="b"/>
              <a:pathLst>
                <a:path w="27576" h="31795" extrusionOk="0">
                  <a:moveTo>
                    <a:pt x="27210" y="23632"/>
                  </a:moveTo>
                  <a:lnTo>
                    <a:pt x="13784" y="31375"/>
                  </a:lnTo>
                  <a:lnTo>
                    <a:pt x="367" y="23632"/>
                  </a:lnTo>
                  <a:lnTo>
                    <a:pt x="367" y="8163"/>
                  </a:lnTo>
                  <a:lnTo>
                    <a:pt x="13784" y="419"/>
                  </a:lnTo>
                  <a:lnTo>
                    <a:pt x="27210" y="8163"/>
                  </a:lnTo>
                  <a:close/>
                  <a:moveTo>
                    <a:pt x="13784" y="31794"/>
                  </a:moveTo>
                  <a:lnTo>
                    <a:pt x="13882" y="31741"/>
                  </a:lnTo>
                  <a:lnTo>
                    <a:pt x="27576" y="23846"/>
                  </a:lnTo>
                  <a:lnTo>
                    <a:pt x="27576" y="7949"/>
                  </a:lnTo>
                  <a:lnTo>
                    <a:pt x="13784" y="0"/>
                  </a:lnTo>
                  <a:lnTo>
                    <a:pt x="1" y="7949"/>
                  </a:lnTo>
                  <a:lnTo>
                    <a:pt x="1" y="23846"/>
                  </a:lnTo>
                  <a:lnTo>
                    <a:pt x="90" y="2389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4921650" y="3893750"/>
              <a:ext cx="75875" cy="75875"/>
            </a:xfrm>
            <a:custGeom>
              <a:avLst/>
              <a:gdLst/>
              <a:ahLst/>
              <a:cxnLst/>
              <a:rect l="l" t="t" r="r" b="b"/>
              <a:pathLst>
                <a:path w="3035" h="3035" extrusionOk="0">
                  <a:moveTo>
                    <a:pt x="1" y="1517"/>
                  </a:moveTo>
                  <a:cubicBezTo>
                    <a:pt x="1" y="679"/>
                    <a:pt x="679" y="1"/>
                    <a:pt x="1518" y="1"/>
                  </a:cubicBezTo>
                  <a:cubicBezTo>
                    <a:pt x="2356" y="1"/>
                    <a:pt x="3034" y="679"/>
                    <a:pt x="3034" y="1517"/>
                  </a:cubicBezTo>
                  <a:cubicBezTo>
                    <a:pt x="3034" y="2356"/>
                    <a:pt x="2356" y="3034"/>
                    <a:pt x="1518" y="3034"/>
                  </a:cubicBezTo>
                  <a:cubicBezTo>
                    <a:pt x="679" y="3034"/>
                    <a:pt x="1" y="2356"/>
                    <a:pt x="1" y="15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68" name="Google Shape;368;p14"/>
          <p:cNvCxnSpPr/>
          <p:nvPr/>
        </p:nvCxnSpPr>
        <p:spPr>
          <a:xfrm>
            <a:off x="1980750" y="941525"/>
            <a:ext cx="51825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Paytone One"/>
              <a:buNone/>
              <a:defRPr sz="3000">
                <a:solidFill>
                  <a:schemeClr val="dk2"/>
                </a:solidFill>
                <a:latin typeface="Paytone One"/>
                <a:ea typeface="Paytone One"/>
                <a:cs typeface="Paytone One"/>
                <a:sym typeface="Paytone One"/>
              </a:defRPr>
            </a:lvl1pPr>
            <a:lvl2pPr lvl="1" rtl="0">
              <a:spcBef>
                <a:spcPts val="0"/>
              </a:spcBef>
              <a:spcAft>
                <a:spcPts val="0"/>
              </a:spcAft>
              <a:buClr>
                <a:schemeClr val="dk2"/>
              </a:buClr>
              <a:buSzPts val="3000"/>
              <a:buFont typeface="Chango"/>
              <a:buNone/>
              <a:defRPr sz="3000">
                <a:solidFill>
                  <a:schemeClr val="dk2"/>
                </a:solidFill>
                <a:latin typeface="Chango"/>
                <a:ea typeface="Chango"/>
                <a:cs typeface="Chango"/>
                <a:sym typeface="Chango"/>
              </a:defRPr>
            </a:lvl2pPr>
            <a:lvl3pPr lvl="2" rtl="0">
              <a:spcBef>
                <a:spcPts val="0"/>
              </a:spcBef>
              <a:spcAft>
                <a:spcPts val="0"/>
              </a:spcAft>
              <a:buClr>
                <a:schemeClr val="dk2"/>
              </a:buClr>
              <a:buSzPts val="3000"/>
              <a:buFont typeface="Chango"/>
              <a:buNone/>
              <a:defRPr sz="3000">
                <a:solidFill>
                  <a:schemeClr val="dk2"/>
                </a:solidFill>
                <a:latin typeface="Chango"/>
                <a:ea typeface="Chango"/>
                <a:cs typeface="Chango"/>
                <a:sym typeface="Chango"/>
              </a:defRPr>
            </a:lvl3pPr>
            <a:lvl4pPr lvl="3" rtl="0">
              <a:spcBef>
                <a:spcPts val="0"/>
              </a:spcBef>
              <a:spcAft>
                <a:spcPts val="0"/>
              </a:spcAft>
              <a:buClr>
                <a:schemeClr val="dk2"/>
              </a:buClr>
              <a:buSzPts val="3000"/>
              <a:buFont typeface="Chango"/>
              <a:buNone/>
              <a:defRPr sz="3000">
                <a:solidFill>
                  <a:schemeClr val="dk2"/>
                </a:solidFill>
                <a:latin typeface="Chango"/>
                <a:ea typeface="Chango"/>
                <a:cs typeface="Chango"/>
                <a:sym typeface="Chango"/>
              </a:defRPr>
            </a:lvl4pPr>
            <a:lvl5pPr lvl="4" rtl="0">
              <a:spcBef>
                <a:spcPts val="0"/>
              </a:spcBef>
              <a:spcAft>
                <a:spcPts val="0"/>
              </a:spcAft>
              <a:buClr>
                <a:schemeClr val="dk2"/>
              </a:buClr>
              <a:buSzPts val="3000"/>
              <a:buFont typeface="Chango"/>
              <a:buNone/>
              <a:defRPr sz="3000">
                <a:solidFill>
                  <a:schemeClr val="dk2"/>
                </a:solidFill>
                <a:latin typeface="Chango"/>
                <a:ea typeface="Chango"/>
                <a:cs typeface="Chango"/>
                <a:sym typeface="Chango"/>
              </a:defRPr>
            </a:lvl5pPr>
            <a:lvl6pPr lvl="5" rtl="0">
              <a:spcBef>
                <a:spcPts val="0"/>
              </a:spcBef>
              <a:spcAft>
                <a:spcPts val="0"/>
              </a:spcAft>
              <a:buClr>
                <a:schemeClr val="dk2"/>
              </a:buClr>
              <a:buSzPts val="3000"/>
              <a:buFont typeface="Chango"/>
              <a:buNone/>
              <a:defRPr sz="3000">
                <a:solidFill>
                  <a:schemeClr val="dk2"/>
                </a:solidFill>
                <a:latin typeface="Chango"/>
                <a:ea typeface="Chango"/>
                <a:cs typeface="Chango"/>
                <a:sym typeface="Chango"/>
              </a:defRPr>
            </a:lvl6pPr>
            <a:lvl7pPr lvl="6" rtl="0">
              <a:spcBef>
                <a:spcPts val="0"/>
              </a:spcBef>
              <a:spcAft>
                <a:spcPts val="0"/>
              </a:spcAft>
              <a:buClr>
                <a:schemeClr val="dk2"/>
              </a:buClr>
              <a:buSzPts val="3000"/>
              <a:buFont typeface="Chango"/>
              <a:buNone/>
              <a:defRPr sz="3000">
                <a:solidFill>
                  <a:schemeClr val="dk2"/>
                </a:solidFill>
                <a:latin typeface="Chango"/>
                <a:ea typeface="Chango"/>
                <a:cs typeface="Chango"/>
                <a:sym typeface="Chango"/>
              </a:defRPr>
            </a:lvl7pPr>
            <a:lvl8pPr lvl="7" rtl="0">
              <a:spcBef>
                <a:spcPts val="0"/>
              </a:spcBef>
              <a:spcAft>
                <a:spcPts val="0"/>
              </a:spcAft>
              <a:buClr>
                <a:schemeClr val="dk2"/>
              </a:buClr>
              <a:buSzPts val="3000"/>
              <a:buFont typeface="Chango"/>
              <a:buNone/>
              <a:defRPr sz="3000">
                <a:solidFill>
                  <a:schemeClr val="dk2"/>
                </a:solidFill>
                <a:latin typeface="Chango"/>
                <a:ea typeface="Chango"/>
                <a:cs typeface="Chango"/>
                <a:sym typeface="Chango"/>
              </a:defRPr>
            </a:lvl8pPr>
            <a:lvl9pPr lvl="8" rtl="0">
              <a:spcBef>
                <a:spcPts val="0"/>
              </a:spcBef>
              <a:spcAft>
                <a:spcPts val="0"/>
              </a:spcAft>
              <a:buClr>
                <a:schemeClr val="dk2"/>
              </a:buClr>
              <a:buSzPts val="3000"/>
              <a:buFont typeface="Chango"/>
              <a:buNone/>
              <a:defRPr sz="3000">
                <a:solidFill>
                  <a:schemeClr val="dk2"/>
                </a:solidFill>
                <a:latin typeface="Chango"/>
                <a:ea typeface="Chango"/>
                <a:cs typeface="Chango"/>
                <a:sym typeface="Chang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1pPr>
            <a:lvl2pPr marL="914400" lvl="1" indent="-317500">
              <a:lnSpc>
                <a:spcPct val="115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2pPr>
            <a:lvl3pPr marL="1371600" lvl="2" indent="-317500">
              <a:lnSpc>
                <a:spcPct val="115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3pPr>
            <a:lvl4pPr marL="1828800" lvl="3" indent="-317500">
              <a:lnSpc>
                <a:spcPct val="115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4pPr>
            <a:lvl5pPr marL="2286000" lvl="4" indent="-317500">
              <a:lnSpc>
                <a:spcPct val="115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5pPr>
            <a:lvl6pPr marL="2743200" lvl="5" indent="-317500">
              <a:lnSpc>
                <a:spcPct val="115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6pPr>
            <a:lvl7pPr marL="3200400" lvl="6" indent="-317500">
              <a:lnSpc>
                <a:spcPct val="115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7pPr>
            <a:lvl8pPr marL="3657600" lvl="7" indent="-317500">
              <a:lnSpc>
                <a:spcPct val="115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8pPr>
            <a:lvl9pPr marL="4114800" lvl="8" indent="-317500">
              <a:lnSpc>
                <a:spcPct val="115000"/>
              </a:lnSpc>
              <a:spcBef>
                <a:spcPts val="1600"/>
              </a:spcBef>
              <a:spcAft>
                <a:spcPts val="1600"/>
              </a:spcAft>
              <a:buClr>
                <a:schemeClr val="dk1"/>
              </a:buClr>
              <a:buSzPts val="1400"/>
              <a:buFont typeface="Karla"/>
              <a:buChar char="■"/>
              <a:defRPr>
                <a:solidFill>
                  <a:schemeClr val="dk1"/>
                </a:solidFill>
                <a:latin typeface="Karla"/>
                <a:ea typeface="Karla"/>
                <a:cs typeface="Karla"/>
                <a:sym typeface="Karl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71" r:id="rId17"/>
    <p:sldLayoutId id="2147483672" r:id="rId18"/>
    <p:sldLayoutId id="2147483674" r:id="rId19"/>
    <p:sldLayoutId id="2147483675" r:id="rId20"/>
    <p:sldLayoutId id="2147483676" r:id="rId21"/>
    <p:sldLayoutId id="2147483677" r:id="rId22"/>
    <p:sldLayoutId id="2147483678" r:id="rId23"/>
    <p:sldLayoutId id="2147483679" r:id="rId24"/>
    <p:sldLayoutId id="2147483680" r:id="rId25"/>
    <p:sldLayoutId id="2147483681" r:id="rId2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search?q=Kidney+Disease%3A+Improving+Global+Outcomes&amp;sca_esv=fd5333ef45dac276&amp;rlz=1C1GCEU_enJO1104JO1104&amp;sxsrf=AE3TifPn3cJhG_z2FH2sycc8Sw4Jt5P-sA%3A1763235115884&amp;ei=K9UYadfWNdTV7M8PiLnmsQI&amp;ved=2ahUKEwik9IP98vSQAxVyRKQEHaIiJnAQgK4QegQIARAC&amp;uact=5&amp;oq=KDIGO+%2C+what+i+s&amp;gs_lp=Egxnd3Mtd2l6LXNlcnAiEEtESUdPICwgd2hhdCBpIHMyBhAAGBYYHjIGEAAYFhgeMgYQABgWGB4yBhAAGBYYHjIGEAAYFhgeMgYQABgWGB4yBhAAGBYYHjIGEAAYFhgeMgYQABgWGB4yBhAAGBYYHkikNVCDHViALnAGeAGQAQCYAboBoAHIDaoBBDAuMTG4AQPIAQD4AQGYAgugAs4OwgIKEAAYgAQYQxiKBcICBRAAGIAEwgIKEAAYgAQYFBiHAsICCBAAGBYYChgewgILEAAYgAQYhgMYigXCAggQABiABBiiBMICCBAAGKIEGIkFwgIFECEYoAGYAwCIBgGSBwQwLjExoAfjOrIHBDAuMTG4B84OwgcHMi03LjMuMcgHYQ&amp;sclient=gws-wiz-serp&amp;mstk=AUtExfAImi4pz2lt3mGjaSSDsL04NVwj3PozbioF7x1UIL_Ua1ujRVkN76HbRpFnaHG3J1uivPRvlEur8fSjixQv02jHsQKZTTwfVuh2VQqEeXByLt__ziC1u46VXHhT_Rsu90O-tqqcjLVldTFS7Jk7OwTsu-NVjZdC_Xgmlq81c0wszlD7h_WLy1QKPGkzrsNdk1Iw2wWBgmM4Rvy9Um6fhQeShRYnZuB3v9x5dRgBRmt-TLZDfcjAIIO13XhmU3Svp-Grckg88j8zkQ3JgarMN95X&amp;csui=3"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Google Shape;1018;p39"/>
          <p:cNvSpPr txBox="1">
            <a:spLocks noGrp="1"/>
          </p:cNvSpPr>
          <p:nvPr>
            <p:ph type="ctrTitle"/>
          </p:nvPr>
        </p:nvSpPr>
        <p:spPr>
          <a:xfrm>
            <a:off x="3832616" y="1287122"/>
            <a:ext cx="3986400" cy="199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a:solidFill>
                  <a:schemeClr val="dk2"/>
                </a:solidFill>
              </a:rPr>
              <a:t>Acute kidney injury </a:t>
            </a:r>
            <a:endParaRPr sz="4000">
              <a:solidFill>
                <a:schemeClr val="dk2"/>
              </a:solidFill>
            </a:endParaRPr>
          </a:p>
        </p:txBody>
      </p:sp>
      <p:cxnSp>
        <p:nvCxnSpPr>
          <p:cNvPr id="1020" name="Google Shape;1020;p39"/>
          <p:cNvCxnSpPr/>
          <p:nvPr/>
        </p:nvCxnSpPr>
        <p:spPr>
          <a:xfrm>
            <a:off x="1421250" y="3366522"/>
            <a:ext cx="6301500" cy="0"/>
          </a:xfrm>
          <a:prstGeom prst="straightConnector1">
            <a:avLst/>
          </a:prstGeom>
          <a:noFill/>
          <a:ln w="9525" cap="flat" cmpd="sng">
            <a:solidFill>
              <a:schemeClr val="dk1"/>
            </a:solidFill>
            <a:prstDash val="solid"/>
            <a:round/>
            <a:headEnd type="none" w="med" len="med"/>
            <a:tailEnd type="none" w="med" len="med"/>
          </a:ln>
        </p:spPr>
      </p:cxnSp>
      <p:grpSp>
        <p:nvGrpSpPr>
          <p:cNvPr id="1021" name="Google Shape;1021;p39"/>
          <p:cNvGrpSpPr/>
          <p:nvPr/>
        </p:nvGrpSpPr>
        <p:grpSpPr>
          <a:xfrm>
            <a:off x="1324984" y="1421686"/>
            <a:ext cx="2478766" cy="1758083"/>
            <a:chOff x="-1177959" y="-136252"/>
            <a:chExt cx="1893054" cy="1342663"/>
          </a:xfrm>
        </p:grpSpPr>
        <p:sp>
          <p:nvSpPr>
            <p:cNvPr id="1022" name="Google Shape;1022;p39"/>
            <p:cNvSpPr/>
            <p:nvPr/>
          </p:nvSpPr>
          <p:spPr>
            <a:xfrm>
              <a:off x="-267742" y="-136252"/>
              <a:ext cx="152635" cy="1339032"/>
            </a:xfrm>
            <a:custGeom>
              <a:avLst/>
              <a:gdLst/>
              <a:ahLst/>
              <a:cxnLst/>
              <a:rect l="l" t="t" r="r" b="b"/>
              <a:pathLst>
                <a:path w="1093" h="9589" extrusionOk="0">
                  <a:moveTo>
                    <a:pt x="0" y="196"/>
                  </a:moveTo>
                  <a:cubicBezTo>
                    <a:pt x="52" y="3396"/>
                    <a:pt x="234" y="6297"/>
                    <a:pt x="156" y="9276"/>
                  </a:cubicBezTo>
                  <a:cubicBezTo>
                    <a:pt x="299" y="9588"/>
                    <a:pt x="1015" y="9588"/>
                    <a:pt x="1067" y="9341"/>
                  </a:cubicBezTo>
                  <a:cubicBezTo>
                    <a:pt x="1093" y="6453"/>
                    <a:pt x="1015" y="3045"/>
                    <a:pt x="937" y="209"/>
                  </a:cubicBezTo>
                  <a:cubicBezTo>
                    <a:pt x="664" y="14"/>
                    <a:pt x="286" y="1"/>
                    <a:pt x="0" y="19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9"/>
            <p:cNvSpPr/>
            <p:nvPr/>
          </p:nvSpPr>
          <p:spPr>
            <a:xfrm>
              <a:off x="-249588" y="-79837"/>
              <a:ext cx="45525" cy="1273540"/>
            </a:xfrm>
            <a:custGeom>
              <a:avLst/>
              <a:gdLst/>
              <a:ahLst/>
              <a:cxnLst/>
              <a:rect l="l" t="t" r="r" b="b"/>
              <a:pathLst>
                <a:path w="326" h="9120" extrusionOk="0">
                  <a:moveTo>
                    <a:pt x="0" y="13"/>
                  </a:moveTo>
                  <a:cubicBezTo>
                    <a:pt x="26" y="3213"/>
                    <a:pt x="130" y="5828"/>
                    <a:pt x="130" y="8807"/>
                  </a:cubicBezTo>
                  <a:cubicBezTo>
                    <a:pt x="169" y="9119"/>
                    <a:pt x="325" y="9119"/>
                    <a:pt x="325" y="8872"/>
                  </a:cubicBezTo>
                  <a:cubicBezTo>
                    <a:pt x="312" y="5984"/>
                    <a:pt x="234" y="2862"/>
                    <a:pt x="195" y="26"/>
                  </a:cubicBezTo>
                  <a:cubicBezTo>
                    <a:pt x="130" y="26"/>
                    <a:pt x="65" y="13"/>
                    <a:pt x="0" y="0"/>
                  </a:cubicBezTo>
                  <a:close/>
                </a:path>
              </a:pathLst>
            </a:custGeom>
            <a:solidFill>
              <a:srgbClr val="FFFFFF">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9"/>
            <p:cNvSpPr/>
            <p:nvPr/>
          </p:nvSpPr>
          <p:spPr>
            <a:xfrm>
              <a:off x="-730950" y="512250"/>
              <a:ext cx="372440" cy="610517"/>
            </a:xfrm>
            <a:custGeom>
              <a:avLst/>
              <a:gdLst/>
              <a:ahLst/>
              <a:cxnLst/>
              <a:rect l="l" t="t" r="r" b="b"/>
              <a:pathLst>
                <a:path w="2667" h="4372" extrusionOk="0">
                  <a:moveTo>
                    <a:pt x="247" y="1198"/>
                  </a:moveTo>
                  <a:cubicBezTo>
                    <a:pt x="728" y="1289"/>
                    <a:pt x="1743" y="1224"/>
                    <a:pt x="1899" y="2733"/>
                  </a:cubicBezTo>
                  <a:cubicBezTo>
                    <a:pt x="1912" y="3201"/>
                    <a:pt x="1912" y="3669"/>
                    <a:pt x="1886" y="4125"/>
                  </a:cubicBezTo>
                  <a:cubicBezTo>
                    <a:pt x="2055" y="4320"/>
                    <a:pt x="2250" y="4372"/>
                    <a:pt x="2537" y="4164"/>
                  </a:cubicBezTo>
                  <a:cubicBezTo>
                    <a:pt x="2563" y="3578"/>
                    <a:pt x="2615" y="3006"/>
                    <a:pt x="2641" y="2433"/>
                  </a:cubicBezTo>
                  <a:cubicBezTo>
                    <a:pt x="2667" y="1601"/>
                    <a:pt x="2420" y="885"/>
                    <a:pt x="1769" y="573"/>
                  </a:cubicBezTo>
                  <a:cubicBezTo>
                    <a:pt x="1210" y="274"/>
                    <a:pt x="611" y="79"/>
                    <a:pt x="0" y="1"/>
                  </a:cubicBezTo>
                  <a:cubicBezTo>
                    <a:pt x="78" y="404"/>
                    <a:pt x="156" y="794"/>
                    <a:pt x="247" y="1198"/>
                  </a:cubicBezTo>
                  <a:close/>
                </a:path>
              </a:pathLst>
            </a:custGeom>
            <a:gradFill>
              <a:gsLst>
                <a:gs pos="0">
                  <a:srgbClr val="CCA66D"/>
                </a:gs>
                <a:gs pos="100000">
                  <a:srgbClr val="664C24"/>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9"/>
            <p:cNvSpPr/>
            <p:nvPr/>
          </p:nvSpPr>
          <p:spPr>
            <a:xfrm>
              <a:off x="-86201" y="512250"/>
              <a:ext cx="372580" cy="610517"/>
            </a:xfrm>
            <a:custGeom>
              <a:avLst/>
              <a:gdLst/>
              <a:ahLst/>
              <a:cxnLst/>
              <a:rect l="l" t="t" r="r" b="b"/>
              <a:pathLst>
                <a:path w="2668" h="4372" extrusionOk="0">
                  <a:moveTo>
                    <a:pt x="2420" y="1198"/>
                  </a:moveTo>
                  <a:cubicBezTo>
                    <a:pt x="1939" y="1289"/>
                    <a:pt x="912" y="1224"/>
                    <a:pt x="768" y="2733"/>
                  </a:cubicBezTo>
                  <a:cubicBezTo>
                    <a:pt x="742" y="3201"/>
                    <a:pt x="742" y="3669"/>
                    <a:pt x="781" y="4125"/>
                  </a:cubicBezTo>
                  <a:cubicBezTo>
                    <a:pt x="612" y="4320"/>
                    <a:pt x="404" y="4372"/>
                    <a:pt x="131" y="4164"/>
                  </a:cubicBezTo>
                  <a:cubicBezTo>
                    <a:pt x="92" y="3578"/>
                    <a:pt x="40" y="3006"/>
                    <a:pt x="27" y="2433"/>
                  </a:cubicBezTo>
                  <a:cubicBezTo>
                    <a:pt x="1" y="1601"/>
                    <a:pt x="248" y="885"/>
                    <a:pt x="898" y="573"/>
                  </a:cubicBezTo>
                  <a:cubicBezTo>
                    <a:pt x="1445" y="274"/>
                    <a:pt x="2043" y="79"/>
                    <a:pt x="2668" y="1"/>
                  </a:cubicBezTo>
                  <a:cubicBezTo>
                    <a:pt x="2590" y="404"/>
                    <a:pt x="2499" y="794"/>
                    <a:pt x="2420" y="1198"/>
                  </a:cubicBezTo>
                  <a:close/>
                </a:path>
              </a:pathLst>
            </a:custGeom>
            <a:gradFill>
              <a:gsLst>
                <a:gs pos="0">
                  <a:srgbClr val="CCA66D"/>
                </a:gs>
                <a:gs pos="100000">
                  <a:srgbClr val="664C24"/>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9"/>
            <p:cNvSpPr/>
            <p:nvPr/>
          </p:nvSpPr>
          <p:spPr>
            <a:xfrm>
              <a:off x="-689196" y="441451"/>
              <a:ext cx="374255" cy="296182"/>
            </a:xfrm>
            <a:custGeom>
              <a:avLst/>
              <a:gdLst/>
              <a:ahLst/>
              <a:cxnLst/>
              <a:rect l="l" t="t" r="r" b="b"/>
              <a:pathLst>
                <a:path w="2680" h="2121" extrusionOk="0">
                  <a:moveTo>
                    <a:pt x="0" y="1"/>
                  </a:moveTo>
                  <a:cubicBezTo>
                    <a:pt x="833" y="118"/>
                    <a:pt x="833" y="1002"/>
                    <a:pt x="1314" y="937"/>
                  </a:cubicBezTo>
                  <a:cubicBezTo>
                    <a:pt x="1665" y="885"/>
                    <a:pt x="2016" y="911"/>
                    <a:pt x="2355" y="1028"/>
                  </a:cubicBezTo>
                  <a:cubicBezTo>
                    <a:pt x="2602" y="1171"/>
                    <a:pt x="2680" y="1731"/>
                    <a:pt x="2459" y="1640"/>
                  </a:cubicBezTo>
                  <a:cubicBezTo>
                    <a:pt x="1717" y="1054"/>
                    <a:pt x="560" y="1392"/>
                    <a:pt x="169" y="2121"/>
                  </a:cubicBezTo>
                  <a:cubicBezTo>
                    <a:pt x="169" y="2056"/>
                    <a:pt x="156" y="1848"/>
                    <a:pt x="130" y="1588"/>
                  </a:cubicBezTo>
                  <a:lnTo>
                    <a:pt x="768" y="1210"/>
                  </a:lnTo>
                  <a:cubicBezTo>
                    <a:pt x="573" y="1067"/>
                    <a:pt x="325" y="989"/>
                    <a:pt x="78" y="1015"/>
                  </a:cubicBezTo>
                  <a:lnTo>
                    <a:pt x="52" y="716"/>
                  </a:lnTo>
                  <a:cubicBezTo>
                    <a:pt x="286" y="716"/>
                    <a:pt x="521" y="768"/>
                    <a:pt x="742" y="846"/>
                  </a:cubicBezTo>
                  <a:cubicBezTo>
                    <a:pt x="547" y="612"/>
                    <a:pt x="299" y="417"/>
                    <a:pt x="26" y="300"/>
                  </a:cubicBezTo>
                  <a:cubicBezTo>
                    <a:pt x="13" y="157"/>
                    <a:pt x="0" y="40"/>
                    <a:pt x="0" y="1"/>
                  </a:cubicBezTo>
                  <a:close/>
                </a:path>
              </a:pathLst>
            </a:custGeom>
            <a:solidFill>
              <a:srgbClr val="3B5B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9"/>
            <p:cNvSpPr/>
            <p:nvPr/>
          </p:nvSpPr>
          <p:spPr>
            <a:xfrm>
              <a:off x="-680119" y="479573"/>
              <a:ext cx="437935" cy="252613"/>
            </a:xfrm>
            <a:custGeom>
              <a:avLst/>
              <a:gdLst/>
              <a:ahLst/>
              <a:cxnLst/>
              <a:rect l="l" t="t" r="r" b="b"/>
              <a:pathLst>
                <a:path w="3136" h="1809" extrusionOk="0">
                  <a:moveTo>
                    <a:pt x="0" y="79"/>
                  </a:moveTo>
                  <a:cubicBezTo>
                    <a:pt x="872" y="521"/>
                    <a:pt x="1184" y="118"/>
                    <a:pt x="1782" y="53"/>
                  </a:cubicBezTo>
                  <a:cubicBezTo>
                    <a:pt x="2238" y="1"/>
                    <a:pt x="2420" y="53"/>
                    <a:pt x="2992" y="105"/>
                  </a:cubicBezTo>
                  <a:lnTo>
                    <a:pt x="3135" y="794"/>
                  </a:lnTo>
                  <a:cubicBezTo>
                    <a:pt x="2511" y="391"/>
                    <a:pt x="2173" y="430"/>
                    <a:pt x="1366" y="625"/>
                  </a:cubicBezTo>
                  <a:cubicBezTo>
                    <a:pt x="924" y="729"/>
                    <a:pt x="924" y="1432"/>
                    <a:pt x="417" y="1809"/>
                  </a:cubicBezTo>
                  <a:cubicBezTo>
                    <a:pt x="403" y="1718"/>
                    <a:pt x="377" y="1627"/>
                    <a:pt x="364" y="1536"/>
                  </a:cubicBezTo>
                  <a:lnTo>
                    <a:pt x="755" y="846"/>
                  </a:lnTo>
                  <a:lnTo>
                    <a:pt x="234" y="1041"/>
                  </a:lnTo>
                  <a:cubicBezTo>
                    <a:pt x="208" y="950"/>
                    <a:pt x="182" y="846"/>
                    <a:pt x="156" y="755"/>
                  </a:cubicBezTo>
                  <a:lnTo>
                    <a:pt x="612" y="560"/>
                  </a:lnTo>
                  <a:lnTo>
                    <a:pt x="78" y="417"/>
                  </a:lnTo>
                  <a:cubicBezTo>
                    <a:pt x="39" y="300"/>
                    <a:pt x="13" y="183"/>
                    <a:pt x="0" y="79"/>
                  </a:cubicBezTo>
                  <a:close/>
                </a:path>
              </a:pathLst>
            </a:custGeom>
            <a:solidFill>
              <a:srgbClr val="B924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9"/>
            <p:cNvSpPr/>
            <p:nvPr/>
          </p:nvSpPr>
          <p:spPr>
            <a:xfrm>
              <a:off x="-218726" y="523142"/>
              <a:ext cx="474243" cy="252753"/>
            </a:xfrm>
            <a:custGeom>
              <a:avLst/>
              <a:gdLst/>
              <a:ahLst/>
              <a:cxnLst/>
              <a:rect l="l" t="t" r="r" b="b"/>
              <a:pathLst>
                <a:path w="3396" h="1810" extrusionOk="0">
                  <a:moveTo>
                    <a:pt x="3395" y="79"/>
                  </a:moveTo>
                  <a:cubicBezTo>
                    <a:pt x="2524" y="521"/>
                    <a:pt x="2212" y="118"/>
                    <a:pt x="1613" y="53"/>
                  </a:cubicBezTo>
                  <a:cubicBezTo>
                    <a:pt x="1158" y="1"/>
                    <a:pt x="976" y="53"/>
                    <a:pt x="404" y="105"/>
                  </a:cubicBezTo>
                  <a:cubicBezTo>
                    <a:pt x="0" y="183"/>
                    <a:pt x="65" y="847"/>
                    <a:pt x="260" y="794"/>
                  </a:cubicBezTo>
                  <a:cubicBezTo>
                    <a:pt x="885" y="391"/>
                    <a:pt x="1223" y="430"/>
                    <a:pt x="2030" y="625"/>
                  </a:cubicBezTo>
                  <a:cubicBezTo>
                    <a:pt x="2472" y="729"/>
                    <a:pt x="2472" y="1432"/>
                    <a:pt x="2979" y="1809"/>
                  </a:cubicBezTo>
                  <a:cubicBezTo>
                    <a:pt x="2992" y="1718"/>
                    <a:pt x="3005" y="1627"/>
                    <a:pt x="3031" y="1536"/>
                  </a:cubicBezTo>
                  <a:lnTo>
                    <a:pt x="2641" y="847"/>
                  </a:lnTo>
                  <a:lnTo>
                    <a:pt x="3161" y="1042"/>
                  </a:lnTo>
                  <a:cubicBezTo>
                    <a:pt x="3187" y="951"/>
                    <a:pt x="3213" y="847"/>
                    <a:pt x="3239" y="755"/>
                  </a:cubicBezTo>
                  <a:lnTo>
                    <a:pt x="2797" y="560"/>
                  </a:lnTo>
                  <a:lnTo>
                    <a:pt x="3330" y="417"/>
                  </a:lnTo>
                  <a:cubicBezTo>
                    <a:pt x="3356" y="300"/>
                    <a:pt x="3382" y="183"/>
                    <a:pt x="3395" y="79"/>
                  </a:cubicBezTo>
                  <a:close/>
                </a:path>
              </a:pathLst>
            </a:custGeom>
            <a:solidFill>
              <a:srgbClr val="B924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9"/>
            <p:cNvSpPr/>
            <p:nvPr/>
          </p:nvSpPr>
          <p:spPr>
            <a:xfrm>
              <a:off x="-1177959" y="9116"/>
              <a:ext cx="737758" cy="1133618"/>
            </a:xfrm>
            <a:custGeom>
              <a:avLst/>
              <a:gdLst/>
              <a:ahLst/>
              <a:cxnLst/>
              <a:rect l="l" t="t" r="r" b="b"/>
              <a:pathLst>
                <a:path w="5283" h="8118" extrusionOk="0">
                  <a:moveTo>
                    <a:pt x="3968" y="3682"/>
                  </a:moveTo>
                  <a:cubicBezTo>
                    <a:pt x="5282" y="3032"/>
                    <a:pt x="5269" y="820"/>
                    <a:pt x="3539" y="339"/>
                  </a:cubicBezTo>
                  <a:cubicBezTo>
                    <a:pt x="2342" y="1"/>
                    <a:pt x="1029" y="950"/>
                    <a:pt x="547" y="2095"/>
                  </a:cubicBezTo>
                  <a:cubicBezTo>
                    <a:pt x="157" y="2967"/>
                    <a:pt x="1" y="3760"/>
                    <a:pt x="66" y="4996"/>
                  </a:cubicBezTo>
                  <a:cubicBezTo>
                    <a:pt x="118" y="5815"/>
                    <a:pt x="547" y="6622"/>
                    <a:pt x="1068" y="7246"/>
                  </a:cubicBezTo>
                  <a:cubicBezTo>
                    <a:pt x="1718" y="8027"/>
                    <a:pt x="3565" y="8118"/>
                    <a:pt x="4242" y="7467"/>
                  </a:cubicBezTo>
                  <a:cubicBezTo>
                    <a:pt x="4918" y="6817"/>
                    <a:pt x="4866" y="5282"/>
                    <a:pt x="3838" y="4697"/>
                  </a:cubicBezTo>
                  <a:cubicBezTo>
                    <a:pt x="4021" y="4397"/>
                    <a:pt x="4073" y="4020"/>
                    <a:pt x="3968" y="3682"/>
                  </a:cubicBezTo>
                  <a:close/>
                </a:path>
              </a:pathLst>
            </a:custGeom>
            <a:gradFill>
              <a:gsLst>
                <a:gs pos="0">
                  <a:srgbClr val="751E04"/>
                </a:gs>
                <a:gs pos="100000">
                  <a:srgbClr val="380E0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9"/>
            <p:cNvSpPr/>
            <p:nvPr/>
          </p:nvSpPr>
          <p:spPr>
            <a:xfrm>
              <a:off x="-1170558" y="12747"/>
              <a:ext cx="639446" cy="1077342"/>
            </a:xfrm>
            <a:custGeom>
              <a:avLst/>
              <a:gdLst/>
              <a:ahLst/>
              <a:cxnLst/>
              <a:rect l="l" t="t" r="r" b="b"/>
              <a:pathLst>
                <a:path w="4579" h="7715" extrusionOk="0">
                  <a:moveTo>
                    <a:pt x="3434" y="300"/>
                  </a:moveTo>
                  <a:cubicBezTo>
                    <a:pt x="2250" y="1"/>
                    <a:pt x="976" y="950"/>
                    <a:pt x="494" y="2069"/>
                  </a:cubicBezTo>
                  <a:cubicBezTo>
                    <a:pt x="286" y="2524"/>
                    <a:pt x="156" y="3006"/>
                    <a:pt x="65" y="3500"/>
                  </a:cubicBezTo>
                  <a:cubicBezTo>
                    <a:pt x="65" y="3565"/>
                    <a:pt x="65" y="3591"/>
                    <a:pt x="52" y="3643"/>
                  </a:cubicBezTo>
                  <a:cubicBezTo>
                    <a:pt x="52" y="3708"/>
                    <a:pt x="39" y="3747"/>
                    <a:pt x="39" y="3812"/>
                  </a:cubicBezTo>
                  <a:cubicBezTo>
                    <a:pt x="0" y="4202"/>
                    <a:pt x="0" y="4593"/>
                    <a:pt x="26" y="4970"/>
                  </a:cubicBezTo>
                  <a:cubicBezTo>
                    <a:pt x="65" y="5789"/>
                    <a:pt x="494" y="6596"/>
                    <a:pt x="1015" y="7220"/>
                  </a:cubicBezTo>
                  <a:cubicBezTo>
                    <a:pt x="1106" y="7324"/>
                    <a:pt x="1197" y="7415"/>
                    <a:pt x="1314" y="7493"/>
                  </a:cubicBezTo>
                  <a:cubicBezTo>
                    <a:pt x="2120" y="7715"/>
                    <a:pt x="3109" y="7610"/>
                    <a:pt x="3564" y="7168"/>
                  </a:cubicBezTo>
                  <a:cubicBezTo>
                    <a:pt x="4254" y="6492"/>
                    <a:pt x="4189" y="4983"/>
                    <a:pt x="3161" y="4397"/>
                  </a:cubicBezTo>
                  <a:cubicBezTo>
                    <a:pt x="3343" y="4098"/>
                    <a:pt x="3395" y="3721"/>
                    <a:pt x="3291" y="3383"/>
                  </a:cubicBezTo>
                  <a:cubicBezTo>
                    <a:pt x="4436" y="2810"/>
                    <a:pt x="4579" y="1054"/>
                    <a:pt x="3434" y="300"/>
                  </a:cubicBezTo>
                  <a:close/>
                </a:path>
              </a:pathLst>
            </a:custGeom>
            <a:gradFill>
              <a:gsLst>
                <a:gs pos="0">
                  <a:srgbClr val="A63B1B"/>
                </a:gs>
                <a:gs pos="100000">
                  <a:srgbClr val="641F0A"/>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9"/>
            <p:cNvSpPr/>
            <p:nvPr/>
          </p:nvSpPr>
          <p:spPr>
            <a:xfrm>
              <a:off x="-1105203" y="56315"/>
              <a:ext cx="476058" cy="968421"/>
            </a:xfrm>
            <a:custGeom>
              <a:avLst/>
              <a:gdLst/>
              <a:ahLst/>
              <a:cxnLst/>
              <a:rect l="l" t="t" r="r" b="b"/>
              <a:pathLst>
                <a:path w="3409" h="6935" extrusionOk="0">
                  <a:moveTo>
                    <a:pt x="2615" y="313"/>
                  </a:moveTo>
                  <a:cubicBezTo>
                    <a:pt x="1743" y="1"/>
                    <a:pt x="937" y="859"/>
                    <a:pt x="651" y="1380"/>
                  </a:cubicBezTo>
                  <a:cubicBezTo>
                    <a:pt x="300" y="2056"/>
                    <a:pt x="104" y="2798"/>
                    <a:pt x="65" y="3552"/>
                  </a:cubicBezTo>
                  <a:cubicBezTo>
                    <a:pt x="65" y="4502"/>
                    <a:pt x="0" y="5230"/>
                    <a:pt x="599" y="6089"/>
                  </a:cubicBezTo>
                  <a:cubicBezTo>
                    <a:pt x="1184" y="6934"/>
                    <a:pt x="1418" y="5685"/>
                    <a:pt x="1418" y="5191"/>
                  </a:cubicBezTo>
                  <a:cubicBezTo>
                    <a:pt x="1418" y="3565"/>
                    <a:pt x="1067" y="2980"/>
                    <a:pt x="2498" y="1926"/>
                  </a:cubicBezTo>
                  <a:cubicBezTo>
                    <a:pt x="3031" y="1536"/>
                    <a:pt x="3408" y="599"/>
                    <a:pt x="2615" y="313"/>
                  </a:cubicBezTo>
                  <a:close/>
                </a:path>
              </a:pathLst>
            </a:custGeom>
            <a:gradFill>
              <a:gsLst>
                <a:gs pos="0">
                  <a:srgbClr val="FD655C"/>
                </a:gs>
                <a:gs pos="100000">
                  <a:srgbClr val="9C2D2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9"/>
            <p:cNvSpPr/>
            <p:nvPr/>
          </p:nvSpPr>
          <p:spPr>
            <a:xfrm>
              <a:off x="-805521" y="666695"/>
              <a:ext cx="196344" cy="239906"/>
            </a:xfrm>
            <a:custGeom>
              <a:avLst/>
              <a:gdLst/>
              <a:ahLst/>
              <a:cxnLst/>
              <a:rect l="l" t="t" r="r" b="b"/>
              <a:pathLst>
                <a:path w="1406" h="1718" extrusionOk="0">
                  <a:moveTo>
                    <a:pt x="1236" y="1"/>
                  </a:moveTo>
                  <a:cubicBezTo>
                    <a:pt x="1002" y="209"/>
                    <a:pt x="833" y="469"/>
                    <a:pt x="729" y="768"/>
                  </a:cubicBezTo>
                  <a:cubicBezTo>
                    <a:pt x="560" y="1132"/>
                    <a:pt x="287" y="1288"/>
                    <a:pt x="53" y="1640"/>
                  </a:cubicBezTo>
                  <a:cubicBezTo>
                    <a:pt x="1" y="1718"/>
                    <a:pt x="508" y="1406"/>
                    <a:pt x="586" y="1314"/>
                  </a:cubicBezTo>
                  <a:cubicBezTo>
                    <a:pt x="807" y="1028"/>
                    <a:pt x="911" y="807"/>
                    <a:pt x="1132" y="534"/>
                  </a:cubicBezTo>
                  <a:cubicBezTo>
                    <a:pt x="1236" y="417"/>
                    <a:pt x="1328" y="222"/>
                    <a:pt x="1406" y="157"/>
                  </a:cubicBezTo>
                  <a:cubicBezTo>
                    <a:pt x="1341" y="92"/>
                    <a:pt x="1262" y="157"/>
                    <a:pt x="1171" y="118"/>
                  </a:cubicBezTo>
                  <a:cubicBezTo>
                    <a:pt x="1197" y="79"/>
                    <a:pt x="1210" y="27"/>
                    <a:pt x="1236" y="1"/>
                  </a:cubicBezTo>
                  <a:close/>
                </a:path>
              </a:pathLst>
            </a:custGeom>
            <a:solidFill>
              <a:srgbClr val="B64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9"/>
            <p:cNvSpPr/>
            <p:nvPr/>
          </p:nvSpPr>
          <p:spPr>
            <a:xfrm>
              <a:off x="-999909" y="461420"/>
              <a:ext cx="410703" cy="83786"/>
            </a:xfrm>
            <a:custGeom>
              <a:avLst/>
              <a:gdLst/>
              <a:ahLst/>
              <a:cxnLst/>
              <a:rect l="l" t="t" r="r" b="b"/>
              <a:pathLst>
                <a:path w="2941" h="600" extrusionOk="0">
                  <a:moveTo>
                    <a:pt x="2889" y="248"/>
                  </a:moveTo>
                  <a:cubicBezTo>
                    <a:pt x="2589" y="1"/>
                    <a:pt x="2941" y="300"/>
                    <a:pt x="2680" y="300"/>
                  </a:cubicBezTo>
                  <a:cubicBezTo>
                    <a:pt x="2225" y="300"/>
                    <a:pt x="1640" y="144"/>
                    <a:pt x="1224" y="300"/>
                  </a:cubicBezTo>
                  <a:cubicBezTo>
                    <a:pt x="833" y="456"/>
                    <a:pt x="573" y="27"/>
                    <a:pt x="196" y="170"/>
                  </a:cubicBezTo>
                  <a:cubicBezTo>
                    <a:pt x="1" y="248"/>
                    <a:pt x="131" y="222"/>
                    <a:pt x="274" y="222"/>
                  </a:cubicBezTo>
                  <a:cubicBezTo>
                    <a:pt x="469" y="222"/>
                    <a:pt x="820" y="404"/>
                    <a:pt x="1015" y="469"/>
                  </a:cubicBezTo>
                  <a:cubicBezTo>
                    <a:pt x="1354" y="599"/>
                    <a:pt x="1952" y="326"/>
                    <a:pt x="2342" y="456"/>
                  </a:cubicBezTo>
                  <a:cubicBezTo>
                    <a:pt x="2485" y="495"/>
                    <a:pt x="2264" y="456"/>
                    <a:pt x="2433" y="456"/>
                  </a:cubicBezTo>
                  <a:cubicBezTo>
                    <a:pt x="2433" y="443"/>
                    <a:pt x="2563" y="482"/>
                    <a:pt x="2550" y="482"/>
                  </a:cubicBezTo>
                  <a:cubicBezTo>
                    <a:pt x="2654" y="443"/>
                    <a:pt x="2733" y="417"/>
                    <a:pt x="2824" y="365"/>
                  </a:cubicBezTo>
                  <a:cubicBezTo>
                    <a:pt x="2824" y="365"/>
                    <a:pt x="2889" y="248"/>
                    <a:pt x="2889" y="248"/>
                  </a:cubicBezTo>
                  <a:close/>
                </a:path>
              </a:pathLst>
            </a:custGeom>
            <a:solidFill>
              <a:srgbClr val="B64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9"/>
            <p:cNvSpPr/>
            <p:nvPr/>
          </p:nvSpPr>
          <p:spPr>
            <a:xfrm>
              <a:off x="-1165111" y="423297"/>
              <a:ext cx="234468" cy="120093"/>
            </a:xfrm>
            <a:custGeom>
              <a:avLst/>
              <a:gdLst/>
              <a:ahLst/>
              <a:cxnLst/>
              <a:rect l="l" t="t" r="r" b="b"/>
              <a:pathLst>
                <a:path w="1679" h="860" extrusionOk="0">
                  <a:moveTo>
                    <a:pt x="0" y="859"/>
                  </a:moveTo>
                  <a:lnTo>
                    <a:pt x="182" y="729"/>
                  </a:lnTo>
                  <a:cubicBezTo>
                    <a:pt x="429" y="534"/>
                    <a:pt x="742" y="313"/>
                    <a:pt x="963" y="131"/>
                  </a:cubicBezTo>
                  <a:cubicBezTo>
                    <a:pt x="1132" y="1"/>
                    <a:pt x="1678" y="79"/>
                    <a:pt x="1392" y="66"/>
                  </a:cubicBezTo>
                  <a:cubicBezTo>
                    <a:pt x="898" y="27"/>
                    <a:pt x="702" y="157"/>
                    <a:pt x="377" y="443"/>
                  </a:cubicBezTo>
                  <a:cubicBezTo>
                    <a:pt x="273" y="521"/>
                    <a:pt x="156" y="599"/>
                    <a:pt x="26" y="651"/>
                  </a:cubicBezTo>
                  <a:cubicBezTo>
                    <a:pt x="13" y="716"/>
                    <a:pt x="13" y="794"/>
                    <a:pt x="0" y="859"/>
                  </a:cubicBezTo>
                  <a:close/>
                </a:path>
              </a:pathLst>
            </a:custGeom>
            <a:solidFill>
              <a:srgbClr val="B64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9"/>
            <p:cNvSpPr/>
            <p:nvPr/>
          </p:nvSpPr>
          <p:spPr>
            <a:xfrm>
              <a:off x="-1034402" y="223468"/>
              <a:ext cx="496028" cy="319921"/>
            </a:xfrm>
            <a:custGeom>
              <a:avLst/>
              <a:gdLst/>
              <a:ahLst/>
              <a:cxnLst/>
              <a:rect l="l" t="t" r="r" b="b"/>
              <a:pathLst>
                <a:path w="3552" h="2291" extrusionOk="0">
                  <a:moveTo>
                    <a:pt x="1" y="53"/>
                  </a:moveTo>
                  <a:cubicBezTo>
                    <a:pt x="274" y="105"/>
                    <a:pt x="482" y="1"/>
                    <a:pt x="677" y="170"/>
                  </a:cubicBezTo>
                  <a:cubicBezTo>
                    <a:pt x="950" y="417"/>
                    <a:pt x="1249" y="651"/>
                    <a:pt x="1562" y="859"/>
                  </a:cubicBezTo>
                  <a:cubicBezTo>
                    <a:pt x="1887" y="1080"/>
                    <a:pt x="2407" y="2277"/>
                    <a:pt x="3045" y="1874"/>
                  </a:cubicBezTo>
                  <a:cubicBezTo>
                    <a:pt x="3136" y="1809"/>
                    <a:pt x="3409" y="1614"/>
                    <a:pt x="3552" y="1536"/>
                  </a:cubicBezTo>
                  <a:cubicBezTo>
                    <a:pt x="3396" y="1822"/>
                    <a:pt x="3149" y="2069"/>
                    <a:pt x="2849" y="2225"/>
                  </a:cubicBezTo>
                  <a:cubicBezTo>
                    <a:pt x="2862" y="2290"/>
                    <a:pt x="2862" y="2134"/>
                    <a:pt x="2875" y="2199"/>
                  </a:cubicBezTo>
                  <a:cubicBezTo>
                    <a:pt x="2251" y="2043"/>
                    <a:pt x="1705" y="1458"/>
                    <a:pt x="1471" y="1041"/>
                  </a:cubicBezTo>
                  <a:cubicBezTo>
                    <a:pt x="1366" y="859"/>
                    <a:pt x="963" y="586"/>
                    <a:pt x="781" y="469"/>
                  </a:cubicBezTo>
                  <a:cubicBezTo>
                    <a:pt x="690" y="404"/>
                    <a:pt x="547" y="209"/>
                    <a:pt x="443" y="196"/>
                  </a:cubicBezTo>
                  <a:cubicBezTo>
                    <a:pt x="287" y="170"/>
                    <a:pt x="144" y="118"/>
                    <a:pt x="1" y="53"/>
                  </a:cubicBezTo>
                  <a:close/>
                </a:path>
              </a:pathLst>
            </a:custGeom>
            <a:solidFill>
              <a:srgbClr val="B64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9"/>
            <p:cNvSpPr/>
            <p:nvPr/>
          </p:nvSpPr>
          <p:spPr>
            <a:xfrm>
              <a:off x="-1161481" y="741124"/>
              <a:ext cx="343393" cy="45663"/>
            </a:xfrm>
            <a:custGeom>
              <a:avLst/>
              <a:gdLst/>
              <a:ahLst/>
              <a:cxnLst/>
              <a:rect l="l" t="t" r="r" b="b"/>
              <a:pathLst>
                <a:path w="2459" h="327" extrusionOk="0">
                  <a:moveTo>
                    <a:pt x="0" y="131"/>
                  </a:moveTo>
                  <a:cubicBezTo>
                    <a:pt x="312" y="40"/>
                    <a:pt x="637" y="1"/>
                    <a:pt x="950" y="14"/>
                  </a:cubicBezTo>
                  <a:cubicBezTo>
                    <a:pt x="1301" y="14"/>
                    <a:pt x="1600" y="157"/>
                    <a:pt x="1925" y="118"/>
                  </a:cubicBezTo>
                  <a:cubicBezTo>
                    <a:pt x="2459" y="53"/>
                    <a:pt x="1834" y="170"/>
                    <a:pt x="1652" y="170"/>
                  </a:cubicBezTo>
                  <a:lnTo>
                    <a:pt x="377" y="170"/>
                  </a:lnTo>
                  <a:cubicBezTo>
                    <a:pt x="247" y="183"/>
                    <a:pt x="143" y="235"/>
                    <a:pt x="52" y="326"/>
                  </a:cubicBezTo>
                  <a:cubicBezTo>
                    <a:pt x="26" y="261"/>
                    <a:pt x="13" y="196"/>
                    <a:pt x="0" y="131"/>
                  </a:cubicBezTo>
                  <a:close/>
                </a:path>
              </a:pathLst>
            </a:custGeom>
            <a:solidFill>
              <a:srgbClr val="A73F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9"/>
            <p:cNvSpPr/>
            <p:nvPr/>
          </p:nvSpPr>
          <p:spPr>
            <a:xfrm>
              <a:off x="-1058002" y="886493"/>
              <a:ext cx="265330" cy="136431"/>
            </a:xfrm>
            <a:custGeom>
              <a:avLst/>
              <a:gdLst/>
              <a:ahLst/>
              <a:cxnLst/>
              <a:rect l="l" t="t" r="r" b="b"/>
              <a:pathLst>
                <a:path w="1900" h="977" extrusionOk="0">
                  <a:moveTo>
                    <a:pt x="1" y="716"/>
                  </a:moveTo>
                  <a:cubicBezTo>
                    <a:pt x="339" y="781"/>
                    <a:pt x="677" y="794"/>
                    <a:pt x="976" y="625"/>
                  </a:cubicBezTo>
                  <a:cubicBezTo>
                    <a:pt x="1223" y="508"/>
                    <a:pt x="1444" y="365"/>
                    <a:pt x="1666" y="209"/>
                  </a:cubicBezTo>
                  <a:cubicBezTo>
                    <a:pt x="1900" y="1"/>
                    <a:pt x="1496" y="430"/>
                    <a:pt x="1379" y="508"/>
                  </a:cubicBezTo>
                  <a:cubicBezTo>
                    <a:pt x="1028" y="716"/>
                    <a:pt x="911" y="846"/>
                    <a:pt x="469" y="924"/>
                  </a:cubicBezTo>
                  <a:cubicBezTo>
                    <a:pt x="378" y="937"/>
                    <a:pt x="287" y="963"/>
                    <a:pt x="196" y="976"/>
                  </a:cubicBezTo>
                  <a:cubicBezTo>
                    <a:pt x="131" y="885"/>
                    <a:pt x="66" y="794"/>
                    <a:pt x="1" y="716"/>
                  </a:cubicBezTo>
                  <a:close/>
                </a:path>
              </a:pathLst>
            </a:custGeom>
            <a:solidFill>
              <a:srgbClr val="B64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9"/>
            <p:cNvSpPr/>
            <p:nvPr/>
          </p:nvSpPr>
          <p:spPr>
            <a:xfrm>
              <a:off x="-818229" y="121808"/>
              <a:ext cx="318117" cy="381503"/>
            </a:xfrm>
            <a:custGeom>
              <a:avLst/>
              <a:gdLst/>
              <a:ahLst/>
              <a:cxnLst/>
              <a:rect l="l" t="t" r="r" b="b"/>
              <a:pathLst>
                <a:path w="2278" h="2732" extrusionOk="0">
                  <a:moveTo>
                    <a:pt x="1" y="13"/>
                  </a:moveTo>
                  <a:cubicBezTo>
                    <a:pt x="417" y="143"/>
                    <a:pt x="287" y="560"/>
                    <a:pt x="417" y="885"/>
                  </a:cubicBezTo>
                  <a:cubicBezTo>
                    <a:pt x="586" y="1314"/>
                    <a:pt x="1822" y="1249"/>
                    <a:pt x="1406" y="1938"/>
                  </a:cubicBezTo>
                  <a:cubicBezTo>
                    <a:pt x="1275" y="2147"/>
                    <a:pt x="1106" y="2316"/>
                    <a:pt x="898" y="2446"/>
                  </a:cubicBezTo>
                  <a:cubicBezTo>
                    <a:pt x="677" y="2602"/>
                    <a:pt x="1002" y="2732"/>
                    <a:pt x="1041" y="2680"/>
                  </a:cubicBezTo>
                  <a:cubicBezTo>
                    <a:pt x="1223" y="2394"/>
                    <a:pt x="2277" y="1210"/>
                    <a:pt x="1184" y="1106"/>
                  </a:cubicBezTo>
                  <a:cubicBezTo>
                    <a:pt x="781" y="1067"/>
                    <a:pt x="456" y="989"/>
                    <a:pt x="456" y="573"/>
                  </a:cubicBezTo>
                  <a:cubicBezTo>
                    <a:pt x="456" y="273"/>
                    <a:pt x="287" y="0"/>
                    <a:pt x="1" y="13"/>
                  </a:cubicBezTo>
                  <a:close/>
                </a:path>
              </a:pathLst>
            </a:custGeom>
            <a:solidFill>
              <a:srgbClr val="B64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9"/>
            <p:cNvSpPr/>
            <p:nvPr/>
          </p:nvSpPr>
          <p:spPr>
            <a:xfrm>
              <a:off x="-1034402" y="219837"/>
              <a:ext cx="508736" cy="332628"/>
            </a:xfrm>
            <a:custGeom>
              <a:avLst/>
              <a:gdLst/>
              <a:ahLst/>
              <a:cxnLst/>
              <a:rect l="l" t="t" r="r" b="b"/>
              <a:pathLst>
                <a:path w="3643" h="2382" extrusionOk="0">
                  <a:moveTo>
                    <a:pt x="1" y="79"/>
                  </a:moveTo>
                  <a:cubicBezTo>
                    <a:pt x="274" y="131"/>
                    <a:pt x="508" y="1"/>
                    <a:pt x="690" y="170"/>
                  </a:cubicBezTo>
                  <a:cubicBezTo>
                    <a:pt x="976" y="404"/>
                    <a:pt x="1275" y="638"/>
                    <a:pt x="1588" y="846"/>
                  </a:cubicBezTo>
                  <a:cubicBezTo>
                    <a:pt x="1913" y="1080"/>
                    <a:pt x="2498" y="2225"/>
                    <a:pt x="3136" y="1822"/>
                  </a:cubicBezTo>
                  <a:cubicBezTo>
                    <a:pt x="3227" y="1770"/>
                    <a:pt x="3487" y="1575"/>
                    <a:pt x="3643" y="1484"/>
                  </a:cubicBezTo>
                  <a:cubicBezTo>
                    <a:pt x="3487" y="1783"/>
                    <a:pt x="3240" y="2030"/>
                    <a:pt x="2940" y="2173"/>
                  </a:cubicBezTo>
                  <a:cubicBezTo>
                    <a:pt x="2954" y="2238"/>
                    <a:pt x="2967" y="2316"/>
                    <a:pt x="2980" y="2381"/>
                  </a:cubicBezTo>
                  <a:cubicBezTo>
                    <a:pt x="2355" y="2225"/>
                    <a:pt x="1731" y="1445"/>
                    <a:pt x="1497" y="1041"/>
                  </a:cubicBezTo>
                  <a:cubicBezTo>
                    <a:pt x="1393" y="859"/>
                    <a:pt x="989" y="586"/>
                    <a:pt x="807" y="469"/>
                  </a:cubicBezTo>
                  <a:cubicBezTo>
                    <a:pt x="703" y="404"/>
                    <a:pt x="573" y="209"/>
                    <a:pt x="469" y="196"/>
                  </a:cubicBezTo>
                  <a:cubicBezTo>
                    <a:pt x="300" y="183"/>
                    <a:pt x="144" y="131"/>
                    <a:pt x="1" y="79"/>
                  </a:cubicBezTo>
                  <a:close/>
                </a:path>
              </a:pathLst>
            </a:custGeom>
            <a:gradFill>
              <a:gsLst>
                <a:gs pos="0">
                  <a:srgbClr val="751E04"/>
                </a:gs>
                <a:gs pos="100000">
                  <a:srgbClr val="380E0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9"/>
            <p:cNvSpPr/>
            <p:nvPr/>
          </p:nvSpPr>
          <p:spPr>
            <a:xfrm>
              <a:off x="-805521" y="648541"/>
              <a:ext cx="196344" cy="258059"/>
            </a:xfrm>
            <a:custGeom>
              <a:avLst/>
              <a:gdLst/>
              <a:ahLst/>
              <a:cxnLst/>
              <a:rect l="l" t="t" r="r" b="b"/>
              <a:pathLst>
                <a:path w="1406" h="1848" extrusionOk="0">
                  <a:moveTo>
                    <a:pt x="1223" y="1"/>
                  </a:moveTo>
                  <a:cubicBezTo>
                    <a:pt x="1002" y="209"/>
                    <a:pt x="833" y="469"/>
                    <a:pt x="729" y="768"/>
                  </a:cubicBezTo>
                  <a:cubicBezTo>
                    <a:pt x="560" y="1145"/>
                    <a:pt x="287" y="1418"/>
                    <a:pt x="53" y="1770"/>
                  </a:cubicBezTo>
                  <a:cubicBezTo>
                    <a:pt x="1" y="1848"/>
                    <a:pt x="430" y="1536"/>
                    <a:pt x="495" y="1444"/>
                  </a:cubicBezTo>
                  <a:cubicBezTo>
                    <a:pt x="716" y="1158"/>
                    <a:pt x="898" y="820"/>
                    <a:pt x="1132" y="547"/>
                  </a:cubicBezTo>
                  <a:cubicBezTo>
                    <a:pt x="1223" y="456"/>
                    <a:pt x="1301" y="365"/>
                    <a:pt x="1406" y="287"/>
                  </a:cubicBezTo>
                  <a:cubicBezTo>
                    <a:pt x="1328" y="222"/>
                    <a:pt x="1249" y="170"/>
                    <a:pt x="1171" y="118"/>
                  </a:cubicBezTo>
                  <a:cubicBezTo>
                    <a:pt x="1197" y="79"/>
                    <a:pt x="1210" y="40"/>
                    <a:pt x="1223" y="1"/>
                  </a:cubicBezTo>
                  <a:close/>
                </a:path>
              </a:pathLst>
            </a:custGeom>
            <a:gradFill>
              <a:gsLst>
                <a:gs pos="0">
                  <a:srgbClr val="751E04"/>
                </a:gs>
                <a:gs pos="100000">
                  <a:srgbClr val="380E0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9"/>
            <p:cNvSpPr/>
            <p:nvPr/>
          </p:nvSpPr>
          <p:spPr>
            <a:xfrm>
              <a:off x="-998094" y="457789"/>
              <a:ext cx="410703" cy="74709"/>
            </a:xfrm>
            <a:custGeom>
              <a:avLst/>
              <a:gdLst/>
              <a:ahLst/>
              <a:cxnLst/>
              <a:rect l="l" t="t" r="r" b="b"/>
              <a:pathLst>
                <a:path w="2941" h="535" extrusionOk="0">
                  <a:moveTo>
                    <a:pt x="2915" y="313"/>
                  </a:moveTo>
                  <a:cubicBezTo>
                    <a:pt x="2615" y="53"/>
                    <a:pt x="2941" y="274"/>
                    <a:pt x="2680" y="274"/>
                  </a:cubicBezTo>
                  <a:cubicBezTo>
                    <a:pt x="2225" y="274"/>
                    <a:pt x="1640" y="105"/>
                    <a:pt x="1224" y="274"/>
                  </a:cubicBezTo>
                  <a:cubicBezTo>
                    <a:pt x="833" y="417"/>
                    <a:pt x="573" y="1"/>
                    <a:pt x="196" y="144"/>
                  </a:cubicBezTo>
                  <a:cubicBezTo>
                    <a:pt x="1" y="222"/>
                    <a:pt x="131" y="183"/>
                    <a:pt x="274" y="183"/>
                  </a:cubicBezTo>
                  <a:cubicBezTo>
                    <a:pt x="469" y="183"/>
                    <a:pt x="703" y="352"/>
                    <a:pt x="898" y="417"/>
                  </a:cubicBezTo>
                  <a:cubicBezTo>
                    <a:pt x="1250" y="534"/>
                    <a:pt x="1692" y="261"/>
                    <a:pt x="2082" y="391"/>
                  </a:cubicBezTo>
                  <a:cubicBezTo>
                    <a:pt x="2277" y="456"/>
                    <a:pt x="2485" y="482"/>
                    <a:pt x="2680" y="495"/>
                  </a:cubicBezTo>
                  <a:lnTo>
                    <a:pt x="2680" y="469"/>
                  </a:lnTo>
                  <a:cubicBezTo>
                    <a:pt x="2772" y="417"/>
                    <a:pt x="2850" y="365"/>
                    <a:pt x="2941" y="300"/>
                  </a:cubicBezTo>
                  <a:close/>
                </a:path>
              </a:pathLst>
            </a:custGeom>
            <a:gradFill>
              <a:gsLst>
                <a:gs pos="0">
                  <a:srgbClr val="751E04"/>
                </a:gs>
                <a:gs pos="100000">
                  <a:srgbClr val="380E0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9"/>
            <p:cNvSpPr/>
            <p:nvPr/>
          </p:nvSpPr>
          <p:spPr>
            <a:xfrm>
              <a:off x="-1165111" y="419666"/>
              <a:ext cx="234468" cy="112831"/>
            </a:xfrm>
            <a:custGeom>
              <a:avLst/>
              <a:gdLst/>
              <a:ahLst/>
              <a:cxnLst/>
              <a:rect l="l" t="t" r="r" b="b"/>
              <a:pathLst>
                <a:path w="1679" h="808" extrusionOk="0">
                  <a:moveTo>
                    <a:pt x="0" y="807"/>
                  </a:moveTo>
                  <a:cubicBezTo>
                    <a:pt x="65" y="755"/>
                    <a:pt x="117" y="716"/>
                    <a:pt x="182" y="677"/>
                  </a:cubicBezTo>
                  <a:cubicBezTo>
                    <a:pt x="429" y="495"/>
                    <a:pt x="742" y="300"/>
                    <a:pt x="963" y="131"/>
                  </a:cubicBezTo>
                  <a:cubicBezTo>
                    <a:pt x="1132" y="1"/>
                    <a:pt x="1678" y="118"/>
                    <a:pt x="1392" y="79"/>
                  </a:cubicBezTo>
                  <a:cubicBezTo>
                    <a:pt x="898" y="14"/>
                    <a:pt x="702" y="131"/>
                    <a:pt x="377" y="404"/>
                  </a:cubicBezTo>
                  <a:cubicBezTo>
                    <a:pt x="273" y="482"/>
                    <a:pt x="156" y="547"/>
                    <a:pt x="26" y="599"/>
                  </a:cubicBezTo>
                  <a:cubicBezTo>
                    <a:pt x="13" y="664"/>
                    <a:pt x="13" y="729"/>
                    <a:pt x="0" y="807"/>
                  </a:cubicBezTo>
                  <a:close/>
                </a:path>
              </a:pathLst>
            </a:custGeom>
            <a:gradFill>
              <a:gsLst>
                <a:gs pos="0">
                  <a:srgbClr val="751E04"/>
                </a:gs>
                <a:gs pos="100000">
                  <a:srgbClr val="380E0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9"/>
            <p:cNvSpPr/>
            <p:nvPr/>
          </p:nvSpPr>
          <p:spPr>
            <a:xfrm>
              <a:off x="-1163296" y="710263"/>
              <a:ext cx="483320" cy="71078"/>
            </a:xfrm>
            <a:custGeom>
              <a:avLst/>
              <a:gdLst/>
              <a:ahLst/>
              <a:cxnLst/>
              <a:rect l="l" t="t" r="r" b="b"/>
              <a:pathLst>
                <a:path w="3461" h="509" extrusionOk="0">
                  <a:moveTo>
                    <a:pt x="0" y="313"/>
                  </a:moveTo>
                  <a:cubicBezTo>
                    <a:pt x="312" y="222"/>
                    <a:pt x="637" y="183"/>
                    <a:pt x="963" y="196"/>
                  </a:cubicBezTo>
                  <a:cubicBezTo>
                    <a:pt x="1301" y="196"/>
                    <a:pt x="2511" y="183"/>
                    <a:pt x="2940" y="92"/>
                  </a:cubicBezTo>
                  <a:cubicBezTo>
                    <a:pt x="3460" y="1"/>
                    <a:pt x="2120" y="339"/>
                    <a:pt x="1938" y="339"/>
                  </a:cubicBezTo>
                  <a:lnTo>
                    <a:pt x="377" y="352"/>
                  </a:lnTo>
                  <a:cubicBezTo>
                    <a:pt x="247" y="365"/>
                    <a:pt x="130" y="417"/>
                    <a:pt x="52" y="508"/>
                  </a:cubicBezTo>
                  <a:cubicBezTo>
                    <a:pt x="26" y="443"/>
                    <a:pt x="13" y="378"/>
                    <a:pt x="0" y="313"/>
                  </a:cubicBezTo>
                  <a:close/>
                </a:path>
              </a:pathLst>
            </a:custGeom>
            <a:gradFill>
              <a:gsLst>
                <a:gs pos="0">
                  <a:srgbClr val="751E04"/>
                </a:gs>
                <a:gs pos="100000">
                  <a:srgbClr val="380E0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9"/>
            <p:cNvSpPr/>
            <p:nvPr/>
          </p:nvSpPr>
          <p:spPr>
            <a:xfrm>
              <a:off x="-1061633" y="884677"/>
              <a:ext cx="268961" cy="130985"/>
            </a:xfrm>
            <a:custGeom>
              <a:avLst/>
              <a:gdLst/>
              <a:ahLst/>
              <a:cxnLst/>
              <a:rect l="l" t="t" r="r" b="b"/>
              <a:pathLst>
                <a:path w="1926" h="938" extrusionOk="0">
                  <a:moveTo>
                    <a:pt x="1" y="690"/>
                  </a:moveTo>
                  <a:cubicBezTo>
                    <a:pt x="339" y="742"/>
                    <a:pt x="677" y="768"/>
                    <a:pt x="976" y="599"/>
                  </a:cubicBezTo>
                  <a:cubicBezTo>
                    <a:pt x="1223" y="482"/>
                    <a:pt x="1457" y="352"/>
                    <a:pt x="1692" y="196"/>
                  </a:cubicBezTo>
                  <a:cubicBezTo>
                    <a:pt x="1926" y="1"/>
                    <a:pt x="1496" y="404"/>
                    <a:pt x="1379" y="469"/>
                  </a:cubicBezTo>
                  <a:cubicBezTo>
                    <a:pt x="1028" y="690"/>
                    <a:pt x="911" y="820"/>
                    <a:pt x="469" y="885"/>
                  </a:cubicBezTo>
                  <a:cubicBezTo>
                    <a:pt x="378" y="911"/>
                    <a:pt x="287" y="924"/>
                    <a:pt x="196" y="937"/>
                  </a:cubicBezTo>
                  <a:cubicBezTo>
                    <a:pt x="131" y="859"/>
                    <a:pt x="66" y="781"/>
                    <a:pt x="1" y="690"/>
                  </a:cubicBezTo>
                  <a:close/>
                </a:path>
              </a:pathLst>
            </a:custGeom>
            <a:gradFill>
              <a:gsLst>
                <a:gs pos="0">
                  <a:srgbClr val="751E04"/>
                </a:gs>
                <a:gs pos="100000">
                  <a:srgbClr val="380E0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9"/>
            <p:cNvSpPr/>
            <p:nvPr/>
          </p:nvSpPr>
          <p:spPr>
            <a:xfrm>
              <a:off x="-818229" y="123623"/>
              <a:ext cx="318117" cy="379688"/>
            </a:xfrm>
            <a:custGeom>
              <a:avLst/>
              <a:gdLst/>
              <a:ahLst/>
              <a:cxnLst/>
              <a:rect l="l" t="t" r="r" b="b"/>
              <a:pathLst>
                <a:path w="2278" h="2719" extrusionOk="0">
                  <a:moveTo>
                    <a:pt x="1" y="0"/>
                  </a:moveTo>
                  <a:cubicBezTo>
                    <a:pt x="391" y="130"/>
                    <a:pt x="365" y="547"/>
                    <a:pt x="495" y="872"/>
                  </a:cubicBezTo>
                  <a:cubicBezTo>
                    <a:pt x="651" y="1301"/>
                    <a:pt x="1991" y="1236"/>
                    <a:pt x="1445" y="1925"/>
                  </a:cubicBezTo>
                  <a:cubicBezTo>
                    <a:pt x="1301" y="2107"/>
                    <a:pt x="1132" y="2251"/>
                    <a:pt x="950" y="2381"/>
                  </a:cubicBezTo>
                  <a:cubicBezTo>
                    <a:pt x="729" y="2524"/>
                    <a:pt x="1054" y="2719"/>
                    <a:pt x="1093" y="2667"/>
                  </a:cubicBezTo>
                  <a:cubicBezTo>
                    <a:pt x="1262" y="2381"/>
                    <a:pt x="2277" y="1197"/>
                    <a:pt x="1223" y="1093"/>
                  </a:cubicBezTo>
                  <a:cubicBezTo>
                    <a:pt x="833" y="1054"/>
                    <a:pt x="521" y="976"/>
                    <a:pt x="521" y="560"/>
                  </a:cubicBezTo>
                  <a:cubicBezTo>
                    <a:pt x="521" y="260"/>
                    <a:pt x="300" y="13"/>
                    <a:pt x="1" y="0"/>
                  </a:cubicBezTo>
                  <a:close/>
                </a:path>
              </a:pathLst>
            </a:custGeom>
            <a:gradFill>
              <a:gsLst>
                <a:gs pos="0">
                  <a:srgbClr val="751E04"/>
                </a:gs>
                <a:gs pos="100000">
                  <a:srgbClr val="380E0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9"/>
            <p:cNvSpPr/>
            <p:nvPr/>
          </p:nvSpPr>
          <p:spPr>
            <a:xfrm>
              <a:off x="-767398" y="190791"/>
              <a:ext cx="219945" cy="34631"/>
            </a:xfrm>
            <a:custGeom>
              <a:avLst/>
              <a:gdLst/>
              <a:ahLst/>
              <a:cxnLst/>
              <a:rect l="l" t="t" r="r" b="b"/>
              <a:pathLst>
                <a:path w="1575" h="248" extrusionOk="0">
                  <a:moveTo>
                    <a:pt x="196" y="248"/>
                  </a:moveTo>
                  <a:cubicBezTo>
                    <a:pt x="183" y="92"/>
                    <a:pt x="716" y="66"/>
                    <a:pt x="898" y="66"/>
                  </a:cubicBezTo>
                  <a:cubicBezTo>
                    <a:pt x="1094" y="66"/>
                    <a:pt x="1302" y="105"/>
                    <a:pt x="1497" y="170"/>
                  </a:cubicBezTo>
                  <a:cubicBezTo>
                    <a:pt x="1575" y="209"/>
                    <a:pt x="1406" y="131"/>
                    <a:pt x="1393" y="118"/>
                  </a:cubicBezTo>
                  <a:cubicBezTo>
                    <a:pt x="1250" y="0"/>
                    <a:pt x="846" y="13"/>
                    <a:pt x="625" y="13"/>
                  </a:cubicBezTo>
                  <a:cubicBezTo>
                    <a:pt x="495" y="0"/>
                    <a:pt x="365" y="13"/>
                    <a:pt x="248" y="39"/>
                  </a:cubicBezTo>
                  <a:cubicBezTo>
                    <a:pt x="196" y="66"/>
                    <a:pt x="1" y="248"/>
                    <a:pt x="196" y="248"/>
                  </a:cubicBezTo>
                  <a:close/>
                </a:path>
              </a:pathLst>
            </a:custGeom>
            <a:solidFill>
              <a:srgbClr val="701D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9"/>
            <p:cNvSpPr/>
            <p:nvPr/>
          </p:nvSpPr>
          <p:spPr>
            <a:xfrm>
              <a:off x="-772844" y="81730"/>
              <a:ext cx="49296" cy="69263"/>
            </a:xfrm>
            <a:custGeom>
              <a:avLst/>
              <a:gdLst/>
              <a:ahLst/>
              <a:cxnLst/>
              <a:rect l="l" t="t" r="r" b="b"/>
              <a:pathLst>
                <a:path w="353" h="496" extrusionOk="0">
                  <a:moveTo>
                    <a:pt x="53" y="469"/>
                  </a:moveTo>
                  <a:cubicBezTo>
                    <a:pt x="14" y="417"/>
                    <a:pt x="1" y="352"/>
                    <a:pt x="27" y="300"/>
                  </a:cubicBezTo>
                  <a:cubicBezTo>
                    <a:pt x="66" y="196"/>
                    <a:pt x="131" y="118"/>
                    <a:pt x="222" y="66"/>
                  </a:cubicBezTo>
                  <a:cubicBezTo>
                    <a:pt x="261" y="53"/>
                    <a:pt x="248" y="40"/>
                    <a:pt x="300" y="27"/>
                  </a:cubicBezTo>
                  <a:cubicBezTo>
                    <a:pt x="300" y="27"/>
                    <a:pt x="339" y="1"/>
                    <a:pt x="339" y="27"/>
                  </a:cubicBezTo>
                  <a:cubicBezTo>
                    <a:pt x="352" y="66"/>
                    <a:pt x="261" y="118"/>
                    <a:pt x="235" y="131"/>
                  </a:cubicBezTo>
                  <a:cubicBezTo>
                    <a:pt x="222" y="144"/>
                    <a:pt x="209" y="157"/>
                    <a:pt x="209" y="170"/>
                  </a:cubicBezTo>
                  <a:cubicBezTo>
                    <a:pt x="196" y="196"/>
                    <a:pt x="170" y="222"/>
                    <a:pt x="157" y="235"/>
                  </a:cubicBezTo>
                  <a:cubicBezTo>
                    <a:pt x="131" y="274"/>
                    <a:pt x="66" y="495"/>
                    <a:pt x="53" y="469"/>
                  </a:cubicBezTo>
                  <a:close/>
                </a:path>
              </a:pathLst>
            </a:custGeom>
            <a:solidFill>
              <a:srgbClr val="701D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9"/>
            <p:cNvSpPr/>
            <p:nvPr/>
          </p:nvSpPr>
          <p:spPr>
            <a:xfrm>
              <a:off x="-267742" y="-128851"/>
              <a:ext cx="132665" cy="43708"/>
            </a:xfrm>
            <a:custGeom>
              <a:avLst/>
              <a:gdLst/>
              <a:ahLst/>
              <a:cxnLst/>
              <a:rect l="l" t="t" r="r" b="b"/>
              <a:pathLst>
                <a:path w="950" h="313" extrusionOk="0">
                  <a:moveTo>
                    <a:pt x="468" y="312"/>
                  </a:moveTo>
                  <a:cubicBezTo>
                    <a:pt x="729" y="312"/>
                    <a:pt x="950" y="247"/>
                    <a:pt x="950" y="143"/>
                  </a:cubicBezTo>
                  <a:cubicBezTo>
                    <a:pt x="950" y="52"/>
                    <a:pt x="729" y="0"/>
                    <a:pt x="468" y="0"/>
                  </a:cubicBezTo>
                  <a:cubicBezTo>
                    <a:pt x="208" y="0"/>
                    <a:pt x="0" y="65"/>
                    <a:pt x="0" y="143"/>
                  </a:cubicBezTo>
                  <a:cubicBezTo>
                    <a:pt x="0" y="234"/>
                    <a:pt x="221" y="312"/>
                    <a:pt x="468" y="312"/>
                  </a:cubicBezTo>
                  <a:close/>
                </a:path>
              </a:pathLst>
            </a:custGeom>
            <a:solidFill>
              <a:srgbClr val="E87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9"/>
            <p:cNvSpPr/>
            <p:nvPr/>
          </p:nvSpPr>
          <p:spPr>
            <a:xfrm>
              <a:off x="-251403" y="-123405"/>
              <a:ext cx="99988" cy="32816"/>
            </a:xfrm>
            <a:custGeom>
              <a:avLst/>
              <a:gdLst/>
              <a:ahLst/>
              <a:cxnLst/>
              <a:rect l="l" t="t" r="r" b="b"/>
              <a:pathLst>
                <a:path w="716" h="235" extrusionOk="0">
                  <a:moveTo>
                    <a:pt x="351" y="234"/>
                  </a:moveTo>
                  <a:cubicBezTo>
                    <a:pt x="560" y="234"/>
                    <a:pt x="716" y="182"/>
                    <a:pt x="716" y="117"/>
                  </a:cubicBezTo>
                  <a:cubicBezTo>
                    <a:pt x="716" y="52"/>
                    <a:pt x="560" y="0"/>
                    <a:pt x="351" y="0"/>
                  </a:cubicBezTo>
                  <a:cubicBezTo>
                    <a:pt x="156" y="0"/>
                    <a:pt x="0" y="52"/>
                    <a:pt x="0" y="117"/>
                  </a:cubicBezTo>
                  <a:cubicBezTo>
                    <a:pt x="0" y="182"/>
                    <a:pt x="156" y="234"/>
                    <a:pt x="351" y="234"/>
                  </a:cubicBezTo>
                  <a:close/>
                </a:path>
              </a:pathLst>
            </a:custGeom>
            <a:solidFill>
              <a:srgbClr val="A52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9"/>
            <p:cNvSpPr/>
            <p:nvPr/>
          </p:nvSpPr>
          <p:spPr>
            <a:xfrm>
              <a:off x="-492992" y="572296"/>
              <a:ext cx="143558" cy="50970"/>
            </a:xfrm>
            <a:custGeom>
              <a:avLst/>
              <a:gdLst/>
              <a:ahLst/>
              <a:cxnLst/>
              <a:rect l="l" t="t" r="r" b="b"/>
              <a:pathLst>
                <a:path w="1028" h="365" extrusionOk="0">
                  <a:moveTo>
                    <a:pt x="0" y="39"/>
                  </a:moveTo>
                  <a:cubicBezTo>
                    <a:pt x="208" y="0"/>
                    <a:pt x="1028" y="39"/>
                    <a:pt x="1002" y="247"/>
                  </a:cubicBezTo>
                  <a:cubicBezTo>
                    <a:pt x="989" y="364"/>
                    <a:pt x="898" y="273"/>
                    <a:pt x="846" y="234"/>
                  </a:cubicBezTo>
                  <a:cubicBezTo>
                    <a:pt x="690" y="169"/>
                    <a:pt x="533" y="117"/>
                    <a:pt x="364" y="91"/>
                  </a:cubicBezTo>
                  <a:cubicBezTo>
                    <a:pt x="299" y="65"/>
                    <a:pt x="221" y="52"/>
                    <a:pt x="143" y="52"/>
                  </a:cubicBezTo>
                  <a:cubicBezTo>
                    <a:pt x="117" y="52"/>
                    <a:pt x="13" y="65"/>
                    <a:pt x="0" y="39"/>
                  </a:cubicBezTo>
                  <a:close/>
                </a:path>
              </a:pathLst>
            </a:custGeom>
            <a:solidFill>
              <a:srgbClr val="9CB2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9"/>
            <p:cNvSpPr/>
            <p:nvPr/>
          </p:nvSpPr>
          <p:spPr>
            <a:xfrm>
              <a:off x="-387698" y="-45345"/>
              <a:ext cx="169113" cy="1251755"/>
            </a:xfrm>
            <a:custGeom>
              <a:avLst/>
              <a:gdLst/>
              <a:ahLst/>
              <a:cxnLst/>
              <a:rect l="l" t="t" r="r" b="b"/>
              <a:pathLst>
                <a:path w="1211" h="8964" extrusionOk="0">
                  <a:moveTo>
                    <a:pt x="1" y="196"/>
                  </a:moveTo>
                  <a:cubicBezTo>
                    <a:pt x="53" y="3409"/>
                    <a:pt x="352" y="5685"/>
                    <a:pt x="274" y="8651"/>
                  </a:cubicBezTo>
                  <a:cubicBezTo>
                    <a:pt x="430" y="8963"/>
                    <a:pt x="1145" y="8963"/>
                    <a:pt x="1184" y="8729"/>
                  </a:cubicBezTo>
                  <a:cubicBezTo>
                    <a:pt x="1210" y="5828"/>
                    <a:pt x="1015" y="3044"/>
                    <a:pt x="937" y="209"/>
                  </a:cubicBezTo>
                  <a:cubicBezTo>
                    <a:pt x="664" y="0"/>
                    <a:pt x="287" y="0"/>
                    <a:pt x="1" y="1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9"/>
            <p:cNvSpPr/>
            <p:nvPr/>
          </p:nvSpPr>
          <p:spPr>
            <a:xfrm>
              <a:off x="-387698" y="-39899"/>
              <a:ext cx="132805" cy="45523"/>
            </a:xfrm>
            <a:custGeom>
              <a:avLst/>
              <a:gdLst/>
              <a:ahLst/>
              <a:cxnLst/>
              <a:rect l="l" t="t" r="r" b="b"/>
              <a:pathLst>
                <a:path w="951" h="326" extrusionOk="0">
                  <a:moveTo>
                    <a:pt x="482" y="326"/>
                  </a:moveTo>
                  <a:cubicBezTo>
                    <a:pt x="742" y="326"/>
                    <a:pt x="950" y="261"/>
                    <a:pt x="950" y="170"/>
                  </a:cubicBezTo>
                  <a:cubicBezTo>
                    <a:pt x="950" y="65"/>
                    <a:pt x="729" y="0"/>
                    <a:pt x="482" y="0"/>
                  </a:cubicBezTo>
                  <a:cubicBezTo>
                    <a:pt x="222" y="0"/>
                    <a:pt x="1" y="65"/>
                    <a:pt x="1" y="170"/>
                  </a:cubicBezTo>
                  <a:cubicBezTo>
                    <a:pt x="1" y="261"/>
                    <a:pt x="222" y="326"/>
                    <a:pt x="482" y="326"/>
                  </a:cubicBezTo>
                  <a:close/>
                </a:path>
              </a:pathLst>
            </a:custGeom>
            <a:solidFill>
              <a:srgbClr val="A8B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9"/>
            <p:cNvSpPr/>
            <p:nvPr/>
          </p:nvSpPr>
          <p:spPr>
            <a:xfrm>
              <a:off x="-371360" y="-32637"/>
              <a:ext cx="100127" cy="32816"/>
            </a:xfrm>
            <a:custGeom>
              <a:avLst/>
              <a:gdLst/>
              <a:ahLst/>
              <a:cxnLst/>
              <a:rect l="l" t="t" r="r" b="b"/>
              <a:pathLst>
                <a:path w="717" h="235" extrusionOk="0">
                  <a:moveTo>
                    <a:pt x="365" y="235"/>
                  </a:moveTo>
                  <a:cubicBezTo>
                    <a:pt x="560" y="235"/>
                    <a:pt x="716" y="183"/>
                    <a:pt x="716" y="118"/>
                  </a:cubicBezTo>
                  <a:cubicBezTo>
                    <a:pt x="716" y="52"/>
                    <a:pt x="560" y="0"/>
                    <a:pt x="365" y="0"/>
                  </a:cubicBezTo>
                  <a:cubicBezTo>
                    <a:pt x="157" y="0"/>
                    <a:pt x="1" y="52"/>
                    <a:pt x="1" y="118"/>
                  </a:cubicBezTo>
                  <a:cubicBezTo>
                    <a:pt x="1" y="183"/>
                    <a:pt x="157" y="235"/>
                    <a:pt x="365" y="235"/>
                  </a:cubicBezTo>
                  <a:close/>
                </a:path>
              </a:pathLst>
            </a:custGeom>
            <a:solidFill>
              <a:srgbClr val="3858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9"/>
            <p:cNvSpPr/>
            <p:nvPr/>
          </p:nvSpPr>
          <p:spPr>
            <a:xfrm>
              <a:off x="-360467" y="10931"/>
              <a:ext cx="61864" cy="1180957"/>
            </a:xfrm>
            <a:custGeom>
              <a:avLst/>
              <a:gdLst/>
              <a:ahLst/>
              <a:cxnLst/>
              <a:rect l="l" t="t" r="r" b="b"/>
              <a:pathLst>
                <a:path w="443" h="8457" extrusionOk="0">
                  <a:moveTo>
                    <a:pt x="1" y="14"/>
                  </a:moveTo>
                  <a:cubicBezTo>
                    <a:pt x="79" y="3214"/>
                    <a:pt x="352" y="4801"/>
                    <a:pt x="248" y="8144"/>
                  </a:cubicBezTo>
                  <a:cubicBezTo>
                    <a:pt x="287" y="8456"/>
                    <a:pt x="443" y="8456"/>
                    <a:pt x="443" y="8209"/>
                  </a:cubicBezTo>
                  <a:cubicBezTo>
                    <a:pt x="443" y="5399"/>
                    <a:pt x="274" y="2875"/>
                    <a:pt x="196" y="27"/>
                  </a:cubicBezTo>
                  <a:cubicBezTo>
                    <a:pt x="131" y="27"/>
                    <a:pt x="66" y="14"/>
                    <a:pt x="1" y="1"/>
                  </a:cubicBezTo>
                  <a:close/>
                </a:path>
              </a:pathLst>
            </a:custGeom>
            <a:solidFill>
              <a:srgbClr val="FFFFFF">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9"/>
            <p:cNvSpPr/>
            <p:nvPr/>
          </p:nvSpPr>
          <p:spPr>
            <a:xfrm>
              <a:off x="-316898" y="426928"/>
              <a:ext cx="581492" cy="343521"/>
            </a:xfrm>
            <a:custGeom>
              <a:avLst/>
              <a:gdLst/>
              <a:ahLst/>
              <a:cxnLst/>
              <a:rect l="l" t="t" r="r" b="b"/>
              <a:pathLst>
                <a:path w="4164" h="2460" extrusionOk="0">
                  <a:moveTo>
                    <a:pt x="4164" y="1"/>
                  </a:moveTo>
                  <a:cubicBezTo>
                    <a:pt x="3006" y="352"/>
                    <a:pt x="3006" y="1249"/>
                    <a:pt x="2329" y="1327"/>
                  </a:cubicBezTo>
                  <a:cubicBezTo>
                    <a:pt x="1653" y="1431"/>
                    <a:pt x="990" y="1601"/>
                    <a:pt x="352" y="1861"/>
                  </a:cubicBezTo>
                  <a:cubicBezTo>
                    <a:pt x="1" y="2082"/>
                    <a:pt x="144" y="2459"/>
                    <a:pt x="326" y="2459"/>
                  </a:cubicBezTo>
                  <a:cubicBezTo>
                    <a:pt x="1380" y="1653"/>
                    <a:pt x="3383" y="1562"/>
                    <a:pt x="3929" y="2173"/>
                  </a:cubicBezTo>
                  <a:cubicBezTo>
                    <a:pt x="3929" y="2108"/>
                    <a:pt x="3955" y="1900"/>
                    <a:pt x="3981" y="1627"/>
                  </a:cubicBezTo>
                  <a:lnTo>
                    <a:pt x="3097" y="1444"/>
                  </a:lnTo>
                  <a:cubicBezTo>
                    <a:pt x="3383" y="1236"/>
                    <a:pt x="3708" y="1093"/>
                    <a:pt x="4046" y="1028"/>
                  </a:cubicBezTo>
                  <a:lnTo>
                    <a:pt x="4085" y="729"/>
                  </a:lnTo>
                  <a:cubicBezTo>
                    <a:pt x="3747" y="807"/>
                    <a:pt x="3435" y="911"/>
                    <a:pt x="3123" y="1054"/>
                  </a:cubicBezTo>
                  <a:cubicBezTo>
                    <a:pt x="3422" y="755"/>
                    <a:pt x="3760" y="495"/>
                    <a:pt x="4137" y="300"/>
                  </a:cubicBezTo>
                  <a:cubicBezTo>
                    <a:pt x="4151" y="157"/>
                    <a:pt x="4164" y="40"/>
                    <a:pt x="4164" y="1"/>
                  </a:cubicBezTo>
                  <a:close/>
                </a:path>
              </a:pathLst>
            </a:custGeom>
            <a:solidFill>
              <a:srgbClr val="3B5B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9"/>
            <p:cNvSpPr/>
            <p:nvPr/>
          </p:nvSpPr>
          <p:spPr>
            <a:xfrm>
              <a:off x="-20707" y="9116"/>
              <a:ext cx="735803" cy="1133618"/>
            </a:xfrm>
            <a:custGeom>
              <a:avLst/>
              <a:gdLst/>
              <a:ahLst/>
              <a:cxnLst/>
              <a:rect l="l" t="t" r="r" b="b"/>
              <a:pathLst>
                <a:path w="5269" h="8118" extrusionOk="0">
                  <a:moveTo>
                    <a:pt x="1314" y="3682"/>
                  </a:moveTo>
                  <a:cubicBezTo>
                    <a:pt x="0" y="3032"/>
                    <a:pt x="13" y="820"/>
                    <a:pt x="1743" y="339"/>
                  </a:cubicBezTo>
                  <a:cubicBezTo>
                    <a:pt x="2940" y="1"/>
                    <a:pt x="4241" y="950"/>
                    <a:pt x="4735" y="2095"/>
                  </a:cubicBezTo>
                  <a:cubicBezTo>
                    <a:pt x="5112" y="2967"/>
                    <a:pt x="5269" y="3760"/>
                    <a:pt x="5204" y="4996"/>
                  </a:cubicBezTo>
                  <a:cubicBezTo>
                    <a:pt x="5164" y="5815"/>
                    <a:pt x="4735" y="6622"/>
                    <a:pt x="4215" y="7246"/>
                  </a:cubicBezTo>
                  <a:cubicBezTo>
                    <a:pt x="3551" y="8027"/>
                    <a:pt x="1717" y="8118"/>
                    <a:pt x="1041" y="7467"/>
                  </a:cubicBezTo>
                  <a:cubicBezTo>
                    <a:pt x="364" y="6817"/>
                    <a:pt x="403" y="5282"/>
                    <a:pt x="1444" y="4697"/>
                  </a:cubicBezTo>
                  <a:cubicBezTo>
                    <a:pt x="1249" y="4397"/>
                    <a:pt x="1210" y="4020"/>
                    <a:pt x="1314" y="3682"/>
                  </a:cubicBezTo>
                  <a:close/>
                </a:path>
              </a:pathLst>
            </a:custGeom>
            <a:solidFill>
              <a:srgbClr val="751E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9"/>
            <p:cNvSpPr/>
            <p:nvPr/>
          </p:nvSpPr>
          <p:spPr>
            <a:xfrm>
              <a:off x="-20707" y="39977"/>
              <a:ext cx="646847" cy="1041035"/>
            </a:xfrm>
            <a:custGeom>
              <a:avLst/>
              <a:gdLst/>
              <a:ahLst/>
              <a:cxnLst/>
              <a:rect l="l" t="t" r="r" b="b"/>
              <a:pathLst>
                <a:path w="4632" h="7455" extrusionOk="0">
                  <a:moveTo>
                    <a:pt x="1314" y="3461"/>
                  </a:moveTo>
                  <a:cubicBezTo>
                    <a:pt x="0" y="2811"/>
                    <a:pt x="13" y="599"/>
                    <a:pt x="1743" y="118"/>
                  </a:cubicBezTo>
                  <a:cubicBezTo>
                    <a:pt x="2186" y="1"/>
                    <a:pt x="2667" y="40"/>
                    <a:pt x="3096" y="222"/>
                  </a:cubicBezTo>
                  <a:cubicBezTo>
                    <a:pt x="3525" y="560"/>
                    <a:pt x="3877" y="989"/>
                    <a:pt x="4098" y="1497"/>
                  </a:cubicBezTo>
                  <a:cubicBezTo>
                    <a:pt x="4475" y="2368"/>
                    <a:pt x="4631" y="3175"/>
                    <a:pt x="4566" y="4398"/>
                  </a:cubicBezTo>
                  <a:cubicBezTo>
                    <a:pt x="4527" y="5217"/>
                    <a:pt x="4098" y="6024"/>
                    <a:pt x="3577" y="6648"/>
                  </a:cubicBezTo>
                  <a:cubicBezTo>
                    <a:pt x="3057" y="7272"/>
                    <a:pt x="1821" y="7455"/>
                    <a:pt x="989" y="7194"/>
                  </a:cubicBezTo>
                  <a:cubicBezTo>
                    <a:pt x="351" y="6505"/>
                    <a:pt x="429" y="5048"/>
                    <a:pt x="1444" y="4476"/>
                  </a:cubicBezTo>
                  <a:cubicBezTo>
                    <a:pt x="1249" y="4176"/>
                    <a:pt x="1210" y="3799"/>
                    <a:pt x="1314" y="3461"/>
                  </a:cubicBezTo>
                  <a:close/>
                </a:path>
              </a:pathLst>
            </a:custGeom>
            <a:gradFill>
              <a:gsLst>
                <a:gs pos="0">
                  <a:srgbClr val="A63B1B"/>
                </a:gs>
                <a:gs pos="100000">
                  <a:srgbClr val="641F0A"/>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9"/>
            <p:cNvSpPr/>
            <p:nvPr/>
          </p:nvSpPr>
          <p:spPr>
            <a:xfrm>
              <a:off x="71879" y="74469"/>
              <a:ext cx="456089" cy="919406"/>
            </a:xfrm>
            <a:custGeom>
              <a:avLst/>
              <a:gdLst/>
              <a:ahLst/>
              <a:cxnLst/>
              <a:rect l="l" t="t" r="r" b="b"/>
              <a:pathLst>
                <a:path w="3266" h="6584" extrusionOk="0">
                  <a:moveTo>
                    <a:pt x="833" y="326"/>
                  </a:moveTo>
                  <a:cubicBezTo>
                    <a:pt x="1744" y="1"/>
                    <a:pt x="2459" y="859"/>
                    <a:pt x="2680" y="1380"/>
                  </a:cubicBezTo>
                  <a:cubicBezTo>
                    <a:pt x="2914" y="1900"/>
                    <a:pt x="3266" y="2681"/>
                    <a:pt x="3188" y="3357"/>
                  </a:cubicBezTo>
                  <a:cubicBezTo>
                    <a:pt x="3071" y="4307"/>
                    <a:pt x="2927" y="4879"/>
                    <a:pt x="2238" y="5738"/>
                  </a:cubicBezTo>
                  <a:cubicBezTo>
                    <a:pt x="1549" y="6583"/>
                    <a:pt x="1002" y="5686"/>
                    <a:pt x="1223" y="5230"/>
                  </a:cubicBezTo>
                  <a:cubicBezTo>
                    <a:pt x="1913" y="3799"/>
                    <a:pt x="2082" y="2980"/>
                    <a:pt x="768" y="1939"/>
                  </a:cubicBezTo>
                  <a:cubicBezTo>
                    <a:pt x="274" y="1536"/>
                    <a:pt x="1" y="612"/>
                    <a:pt x="833" y="326"/>
                  </a:cubicBezTo>
                  <a:close/>
                </a:path>
              </a:pathLst>
            </a:custGeom>
            <a:gradFill>
              <a:gsLst>
                <a:gs pos="0">
                  <a:srgbClr val="FD655C"/>
                </a:gs>
                <a:gs pos="100000">
                  <a:srgbClr val="9C2D2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9"/>
            <p:cNvSpPr/>
            <p:nvPr/>
          </p:nvSpPr>
          <p:spPr>
            <a:xfrm>
              <a:off x="148126" y="666695"/>
              <a:ext cx="196344" cy="239906"/>
            </a:xfrm>
            <a:custGeom>
              <a:avLst/>
              <a:gdLst/>
              <a:ahLst/>
              <a:cxnLst/>
              <a:rect l="l" t="t" r="r" b="b"/>
              <a:pathLst>
                <a:path w="1406" h="1718" extrusionOk="0">
                  <a:moveTo>
                    <a:pt x="170" y="1"/>
                  </a:moveTo>
                  <a:cubicBezTo>
                    <a:pt x="391" y="209"/>
                    <a:pt x="573" y="469"/>
                    <a:pt x="677" y="768"/>
                  </a:cubicBezTo>
                  <a:cubicBezTo>
                    <a:pt x="834" y="1132"/>
                    <a:pt x="1120" y="1288"/>
                    <a:pt x="1354" y="1640"/>
                  </a:cubicBezTo>
                  <a:cubicBezTo>
                    <a:pt x="1406" y="1718"/>
                    <a:pt x="886" y="1406"/>
                    <a:pt x="821" y="1314"/>
                  </a:cubicBezTo>
                  <a:cubicBezTo>
                    <a:pt x="599" y="1028"/>
                    <a:pt x="495" y="807"/>
                    <a:pt x="261" y="534"/>
                  </a:cubicBezTo>
                  <a:cubicBezTo>
                    <a:pt x="170" y="417"/>
                    <a:pt x="79" y="222"/>
                    <a:pt x="1" y="157"/>
                  </a:cubicBezTo>
                  <a:cubicBezTo>
                    <a:pt x="66" y="92"/>
                    <a:pt x="144" y="157"/>
                    <a:pt x="235" y="118"/>
                  </a:cubicBezTo>
                  <a:cubicBezTo>
                    <a:pt x="209" y="79"/>
                    <a:pt x="196" y="27"/>
                    <a:pt x="170" y="1"/>
                  </a:cubicBezTo>
                  <a:close/>
                </a:path>
              </a:pathLst>
            </a:custGeom>
            <a:solidFill>
              <a:srgbClr val="B64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9"/>
            <p:cNvSpPr/>
            <p:nvPr/>
          </p:nvSpPr>
          <p:spPr>
            <a:xfrm>
              <a:off x="128156" y="461420"/>
              <a:ext cx="410703" cy="83786"/>
            </a:xfrm>
            <a:custGeom>
              <a:avLst/>
              <a:gdLst/>
              <a:ahLst/>
              <a:cxnLst/>
              <a:rect l="l" t="t" r="r" b="b"/>
              <a:pathLst>
                <a:path w="2941" h="600" extrusionOk="0">
                  <a:moveTo>
                    <a:pt x="53" y="248"/>
                  </a:moveTo>
                  <a:cubicBezTo>
                    <a:pt x="352" y="1"/>
                    <a:pt x="1" y="300"/>
                    <a:pt x="261" y="300"/>
                  </a:cubicBezTo>
                  <a:cubicBezTo>
                    <a:pt x="716" y="300"/>
                    <a:pt x="1289" y="144"/>
                    <a:pt x="1718" y="300"/>
                  </a:cubicBezTo>
                  <a:cubicBezTo>
                    <a:pt x="2108" y="456"/>
                    <a:pt x="2368" y="27"/>
                    <a:pt x="2746" y="170"/>
                  </a:cubicBezTo>
                  <a:cubicBezTo>
                    <a:pt x="2941" y="248"/>
                    <a:pt x="2811" y="222"/>
                    <a:pt x="2668" y="222"/>
                  </a:cubicBezTo>
                  <a:cubicBezTo>
                    <a:pt x="2459" y="222"/>
                    <a:pt x="2121" y="404"/>
                    <a:pt x="1926" y="469"/>
                  </a:cubicBezTo>
                  <a:cubicBezTo>
                    <a:pt x="1588" y="599"/>
                    <a:pt x="990" y="326"/>
                    <a:pt x="599" y="456"/>
                  </a:cubicBezTo>
                  <a:cubicBezTo>
                    <a:pt x="456" y="495"/>
                    <a:pt x="664" y="456"/>
                    <a:pt x="495" y="456"/>
                  </a:cubicBezTo>
                  <a:cubicBezTo>
                    <a:pt x="495" y="443"/>
                    <a:pt x="378" y="482"/>
                    <a:pt x="378" y="482"/>
                  </a:cubicBezTo>
                  <a:cubicBezTo>
                    <a:pt x="287" y="443"/>
                    <a:pt x="196" y="417"/>
                    <a:pt x="118" y="365"/>
                  </a:cubicBezTo>
                  <a:cubicBezTo>
                    <a:pt x="118" y="365"/>
                    <a:pt x="53" y="248"/>
                    <a:pt x="53" y="248"/>
                  </a:cubicBezTo>
                  <a:close/>
                </a:path>
              </a:pathLst>
            </a:custGeom>
            <a:solidFill>
              <a:srgbClr val="B64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9"/>
            <p:cNvSpPr/>
            <p:nvPr/>
          </p:nvSpPr>
          <p:spPr>
            <a:xfrm>
              <a:off x="469732" y="423297"/>
              <a:ext cx="234468" cy="120093"/>
            </a:xfrm>
            <a:custGeom>
              <a:avLst/>
              <a:gdLst/>
              <a:ahLst/>
              <a:cxnLst/>
              <a:rect l="l" t="t" r="r" b="b"/>
              <a:pathLst>
                <a:path w="1679" h="860" extrusionOk="0">
                  <a:moveTo>
                    <a:pt x="1679" y="859"/>
                  </a:moveTo>
                  <a:lnTo>
                    <a:pt x="1496" y="729"/>
                  </a:lnTo>
                  <a:cubicBezTo>
                    <a:pt x="1236" y="534"/>
                    <a:pt x="924" y="313"/>
                    <a:pt x="703" y="131"/>
                  </a:cubicBezTo>
                  <a:cubicBezTo>
                    <a:pt x="547" y="1"/>
                    <a:pt x="0" y="79"/>
                    <a:pt x="287" y="66"/>
                  </a:cubicBezTo>
                  <a:cubicBezTo>
                    <a:pt x="768" y="27"/>
                    <a:pt x="976" y="157"/>
                    <a:pt x="1301" y="443"/>
                  </a:cubicBezTo>
                  <a:cubicBezTo>
                    <a:pt x="1405" y="521"/>
                    <a:pt x="1522" y="599"/>
                    <a:pt x="1639" y="651"/>
                  </a:cubicBezTo>
                  <a:cubicBezTo>
                    <a:pt x="1652" y="716"/>
                    <a:pt x="1665" y="794"/>
                    <a:pt x="1679" y="859"/>
                  </a:cubicBezTo>
                  <a:close/>
                </a:path>
              </a:pathLst>
            </a:custGeom>
            <a:solidFill>
              <a:srgbClr val="B64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9"/>
            <p:cNvSpPr/>
            <p:nvPr/>
          </p:nvSpPr>
          <p:spPr>
            <a:xfrm>
              <a:off x="75509" y="223468"/>
              <a:ext cx="497843" cy="319921"/>
            </a:xfrm>
            <a:custGeom>
              <a:avLst/>
              <a:gdLst/>
              <a:ahLst/>
              <a:cxnLst/>
              <a:rect l="l" t="t" r="r" b="b"/>
              <a:pathLst>
                <a:path w="3565" h="2291" extrusionOk="0">
                  <a:moveTo>
                    <a:pt x="3565" y="53"/>
                  </a:moveTo>
                  <a:cubicBezTo>
                    <a:pt x="3292" y="105"/>
                    <a:pt x="3071" y="1"/>
                    <a:pt x="2888" y="170"/>
                  </a:cubicBezTo>
                  <a:cubicBezTo>
                    <a:pt x="2628" y="404"/>
                    <a:pt x="2043" y="755"/>
                    <a:pt x="1900" y="1093"/>
                  </a:cubicBezTo>
                  <a:cubicBezTo>
                    <a:pt x="1653" y="1640"/>
                    <a:pt x="1158" y="2277"/>
                    <a:pt x="508" y="1874"/>
                  </a:cubicBezTo>
                  <a:cubicBezTo>
                    <a:pt x="417" y="1809"/>
                    <a:pt x="157" y="1614"/>
                    <a:pt x="1" y="1536"/>
                  </a:cubicBezTo>
                  <a:cubicBezTo>
                    <a:pt x="170" y="1822"/>
                    <a:pt x="417" y="2069"/>
                    <a:pt x="716" y="2225"/>
                  </a:cubicBezTo>
                  <a:cubicBezTo>
                    <a:pt x="690" y="2290"/>
                    <a:pt x="690" y="2134"/>
                    <a:pt x="677" y="2199"/>
                  </a:cubicBezTo>
                  <a:cubicBezTo>
                    <a:pt x="1314" y="2043"/>
                    <a:pt x="1861" y="1458"/>
                    <a:pt x="2095" y="1041"/>
                  </a:cubicBezTo>
                  <a:cubicBezTo>
                    <a:pt x="2199" y="859"/>
                    <a:pt x="2589" y="586"/>
                    <a:pt x="2771" y="469"/>
                  </a:cubicBezTo>
                  <a:cubicBezTo>
                    <a:pt x="2875" y="404"/>
                    <a:pt x="3019" y="209"/>
                    <a:pt x="3123" y="196"/>
                  </a:cubicBezTo>
                  <a:cubicBezTo>
                    <a:pt x="3279" y="170"/>
                    <a:pt x="3422" y="118"/>
                    <a:pt x="3565" y="53"/>
                  </a:cubicBezTo>
                  <a:close/>
                </a:path>
              </a:pathLst>
            </a:custGeom>
            <a:solidFill>
              <a:srgbClr val="B64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9"/>
            <p:cNvSpPr/>
            <p:nvPr/>
          </p:nvSpPr>
          <p:spPr>
            <a:xfrm>
              <a:off x="275344" y="739309"/>
              <a:ext cx="423411" cy="47478"/>
            </a:xfrm>
            <a:custGeom>
              <a:avLst/>
              <a:gdLst/>
              <a:ahLst/>
              <a:cxnLst/>
              <a:rect l="l" t="t" r="r" b="b"/>
              <a:pathLst>
                <a:path w="3032" h="340" extrusionOk="0">
                  <a:moveTo>
                    <a:pt x="3031" y="144"/>
                  </a:moveTo>
                  <a:cubicBezTo>
                    <a:pt x="2654" y="53"/>
                    <a:pt x="2251" y="1"/>
                    <a:pt x="1861" y="27"/>
                  </a:cubicBezTo>
                  <a:cubicBezTo>
                    <a:pt x="1431" y="27"/>
                    <a:pt x="1054" y="170"/>
                    <a:pt x="651" y="131"/>
                  </a:cubicBezTo>
                  <a:cubicBezTo>
                    <a:pt x="1" y="66"/>
                    <a:pt x="768" y="183"/>
                    <a:pt x="1002" y="183"/>
                  </a:cubicBezTo>
                  <a:lnTo>
                    <a:pt x="2576" y="183"/>
                  </a:lnTo>
                  <a:cubicBezTo>
                    <a:pt x="2719" y="196"/>
                    <a:pt x="2862" y="248"/>
                    <a:pt x="2979" y="339"/>
                  </a:cubicBezTo>
                  <a:cubicBezTo>
                    <a:pt x="3005" y="274"/>
                    <a:pt x="3018" y="209"/>
                    <a:pt x="3031" y="144"/>
                  </a:cubicBezTo>
                  <a:close/>
                </a:path>
              </a:pathLst>
            </a:custGeom>
            <a:solidFill>
              <a:srgbClr val="A73F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9"/>
            <p:cNvSpPr/>
            <p:nvPr/>
          </p:nvSpPr>
          <p:spPr>
            <a:xfrm>
              <a:off x="329806" y="886493"/>
              <a:ext cx="265470" cy="136431"/>
            </a:xfrm>
            <a:custGeom>
              <a:avLst/>
              <a:gdLst/>
              <a:ahLst/>
              <a:cxnLst/>
              <a:rect l="l" t="t" r="r" b="b"/>
              <a:pathLst>
                <a:path w="1901" h="977" extrusionOk="0">
                  <a:moveTo>
                    <a:pt x="1900" y="716"/>
                  </a:moveTo>
                  <a:cubicBezTo>
                    <a:pt x="1575" y="781"/>
                    <a:pt x="1237" y="794"/>
                    <a:pt x="924" y="625"/>
                  </a:cubicBezTo>
                  <a:cubicBezTo>
                    <a:pt x="690" y="508"/>
                    <a:pt x="456" y="365"/>
                    <a:pt x="248" y="209"/>
                  </a:cubicBezTo>
                  <a:cubicBezTo>
                    <a:pt x="1" y="1"/>
                    <a:pt x="417" y="430"/>
                    <a:pt x="534" y="508"/>
                  </a:cubicBezTo>
                  <a:cubicBezTo>
                    <a:pt x="885" y="716"/>
                    <a:pt x="1002" y="846"/>
                    <a:pt x="1445" y="924"/>
                  </a:cubicBezTo>
                  <a:cubicBezTo>
                    <a:pt x="1523" y="937"/>
                    <a:pt x="1614" y="963"/>
                    <a:pt x="1718" y="976"/>
                  </a:cubicBezTo>
                  <a:cubicBezTo>
                    <a:pt x="1783" y="885"/>
                    <a:pt x="1848" y="794"/>
                    <a:pt x="1900" y="716"/>
                  </a:cubicBezTo>
                  <a:close/>
                </a:path>
              </a:pathLst>
            </a:custGeom>
            <a:solidFill>
              <a:srgbClr val="B64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9"/>
            <p:cNvSpPr/>
            <p:nvPr/>
          </p:nvSpPr>
          <p:spPr>
            <a:xfrm>
              <a:off x="50094" y="121808"/>
              <a:ext cx="305269" cy="388765"/>
            </a:xfrm>
            <a:custGeom>
              <a:avLst/>
              <a:gdLst/>
              <a:ahLst/>
              <a:cxnLst/>
              <a:rect l="l" t="t" r="r" b="b"/>
              <a:pathLst>
                <a:path w="2186" h="2784" extrusionOk="0">
                  <a:moveTo>
                    <a:pt x="2186" y="13"/>
                  </a:moveTo>
                  <a:cubicBezTo>
                    <a:pt x="1783" y="143"/>
                    <a:pt x="1913" y="560"/>
                    <a:pt x="1783" y="885"/>
                  </a:cubicBezTo>
                  <a:cubicBezTo>
                    <a:pt x="1601" y="1314"/>
                    <a:pt x="365" y="1249"/>
                    <a:pt x="794" y="1938"/>
                  </a:cubicBezTo>
                  <a:cubicBezTo>
                    <a:pt x="963" y="2199"/>
                    <a:pt x="1158" y="2420"/>
                    <a:pt x="1379" y="2628"/>
                  </a:cubicBezTo>
                  <a:cubicBezTo>
                    <a:pt x="1601" y="2784"/>
                    <a:pt x="1184" y="2732"/>
                    <a:pt x="1145" y="2680"/>
                  </a:cubicBezTo>
                  <a:cubicBezTo>
                    <a:pt x="963" y="2394"/>
                    <a:pt x="1" y="1522"/>
                    <a:pt x="1041" y="1171"/>
                  </a:cubicBezTo>
                  <a:cubicBezTo>
                    <a:pt x="1431" y="1028"/>
                    <a:pt x="1744" y="989"/>
                    <a:pt x="1744" y="573"/>
                  </a:cubicBezTo>
                  <a:cubicBezTo>
                    <a:pt x="1744" y="273"/>
                    <a:pt x="1913" y="0"/>
                    <a:pt x="2186" y="13"/>
                  </a:cubicBezTo>
                  <a:close/>
                </a:path>
              </a:pathLst>
            </a:custGeom>
            <a:solidFill>
              <a:srgbClr val="B64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9"/>
            <p:cNvSpPr/>
            <p:nvPr/>
          </p:nvSpPr>
          <p:spPr>
            <a:xfrm>
              <a:off x="64617" y="219837"/>
              <a:ext cx="508736" cy="338074"/>
            </a:xfrm>
            <a:custGeom>
              <a:avLst/>
              <a:gdLst/>
              <a:ahLst/>
              <a:cxnLst/>
              <a:rect l="l" t="t" r="r" b="b"/>
              <a:pathLst>
                <a:path w="3643" h="2421" extrusionOk="0">
                  <a:moveTo>
                    <a:pt x="3643" y="79"/>
                  </a:moveTo>
                  <a:cubicBezTo>
                    <a:pt x="3370" y="131"/>
                    <a:pt x="3136" y="1"/>
                    <a:pt x="2940" y="170"/>
                  </a:cubicBezTo>
                  <a:cubicBezTo>
                    <a:pt x="2680" y="391"/>
                    <a:pt x="2290" y="703"/>
                    <a:pt x="2043" y="976"/>
                  </a:cubicBezTo>
                  <a:cubicBezTo>
                    <a:pt x="1679" y="1340"/>
                    <a:pt x="1432" y="2420"/>
                    <a:pt x="495" y="1822"/>
                  </a:cubicBezTo>
                  <a:cubicBezTo>
                    <a:pt x="404" y="1770"/>
                    <a:pt x="144" y="1575"/>
                    <a:pt x="1" y="1484"/>
                  </a:cubicBezTo>
                  <a:cubicBezTo>
                    <a:pt x="157" y="1783"/>
                    <a:pt x="404" y="2030"/>
                    <a:pt x="703" y="2173"/>
                  </a:cubicBezTo>
                  <a:cubicBezTo>
                    <a:pt x="677" y="2238"/>
                    <a:pt x="664" y="2316"/>
                    <a:pt x="651" y="2381"/>
                  </a:cubicBezTo>
                  <a:cubicBezTo>
                    <a:pt x="1288" y="2225"/>
                    <a:pt x="1913" y="1445"/>
                    <a:pt x="2147" y="1041"/>
                  </a:cubicBezTo>
                  <a:cubicBezTo>
                    <a:pt x="2251" y="859"/>
                    <a:pt x="2641" y="586"/>
                    <a:pt x="2836" y="469"/>
                  </a:cubicBezTo>
                  <a:cubicBezTo>
                    <a:pt x="2927" y="404"/>
                    <a:pt x="3071" y="209"/>
                    <a:pt x="3175" y="196"/>
                  </a:cubicBezTo>
                  <a:cubicBezTo>
                    <a:pt x="3331" y="170"/>
                    <a:pt x="3487" y="131"/>
                    <a:pt x="3643" y="79"/>
                  </a:cubicBezTo>
                  <a:close/>
                </a:path>
              </a:pathLst>
            </a:custGeom>
            <a:solidFill>
              <a:srgbClr val="751E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9"/>
            <p:cNvSpPr/>
            <p:nvPr/>
          </p:nvSpPr>
          <p:spPr>
            <a:xfrm>
              <a:off x="146310" y="648541"/>
              <a:ext cx="198160" cy="258059"/>
            </a:xfrm>
            <a:custGeom>
              <a:avLst/>
              <a:gdLst/>
              <a:ahLst/>
              <a:cxnLst/>
              <a:rect l="l" t="t" r="r" b="b"/>
              <a:pathLst>
                <a:path w="1419" h="1848" extrusionOk="0">
                  <a:moveTo>
                    <a:pt x="183" y="1"/>
                  </a:moveTo>
                  <a:cubicBezTo>
                    <a:pt x="404" y="209"/>
                    <a:pt x="586" y="469"/>
                    <a:pt x="690" y="768"/>
                  </a:cubicBezTo>
                  <a:cubicBezTo>
                    <a:pt x="847" y="1145"/>
                    <a:pt x="1133" y="1418"/>
                    <a:pt x="1367" y="1770"/>
                  </a:cubicBezTo>
                  <a:cubicBezTo>
                    <a:pt x="1419" y="1848"/>
                    <a:pt x="990" y="1536"/>
                    <a:pt x="912" y="1444"/>
                  </a:cubicBezTo>
                  <a:cubicBezTo>
                    <a:pt x="690" y="1158"/>
                    <a:pt x="508" y="820"/>
                    <a:pt x="274" y="547"/>
                  </a:cubicBezTo>
                  <a:cubicBezTo>
                    <a:pt x="196" y="456"/>
                    <a:pt x="105" y="365"/>
                    <a:pt x="1" y="287"/>
                  </a:cubicBezTo>
                  <a:cubicBezTo>
                    <a:pt x="79" y="222"/>
                    <a:pt x="157" y="170"/>
                    <a:pt x="248" y="118"/>
                  </a:cubicBezTo>
                  <a:cubicBezTo>
                    <a:pt x="222" y="79"/>
                    <a:pt x="209" y="40"/>
                    <a:pt x="183" y="1"/>
                  </a:cubicBezTo>
                  <a:close/>
                </a:path>
              </a:pathLst>
            </a:custGeom>
            <a:solidFill>
              <a:srgbClr val="751E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9"/>
            <p:cNvSpPr/>
            <p:nvPr/>
          </p:nvSpPr>
          <p:spPr>
            <a:xfrm>
              <a:off x="124525" y="457789"/>
              <a:ext cx="412519" cy="74709"/>
            </a:xfrm>
            <a:custGeom>
              <a:avLst/>
              <a:gdLst/>
              <a:ahLst/>
              <a:cxnLst/>
              <a:rect l="l" t="t" r="r" b="b"/>
              <a:pathLst>
                <a:path w="2954" h="535" extrusionOk="0">
                  <a:moveTo>
                    <a:pt x="40" y="313"/>
                  </a:moveTo>
                  <a:cubicBezTo>
                    <a:pt x="339" y="53"/>
                    <a:pt x="14" y="274"/>
                    <a:pt x="274" y="274"/>
                  </a:cubicBezTo>
                  <a:cubicBezTo>
                    <a:pt x="729" y="274"/>
                    <a:pt x="1302" y="105"/>
                    <a:pt x="1731" y="274"/>
                  </a:cubicBezTo>
                  <a:cubicBezTo>
                    <a:pt x="2121" y="417"/>
                    <a:pt x="2381" y="1"/>
                    <a:pt x="2759" y="144"/>
                  </a:cubicBezTo>
                  <a:cubicBezTo>
                    <a:pt x="2954" y="222"/>
                    <a:pt x="2824" y="183"/>
                    <a:pt x="2668" y="183"/>
                  </a:cubicBezTo>
                  <a:cubicBezTo>
                    <a:pt x="2472" y="183"/>
                    <a:pt x="2238" y="352"/>
                    <a:pt x="2043" y="417"/>
                  </a:cubicBezTo>
                  <a:cubicBezTo>
                    <a:pt x="1705" y="534"/>
                    <a:pt x="1250" y="261"/>
                    <a:pt x="872" y="391"/>
                  </a:cubicBezTo>
                  <a:cubicBezTo>
                    <a:pt x="677" y="456"/>
                    <a:pt x="469" y="482"/>
                    <a:pt x="261" y="495"/>
                  </a:cubicBezTo>
                  <a:cubicBezTo>
                    <a:pt x="261" y="482"/>
                    <a:pt x="261" y="482"/>
                    <a:pt x="261" y="469"/>
                  </a:cubicBezTo>
                  <a:cubicBezTo>
                    <a:pt x="170" y="417"/>
                    <a:pt x="92" y="365"/>
                    <a:pt x="1" y="300"/>
                  </a:cubicBezTo>
                  <a:close/>
                </a:path>
              </a:pathLst>
            </a:custGeom>
            <a:solidFill>
              <a:srgbClr val="751E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9"/>
            <p:cNvSpPr/>
            <p:nvPr/>
          </p:nvSpPr>
          <p:spPr>
            <a:xfrm>
              <a:off x="469732" y="419666"/>
              <a:ext cx="234468" cy="112831"/>
            </a:xfrm>
            <a:custGeom>
              <a:avLst/>
              <a:gdLst/>
              <a:ahLst/>
              <a:cxnLst/>
              <a:rect l="l" t="t" r="r" b="b"/>
              <a:pathLst>
                <a:path w="1679" h="808" extrusionOk="0">
                  <a:moveTo>
                    <a:pt x="1679" y="807"/>
                  </a:moveTo>
                  <a:lnTo>
                    <a:pt x="1496" y="677"/>
                  </a:lnTo>
                  <a:cubicBezTo>
                    <a:pt x="1236" y="495"/>
                    <a:pt x="924" y="300"/>
                    <a:pt x="703" y="131"/>
                  </a:cubicBezTo>
                  <a:cubicBezTo>
                    <a:pt x="547" y="1"/>
                    <a:pt x="0" y="118"/>
                    <a:pt x="287" y="79"/>
                  </a:cubicBezTo>
                  <a:cubicBezTo>
                    <a:pt x="768" y="14"/>
                    <a:pt x="976" y="131"/>
                    <a:pt x="1301" y="404"/>
                  </a:cubicBezTo>
                  <a:cubicBezTo>
                    <a:pt x="1405" y="482"/>
                    <a:pt x="1522" y="547"/>
                    <a:pt x="1639" y="599"/>
                  </a:cubicBezTo>
                  <a:cubicBezTo>
                    <a:pt x="1652" y="664"/>
                    <a:pt x="1665" y="729"/>
                    <a:pt x="1679" y="807"/>
                  </a:cubicBezTo>
                  <a:close/>
                </a:path>
              </a:pathLst>
            </a:custGeom>
            <a:solidFill>
              <a:srgbClr val="751E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9"/>
            <p:cNvSpPr/>
            <p:nvPr/>
          </p:nvSpPr>
          <p:spPr>
            <a:xfrm>
              <a:off x="277159" y="733863"/>
              <a:ext cx="423411" cy="47478"/>
            </a:xfrm>
            <a:custGeom>
              <a:avLst/>
              <a:gdLst/>
              <a:ahLst/>
              <a:cxnLst/>
              <a:rect l="l" t="t" r="r" b="b"/>
              <a:pathLst>
                <a:path w="3032" h="340" extrusionOk="0">
                  <a:moveTo>
                    <a:pt x="3031" y="144"/>
                  </a:moveTo>
                  <a:cubicBezTo>
                    <a:pt x="2654" y="53"/>
                    <a:pt x="2251" y="1"/>
                    <a:pt x="1861" y="27"/>
                  </a:cubicBezTo>
                  <a:cubicBezTo>
                    <a:pt x="1431" y="27"/>
                    <a:pt x="1067" y="131"/>
                    <a:pt x="664" y="131"/>
                  </a:cubicBezTo>
                  <a:cubicBezTo>
                    <a:pt x="1" y="131"/>
                    <a:pt x="768" y="183"/>
                    <a:pt x="1002" y="183"/>
                  </a:cubicBezTo>
                  <a:lnTo>
                    <a:pt x="2576" y="183"/>
                  </a:lnTo>
                  <a:cubicBezTo>
                    <a:pt x="2732" y="183"/>
                    <a:pt x="2862" y="248"/>
                    <a:pt x="2979" y="339"/>
                  </a:cubicBezTo>
                  <a:cubicBezTo>
                    <a:pt x="3005" y="274"/>
                    <a:pt x="3018" y="209"/>
                    <a:pt x="3031" y="144"/>
                  </a:cubicBezTo>
                  <a:close/>
                </a:path>
              </a:pathLst>
            </a:custGeom>
            <a:solidFill>
              <a:srgbClr val="751E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9"/>
            <p:cNvSpPr/>
            <p:nvPr/>
          </p:nvSpPr>
          <p:spPr>
            <a:xfrm>
              <a:off x="329806" y="884677"/>
              <a:ext cx="269101" cy="130985"/>
            </a:xfrm>
            <a:custGeom>
              <a:avLst/>
              <a:gdLst/>
              <a:ahLst/>
              <a:cxnLst/>
              <a:rect l="l" t="t" r="r" b="b"/>
              <a:pathLst>
                <a:path w="1927" h="938" extrusionOk="0">
                  <a:moveTo>
                    <a:pt x="1926" y="690"/>
                  </a:moveTo>
                  <a:cubicBezTo>
                    <a:pt x="1601" y="742"/>
                    <a:pt x="1263" y="768"/>
                    <a:pt x="950" y="599"/>
                  </a:cubicBezTo>
                  <a:cubicBezTo>
                    <a:pt x="703" y="482"/>
                    <a:pt x="469" y="352"/>
                    <a:pt x="248" y="196"/>
                  </a:cubicBezTo>
                  <a:cubicBezTo>
                    <a:pt x="1" y="1"/>
                    <a:pt x="443" y="404"/>
                    <a:pt x="560" y="469"/>
                  </a:cubicBezTo>
                  <a:cubicBezTo>
                    <a:pt x="911" y="690"/>
                    <a:pt x="1028" y="820"/>
                    <a:pt x="1471" y="885"/>
                  </a:cubicBezTo>
                  <a:cubicBezTo>
                    <a:pt x="1549" y="911"/>
                    <a:pt x="1640" y="924"/>
                    <a:pt x="1744" y="937"/>
                  </a:cubicBezTo>
                  <a:cubicBezTo>
                    <a:pt x="1796" y="859"/>
                    <a:pt x="1874" y="781"/>
                    <a:pt x="1926" y="690"/>
                  </a:cubicBezTo>
                  <a:close/>
                </a:path>
              </a:pathLst>
            </a:custGeom>
            <a:solidFill>
              <a:srgbClr val="751E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9"/>
            <p:cNvSpPr/>
            <p:nvPr/>
          </p:nvSpPr>
          <p:spPr>
            <a:xfrm>
              <a:off x="31940" y="123623"/>
              <a:ext cx="323424" cy="386949"/>
            </a:xfrm>
            <a:custGeom>
              <a:avLst/>
              <a:gdLst/>
              <a:ahLst/>
              <a:cxnLst/>
              <a:rect l="l" t="t" r="r" b="b"/>
              <a:pathLst>
                <a:path w="2316" h="2771" extrusionOk="0">
                  <a:moveTo>
                    <a:pt x="2316" y="0"/>
                  </a:moveTo>
                  <a:cubicBezTo>
                    <a:pt x="1926" y="130"/>
                    <a:pt x="1952" y="547"/>
                    <a:pt x="1835" y="872"/>
                  </a:cubicBezTo>
                  <a:cubicBezTo>
                    <a:pt x="1666" y="1301"/>
                    <a:pt x="339" y="1236"/>
                    <a:pt x="885" y="1925"/>
                  </a:cubicBezTo>
                  <a:cubicBezTo>
                    <a:pt x="1067" y="2186"/>
                    <a:pt x="1275" y="2407"/>
                    <a:pt x="1509" y="2615"/>
                  </a:cubicBezTo>
                  <a:cubicBezTo>
                    <a:pt x="1731" y="2771"/>
                    <a:pt x="1262" y="2719"/>
                    <a:pt x="1223" y="2667"/>
                  </a:cubicBezTo>
                  <a:cubicBezTo>
                    <a:pt x="1054" y="2381"/>
                    <a:pt x="0" y="1639"/>
                    <a:pt x="1067" y="1197"/>
                  </a:cubicBezTo>
                  <a:cubicBezTo>
                    <a:pt x="1431" y="1041"/>
                    <a:pt x="1809" y="976"/>
                    <a:pt x="1809" y="547"/>
                  </a:cubicBezTo>
                  <a:cubicBezTo>
                    <a:pt x="1809" y="260"/>
                    <a:pt x="2030" y="13"/>
                    <a:pt x="2316" y="0"/>
                  </a:cubicBezTo>
                  <a:close/>
                </a:path>
              </a:pathLst>
            </a:custGeom>
            <a:solidFill>
              <a:srgbClr val="751E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9"/>
            <p:cNvSpPr/>
            <p:nvPr/>
          </p:nvSpPr>
          <p:spPr>
            <a:xfrm>
              <a:off x="86402" y="190791"/>
              <a:ext cx="219945" cy="34631"/>
            </a:xfrm>
            <a:custGeom>
              <a:avLst/>
              <a:gdLst/>
              <a:ahLst/>
              <a:cxnLst/>
              <a:rect l="l" t="t" r="r" b="b"/>
              <a:pathLst>
                <a:path w="1575" h="248" extrusionOk="0">
                  <a:moveTo>
                    <a:pt x="1380" y="248"/>
                  </a:moveTo>
                  <a:cubicBezTo>
                    <a:pt x="1393" y="92"/>
                    <a:pt x="859" y="66"/>
                    <a:pt x="677" y="66"/>
                  </a:cubicBezTo>
                  <a:cubicBezTo>
                    <a:pt x="469" y="66"/>
                    <a:pt x="274" y="105"/>
                    <a:pt x="79" y="170"/>
                  </a:cubicBezTo>
                  <a:cubicBezTo>
                    <a:pt x="1" y="209"/>
                    <a:pt x="170" y="131"/>
                    <a:pt x="183" y="118"/>
                  </a:cubicBezTo>
                  <a:cubicBezTo>
                    <a:pt x="326" y="0"/>
                    <a:pt x="729" y="13"/>
                    <a:pt x="950" y="13"/>
                  </a:cubicBezTo>
                  <a:cubicBezTo>
                    <a:pt x="1080" y="0"/>
                    <a:pt x="1197" y="13"/>
                    <a:pt x="1328" y="39"/>
                  </a:cubicBezTo>
                  <a:cubicBezTo>
                    <a:pt x="1380" y="66"/>
                    <a:pt x="1575" y="248"/>
                    <a:pt x="1380" y="248"/>
                  </a:cubicBezTo>
                  <a:close/>
                </a:path>
              </a:pathLst>
            </a:custGeom>
            <a:solidFill>
              <a:srgbClr val="701D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9"/>
            <p:cNvSpPr/>
            <p:nvPr/>
          </p:nvSpPr>
          <p:spPr>
            <a:xfrm>
              <a:off x="262636" y="81730"/>
              <a:ext cx="49156" cy="69263"/>
            </a:xfrm>
            <a:custGeom>
              <a:avLst/>
              <a:gdLst/>
              <a:ahLst/>
              <a:cxnLst/>
              <a:rect l="l" t="t" r="r" b="b"/>
              <a:pathLst>
                <a:path w="352" h="496" extrusionOk="0">
                  <a:moveTo>
                    <a:pt x="300" y="469"/>
                  </a:moveTo>
                  <a:cubicBezTo>
                    <a:pt x="339" y="417"/>
                    <a:pt x="352" y="352"/>
                    <a:pt x="326" y="300"/>
                  </a:cubicBezTo>
                  <a:cubicBezTo>
                    <a:pt x="287" y="196"/>
                    <a:pt x="209" y="118"/>
                    <a:pt x="118" y="66"/>
                  </a:cubicBezTo>
                  <a:cubicBezTo>
                    <a:pt x="92" y="53"/>
                    <a:pt x="105" y="40"/>
                    <a:pt x="53" y="27"/>
                  </a:cubicBezTo>
                  <a:cubicBezTo>
                    <a:pt x="53" y="27"/>
                    <a:pt x="14" y="1"/>
                    <a:pt x="14" y="27"/>
                  </a:cubicBezTo>
                  <a:cubicBezTo>
                    <a:pt x="1" y="66"/>
                    <a:pt x="79" y="118"/>
                    <a:pt x="105" y="131"/>
                  </a:cubicBezTo>
                  <a:cubicBezTo>
                    <a:pt x="118" y="144"/>
                    <a:pt x="131" y="157"/>
                    <a:pt x="144" y="170"/>
                  </a:cubicBezTo>
                  <a:cubicBezTo>
                    <a:pt x="157" y="196"/>
                    <a:pt x="170" y="222"/>
                    <a:pt x="196" y="235"/>
                  </a:cubicBezTo>
                  <a:cubicBezTo>
                    <a:pt x="222" y="274"/>
                    <a:pt x="287" y="495"/>
                    <a:pt x="300" y="469"/>
                  </a:cubicBezTo>
                  <a:close/>
                </a:path>
              </a:pathLst>
            </a:custGeom>
            <a:solidFill>
              <a:srgbClr val="701D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9"/>
            <p:cNvSpPr/>
            <p:nvPr/>
          </p:nvSpPr>
          <p:spPr>
            <a:xfrm>
              <a:off x="-285896" y="615865"/>
              <a:ext cx="328870" cy="114507"/>
            </a:xfrm>
            <a:custGeom>
              <a:avLst/>
              <a:gdLst/>
              <a:ahLst/>
              <a:cxnLst/>
              <a:rect l="l" t="t" r="r" b="b"/>
              <a:pathLst>
                <a:path w="2355" h="820" extrusionOk="0">
                  <a:moveTo>
                    <a:pt x="2355" y="0"/>
                  </a:moveTo>
                  <a:cubicBezTo>
                    <a:pt x="1340" y="117"/>
                    <a:pt x="0" y="508"/>
                    <a:pt x="39" y="716"/>
                  </a:cubicBezTo>
                  <a:cubicBezTo>
                    <a:pt x="52" y="820"/>
                    <a:pt x="130" y="703"/>
                    <a:pt x="195" y="664"/>
                  </a:cubicBezTo>
                  <a:cubicBezTo>
                    <a:pt x="846" y="365"/>
                    <a:pt x="1717" y="183"/>
                    <a:pt x="1990" y="104"/>
                  </a:cubicBezTo>
                  <a:cubicBezTo>
                    <a:pt x="2055" y="91"/>
                    <a:pt x="2146" y="39"/>
                    <a:pt x="2211" y="26"/>
                  </a:cubicBezTo>
                  <a:cubicBezTo>
                    <a:pt x="2237" y="26"/>
                    <a:pt x="2342" y="13"/>
                    <a:pt x="2355" y="0"/>
                  </a:cubicBezTo>
                  <a:close/>
                </a:path>
              </a:pathLst>
            </a:custGeom>
            <a:solidFill>
              <a:srgbClr val="9CB2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9"/>
            <p:cNvSpPr/>
            <p:nvPr/>
          </p:nvSpPr>
          <p:spPr>
            <a:xfrm>
              <a:off x="-186049" y="528727"/>
              <a:ext cx="247176" cy="52785"/>
            </a:xfrm>
            <a:custGeom>
              <a:avLst/>
              <a:gdLst/>
              <a:ahLst/>
              <a:cxnLst/>
              <a:rect l="l" t="t" r="r" b="b"/>
              <a:pathLst>
                <a:path w="1770" h="378" extrusionOk="0">
                  <a:moveTo>
                    <a:pt x="1770" y="195"/>
                  </a:moveTo>
                  <a:cubicBezTo>
                    <a:pt x="1249" y="0"/>
                    <a:pt x="0" y="65"/>
                    <a:pt x="39" y="273"/>
                  </a:cubicBezTo>
                  <a:cubicBezTo>
                    <a:pt x="66" y="377"/>
                    <a:pt x="183" y="273"/>
                    <a:pt x="287" y="260"/>
                  </a:cubicBezTo>
                  <a:cubicBezTo>
                    <a:pt x="560" y="208"/>
                    <a:pt x="1483" y="117"/>
                    <a:pt x="1770" y="195"/>
                  </a:cubicBezTo>
                  <a:close/>
                </a:path>
              </a:pathLst>
            </a:custGeom>
            <a:solidFill>
              <a:srgbClr val="D69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9"/>
            <p:cNvSpPr/>
            <p:nvPr/>
          </p:nvSpPr>
          <p:spPr>
            <a:xfrm>
              <a:off x="344329" y="746571"/>
              <a:ext cx="318117" cy="152769"/>
            </a:xfrm>
            <a:custGeom>
              <a:avLst/>
              <a:gdLst/>
              <a:ahLst/>
              <a:cxnLst/>
              <a:rect l="l" t="t" r="r" b="b"/>
              <a:pathLst>
                <a:path w="2278" h="1094" extrusionOk="0">
                  <a:moveTo>
                    <a:pt x="2277" y="925"/>
                  </a:moveTo>
                  <a:cubicBezTo>
                    <a:pt x="2017" y="729"/>
                    <a:pt x="1731" y="573"/>
                    <a:pt x="1419" y="482"/>
                  </a:cubicBezTo>
                  <a:cubicBezTo>
                    <a:pt x="1094" y="365"/>
                    <a:pt x="768" y="404"/>
                    <a:pt x="482" y="248"/>
                  </a:cubicBezTo>
                  <a:cubicBezTo>
                    <a:pt x="1" y="1"/>
                    <a:pt x="534" y="365"/>
                    <a:pt x="716" y="391"/>
                  </a:cubicBezTo>
                  <a:cubicBezTo>
                    <a:pt x="1289" y="430"/>
                    <a:pt x="1237" y="547"/>
                    <a:pt x="1822" y="755"/>
                  </a:cubicBezTo>
                  <a:cubicBezTo>
                    <a:pt x="1965" y="834"/>
                    <a:pt x="2082" y="951"/>
                    <a:pt x="2173" y="1094"/>
                  </a:cubicBezTo>
                  <a:cubicBezTo>
                    <a:pt x="2199" y="1042"/>
                    <a:pt x="2238" y="977"/>
                    <a:pt x="2277" y="925"/>
                  </a:cubicBezTo>
                  <a:close/>
                </a:path>
              </a:pathLst>
            </a:custGeom>
            <a:solidFill>
              <a:srgbClr val="A73F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9"/>
            <p:cNvSpPr/>
            <p:nvPr/>
          </p:nvSpPr>
          <p:spPr>
            <a:xfrm>
              <a:off x="344329" y="750341"/>
              <a:ext cx="321748" cy="145368"/>
            </a:xfrm>
            <a:custGeom>
              <a:avLst/>
              <a:gdLst/>
              <a:ahLst/>
              <a:cxnLst/>
              <a:rect l="l" t="t" r="r" b="b"/>
              <a:pathLst>
                <a:path w="2304" h="1041" extrusionOk="0">
                  <a:moveTo>
                    <a:pt x="2303" y="872"/>
                  </a:moveTo>
                  <a:cubicBezTo>
                    <a:pt x="2082" y="650"/>
                    <a:pt x="1835" y="481"/>
                    <a:pt x="1549" y="377"/>
                  </a:cubicBezTo>
                  <a:cubicBezTo>
                    <a:pt x="1224" y="260"/>
                    <a:pt x="807" y="299"/>
                    <a:pt x="508" y="182"/>
                  </a:cubicBezTo>
                  <a:cubicBezTo>
                    <a:pt x="1" y="0"/>
                    <a:pt x="560" y="312"/>
                    <a:pt x="742" y="325"/>
                  </a:cubicBezTo>
                  <a:cubicBezTo>
                    <a:pt x="1315" y="364"/>
                    <a:pt x="1692" y="533"/>
                    <a:pt x="1939" y="767"/>
                  </a:cubicBezTo>
                  <a:cubicBezTo>
                    <a:pt x="2043" y="846"/>
                    <a:pt x="2121" y="937"/>
                    <a:pt x="2199" y="1041"/>
                  </a:cubicBezTo>
                  <a:cubicBezTo>
                    <a:pt x="2238" y="976"/>
                    <a:pt x="2264" y="924"/>
                    <a:pt x="2303" y="872"/>
                  </a:cubicBezTo>
                  <a:close/>
                </a:path>
              </a:pathLst>
            </a:custGeom>
            <a:solidFill>
              <a:srgbClr val="751E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9"/>
            <p:cNvSpPr/>
            <p:nvPr/>
          </p:nvSpPr>
          <p:spPr>
            <a:xfrm>
              <a:off x="-1132434" y="730232"/>
              <a:ext cx="316162" cy="154584"/>
            </a:xfrm>
            <a:custGeom>
              <a:avLst/>
              <a:gdLst/>
              <a:ahLst/>
              <a:cxnLst/>
              <a:rect l="l" t="t" r="r" b="b"/>
              <a:pathLst>
                <a:path w="2264" h="1107" extrusionOk="0">
                  <a:moveTo>
                    <a:pt x="0" y="925"/>
                  </a:moveTo>
                  <a:cubicBezTo>
                    <a:pt x="247" y="729"/>
                    <a:pt x="534" y="586"/>
                    <a:pt x="846" y="495"/>
                  </a:cubicBezTo>
                  <a:cubicBezTo>
                    <a:pt x="1171" y="365"/>
                    <a:pt x="1496" y="404"/>
                    <a:pt x="1795" y="248"/>
                  </a:cubicBezTo>
                  <a:cubicBezTo>
                    <a:pt x="2264" y="1"/>
                    <a:pt x="1730" y="378"/>
                    <a:pt x="1548" y="391"/>
                  </a:cubicBezTo>
                  <a:cubicBezTo>
                    <a:pt x="989" y="443"/>
                    <a:pt x="1028" y="547"/>
                    <a:pt x="455" y="755"/>
                  </a:cubicBezTo>
                  <a:cubicBezTo>
                    <a:pt x="312" y="833"/>
                    <a:pt x="182" y="951"/>
                    <a:pt x="104" y="1107"/>
                  </a:cubicBezTo>
                  <a:cubicBezTo>
                    <a:pt x="78" y="1042"/>
                    <a:pt x="26" y="990"/>
                    <a:pt x="0" y="925"/>
                  </a:cubicBezTo>
                  <a:close/>
                </a:path>
              </a:pathLst>
            </a:custGeom>
            <a:solidFill>
              <a:srgbClr val="A73F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9"/>
            <p:cNvSpPr/>
            <p:nvPr/>
          </p:nvSpPr>
          <p:spPr>
            <a:xfrm>
              <a:off x="-1134249" y="735678"/>
              <a:ext cx="317977" cy="143692"/>
            </a:xfrm>
            <a:custGeom>
              <a:avLst/>
              <a:gdLst/>
              <a:ahLst/>
              <a:cxnLst/>
              <a:rect l="l" t="t" r="r" b="b"/>
              <a:pathLst>
                <a:path w="2277" h="1029" extrusionOk="0">
                  <a:moveTo>
                    <a:pt x="0" y="833"/>
                  </a:moveTo>
                  <a:cubicBezTo>
                    <a:pt x="208" y="625"/>
                    <a:pt x="455" y="469"/>
                    <a:pt x="742" y="378"/>
                  </a:cubicBezTo>
                  <a:cubicBezTo>
                    <a:pt x="1067" y="248"/>
                    <a:pt x="1470" y="300"/>
                    <a:pt x="1782" y="183"/>
                  </a:cubicBezTo>
                  <a:cubicBezTo>
                    <a:pt x="2277" y="1"/>
                    <a:pt x="1717" y="300"/>
                    <a:pt x="1535" y="313"/>
                  </a:cubicBezTo>
                  <a:cubicBezTo>
                    <a:pt x="976" y="365"/>
                    <a:pt x="586" y="521"/>
                    <a:pt x="338" y="755"/>
                  </a:cubicBezTo>
                  <a:cubicBezTo>
                    <a:pt x="247" y="833"/>
                    <a:pt x="156" y="925"/>
                    <a:pt x="91" y="1029"/>
                  </a:cubicBezTo>
                  <a:cubicBezTo>
                    <a:pt x="52" y="977"/>
                    <a:pt x="39" y="899"/>
                    <a:pt x="0" y="833"/>
                  </a:cubicBezTo>
                  <a:close/>
                </a:path>
              </a:pathLst>
            </a:custGeom>
            <a:gradFill>
              <a:gsLst>
                <a:gs pos="0">
                  <a:srgbClr val="751E04"/>
                </a:gs>
                <a:gs pos="100000">
                  <a:srgbClr val="380E0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sp>
        <p:nvSpPr>
          <p:cNvPr id="1179" name="Google Shape;1179;p48"/>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p>
            <a:r>
              <a:rPr lang="en"/>
              <a:t>Prerenal failure</a:t>
            </a:r>
            <a:endParaRPr lang="en-US"/>
          </a:p>
        </p:txBody>
      </p:sp>
      <p:sp>
        <p:nvSpPr>
          <p:cNvPr id="19" name="TextBox 18">
            <a:extLst>
              <a:ext uri="{FF2B5EF4-FFF2-40B4-BE49-F238E27FC236}">
                <a16:creationId xmlns:a16="http://schemas.microsoft.com/office/drawing/2014/main" id="{B38A4875-DD21-4085-9671-48D7A6E1A282}"/>
              </a:ext>
            </a:extLst>
          </p:cNvPr>
          <p:cNvSpPr txBox="1"/>
          <p:nvPr/>
        </p:nvSpPr>
        <p:spPr>
          <a:xfrm>
            <a:off x="720247" y="1444408"/>
            <a:ext cx="7703506"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 </a:t>
            </a:r>
            <a:r>
              <a:rPr lang="en-US" sz="1600" b="1"/>
              <a:t>Most common cause</a:t>
            </a:r>
            <a:r>
              <a:rPr lang="en-US" sz="1600"/>
              <a:t> of AKI; potentially </a:t>
            </a:r>
            <a:r>
              <a:rPr lang="en-US" sz="1600" b="1"/>
              <a:t>reversible</a:t>
            </a:r>
            <a:endParaRPr lang="en-US" b="1"/>
          </a:p>
          <a:p>
            <a:r>
              <a:rPr lang="en-US" sz="1600" b="1">
                <a:solidFill>
                  <a:schemeClr val="tx1"/>
                </a:solidFill>
              </a:rPr>
              <a:t>Etiology </a:t>
            </a:r>
            <a:r>
              <a:rPr lang="en-US" sz="1600" b="1"/>
              <a:t>(</a:t>
            </a:r>
            <a:r>
              <a:rPr lang="en-US" sz="1600" b="1">
                <a:solidFill>
                  <a:schemeClr val="accent5"/>
                </a:solidFill>
              </a:rPr>
              <a:t>decrease in systemic arterial blood volume or renal perfusion</a:t>
            </a:r>
            <a:r>
              <a:rPr lang="en-US" sz="1600" b="1"/>
              <a:t> leading to </a:t>
            </a:r>
            <a:r>
              <a:rPr lang="en-US" sz="1600" b="1">
                <a:solidFill>
                  <a:schemeClr val="accent5"/>
                </a:solidFill>
              </a:rPr>
              <a:t>renal ischemia</a:t>
            </a:r>
            <a:r>
              <a:rPr lang="en-US" sz="1600" b="1"/>
              <a:t>)</a:t>
            </a:r>
            <a:r>
              <a:rPr lang="en-US" sz="1600"/>
              <a:t>—can </a:t>
            </a:r>
            <a:r>
              <a:rPr lang="en-US" sz="1600" b="1">
                <a:solidFill>
                  <a:schemeClr val="accent5"/>
                </a:solidFill>
              </a:rPr>
              <a:t>complicate any disease that causes hypovolemia</a:t>
            </a:r>
            <a:r>
              <a:rPr lang="en-US" sz="1600"/>
              <a:t>, low cardiac output, or systemic vasodilation Hypovolemia—dehydration, excessive diuretic use, poor fluid intake, vomiting, diarrhea, burns, hemorrhage CHF, cardiorenal syndrome Hypotension (systolic BP below 90 mm Hg), from sepsis, excessive antihypertensive medications, bleeding, dehydration</a:t>
            </a:r>
            <a:endParaRPr lang="en-US"/>
          </a:p>
          <a:p>
            <a:pPr algn="ctr"/>
            <a:endParaRPr lang="en-US" sz="1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8">
          <a:extLst>
            <a:ext uri="{FF2B5EF4-FFF2-40B4-BE49-F238E27FC236}">
              <a16:creationId xmlns:a16="http://schemas.microsoft.com/office/drawing/2014/main" id="{E4756C0A-87D0-6D3F-C53D-43154BDDB156}"/>
            </a:ext>
          </a:extLst>
        </p:cNvPr>
        <p:cNvGrpSpPr/>
        <p:nvPr/>
      </p:nvGrpSpPr>
      <p:grpSpPr>
        <a:xfrm>
          <a:off x="0" y="0"/>
          <a:ext cx="0" cy="0"/>
          <a:chOff x="0" y="0"/>
          <a:chExt cx="0" cy="0"/>
        </a:xfrm>
      </p:grpSpPr>
      <p:sp>
        <p:nvSpPr>
          <p:cNvPr id="1179" name="Google Shape;1179;p48">
            <a:extLst>
              <a:ext uri="{FF2B5EF4-FFF2-40B4-BE49-F238E27FC236}">
                <a16:creationId xmlns:a16="http://schemas.microsoft.com/office/drawing/2014/main" id="{7AB38B25-79A2-04AD-9EB7-26BBE895C584}"/>
              </a:ext>
            </a:extLst>
          </p:cNvPr>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p>
            <a:r>
              <a:rPr lang="en"/>
              <a:t>Prerenal failure</a:t>
            </a:r>
            <a:endParaRPr lang="en-US"/>
          </a:p>
        </p:txBody>
      </p:sp>
      <p:sp>
        <p:nvSpPr>
          <p:cNvPr id="19" name="TextBox 18">
            <a:extLst>
              <a:ext uri="{FF2B5EF4-FFF2-40B4-BE49-F238E27FC236}">
                <a16:creationId xmlns:a16="http://schemas.microsoft.com/office/drawing/2014/main" id="{482A1910-C3A6-8A76-E7BB-67654AF89591}"/>
              </a:ext>
            </a:extLst>
          </p:cNvPr>
          <p:cNvSpPr txBox="1"/>
          <p:nvPr/>
        </p:nvSpPr>
        <p:spPr>
          <a:xfrm>
            <a:off x="720247" y="1444408"/>
            <a:ext cx="770350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Renal arterial obstruction</a:t>
            </a:r>
            <a:r>
              <a:rPr lang="en-US" sz="1600"/>
              <a:t> (kidney is</a:t>
            </a:r>
            <a:r>
              <a:rPr lang="en-US" sz="1600">
                <a:solidFill>
                  <a:schemeClr val="accent5"/>
                </a:solidFill>
              </a:rPr>
              <a:t> </a:t>
            </a:r>
            <a:r>
              <a:rPr lang="en-US" sz="1600" b="1" err="1">
                <a:solidFill>
                  <a:schemeClr val="accent5"/>
                </a:solidFill>
              </a:rPr>
              <a:t>hypoperfused</a:t>
            </a:r>
            <a:r>
              <a:rPr lang="en-US" sz="1600" b="1">
                <a:solidFill>
                  <a:schemeClr val="accent5"/>
                </a:solidFill>
              </a:rPr>
              <a:t> despite elevated</a:t>
            </a:r>
            <a:endParaRPr lang="en-US" b="1">
              <a:solidFill>
                <a:schemeClr val="accent5"/>
              </a:solidFill>
            </a:endParaRPr>
          </a:p>
          <a:p>
            <a:r>
              <a:rPr lang="en-US" sz="1600" b="1">
                <a:solidFill>
                  <a:schemeClr val="accent5"/>
                </a:solidFill>
              </a:rPr>
              <a:t>blood pressure</a:t>
            </a:r>
            <a:r>
              <a:rPr lang="en-US" sz="1600"/>
              <a:t>)</a:t>
            </a:r>
            <a:endParaRPr lang="en-US"/>
          </a:p>
          <a:p>
            <a:r>
              <a:rPr lang="en-US" sz="1600" b="1"/>
              <a:t>Cirrhosis</a:t>
            </a:r>
            <a:r>
              <a:rPr lang="en-US" sz="1600"/>
              <a:t>, hepatorenal syndrome</a:t>
            </a:r>
            <a:endParaRPr lang="en-US"/>
          </a:p>
          <a:p>
            <a:r>
              <a:rPr lang="en-US" sz="1600"/>
              <a:t>In patients with </a:t>
            </a:r>
            <a:r>
              <a:rPr lang="en-US" sz="1600" b="1">
                <a:latin typeface="Kartika"/>
              </a:rPr>
              <a:t>decreased</a:t>
            </a:r>
            <a:r>
              <a:rPr lang="en-US" sz="1600" b="1"/>
              <a:t> renal perfusion</a:t>
            </a:r>
            <a:r>
              <a:rPr lang="en-US" sz="1600"/>
              <a:t>, </a:t>
            </a:r>
            <a:r>
              <a:rPr lang="en-US" sz="1600" b="1"/>
              <a:t>NSAIDs</a:t>
            </a:r>
            <a:r>
              <a:rPr lang="en-US" sz="1600"/>
              <a:t> (</a:t>
            </a:r>
            <a:r>
              <a:rPr lang="en-US" sz="1600" b="1">
                <a:solidFill>
                  <a:schemeClr val="accent5"/>
                </a:solidFill>
              </a:rPr>
              <a:t>constrict</a:t>
            </a:r>
            <a:endParaRPr lang="en-US" b="1">
              <a:solidFill>
                <a:schemeClr val="accent5"/>
              </a:solidFill>
            </a:endParaRPr>
          </a:p>
          <a:p>
            <a:r>
              <a:rPr lang="en-US" sz="1600" b="1">
                <a:solidFill>
                  <a:schemeClr val="accent5"/>
                </a:solidFill>
              </a:rPr>
              <a:t>afferent</a:t>
            </a:r>
            <a:r>
              <a:rPr lang="en-US" sz="1600"/>
              <a:t> arteriole), </a:t>
            </a:r>
            <a:r>
              <a:rPr lang="en-US" sz="1600" b="1"/>
              <a:t>ACE inhibitors</a:t>
            </a:r>
            <a:r>
              <a:rPr lang="en-US" sz="1600"/>
              <a:t> (cause </a:t>
            </a:r>
            <a:r>
              <a:rPr lang="en-US" sz="1600" b="1">
                <a:solidFill>
                  <a:schemeClr val="accent5"/>
                </a:solidFill>
              </a:rPr>
              <a:t>efferent arteriole</a:t>
            </a:r>
            <a:endParaRPr lang="en-US" b="1">
              <a:solidFill>
                <a:schemeClr val="accent5"/>
              </a:solidFill>
            </a:endParaRPr>
          </a:p>
          <a:p>
            <a:r>
              <a:rPr lang="en-US" sz="1600" b="1">
                <a:solidFill>
                  <a:schemeClr val="accent5"/>
                </a:solidFill>
              </a:rPr>
              <a:t>vasodilation</a:t>
            </a:r>
            <a:r>
              <a:rPr lang="en-US" sz="1600"/>
              <a:t>), and </a:t>
            </a:r>
            <a:r>
              <a:rPr lang="en-US" sz="1600" b="1"/>
              <a:t>cyclosporin </a:t>
            </a:r>
            <a:r>
              <a:rPr lang="en-US" sz="1600"/>
              <a:t>can </a:t>
            </a:r>
            <a:r>
              <a:rPr lang="en-US" sz="1600" b="1">
                <a:solidFill>
                  <a:schemeClr val="accent5"/>
                </a:solidFill>
              </a:rPr>
              <a:t>precipitate prerenal failure</a:t>
            </a:r>
            <a:endParaRPr lang="en-US" b="1">
              <a:solidFill>
                <a:schemeClr val="accent5"/>
              </a:solidFill>
              <a:latin typeface="Kartika"/>
            </a:endParaRPr>
          </a:p>
        </p:txBody>
      </p:sp>
    </p:spTree>
    <p:extLst>
      <p:ext uri="{BB962C8B-B14F-4D97-AF65-F5344CB8AC3E}">
        <p14:creationId xmlns:p14="http://schemas.microsoft.com/office/powerpoint/2010/main" val="2842620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8">
          <a:extLst>
            <a:ext uri="{FF2B5EF4-FFF2-40B4-BE49-F238E27FC236}">
              <a16:creationId xmlns:a16="http://schemas.microsoft.com/office/drawing/2014/main" id="{468CF95C-D4DE-6A83-BA42-AEED5E98C27D}"/>
            </a:ext>
          </a:extLst>
        </p:cNvPr>
        <p:cNvGrpSpPr/>
        <p:nvPr/>
      </p:nvGrpSpPr>
      <p:grpSpPr>
        <a:xfrm>
          <a:off x="0" y="0"/>
          <a:ext cx="0" cy="0"/>
          <a:chOff x="0" y="0"/>
          <a:chExt cx="0" cy="0"/>
        </a:xfrm>
      </p:grpSpPr>
      <p:sp>
        <p:nvSpPr>
          <p:cNvPr id="1179" name="Google Shape;1179;p48">
            <a:extLst>
              <a:ext uri="{FF2B5EF4-FFF2-40B4-BE49-F238E27FC236}">
                <a16:creationId xmlns:a16="http://schemas.microsoft.com/office/drawing/2014/main" id="{C75EBC89-C637-C638-C865-1D8A5D130F14}"/>
              </a:ext>
            </a:extLst>
          </p:cNvPr>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p>
            <a:r>
              <a:rPr lang="en"/>
              <a:t>Prerenal failure  – pathophysiology </a:t>
            </a:r>
            <a:endParaRPr lang="en-US"/>
          </a:p>
        </p:txBody>
      </p:sp>
      <p:sp>
        <p:nvSpPr>
          <p:cNvPr id="19" name="TextBox 18">
            <a:extLst>
              <a:ext uri="{FF2B5EF4-FFF2-40B4-BE49-F238E27FC236}">
                <a16:creationId xmlns:a16="http://schemas.microsoft.com/office/drawing/2014/main" id="{B4151F4F-462F-335B-FF7A-435EBE1B39FC}"/>
              </a:ext>
            </a:extLst>
          </p:cNvPr>
          <p:cNvSpPr txBox="1"/>
          <p:nvPr/>
        </p:nvSpPr>
        <p:spPr>
          <a:xfrm>
            <a:off x="720247" y="1444408"/>
            <a:ext cx="770350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Renal blood flow decreases</a:t>
            </a:r>
            <a:r>
              <a:rPr lang="en-US" sz="1600"/>
              <a:t> enough to </a:t>
            </a:r>
            <a:r>
              <a:rPr lang="en-US" sz="1600" b="1"/>
              <a:t>lower the GFR</a:t>
            </a:r>
            <a:r>
              <a:rPr lang="en-US" sz="1600"/>
              <a:t>, which leads</a:t>
            </a:r>
            <a:endParaRPr lang="en-US"/>
          </a:p>
          <a:p>
            <a:r>
              <a:rPr lang="en-US" sz="1600"/>
              <a:t>to </a:t>
            </a:r>
            <a:r>
              <a:rPr lang="en-US" sz="1600" b="1"/>
              <a:t>decreased clearance of metabolites</a:t>
            </a:r>
            <a:r>
              <a:rPr lang="en-US" sz="1600"/>
              <a:t> (BUN, Cr, uremic toxins).</a:t>
            </a:r>
            <a:endParaRPr lang="en-US"/>
          </a:p>
          <a:p>
            <a:r>
              <a:rPr lang="en-US" sz="1600"/>
              <a:t>Because the renal </a:t>
            </a:r>
            <a:r>
              <a:rPr lang="en-US" sz="1600" b="1"/>
              <a:t>parenchyma is undamaged</a:t>
            </a:r>
            <a:r>
              <a:rPr lang="en-US" sz="1600"/>
              <a:t>, </a:t>
            </a:r>
            <a:r>
              <a:rPr lang="en-US" sz="1600" b="1"/>
              <a:t>tubular function</a:t>
            </a:r>
            <a:r>
              <a:rPr lang="en-US" sz="1600"/>
              <a:t> (and</a:t>
            </a:r>
            <a:endParaRPr lang="en-US"/>
          </a:p>
          <a:p>
            <a:r>
              <a:rPr lang="en-US" sz="1600"/>
              <a:t>therefore the concentrating ability) is </a:t>
            </a:r>
            <a:r>
              <a:rPr lang="en-US" sz="1600" b="1"/>
              <a:t>preserved</a:t>
            </a:r>
            <a:r>
              <a:rPr lang="en-US" sz="1600"/>
              <a:t>. Therefore, the</a:t>
            </a:r>
            <a:endParaRPr lang="en-US"/>
          </a:p>
          <a:p>
            <a:r>
              <a:rPr lang="en-US" sz="1600" b="1"/>
              <a:t>kidney responds</a:t>
            </a:r>
            <a:r>
              <a:rPr lang="en-US" sz="1600"/>
              <a:t> appropriately, conserving as much </a:t>
            </a:r>
            <a:r>
              <a:rPr lang="en-US" sz="1600" b="1">
                <a:solidFill>
                  <a:schemeClr val="accent5"/>
                </a:solidFill>
              </a:rPr>
              <a:t>sodium and</a:t>
            </a:r>
            <a:endParaRPr lang="en-US" b="1">
              <a:solidFill>
                <a:schemeClr val="accent5"/>
              </a:solidFill>
            </a:endParaRPr>
          </a:p>
          <a:p>
            <a:r>
              <a:rPr lang="en-US" sz="1600" b="1">
                <a:solidFill>
                  <a:schemeClr val="accent5"/>
                </a:solidFill>
              </a:rPr>
              <a:t>water</a:t>
            </a:r>
            <a:r>
              <a:rPr lang="en-US" sz="1600">
                <a:solidFill>
                  <a:schemeClr val="accent5"/>
                </a:solidFill>
              </a:rPr>
              <a:t> </a:t>
            </a:r>
            <a:r>
              <a:rPr lang="en-US" sz="1600"/>
              <a:t>as possible.</a:t>
            </a:r>
            <a:endParaRPr lang="en-US"/>
          </a:p>
          <a:p>
            <a:r>
              <a:rPr lang="en-US" sz="1600"/>
              <a:t>This form of AKI is </a:t>
            </a:r>
            <a:r>
              <a:rPr lang="en-US" sz="1600" b="1"/>
              <a:t>reversible on </a:t>
            </a:r>
            <a:r>
              <a:rPr lang="en-US" sz="1600" b="1">
                <a:solidFill>
                  <a:schemeClr val="accent5"/>
                </a:solidFill>
              </a:rPr>
              <a:t>restoration of blood flow</a:t>
            </a:r>
            <a:r>
              <a:rPr lang="en-US" sz="1600"/>
              <a:t>; b</a:t>
            </a:r>
            <a:r>
              <a:rPr lang="en-US" sz="1600" b="1"/>
              <a:t>ut if</a:t>
            </a:r>
            <a:endParaRPr lang="en-US" b="1"/>
          </a:p>
          <a:p>
            <a:r>
              <a:rPr lang="en-US" sz="1600" b="1"/>
              <a:t>hypoperfusion persists, ischemia results</a:t>
            </a:r>
            <a:r>
              <a:rPr lang="en-US" sz="1600"/>
              <a:t> and can lead to </a:t>
            </a:r>
            <a:r>
              <a:rPr lang="en-US" sz="1600" b="1"/>
              <a:t>acute</a:t>
            </a:r>
            <a:endParaRPr lang="en-US" b="1"/>
          </a:p>
          <a:p>
            <a:r>
              <a:rPr lang="en-US" sz="1600" b="1"/>
              <a:t>tubular necrosis (ATN)</a:t>
            </a:r>
            <a:r>
              <a:rPr lang="en-US" sz="1600"/>
              <a:t> (see below).</a:t>
            </a:r>
            <a:endParaRPr lang="en-US"/>
          </a:p>
        </p:txBody>
      </p:sp>
    </p:spTree>
    <p:extLst>
      <p:ext uri="{BB962C8B-B14F-4D97-AF65-F5344CB8AC3E}">
        <p14:creationId xmlns:p14="http://schemas.microsoft.com/office/powerpoint/2010/main" val="19515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8">
          <a:extLst>
            <a:ext uri="{FF2B5EF4-FFF2-40B4-BE49-F238E27FC236}">
              <a16:creationId xmlns:a16="http://schemas.microsoft.com/office/drawing/2014/main" id="{F5C37BBF-532F-B4EF-A3E4-02B75F2B6F02}"/>
            </a:ext>
          </a:extLst>
        </p:cNvPr>
        <p:cNvGrpSpPr/>
        <p:nvPr/>
      </p:nvGrpSpPr>
      <p:grpSpPr>
        <a:xfrm>
          <a:off x="0" y="0"/>
          <a:ext cx="0" cy="0"/>
          <a:chOff x="0" y="0"/>
          <a:chExt cx="0" cy="0"/>
        </a:xfrm>
      </p:grpSpPr>
      <p:sp>
        <p:nvSpPr>
          <p:cNvPr id="1179" name="Google Shape;1179;p48">
            <a:extLst>
              <a:ext uri="{FF2B5EF4-FFF2-40B4-BE49-F238E27FC236}">
                <a16:creationId xmlns:a16="http://schemas.microsoft.com/office/drawing/2014/main" id="{7DCDE453-9850-D269-B9AC-74DF586A35FC}"/>
              </a:ext>
            </a:extLst>
          </p:cNvPr>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p>
            <a:r>
              <a:rPr lang="en"/>
              <a:t>Prerenal failure  – Clinical features </a:t>
            </a:r>
            <a:endParaRPr lang="en-US"/>
          </a:p>
        </p:txBody>
      </p:sp>
      <p:sp>
        <p:nvSpPr>
          <p:cNvPr id="19" name="TextBox 18">
            <a:extLst>
              <a:ext uri="{FF2B5EF4-FFF2-40B4-BE49-F238E27FC236}">
                <a16:creationId xmlns:a16="http://schemas.microsoft.com/office/drawing/2014/main" id="{2CBC7367-6C4D-882D-624F-9B97146A0035}"/>
              </a:ext>
            </a:extLst>
          </p:cNvPr>
          <p:cNvSpPr txBox="1"/>
          <p:nvPr/>
        </p:nvSpPr>
        <p:spPr>
          <a:xfrm>
            <a:off x="430583" y="1569668"/>
            <a:ext cx="871341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signs of volume depletion</a:t>
            </a:r>
            <a:r>
              <a:rPr lang="en-US" sz="1600"/>
              <a:t> </a:t>
            </a:r>
            <a:endParaRPr lang="en-US"/>
          </a:p>
          <a:p>
            <a:r>
              <a:rPr lang="en-US" sz="1600"/>
              <a:t>(dry mucous membranes, hypotension, tachycardia, decreased tissue turgor, oliguria/anuria)</a:t>
            </a:r>
            <a:endParaRPr lang="en-US"/>
          </a:p>
        </p:txBody>
      </p:sp>
    </p:spTree>
    <p:extLst>
      <p:ext uri="{BB962C8B-B14F-4D97-AF65-F5344CB8AC3E}">
        <p14:creationId xmlns:p14="http://schemas.microsoft.com/office/powerpoint/2010/main" val="511223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8">
          <a:extLst>
            <a:ext uri="{FF2B5EF4-FFF2-40B4-BE49-F238E27FC236}">
              <a16:creationId xmlns:a16="http://schemas.microsoft.com/office/drawing/2014/main" id="{73661E38-0B57-913F-96F8-BEF8E0A878B3}"/>
            </a:ext>
          </a:extLst>
        </p:cNvPr>
        <p:cNvGrpSpPr/>
        <p:nvPr/>
      </p:nvGrpSpPr>
      <p:grpSpPr>
        <a:xfrm>
          <a:off x="0" y="0"/>
          <a:ext cx="0" cy="0"/>
          <a:chOff x="0" y="0"/>
          <a:chExt cx="0" cy="0"/>
        </a:xfrm>
      </p:grpSpPr>
      <p:sp>
        <p:nvSpPr>
          <p:cNvPr id="1179" name="Google Shape;1179;p48">
            <a:extLst>
              <a:ext uri="{FF2B5EF4-FFF2-40B4-BE49-F238E27FC236}">
                <a16:creationId xmlns:a16="http://schemas.microsoft.com/office/drawing/2014/main" id="{38B10DB9-AC1A-5E5F-EDFD-02D778048360}"/>
              </a:ext>
            </a:extLst>
          </p:cNvPr>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p>
            <a:r>
              <a:rPr lang="en"/>
              <a:t>Prerenal failure  – Laboratory findings</a:t>
            </a:r>
            <a:endParaRPr lang="en-US"/>
          </a:p>
        </p:txBody>
      </p:sp>
      <p:sp>
        <p:nvSpPr>
          <p:cNvPr id="19" name="TextBox 18">
            <a:extLst>
              <a:ext uri="{FF2B5EF4-FFF2-40B4-BE49-F238E27FC236}">
                <a16:creationId xmlns:a16="http://schemas.microsoft.com/office/drawing/2014/main" id="{4890326A-5614-80DE-FF96-BBD015251121}"/>
              </a:ext>
            </a:extLst>
          </p:cNvPr>
          <p:cNvSpPr txBox="1"/>
          <p:nvPr/>
        </p:nvSpPr>
        <p:spPr>
          <a:xfrm>
            <a:off x="720247" y="1444408"/>
            <a:ext cx="7703506"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Oliguria </a:t>
            </a:r>
            <a:r>
              <a:rPr lang="en-US" sz="1600"/>
              <a:t>always found in prerenal failure (this is </a:t>
            </a:r>
            <a:r>
              <a:rPr lang="en-US" sz="1600" b="1">
                <a:solidFill>
                  <a:schemeClr val="accent5"/>
                </a:solidFill>
              </a:rPr>
              <a:t>to preserve</a:t>
            </a:r>
            <a:endParaRPr lang="en-US" b="1">
              <a:solidFill>
                <a:schemeClr val="accent5"/>
              </a:solidFill>
            </a:endParaRPr>
          </a:p>
          <a:p>
            <a:r>
              <a:rPr lang="en-US" sz="1600" b="1">
                <a:solidFill>
                  <a:schemeClr val="accent5"/>
                </a:solidFill>
              </a:rPr>
              <a:t>volume</a:t>
            </a:r>
            <a:r>
              <a:rPr lang="en-US" sz="1600"/>
              <a:t>)</a:t>
            </a:r>
            <a:endParaRPr lang="en-US"/>
          </a:p>
          <a:p>
            <a:r>
              <a:rPr lang="en-US" sz="1600" b="1"/>
              <a:t>Increased BUN-to-serum Cr ratio </a:t>
            </a:r>
            <a:r>
              <a:rPr lang="en-US" sz="1600"/>
              <a:t>(&gt;20:1 is the classic ratio)</a:t>
            </a:r>
            <a:endParaRPr lang="en-US"/>
          </a:p>
          <a:p>
            <a:r>
              <a:rPr lang="en-US" sz="1600"/>
              <a:t>because </a:t>
            </a:r>
            <a:r>
              <a:rPr lang="en-US" sz="1600" b="1">
                <a:solidFill>
                  <a:schemeClr val="accent5"/>
                </a:solidFill>
              </a:rPr>
              <a:t>kidney can reabsorb urea to increase sodium and water</a:t>
            </a:r>
            <a:endParaRPr lang="en-US" b="1">
              <a:solidFill>
                <a:schemeClr val="accent5"/>
              </a:solidFill>
            </a:endParaRPr>
          </a:p>
          <a:p>
            <a:r>
              <a:rPr lang="en-US" sz="1600" b="1">
                <a:solidFill>
                  <a:schemeClr val="accent5"/>
                </a:solidFill>
              </a:rPr>
              <a:t>retention</a:t>
            </a:r>
            <a:endParaRPr lang="en-US" b="1">
              <a:solidFill>
                <a:schemeClr val="accent5"/>
              </a:solidFill>
            </a:endParaRPr>
          </a:p>
          <a:p>
            <a:r>
              <a:rPr lang="en-US" sz="1600" b="1"/>
              <a:t>Increased urine osmolality</a:t>
            </a:r>
            <a:r>
              <a:rPr lang="en-US" sz="1600"/>
              <a:t> (</a:t>
            </a:r>
            <a:r>
              <a:rPr lang="en-US" sz="1600">
                <a:solidFill>
                  <a:schemeClr val="accent5"/>
                </a:solidFill>
              </a:rPr>
              <a:t>&gt;500 </a:t>
            </a:r>
            <a:r>
              <a:rPr lang="en-US" sz="1600" err="1">
                <a:solidFill>
                  <a:schemeClr val="accent5"/>
                </a:solidFill>
              </a:rPr>
              <a:t>mOsm</a:t>
            </a:r>
            <a:r>
              <a:rPr lang="en-US" sz="1600">
                <a:solidFill>
                  <a:schemeClr val="accent5"/>
                </a:solidFill>
              </a:rPr>
              <a:t>/kg</a:t>
            </a:r>
            <a:r>
              <a:rPr lang="en-US" sz="1600"/>
              <a:t> H2O) because the</a:t>
            </a:r>
            <a:endParaRPr lang="en-US"/>
          </a:p>
          <a:p>
            <a:r>
              <a:rPr lang="en-US" sz="1600"/>
              <a:t>kidney is able to appropriately </a:t>
            </a:r>
            <a:r>
              <a:rPr lang="en-US" sz="1600" b="1">
                <a:solidFill>
                  <a:schemeClr val="accent5"/>
                </a:solidFill>
              </a:rPr>
              <a:t>reabsorb water</a:t>
            </a:r>
            <a:endParaRPr lang="en-US" b="1">
              <a:solidFill>
                <a:schemeClr val="accent5"/>
              </a:solidFill>
            </a:endParaRPr>
          </a:p>
          <a:p>
            <a:r>
              <a:rPr lang="en-US" sz="1600" b="1"/>
              <a:t>Decreased urine Na+</a:t>
            </a:r>
            <a:r>
              <a:rPr lang="en-US" sz="1600"/>
              <a:t> </a:t>
            </a:r>
            <a:r>
              <a:rPr lang="en-US" sz="1600" b="1"/>
              <a:t>(</a:t>
            </a:r>
            <a:r>
              <a:rPr lang="en-US" sz="1600" b="1">
                <a:solidFill>
                  <a:schemeClr val="accent5"/>
                </a:solidFill>
              </a:rPr>
              <a:t>&lt;20 </a:t>
            </a:r>
            <a:r>
              <a:rPr lang="en-US" sz="1600" b="1" err="1">
                <a:solidFill>
                  <a:schemeClr val="accent5"/>
                </a:solidFill>
              </a:rPr>
              <a:t>mEq</a:t>
            </a:r>
            <a:r>
              <a:rPr lang="en-US" sz="1600" b="1">
                <a:solidFill>
                  <a:schemeClr val="accent5"/>
                </a:solidFill>
              </a:rPr>
              <a:t>/L</a:t>
            </a:r>
            <a:r>
              <a:rPr lang="en-US" sz="1600"/>
              <a:t> with fractional excretion of</a:t>
            </a:r>
            <a:endParaRPr lang="en-US"/>
          </a:p>
          <a:p>
            <a:r>
              <a:rPr lang="en-US" sz="1600"/>
              <a:t>sodium </a:t>
            </a:r>
            <a:r>
              <a:rPr lang="en-US" sz="1600" b="1">
                <a:solidFill>
                  <a:schemeClr val="accent5"/>
                </a:solidFill>
              </a:rPr>
              <a:t>[</a:t>
            </a:r>
            <a:r>
              <a:rPr lang="en-US" sz="1600" b="1" err="1">
                <a:solidFill>
                  <a:schemeClr val="accent5"/>
                </a:solidFill>
              </a:rPr>
              <a:t>FENa</a:t>
            </a:r>
            <a:r>
              <a:rPr lang="en-US" sz="1600" b="1">
                <a:solidFill>
                  <a:schemeClr val="accent5"/>
                </a:solidFill>
              </a:rPr>
              <a:t>] &lt;1%</a:t>
            </a:r>
            <a:r>
              <a:rPr lang="en-US" sz="1600"/>
              <a:t>) because </a:t>
            </a:r>
            <a:r>
              <a:rPr lang="en-US" sz="1600" b="1">
                <a:solidFill>
                  <a:schemeClr val="accent5"/>
                </a:solidFill>
              </a:rPr>
              <a:t>Na+ is avidly reabsorbed</a:t>
            </a:r>
            <a:endParaRPr lang="en-US" b="1">
              <a:solidFill>
                <a:schemeClr val="accent5"/>
              </a:solidFill>
            </a:endParaRPr>
          </a:p>
          <a:p>
            <a:r>
              <a:rPr lang="en-US" sz="1600" b="1"/>
              <a:t>Increased urine-plasma Cr ratio</a:t>
            </a:r>
            <a:r>
              <a:rPr lang="en-US" sz="1600"/>
              <a:t> </a:t>
            </a:r>
            <a:r>
              <a:rPr lang="en-US" sz="1600">
                <a:solidFill>
                  <a:schemeClr val="accent5"/>
                </a:solidFill>
              </a:rPr>
              <a:t>(&gt;40:1) </a:t>
            </a:r>
            <a:r>
              <a:rPr lang="en-US" sz="1600"/>
              <a:t>because much of the</a:t>
            </a:r>
            <a:endParaRPr lang="en-US"/>
          </a:p>
          <a:p>
            <a:r>
              <a:rPr lang="en-US" sz="1600" b="1">
                <a:solidFill>
                  <a:schemeClr val="accent5"/>
                </a:solidFill>
              </a:rPr>
              <a:t>filtrate is reabsorbed</a:t>
            </a:r>
            <a:r>
              <a:rPr lang="en-US" sz="1600">
                <a:solidFill>
                  <a:schemeClr val="accent5"/>
                </a:solidFill>
              </a:rPr>
              <a:t> (but not the creatinine)</a:t>
            </a:r>
            <a:endParaRPr lang="en-US">
              <a:solidFill>
                <a:schemeClr val="accent5"/>
              </a:solidFill>
            </a:endParaRPr>
          </a:p>
          <a:p>
            <a:r>
              <a:rPr lang="en-US" sz="1600" b="1"/>
              <a:t>Bland urine sediment</a:t>
            </a:r>
            <a:r>
              <a:rPr lang="en-US" sz="1600"/>
              <a:t>, indicating</a:t>
            </a:r>
            <a:r>
              <a:rPr lang="en-US" sz="1600" b="1"/>
              <a:t> </a:t>
            </a:r>
            <a:r>
              <a:rPr lang="en-US" sz="1600" b="1">
                <a:solidFill>
                  <a:schemeClr val="accent5"/>
                </a:solidFill>
              </a:rPr>
              <a:t>lack of significant cellular damage</a:t>
            </a:r>
            <a:endParaRPr lang="en-US" b="1">
              <a:solidFill>
                <a:schemeClr val="accent5"/>
              </a:solidFill>
            </a:endParaRPr>
          </a:p>
          <a:p>
            <a:r>
              <a:rPr lang="en-US" sz="1600"/>
              <a:t>to </a:t>
            </a:r>
            <a:r>
              <a:rPr lang="en-US" sz="1600" err="1"/>
              <a:t>glomeri</a:t>
            </a:r>
            <a:r>
              <a:rPr lang="en-US" sz="1600"/>
              <a:t> or tubules</a:t>
            </a:r>
            <a:endParaRPr lang="en-US"/>
          </a:p>
        </p:txBody>
      </p:sp>
    </p:spTree>
    <p:extLst>
      <p:ext uri="{BB962C8B-B14F-4D97-AF65-F5344CB8AC3E}">
        <p14:creationId xmlns:p14="http://schemas.microsoft.com/office/powerpoint/2010/main" val="4216043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1"/>
        <p:cNvGrpSpPr/>
        <p:nvPr/>
      </p:nvGrpSpPr>
      <p:grpSpPr>
        <a:xfrm>
          <a:off x="0" y="0"/>
          <a:ext cx="0" cy="0"/>
          <a:chOff x="0" y="0"/>
          <a:chExt cx="0" cy="0"/>
        </a:xfrm>
      </p:grpSpPr>
      <p:sp>
        <p:nvSpPr>
          <p:cNvPr id="1342" name="Google Shape;1342;p60"/>
          <p:cNvSpPr/>
          <p:nvPr/>
        </p:nvSpPr>
        <p:spPr>
          <a:xfrm>
            <a:off x="6186953" y="2040728"/>
            <a:ext cx="1260000" cy="1260000"/>
          </a:xfrm>
          <a:prstGeom prst="ellipse">
            <a:avLst/>
          </a:prstGeom>
          <a:gradFill>
            <a:gsLst>
              <a:gs pos="0">
                <a:srgbClr val="FEEB43"/>
              </a:gs>
              <a:gs pos="47000">
                <a:schemeClr val="accent2"/>
              </a:gs>
              <a:gs pos="100000">
                <a:srgbClr val="B5A40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43" name="Google Shape;1343;p60"/>
          <p:cNvSpPr txBox="1">
            <a:spLocks noGrp="1"/>
          </p:cNvSpPr>
          <p:nvPr>
            <p:ph type="title"/>
          </p:nvPr>
        </p:nvSpPr>
        <p:spPr>
          <a:xfrm flipH="1">
            <a:off x="1590938" y="2219226"/>
            <a:ext cx="4360200" cy="478500"/>
          </a:xfrm>
          <a:prstGeom prst="rect">
            <a:avLst/>
          </a:prstGeom>
        </p:spPr>
        <p:txBody>
          <a:bodyPr spcFirstLastPara="1" wrap="square" lIns="91425" tIns="91425" rIns="91425" bIns="91425" anchor="ctr" anchorCtr="0">
            <a:noAutofit/>
          </a:bodyPr>
          <a:lstStyle/>
          <a:p>
            <a:r>
              <a:rPr lang="en" sz="3000"/>
              <a:t>Intrinsic renal failure</a:t>
            </a:r>
            <a:endParaRPr lang="en-US"/>
          </a:p>
        </p:txBody>
      </p:sp>
      <p:sp>
        <p:nvSpPr>
          <p:cNvPr id="1344" name="Google Shape;1344;p60"/>
          <p:cNvSpPr txBox="1">
            <a:spLocks noGrp="1"/>
          </p:cNvSpPr>
          <p:nvPr>
            <p:ph type="title" idx="2"/>
          </p:nvPr>
        </p:nvSpPr>
        <p:spPr>
          <a:xfrm flipH="1">
            <a:off x="6056912" y="2219213"/>
            <a:ext cx="1520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a:t>
            </a:r>
            <a:endParaRPr/>
          </a:p>
        </p:txBody>
      </p:sp>
      <p:cxnSp>
        <p:nvCxnSpPr>
          <p:cNvPr id="1346" name="Google Shape;1346;p60"/>
          <p:cNvCxnSpPr/>
          <p:nvPr/>
        </p:nvCxnSpPr>
        <p:spPr>
          <a:xfrm rot="10800000">
            <a:off x="1566988" y="2758688"/>
            <a:ext cx="4378500" cy="102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sp>
        <p:nvSpPr>
          <p:cNvPr id="1219" name="Google Shape;1219;p49"/>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p>
            <a:r>
              <a:rPr lang="en"/>
              <a:t>Intrinsic renal failure</a:t>
            </a:r>
          </a:p>
        </p:txBody>
      </p:sp>
      <p:sp>
        <p:nvSpPr>
          <p:cNvPr id="26" name="TextBox 25">
            <a:extLst>
              <a:ext uri="{FF2B5EF4-FFF2-40B4-BE49-F238E27FC236}">
                <a16:creationId xmlns:a16="http://schemas.microsoft.com/office/drawing/2014/main" id="{BC8DFD14-465A-00D4-D8B8-D91BDE659A00}"/>
              </a:ext>
            </a:extLst>
          </p:cNvPr>
          <p:cNvSpPr txBox="1"/>
          <p:nvPr/>
        </p:nvSpPr>
        <p:spPr>
          <a:xfrm>
            <a:off x="720247" y="1154743"/>
            <a:ext cx="770350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Kidney tissue (</a:t>
            </a:r>
            <a:r>
              <a:rPr lang="en-US" sz="1600" b="1" err="1"/>
              <a:t>interstitium</a:t>
            </a:r>
            <a:r>
              <a:rPr lang="en-US" sz="1600" b="1"/>
              <a:t>, glomeruli, tubules) is damaged</a:t>
            </a:r>
            <a:r>
              <a:rPr lang="en-US" sz="1600"/>
              <a:t> such that glomerular filtration and tubular function are significantly impaired. Thus,</a:t>
            </a:r>
            <a:r>
              <a:rPr lang="en-US" sz="1600" b="1"/>
              <a:t> kidneys are unable to concentrate urine</a:t>
            </a:r>
            <a:r>
              <a:rPr lang="en-US" sz="1600"/>
              <a:t> effectively. </a:t>
            </a:r>
            <a:endParaRPr lang="en-US"/>
          </a:p>
          <a:p>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10">
          <a:extLst>
            <a:ext uri="{FF2B5EF4-FFF2-40B4-BE49-F238E27FC236}">
              <a16:creationId xmlns:a16="http://schemas.microsoft.com/office/drawing/2014/main" id="{CFBB3A45-094B-D3D3-B5DD-79782C3E702D}"/>
            </a:ext>
          </a:extLst>
        </p:cNvPr>
        <p:cNvGrpSpPr/>
        <p:nvPr/>
      </p:nvGrpSpPr>
      <p:grpSpPr>
        <a:xfrm>
          <a:off x="0" y="0"/>
          <a:ext cx="0" cy="0"/>
          <a:chOff x="0" y="0"/>
          <a:chExt cx="0" cy="0"/>
        </a:xfrm>
      </p:grpSpPr>
      <p:sp>
        <p:nvSpPr>
          <p:cNvPr id="1219" name="Google Shape;1219;p49">
            <a:extLst>
              <a:ext uri="{FF2B5EF4-FFF2-40B4-BE49-F238E27FC236}">
                <a16:creationId xmlns:a16="http://schemas.microsoft.com/office/drawing/2014/main" id="{481615D8-8672-D153-8AE8-278C0ECEAAFD}"/>
              </a:ext>
            </a:extLst>
          </p:cNvPr>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p>
            <a:r>
              <a:rPr lang="en" sz="2800"/>
              <a:t>Intrinsic renal failure – Clinical features </a:t>
            </a:r>
          </a:p>
        </p:txBody>
      </p:sp>
      <p:sp>
        <p:nvSpPr>
          <p:cNvPr id="26" name="TextBox 25">
            <a:extLst>
              <a:ext uri="{FF2B5EF4-FFF2-40B4-BE49-F238E27FC236}">
                <a16:creationId xmlns:a16="http://schemas.microsoft.com/office/drawing/2014/main" id="{A4DD90CE-9416-9649-6735-37C7E4860E07}"/>
              </a:ext>
            </a:extLst>
          </p:cNvPr>
          <p:cNvSpPr txBox="1"/>
          <p:nvPr/>
        </p:nvSpPr>
        <p:spPr>
          <a:xfrm>
            <a:off x="720247" y="1154743"/>
            <a:ext cx="770350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depend on the cause</a:t>
            </a:r>
            <a:r>
              <a:rPr lang="en-US" sz="1600"/>
              <a:t>. </a:t>
            </a:r>
            <a:r>
              <a:rPr lang="en-US" sz="1600" b="1"/>
              <a:t>Edema</a:t>
            </a:r>
            <a:r>
              <a:rPr lang="en-US" sz="1600"/>
              <a:t> is usually present.</a:t>
            </a:r>
            <a:endParaRPr lang="en-US"/>
          </a:p>
          <a:p>
            <a:r>
              <a:rPr lang="en-US" sz="1600" b="1">
                <a:solidFill>
                  <a:schemeClr val="accent5"/>
                </a:solidFill>
              </a:rPr>
              <a:t>Recovery may be possible</a:t>
            </a:r>
            <a:r>
              <a:rPr lang="en-US" sz="1600"/>
              <a:t> but </a:t>
            </a:r>
            <a:r>
              <a:rPr lang="en-US" sz="1600" b="1"/>
              <a:t>takes longer than in prerenal failure</a:t>
            </a:r>
            <a:endParaRPr lang="en-US" b="1"/>
          </a:p>
        </p:txBody>
      </p:sp>
    </p:spTree>
    <p:extLst>
      <p:ext uri="{BB962C8B-B14F-4D97-AF65-F5344CB8AC3E}">
        <p14:creationId xmlns:p14="http://schemas.microsoft.com/office/powerpoint/2010/main" val="1750178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10">
          <a:extLst>
            <a:ext uri="{FF2B5EF4-FFF2-40B4-BE49-F238E27FC236}">
              <a16:creationId xmlns:a16="http://schemas.microsoft.com/office/drawing/2014/main" id="{653DABC0-74E4-F7E3-B87D-7C075D479987}"/>
            </a:ext>
          </a:extLst>
        </p:cNvPr>
        <p:cNvGrpSpPr/>
        <p:nvPr/>
      </p:nvGrpSpPr>
      <p:grpSpPr>
        <a:xfrm>
          <a:off x="0" y="0"/>
          <a:ext cx="0" cy="0"/>
          <a:chOff x="0" y="0"/>
          <a:chExt cx="0" cy="0"/>
        </a:xfrm>
      </p:grpSpPr>
      <p:sp>
        <p:nvSpPr>
          <p:cNvPr id="1219" name="Google Shape;1219;p49">
            <a:extLst>
              <a:ext uri="{FF2B5EF4-FFF2-40B4-BE49-F238E27FC236}">
                <a16:creationId xmlns:a16="http://schemas.microsoft.com/office/drawing/2014/main" id="{49AB0390-179C-D1EF-0E0B-801714907A8D}"/>
              </a:ext>
            </a:extLst>
          </p:cNvPr>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p>
            <a:r>
              <a:rPr lang="en" sz="2600"/>
              <a:t>Intrinsic renal failure – Laboratory finding </a:t>
            </a:r>
          </a:p>
        </p:txBody>
      </p:sp>
      <p:sp>
        <p:nvSpPr>
          <p:cNvPr id="26" name="TextBox 25">
            <a:extLst>
              <a:ext uri="{FF2B5EF4-FFF2-40B4-BE49-F238E27FC236}">
                <a16:creationId xmlns:a16="http://schemas.microsoft.com/office/drawing/2014/main" id="{6221AE58-B111-BEEF-0549-78DA64067F29}"/>
              </a:ext>
            </a:extLst>
          </p:cNvPr>
          <p:cNvSpPr txBox="1"/>
          <p:nvPr/>
        </p:nvSpPr>
        <p:spPr>
          <a:xfrm>
            <a:off x="720247" y="1154743"/>
            <a:ext cx="7703506"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Decreased BUN-to-serum Cr ratio</a:t>
            </a:r>
            <a:r>
              <a:rPr lang="en-US" sz="1600"/>
              <a:t> (</a:t>
            </a:r>
            <a:r>
              <a:rPr lang="en-US" sz="1600" b="1"/>
              <a:t>&lt;20:1,</a:t>
            </a:r>
            <a:r>
              <a:rPr lang="en-US" sz="1600"/>
              <a:t> typically closer to 10:1</a:t>
            </a:r>
            <a:endParaRPr lang="en-US"/>
          </a:p>
          <a:p>
            <a:r>
              <a:rPr lang="en-US" sz="1600"/>
              <a:t>ratio) in comparison with prerenal failure. </a:t>
            </a:r>
            <a:r>
              <a:rPr lang="en-US" sz="1600" b="1">
                <a:solidFill>
                  <a:schemeClr val="tx1"/>
                </a:solidFill>
              </a:rPr>
              <a:t>Both BUN and Cr levels</a:t>
            </a:r>
            <a:endParaRPr lang="en-US" b="1">
              <a:solidFill>
                <a:schemeClr val="tx1"/>
              </a:solidFill>
            </a:endParaRPr>
          </a:p>
          <a:p>
            <a:r>
              <a:rPr lang="en-US" sz="1600" b="1">
                <a:solidFill>
                  <a:schemeClr val="tx1"/>
                </a:solidFill>
              </a:rPr>
              <a:t>are still elevated</a:t>
            </a:r>
            <a:r>
              <a:rPr lang="en-US" sz="1600"/>
              <a:t>, but </a:t>
            </a:r>
            <a:r>
              <a:rPr lang="en-US" sz="1600" b="1">
                <a:solidFill>
                  <a:schemeClr val="accent5"/>
                </a:solidFill>
              </a:rPr>
              <a:t>less urea is reabsorbed</a:t>
            </a:r>
            <a:r>
              <a:rPr lang="en-US" sz="1600"/>
              <a:t> than in prerenal</a:t>
            </a:r>
            <a:endParaRPr lang="en-US"/>
          </a:p>
          <a:p>
            <a:r>
              <a:rPr lang="en-US" sz="1600"/>
              <a:t>failure as kidney is </a:t>
            </a:r>
            <a:r>
              <a:rPr lang="en-US" sz="1600">
                <a:solidFill>
                  <a:schemeClr val="accent5"/>
                </a:solidFill>
              </a:rPr>
              <a:t>no longer actively reabsorbing it.</a:t>
            </a:r>
            <a:endParaRPr lang="en-US">
              <a:solidFill>
                <a:schemeClr val="accent5"/>
              </a:solidFill>
            </a:endParaRPr>
          </a:p>
          <a:p>
            <a:endParaRPr lang="en-US" sz="1600"/>
          </a:p>
          <a:p>
            <a:r>
              <a:rPr lang="en-US" sz="1600" b="1"/>
              <a:t>Increased urine Na+</a:t>
            </a:r>
            <a:r>
              <a:rPr lang="en-US" sz="1600" dirty="0"/>
              <a:t> </a:t>
            </a:r>
            <a:r>
              <a:rPr lang="en-US" sz="1600" b="1">
                <a:solidFill>
                  <a:schemeClr val="accent5"/>
                </a:solidFill>
              </a:rPr>
              <a:t>(</a:t>
            </a:r>
            <a:r>
              <a:rPr lang="en-US" sz="1600" b="1">
                <a:solidFill>
                  <a:schemeClr val="tx1"/>
                </a:solidFill>
              </a:rPr>
              <a:t>&gt;40 </a:t>
            </a:r>
            <a:r>
              <a:rPr lang="en-US" sz="1600" b="1" err="1">
                <a:solidFill>
                  <a:schemeClr val="tx1"/>
                </a:solidFill>
              </a:rPr>
              <a:t>mEq</a:t>
            </a:r>
            <a:r>
              <a:rPr lang="en-US" sz="1600" b="1">
                <a:solidFill>
                  <a:schemeClr val="tx1"/>
                </a:solidFill>
              </a:rPr>
              <a:t>/L</a:t>
            </a:r>
            <a:r>
              <a:rPr lang="en-US" sz="1600"/>
              <a:t> with </a:t>
            </a:r>
            <a:r>
              <a:rPr lang="en-US" sz="1600" b="1" err="1">
                <a:solidFill>
                  <a:schemeClr val="tx1"/>
                </a:solidFill>
              </a:rPr>
              <a:t>FENa</a:t>
            </a:r>
            <a:r>
              <a:rPr lang="en-US" sz="1600" b="1">
                <a:solidFill>
                  <a:schemeClr val="tx1"/>
                </a:solidFill>
              </a:rPr>
              <a:t> &gt; 2% to 3%</a:t>
            </a:r>
            <a:r>
              <a:rPr lang="en-US" sz="1600"/>
              <a:t>)—</a:t>
            </a:r>
            <a:endParaRPr lang="en-US"/>
          </a:p>
          <a:p>
            <a:r>
              <a:rPr lang="en-US" sz="1600"/>
              <a:t>because </a:t>
            </a:r>
            <a:r>
              <a:rPr lang="en-US" sz="1600" b="1">
                <a:solidFill>
                  <a:schemeClr val="accent5"/>
                </a:solidFill>
              </a:rPr>
              <a:t>Na+ is poorly reabsorbed</a:t>
            </a:r>
            <a:endParaRPr lang="en-US" b="1">
              <a:solidFill>
                <a:schemeClr val="accent5"/>
              </a:solidFill>
            </a:endParaRPr>
          </a:p>
          <a:p>
            <a:endParaRPr lang="en-US" sz="1600"/>
          </a:p>
          <a:p>
            <a:r>
              <a:rPr lang="en-US" sz="1600" b="1"/>
              <a:t>Decreased urine osmolality</a:t>
            </a:r>
            <a:r>
              <a:rPr lang="en-US" sz="1600"/>
              <a:t> (</a:t>
            </a:r>
            <a:r>
              <a:rPr lang="en-US" sz="1600" b="1"/>
              <a:t>&lt;350 </a:t>
            </a:r>
            <a:r>
              <a:rPr lang="en-US" sz="1600" b="1" err="1"/>
              <a:t>mOsm</a:t>
            </a:r>
            <a:r>
              <a:rPr lang="en-US" sz="1600" b="1"/>
              <a:t>/kg</a:t>
            </a:r>
            <a:r>
              <a:rPr lang="en-US" sz="1600"/>
              <a:t> H2O)—because renal</a:t>
            </a:r>
            <a:endParaRPr lang="en-US"/>
          </a:p>
          <a:p>
            <a:r>
              <a:rPr lang="en-US" sz="1600" b="1">
                <a:solidFill>
                  <a:schemeClr val="accent5"/>
                </a:solidFill>
              </a:rPr>
              <a:t>water reabsorption is impaired</a:t>
            </a:r>
          </a:p>
          <a:p>
            <a:endParaRPr lang="en-US" sz="1600"/>
          </a:p>
          <a:p>
            <a:r>
              <a:rPr lang="en-US" sz="1600" b="1" dirty="0"/>
              <a:t>Decreased urine–plasma Cr ratio</a:t>
            </a:r>
            <a:r>
              <a:rPr lang="en-US" sz="1600"/>
              <a:t> (</a:t>
            </a:r>
            <a:r>
              <a:rPr lang="en-US" sz="1600" b="1"/>
              <a:t>&lt;20:1)</a:t>
            </a:r>
            <a:endParaRPr lang="en-US" sz="1600"/>
          </a:p>
        </p:txBody>
      </p:sp>
    </p:spTree>
    <p:extLst>
      <p:ext uri="{BB962C8B-B14F-4D97-AF65-F5344CB8AC3E}">
        <p14:creationId xmlns:p14="http://schemas.microsoft.com/office/powerpoint/2010/main" val="1987012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10">
          <a:extLst>
            <a:ext uri="{FF2B5EF4-FFF2-40B4-BE49-F238E27FC236}">
              <a16:creationId xmlns:a16="http://schemas.microsoft.com/office/drawing/2014/main" id="{0CD0AF24-2042-E900-56D2-8EC20F4F6FA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6C1F15E-DC8B-D02E-402C-E9F53E36AAC9}"/>
              </a:ext>
            </a:extLst>
          </p:cNvPr>
          <p:cNvPicPr>
            <a:picLocks noChangeAspect="1"/>
          </p:cNvPicPr>
          <p:nvPr/>
        </p:nvPicPr>
        <p:blipFill>
          <a:blip r:embed="rId3"/>
          <a:stretch>
            <a:fillRect/>
          </a:stretch>
        </p:blipFill>
        <p:spPr>
          <a:xfrm>
            <a:off x="2242" y="-77881"/>
            <a:ext cx="9147921" cy="3870511"/>
          </a:xfrm>
          <a:prstGeom prst="rect">
            <a:avLst/>
          </a:prstGeom>
        </p:spPr>
      </p:pic>
    </p:spTree>
    <p:extLst>
      <p:ext uri="{BB962C8B-B14F-4D97-AF65-F5344CB8AC3E}">
        <p14:creationId xmlns:p14="http://schemas.microsoft.com/office/powerpoint/2010/main" val="1257055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27" name="Google Shape;1127;p4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en-GB"/>
              <a:t>KDIGO definition</a:t>
            </a:r>
            <a:endParaRPr/>
          </a:p>
        </p:txBody>
      </p:sp>
      <p:sp>
        <p:nvSpPr>
          <p:cNvPr id="1128" name="Google Shape;1128;p44"/>
          <p:cNvSpPr txBox="1">
            <a:spLocks noGrp="1"/>
          </p:cNvSpPr>
          <p:nvPr>
            <p:ph type="body" idx="1"/>
          </p:nvPr>
        </p:nvSpPr>
        <p:spPr>
          <a:xfrm>
            <a:off x="712950" y="1429950"/>
            <a:ext cx="7704000" cy="2521200"/>
          </a:xfrm>
          <a:prstGeom prst="rect">
            <a:avLst/>
          </a:prstGeom>
        </p:spPr>
        <p:txBody>
          <a:bodyPr spcFirstLastPara="1" wrap="square" lIns="91425" tIns="91425" rIns="91425" bIns="91425" anchor="ctr" anchorCtr="0">
            <a:noAutofit/>
          </a:bodyPr>
          <a:lstStyle/>
          <a:p>
            <a:r>
              <a:rPr lang="en-GB" sz="1800" dirty="0"/>
              <a:t> </a:t>
            </a:r>
            <a:r>
              <a:rPr lang="en-GB" sz="1800" b="1" dirty="0">
                <a:hlinkClick r:id="rId3"/>
              </a:rPr>
              <a:t>Kidney Disease: Improving Global Outcomes</a:t>
            </a:r>
            <a:r>
              <a:rPr lang="en-GB" sz="1800" b="1"/>
              <a:t> ( KDIGO ) </a:t>
            </a:r>
            <a:r>
              <a:rPr lang="en-GB" sz="1800"/>
              <a:t>definition most commonly used, Any of the following meet criteria for AKI</a:t>
            </a:r>
            <a:r>
              <a:rPr lang="en" sz="1800">
                <a:solidFill>
                  <a:schemeClr val="dk1"/>
                </a:solidFill>
              </a:rPr>
              <a:t>:</a:t>
            </a:r>
          </a:p>
          <a:p>
            <a:endParaRPr sz="1800" dirty="0">
              <a:solidFill>
                <a:schemeClr val="dk1"/>
              </a:solidFill>
            </a:endParaRPr>
          </a:p>
          <a:p>
            <a:r>
              <a:rPr lang="en-GB" sz="1800" b="1"/>
              <a:t>Increase </a:t>
            </a:r>
            <a:r>
              <a:rPr lang="en-GB" sz="1800"/>
              <a:t>in serum creatinine by </a:t>
            </a:r>
            <a:r>
              <a:rPr lang="en-GB" sz="1800" b="1"/>
              <a:t>at least 0.3 mg/dL or more</a:t>
            </a:r>
            <a:r>
              <a:rPr lang="en-GB" sz="1800"/>
              <a:t>, within</a:t>
            </a:r>
            <a:endParaRPr lang="en-GB" sz="1800" dirty="0"/>
          </a:p>
          <a:p>
            <a:pPr marL="165100" indent="0">
              <a:buNone/>
            </a:pPr>
            <a:r>
              <a:rPr lang="en-GB" sz="1800" dirty="0"/>
              <a:t>       </a:t>
            </a:r>
            <a:r>
              <a:rPr lang="en-GB" sz="1800" b="1"/>
              <a:t>48 hours</a:t>
            </a:r>
            <a:endParaRPr sz="1800" b="1">
              <a:solidFill>
                <a:schemeClr val="dk1"/>
              </a:solidFill>
            </a:endParaRPr>
          </a:p>
          <a:p>
            <a:r>
              <a:rPr lang="en-GB" sz="1800" b="1"/>
              <a:t>Increase </a:t>
            </a:r>
            <a:r>
              <a:rPr lang="en-GB" sz="1800"/>
              <a:t>in serum creatinine by</a:t>
            </a:r>
            <a:r>
              <a:rPr lang="en-GB" sz="1800" b="1"/>
              <a:t> at least 1.5x the baseline</a:t>
            </a:r>
            <a:r>
              <a:rPr lang="en-GB" sz="1800"/>
              <a:t> value,</a:t>
            </a:r>
            <a:endParaRPr lang="en-GB" sz="1800" dirty="0"/>
          </a:p>
          <a:p>
            <a:pPr marL="165100" indent="0">
              <a:buNone/>
            </a:pPr>
            <a:r>
              <a:rPr lang="en-GB" sz="1800"/>
              <a:t>       within the prior </a:t>
            </a:r>
            <a:r>
              <a:rPr lang="en-GB" sz="1800" b="1"/>
              <a:t>7 days</a:t>
            </a:r>
          </a:p>
          <a:p>
            <a:r>
              <a:rPr lang="en-GB" sz="1800"/>
              <a:t>Urine output of</a:t>
            </a:r>
            <a:r>
              <a:rPr lang="en-GB" sz="1800" b="1"/>
              <a:t> less than 0.5 mL/kg/hr</a:t>
            </a:r>
            <a:r>
              <a:rPr lang="en-GB" sz="1800"/>
              <a:t> for </a:t>
            </a:r>
            <a:r>
              <a:rPr lang="en-GB" sz="1800" b="1"/>
              <a:t>at least 6 hours</a:t>
            </a:r>
            <a:endParaRPr sz="1800" b="1">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sp>
        <p:nvSpPr>
          <p:cNvPr id="1262" name="Google Shape;1262;p53"/>
          <p:cNvSpPr/>
          <p:nvPr/>
        </p:nvSpPr>
        <p:spPr>
          <a:xfrm>
            <a:off x="1701700" y="2010128"/>
            <a:ext cx="1260000" cy="1260000"/>
          </a:xfrm>
          <a:prstGeom prst="ellipse">
            <a:avLst/>
          </a:prstGeom>
          <a:gradFill>
            <a:gsLst>
              <a:gs pos="0">
                <a:srgbClr val="FEEB43"/>
              </a:gs>
              <a:gs pos="47000">
                <a:schemeClr val="accent2"/>
              </a:gs>
              <a:gs pos="100000">
                <a:srgbClr val="B5A40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63" name="Google Shape;1263;p53"/>
          <p:cNvSpPr txBox="1">
            <a:spLocks noGrp="1"/>
          </p:cNvSpPr>
          <p:nvPr>
            <p:ph type="title"/>
          </p:nvPr>
        </p:nvSpPr>
        <p:spPr>
          <a:xfrm>
            <a:off x="3203000" y="2219225"/>
            <a:ext cx="5300400" cy="478500"/>
          </a:xfrm>
          <a:prstGeom prst="rect">
            <a:avLst/>
          </a:prstGeom>
        </p:spPr>
        <p:txBody>
          <a:bodyPr spcFirstLastPara="1" wrap="square" lIns="91425" tIns="91425" rIns="91425" bIns="91425" anchor="ctr" anchorCtr="0">
            <a:noAutofit/>
          </a:bodyPr>
          <a:lstStyle/>
          <a:p>
            <a:r>
              <a:rPr lang="en" sz="4400"/>
              <a:t>Postrenal Failure </a:t>
            </a:r>
            <a:endParaRPr lang="en-US" sz="4400"/>
          </a:p>
        </p:txBody>
      </p:sp>
      <p:sp>
        <p:nvSpPr>
          <p:cNvPr id="1264" name="Google Shape;1264;p53"/>
          <p:cNvSpPr txBox="1">
            <a:spLocks noGrp="1"/>
          </p:cNvSpPr>
          <p:nvPr>
            <p:ph type="title" idx="2"/>
          </p:nvPr>
        </p:nvSpPr>
        <p:spPr>
          <a:xfrm>
            <a:off x="1571656" y="2219213"/>
            <a:ext cx="1520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cxnSp>
        <p:nvCxnSpPr>
          <p:cNvPr id="1266" name="Google Shape;1266;p53"/>
          <p:cNvCxnSpPr/>
          <p:nvPr/>
        </p:nvCxnSpPr>
        <p:spPr>
          <a:xfrm rot="10800000" flipH="1">
            <a:off x="3193844" y="2753691"/>
            <a:ext cx="4378500" cy="108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sp>
        <p:nvSpPr>
          <p:cNvPr id="1351" name="Google Shape;1351;p61"/>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p>
            <a:r>
              <a:rPr lang="en"/>
              <a:t>Postrenal failure</a:t>
            </a:r>
            <a:endParaRPr lang="en-US"/>
          </a:p>
        </p:txBody>
      </p:sp>
      <p:sp>
        <p:nvSpPr>
          <p:cNvPr id="14" name="TextBox 13">
            <a:extLst>
              <a:ext uri="{FF2B5EF4-FFF2-40B4-BE49-F238E27FC236}">
                <a16:creationId xmlns:a16="http://schemas.microsoft.com/office/drawing/2014/main" id="{4336B512-808D-1602-E726-7773B1B22FAF}"/>
              </a:ext>
            </a:extLst>
          </p:cNvPr>
          <p:cNvSpPr txBox="1"/>
          <p:nvPr/>
        </p:nvSpPr>
        <p:spPr>
          <a:xfrm>
            <a:off x="722780" y="1285874"/>
            <a:ext cx="769844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t> Least common</a:t>
            </a:r>
            <a:r>
              <a:rPr lang="en-US" sz="1800"/>
              <a:t> cause of AKI </a:t>
            </a:r>
            <a:endParaRPr lang="en-US"/>
          </a:p>
          <a:p>
            <a:r>
              <a:rPr lang="en-US" sz="1800" b="1"/>
              <a:t>Obstruction of any segment</a:t>
            </a:r>
            <a:r>
              <a:rPr lang="en-US" sz="1800"/>
              <a:t> of the urinary tract (with </a:t>
            </a:r>
            <a:r>
              <a:rPr lang="en-US" sz="1800" b="1">
                <a:solidFill>
                  <a:schemeClr val="accent5"/>
                </a:solidFill>
              </a:rPr>
              <a:t>intact kidney</a:t>
            </a:r>
            <a:r>
              <a:rPr lang="en-US" sz="1800"/>
              <a:t>) causes</a:t>
            </a:r>
            <a:r>
              <a:rPr lang="en-US" sz="1800" b="1"/>
              <a:t> increased tubular pressure</a:t>
            </a:r>
            <a:r>
              <a:rPr lang="en-US" sz="1800"/>
              <a:t> (urine produced cannot be excreted), which leads to </a:t>
            </a:r>
            <a:r>
              <a:rPr lang="en-US" sz="1800" b="1"/>
              <a:t>decreased GFR</a:t>
            </a:r>
            <a:r>
              <a:rPr lang="en-US" sz="1800"/>
              <a:t>. </a:t>
            </a:r>
            <a:r>
              <a:rPr lang="en-US" sz="1800">
                <a:solidFill>
                  <a:schemeClr val="accent5"/>
                </a:solidFill>
              </a:rPr>
              <a:t>Blood supply and renal parenchyma are intact</a:t>
            </a:r>
            <a:r>
              <a:rPr lang="en-US" sz="1800"/>
              <a:t>.</a:t>
            </a:r>
            <a:endParaRPr lang="en-US" b="1">
              <a:solidFill>
                <a:srgbClr val="DE0230"/>
              </a:solidFill>
            </a:endParaRPr>
          </a:p>
          <a:p>
            <a:endParaRPr lang="en-US" sz="1800"/>
          </a:p>
          <a:p>
            <a:r>
              <a:rPr lang="en-US" sz="1800"/>
              <a:t>Note that </a:t>
            </a:r>
            <a:r>
              <a:rPr lang="en-US" sz="1800" b="1">
                <a:solidFill>
                  <a:schemeClr val="accent5"/>
                </a:solidFill>
              </a:rPr>
              <a:t>both kidneys must be obstructed</a:t>
            </a:r>
            <a:r>
              <a:rPr lang="en-US" sz="1800"/>
              <a:t> (e.g., prostatic enlargement) </a:t>
            </a:r>
            <a:r>
              <a:rPr lang="en-US" sz="1800" b="1">
                <a:solidFill>
                  <a:schemeClr val="accent5"/>
                </a:solidFill>
              </a:rPr>
              <a:t>for creatinine to rise </a:t>
            </a:r>
            <a:endParaRPr lang="en-US" b="1">
              <a:solidFill>
                <a:schemeClr val="accent5"/>
              </a:solidFill>
            </a:endParaRPr>
          </a:p>
          <a:p>
            <a:r>
              <a:rPr lang="en-US" sz="1800"/>
              <a:t>Renal function is</a:t>
            </a:r>
            <a:r>
              <a:rPr lang="en-US" sz="1800" b="1"/>
              <a:t> restored if obstruction is relieved before the kidneys are damaged.</a:t>
            </a:r>
          </a:p>
          <a:p>
            <a:r>
              <a:rPr lang="en-US" sz="1800"/>
              <a:t> Postrenal obstruction, </a:t>
            </a:r>
            <a:r>
              <a:rPr lang="en-US" sz="1800" b="1"/>
              <a:t>if untreated, can lead to ATN</a:t>
            </a:r>
          </a:p>
          <a:p>
            <a:pPr algn="ctr"/>
            <a:endParaRPr lang="en-US"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50">
          <a:extLst>
            <a:ext uri="{FF2B5EF4-FFF2-40B4-BE49-F238E27FC236}">
              <a16:creationId xmlns:a16="http://schemas.microsoft.com/office/drawing/2014/main" id="{BBDB5535-B3A6-377E-88B4-3F986FE5D549}"/>
            </a:ext>
          </a:extLst>
        </p:cNvPr>
        <p:cNvGrpSpPr/>
        <p:nvPr/>
      </p:nvGrpSpPr>
      <p:grpSpPr>
        <a:xfrm>
          <a:off x="0" y="0"/>
          <a:ext cx="0" cy="0"/>
          <a:chOff x="0" y="0"/>
          <a:chExt cx="0" cy="0"/>
        </a:xfrm>
      </p:grpSpPr>
      <p:sp>
        <p:nvSpPr>
          <p:cNvPr id="1351" name="Google Shape;1351;p61">
            <a:extLst>
              <a:ext uri="{FF2B5EF4-FFF2-40B4-BE49-F238E27FC236}">
                <a16:creationId xmlns:a16="http://schemas.microsoft.com/office/drawing/2014/main" id="{CB66EBC6-303D-9331-E8CB-8419368D04E8}"/>
              </a:ext>
            </a:extLst>
          </p:cNvPr>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p>
            <a:r>
              <a:rPr lang="en"/>
              <a:t>Postrenal failure – Causes </a:t>
            </a:r>
            <a:endParaRPr lang="en-US"/>
          </a:p>
        </p:txBody>
      </p:sp>
      <p:sp>
        <p:nvSpPr>
          <p:cNvPr id="14" name="TextBox 13">
            <a:extLst>
              <a:ext uri="{FF2B5EF4-FFF2-40B4-BE49-F238E27FC236}">
                <a16:creationId xmlns:a16="http://schemas.microsoft.com/office/drawing/2014/main" id="{DC596960-FAF2-D17C-BE6F-C3703A39008E}"/>
              </a:ext>
            </a:extLst>
          </p:cNvPr>
          <p:cNvSpPr txBox="1"/>
          <p:nvPr/>
        </p:nvSpPr>
        <p:spPr>
          <a:xfrm>
            <a:off x="722780" y="1285874"/>
            <a:ext cx="769844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t>Urethral obstruction</a:t>
            </a:r>
            <a:r>
              <a:rPr lang="en-US" sz="1800"/>
              <a:t> </a:t>
            </a:r>
            <a:r>
              <a:rPr lang="en-US" sz="1800" b="1">
                <a:solidFill>
                  <a:schemeClr val="accent5"/>
                </a:solidFill>
              </a:rPr>
              <a:t>secondary </a:t>
            </a:r>
            <a:r>
              <a:rPr lang="en-US" sz="1800"/>
              <a:t>to enlarged prostate </a:t>
            </a:r>
            <a:r>
              <a:rPr lang="en-US" sz="1800" b="1"/>
              <a:t>(BPH)</a:t>
            </a:r>
            <a:r>
              <a:rPr lang="en-US" sz="1800"/>
              <a:t> is the</a:t>
            </a:r>
          </a:p>
          <a:p>
            <a:r>
              <a:rPr lang="en-US" sz="1800" b="1"/>
              <a:t>most common cause</a:t>
            </a:r>
          </a:p>
          <a:p>
            <a:endParaRPr lang="en-US" sz="1800"/>
          </a:p>
          <a:p>
            <a:r>
              <a:rPr lang="en-US" sz="1800" b="1"/>
              <a:t>Obstruction of solitary kidney</a:t>
            </a:r>
          </a:p>
          <a:p>
            <a:endParaRPr lang="en-US" sz="1800"/>
          </a:p>
          <a:p>
            <a:r>
              <a:rPr lang="en-US" sz="1800" b="1"/>
              <a:t>Nephrolithiasis</a:t>
            </a:r>
          </a:p>
          <a:p>
            <a:endParaRPr lang="en-US" sz="1800"/>
          </a:p>
          <a:p>
            <a:r>
              <a:rPr lang="en-US" sz="1800" b="1"/>
              <a:t>Obstructing neoplasm</a:t>
            </a:r>
            <a:r>
              <a:rPr lang="en-US" sz="1800"/>
              <a:t> </a:t>
            </a:r>
            <a:r>
              <a:rPr lang="en-US" sz="1800">
                <a:solidFill>
                  <a:schemeClr val="accent5"/>
                </a:solidFill>
              </a:rPr>
              <a:t>(bladder, cervix, prostate, and so on)</a:t>
            </a:r>
          </a:p>
          <a:p>
            <a:endParaRPr lang="en-US" sz="1800">
              <a:solidFill>
                <a:schemeClr val="accent5"/>
              </a:solidFill>
            </a:endParaRPr>
          </a:p>
          <a:p>
            <a:r>
              <a:rPr lang="en-US" sz="1800" b="1"/>
              <a:t>Retroperitoneal fibrosis</a:t>
            </a:r>
          </a:p>
          <a:p>
            <a:endParaRPr lang="en-US" sz="1800"/>
          </a:p>
          <a:p>
            <a:r>
              <a:rPr lang="en-US" sz="1800" b="1"/>
              <a:t>Ureteral obstruction is an uncommon</a:t>
            </a:r>
            <a:r>
              <a:rPr lang="en-US" sz="1800"/>
              <a:t> cause because obstruction</a:t>
            </a:r>
          </a:p>
          <a:p>
            <a:r>
              <a:rPr lang="en-US" sz="1800" b="1">
                <a:solidFill>
                  <a:schemeClr val="accent5"/>
                </a:solidFill>
              </a:rPr>
              <a:t>must be bilateral to cause renal failure</a:t>
            </a:r>
          </a:p>
        </p:txBody>
      </p:sp>
    </p:spTree>
    <p:extLst>
      <p:ext uri="{BB962C8B-B14F-4D97-AF65-F5344CB8AC3E}">
        <p14:creationId xmlns:p14="http://schemas.microsoft.com/office/powerpoint/2010/main" val="813113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3" name="Google Shape;1113;p42"/>
          <p:cNvSpPr txBox="1">
            <a:spLocks noGrp="1"/>
          </p:cNvSpPr>
          <p:nvPr>
            <p:ph type="title"/>
          </p:nvPr>
        </p:nvSpPr>
        <p:spPr>
          <a:xfrm>
            <a:off x="2706150" y="1221300"/>
            <a:ext cx="3731700" cy="2700900"/>
          </a:xfrm>
          <a:prstGeom prst="rect">
            <a:avLst/>
          </a:prstGeom>
        </p:spPr>
        <p:txBody>
          <a:bodyPr spcFirstLastPara="1" wrap="square" lIns="91425" tIns="91425" rIns="91425" bIns="91425" anchor="ctr" anchorCtr="0">
            <a:noAutofit/>
          </a:bodyPr>
          <a:lstStyle/>
          <a:p>
            <a:r>
              <a:rPr lang="en-GB" sz="4800" dirty="0"/>
              <a:t>Diagnosis &amp; </a:t>
            </a:r>
            <a:r>
              <a:rPr lang="en-GB" sz="4800"/>
              <a:t>Treatment </a:t>
            </a:r>
            <a:endParaRPr lang="en-GB" sz="4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96">
          <a:extLst>
            <a:ext uri="{FF2B5EF4-FFF2-40B4-BE49-F238E27FC236}">
              <a16:creationId xmlns:a16="http://schemas.microsoft.com/office/drawing/2014/main" id="{6F1F3B28-D6C3-43FE-B239-582902C4E7E4}"/>
            </a:ext>
          </a:extLst>
        </p:cNvPr>
        <p:cNvGrpSpPr/>
        <p:nvPr/>
      </p:nvGrpSpPr>
      <p:grpSpPr>
        <a:xfrm>
          <a:off x="0" y="0"/>
          <a:ext cx="0" cy="0"/>
          <a:chOff x="0" y="0"/>
          <a:chExt cx="0" cy="0"/>
        </a:xfrm>
      </p:grpSpPr>
      <p:sp>
        <p:nvSpPr>
          <p:cNvPr id="2497" name="Google Shape;2497;p72">
            <a:extLst>
              <a:ext uri="{FF2B5EF4-FFF2-40B4-BE49-F238E27FC236}">
                <a16:creationId xmlns:a16="http://schemas.microsoft.com/office/drawing/2014/main" id="{6812558C-1756-C4D2-AD7B-5CBA65F44BB7}"/>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r>
              <a:rPr lang="en"/>
              <a:t>Diagnosis – Blood Tests </a:t>
            </a:r>
            <a:endParaRPr lang="en-US"/>
          </a:p>
        </p:txBody>
      </p:sp>
      <p:sp>
        <p:nvSpPr>
          <p:cNvPr id="2501" name="Google Shape;2501;p72">
            <a:extLst>
              <a:ext uri="{FF2B5EF4-FFF2-40B4-BE49-F238E27FC236}">
                <a16:creationId xmlns:a16="http://schemas.microsoft.com/office/drawing/2014/main" id="{4920F424-4B69-27CC-B6DC-5045EBC6EF04}"/>
              </a:ext>
            </a:extLst>
          </p:cNvPr>
          <p:cNvSpPr txBox="1"/>
          <p:nvPr/>
        </p:nvSpPr>
        <p:spPr>
          <a:xfrm>
            <a:off x="71754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506" name="Google Shape;2506;p72">
            <a:extLst>
              <a:ext uri="{FF2B5EF4-FFF2-40B4-BE49-F238E27FC236}">
                <a16:creationId xmlns:a16="http://schemas.microsoft.com/office/drawing/2014/main" id="{581913CC-C854-D706-B2D8-F7FB593BA6E0}"/>
              </a:ext>
            </a:extLst>
          </p:cNvPr>
          <p:cNvSpPr txBox="1"/>
          <p:nvPr/>
        </p:nvSpPr>
        <p:spPr>
          <a:xfrm>
            <a:off x="340379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511" name="Google Shape;2511;p72">
            <a:extLst>
              <a:ext uri="{FF2B5EF4-FFF2-40B4-BE49-F238E27FC236}">
                <a16:creationId xmlns:a16="http://schemas.microsoft.com/office/drawing/2014/main" id="{AC736A62-0E86-E88A-F5B6-5B2B337B0197}"/>
              </a:ext>
            </a:extLst>
          </p:cNvPr>
          <p:cNvSpPr txBox="1"/>
          <p:nvPr/>
        </p:nvSpPr>
        <p:spPr>
          <a:xfrm>
            <a:off x="609004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 name="TextBox 1">
            <a:extLst>
              <a:ext uri="{FF2B5EF4-FFF2-40B4-BE49-F238E27FC236}">
                <a16:creationId xmlns:a16="http://schemas.microsoft.com/office/drawing/2014/main" id="{F20CA93B-32DE-7BA7-3B44-9DF97D1D2E3E}"/>
              </a:ext>
            </a:extLst>
          </p:cNvPr>
          <p:cNvSpPr txBox="1"/>
          <p:nvPr/>
        </p:nvSpPr>
        <p:spPr>
          <a:xfrm>
            <a:off x="720248" y="1460065"/>
            <a:ext cx="8423751" cy="22775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Elevation in BUN and Cr levels</a:t>
            </a:r>
            <a:r>
              <a:rPr lang="en-US" sz="1600" dirty="0"/>
              <a:t>.</a:t>
            </a:r>
            <a:endParaRPr lang="en-US" dirty="0"/>
          </a:p>
          <a:p>
            <a:endParaRPr lang="en-US" sz="1600" dirty="0"/>
          </a:p>
          <a:p>
            <a:r>
              <a:rPr lang="en-US" sz="1600" b="1" dirty="0"/>
              <a:t>Electrolytes </a:t>
            </a:r>
            <a:r>
              <a:rPr lang="en-US" sz="1600" dirty="0"/>
              <a:t>(</a:t>
            </a:r>
            <a:r>
              <a:rPr lang="en-US" sz="1600" b="1" dirty="0"/>
              <a:t>retention of K+</a:t>
            </a:r>
            <a:r>
              <a:rPr lang="en-US" sz="1600" dirty="0"/>
              <a:t>, PO43−, </a:t>
            </a:r>
            <a:r>
              <a:rPr lang="en-US" sz="1600" b="1" dirty="0"/>
              <a:t>drop in HCO3− </a:t>
            </a:r>
            <a:r>
              <a:rPr lang="en-US" sz="1600" dirty="0"/>
              <a:t>indicating </a:t>
            </a:r>
            <a:r>
              <a:rPr lang="en-US" sz="1600" b="1">
                <a:solidFill>
                  <a:srgbClr val="FF0000"/>
                </a:solidFill>
              </a:rPr>
              <a:t>acidosis, </a:t>
            </a:r>
            <a:r>
              <a:rPr lang="en-US" sz="1600" b="1"/>
              <a:t>decrease in </a:t>
            </a:r>
            <a:r>
              <a:rPr lang="en-US" sz="1600" b="1" dirty="0"/>
              <a:t>Na+</a:t>
            </a:r>
            <a:r>
              <a:rPr lang="en-US" sz="1600" dirty="0"/>
              <a:t> due to</a:t>
            </a:r>
            <a:r>
              <a:rPr lang="en-US" sz="1600" b="1" dirty="0">
                <a:solidFill>
                  <a:schemeClr val="accent5"/>
                </a:solidFill>
              </a:rPr>
              <a:t> fluid retention</a:t>
            </a:r>
            <a:r>
              <a:rPr lang="en-US" sz="1600"/>
              <a:t>).</a:t>
            </a:r>
            <a:endParaRPr lang="en-US"/>
          </a:p>
          <a:p>
            <a:endParaRPr lang="en-US" sz="1600" dirty="0"/>
          </a:p>
          <a:p>
            <a:r>
              <a:rPr lang="en-US" sz="1600" b="1">
                <a:solidFill>
                  <a:schemeClr val="tx1"/>
                </a:solidFill>
              </a:rPr>
              <a:t>Albumin levels</a:t>
            </a:r>
            <a:r>
              <a:rPr lang="en-US" sz="1600" dirty="0"/>
              <a:t> to monitor for </a:t>
            </a:r>
            <a:r>
              <a:rPr lang="en-US" sz="1600" b="1" dirty="0">
                <a:solidFill>
                  <a:schemeClr val="accent5"/>
                </a:solidFill>
              </a:rPr>
              <a:t>nephrotic syndrome</a:t>
            </a:r>
          </a:p>
          <a:p>
            <a:endParaRPr lang="en-US" sz="1600" dirty="0"/>
          </a:p>
          <a:p>
            <a:r>
              <a:rPr lang="en-US" sz="1600" dirty="0"/>
              <a:t> </a:t>
            </a:r>
            <a:r>
              <a:rPr lang="en-US" sz="1600" b="1" dirty="0">
                <a:solidFill>
                  <a:srgbClr val="FF0000"/>
                </a:solidFill>
              </a:rPr>
              <a:t>CBC </a:t>
            </a:r>
            <a:r>
              <a:rPr lang="en-US" sz="1600" dirty="0"/>
              <a:t>with differential</a:t>
            </a:r>
            <a:endParaRPr lang="en-US" dirty="0"/>
          </a:p>
          <a:p>
            <a:pPr algn="ctr"/>
            <a:endParaRPr lang="en-US"/>
          </a:p>
        </p:txBody>
      </p:sp>
    </p:spTree>
    <p:extLst>
      <p:ext uri="{BB962C8B-B14F-4D97-AF65-F5344CB8AC3E}">
        <p14:creationId xmlns:p14="http://schemas.microsoft.com/office/powerpoint/2010/main" val="1398651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96">
          <a:extLst>
            <a:ext uri="{FF2B5EF4-FFF2-40B4-BE49-F238E27FC236}">
              <a16:creationId xmlns:a16="http://schemas.microsoft.com/office/drawing/2014/main" id="{9DC1AEFE-82E1-9202-C216-E2ABE00E3E56}"/>
            </a:ext>
          </a:extLst>
        </p:cNvPr>
        <p:cNvGrpSpPr/>
        <p:nvPr/>
      </p:nvGrpSpPr>
      <p:grpSpPr>
        <a:xfrm>
          <a:off x="0" y="0"/>
          <a:ext cx="0" cy="0"/>
          <a:chOff x="0" y="0"/>
          <a:chExt cx="0" cy="0"/>
        </a:xfrm>
      </p:grpSpPr>
      <p:sp>
        <p:nvSpPr>
          <p:cNvPr id="2497" name="Google Shape;2497;p72">
            <a:extLst>
              <a:ext uri="{FF2B5EF4-FFF2-40B4-BE49-F238E27FC236}">
                <a16:creationId xmlns:a16="http://schemas.microsoft.com/office/drawing/2014/main" id="{59701BE2-6E65-1CFE-B418-4E3BC07BFF7B}"/>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r>
              <a:rPr lang="en"/>
              <a:t>Diagnosis – Urinalysis </a:t>
            </a:r>
            <a:endParaRPr lang="en-US" sz="1600" b="1">
              <a:solidFill>
                <a:srgbClr val="000000"/>
              </a:solidFill>
              <a:latin typeface="Arial"/>
              <a:cs typeface="Arial"/>
            </a:endParaRPr>
          </a:p>
        </p:txBody>
      </p:sp>
      <p:sp>
        <p:nvSpPr>
          <p:cNvPr id="2501" name="Google Shape;2501;p72">
            <a:extLst>
              <a:ext uri="{FF2B5EF4-FFF2-40B4-BE49-F238E27FC236}">
                <a16:creationId xmlns:a16="http://schemas.microsoft.com/office/drawing/2014/main" id="{A8AF71BD-248B-D726-C6A3-E6C7CDB80BAC}"/>
              </a:ext>
            </a:extLst>
          </p:cNvPr>
          <p:cNvSpPr txBox="1"/>
          <p:nvPr/>
        </p:nvSpPr>
        <p:spPr>
          <a:xfrm>
            <a:off x="71754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506" name="Google Shape;2506;p72">
            <a:extLst>
              <a:ext uri="{FF2B5EF4-FFF2-40B4-BE49-F238E27FC236}">
                <a16:creationId xmlns:a16="http://schemas.microsoft.com/office/drawing/2014/main" id="{3C409539-893B-D00E-5148-D7306814BF45}"/>
              </a:ext>
            </a:extLst>
          </p:cNvPr>
          <p:cNvSpPr txBox="1"/>
          <p:nvPr/>
        </p:nvSpPr>
        <p:spPr>
          <a:xfrm>
            <a:off x="340379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511" name="Google Shape;2511;p72">
            <a:extLst>
              <a:ext uri="{FF2B5EF4-FFF2-40B4-BE49-F238E27FC236}">
                <a16:creationId xmlns:a16="http://schemas.microsoft.com/office/drawing/2014/main" id="{EC76A191-254E-7586-CF9E-E0227003B8C7}"/>
              </a:ext>
            </a:extLst>
          </p:cNvPr>
          <p:cNvSpPr txBox="1"/>
          <p:nvPr/>
        </p:nvSpPr>
        <p:spPr>
          <a:xfrm>
            <a:off x="609004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 name="TextBox 1">
            <a:extLst>
              <a:ext uri="{FF2B5EF4-FFF2-40B4-BE49-F238E27FC236}">
                <a16:creationId xmlns:a16="http://schemas.microsoft.com/office/drawing/2014/main" id="{6A614BC0-DFC9-15DB-858A-C6DB72A7A036}"/>
              </a:ext>
            </a:extLst>
          </p:cNvPr>
          <p:cNvSpPr txBox="1"/>
          <p:nvPr/>
        </p:nvSpPr>
        <p:spPr>
          <a:xfrm>
            <a:off x="720248" y="1460065"/>
            <a:ext cx="8423751" cy="1538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dirty="0"/>
          </a:p>
          <a:p>
            <a:r>
              <a:rPr lang="en-US" sz="1600"/>
              <a:t>A </a:t>
            </a:r>
            <a:r>
              <a:rPr lang="en-US" sz="1600" b="1" dirty="0"/>
              <a:t>dipstick test</a:t>
            </a:r>
            <a:r>
              <a:rPr lang="en-US" sz="1600" dirty="0"/>
              <a:t> positive for protein </a:t>
            </a:r>
            <a:r>
              <a:rPr lang="en-US" sz="1600" dirty="0">
                <a:solidFill>
                  <a:schemeClr val="accent5"/>
                </a:solidFill>
              </a:rPr>
              <a:t>(3+, 4+)</a:t>
            </a:r>
            <a:r>
              <a:rPr lang="en-US" sz="1600" dirty="0"/>
              <a:t> suggests </a:t>
            </a:r>
            <a:r>
              <a:rPr lang="en-US" sz="1600" b="1" dirty="0"/>
              <a:t>proteinuria</a:t>
            </a:r>
            <a:r>
              <a:rPr lang="en-US" sz="1600" dirty="0"/>
              <a:t>, but</a:t>
            </a:r>
            <a:endParaRPr lang="en-US"/>
          </a:p>
          <a:p>
            <a:r>
              <a:rPr lang="en-US" sz="1600"/>
              <a:t>should be followed up with a </a:t>
            </a:r>
            <a:r>
              <a:rPr lang="en-US" sz="1600" b="1"/>
              <a:t>spot protein to creatinine ratio</a:t>
            </a:r>
            <a:r>
              <a:rPr lang="en-US" sz="1600"/>
              <a:t> or a</a:t>
            </a:r>
            <a:r>
              <a:rPr lang="en-US" sz="1600" b="1"/>
              <a:t> 24-</a:t>
            </a:r>
            <a:endParaRPr lang="en-US" b="1"/>
          </a:p>
          <a:p>
            <a:r>
              <a:rPr lang="en-US" sz="1600" b="1"/>
              <a:t>hour urine collection</a:t>
            </a:r>
            <a:r>
              <a:rPr lang="en-US" sz="1600"/>
              <a:t> for proteinuria (to assess for </a:t>
            </a:r>
            <a:r>
              <a:rPr lang="en-US" sz="1600" b="1">
                <a:solidFill>
                  <a:schemeClr val="accent5"/>
                </a:solidFill>
              </a:rPr>
              <a:t>nephrotic</a:t>
            </a:r>
            <a:endParaRPr lang="en-US" b="1">
              <a:solidFill>
                <a:schemeClr val="accent5"/>
              </a:solidFill>
            </a:endParaRPr>
          </a:p>
          <a:p>
            <a:r>
              <a:rPr lang="en-US" sz="1600" b="1">
                <a:solidFill>
                  <a:schemeClr val="accent5"/>
                </a:solidFill>
              </a:rPr>
              <a:t>syndrome</a:t>
            </a:r>
            <a:r>
              <a:rPr lang="en-US" sz="1600"/>
              <a:t>)</a:t>
            </a:r>
            <a:endParaRPr lang="en-US"/>
          </a:p>
          <a:p>
            <a:pPr algn="ctr"/>
            <a:endParaRPr lang="en-US"/>
          </a:p>
        </p:txBody>
      </p:sp>
    </p:spTree>
    <p:extLst>
      <p:ext uri="{BB962C8B-B14F-4D97-AF65-F5344CB8AC3E}">
        <p14:creationId xmlns:p14="http://schemas.microsoft.com/office/powerpoint/2010/main" val="3638074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96">
          <a:extLst>
            <a:ext uri="{FF2B5EF4-FFF2-40B4-BE49-F238E27FC236}">
              <a16:creationId xmlns:a16="http://schemas.microsoft.com/office/drawing/2014/main" id="{E07C677F-30E5-1666-D251-D688E0F5CA63}"/>
            </a:ext>
          </a:extLst>
        </p:cNvPr>
        <p:cNvGrpSpPr/>
        <p:nvPr/>
      </p:nvGrpSpPr>
      <p:grpSpPr>
        <a:xfrm>
          <a:off x="0" y="0"/>
          <a:ext cx="0" cy="0"/>
          <a:chOff x="0" y="0"/>
          <a:chExt cx="0" cy="0"/>
        </a:xfrm>
      </p:grpSpPr>
      <p:sp>
        <p:nvSpPr>
          <p:cNvPr id="2497" name="Google Shape;2497;p72">
            <a:extLst>
              <a:ext uri="{FF2B5EF4-FFF2-40B4-BE49-F238E27FC236}">
                <a16:creationId xmlns:a16="http://schemas.microsoft.com/office/drawing/2014/main" id="{7CCFDC51-2674-C454-7269-2A80CA5C9B39}"/>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r>
              <a:rPr lang="en"/>
              <a:t>Diagnosis – Microscopic examination </a:t>
            </a:r>
            <a:endParaRPr lang="en-US"/>
          </a:p>
        </p:txBody>
      </p:sp>
      <p:sp>
        <p:nvSpPr>
          <p:cNvPr id="2501" name="Google Shape;2501;p72">
            <a:extLst>
              <a:ext uri="{FF2B5EF4-FFF2-40B4-BE49-F238E27FC236}">
                <a16:creationId xmlns:a16="http://schemas.microsoft.com/office/drawing/2014/main" id="{F86B1641-EEB0-9F49-7E6F-79B8A6F68B95}"/>
              </a:ext>
            </a:extLst>
          </p:cNvPr>
          <p:cNvSpPr txBox="1"/>
          <p:nvPr/>
        </p:nvSpPr>
        <p:spPr>
          <a:xfrm>
            <a:off x="71754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506" name="Google Shape;2506;p72">
            <a:extLst>
              <a:ext uri="{FF2B5EF4-FFF2-40B4-BE49-F238E27FC236}">
                <a16:creationId xmlns:a16="http://schemas.microsoft.com/office/drawing/2014/main" id="{28439412-9638-ADF2-5FFF-133162907E22}"/>
              </a:ext>
            </a:extLst>
          </p:cNvPr>
          <p:cNvSpPr txBox="1"/>
          <p:nvPr/>
        </p:nvSpPr>
        <p:spPr>
          <a:xfrm>
            <a:off x="340379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511" name="Google Shape;2511;p72">
            <a:extLst>
              <a:ext uri="{FF2B5EF4-FFF2-40B4-BE49-F238E27FC236}">
                <a16:creationId xmlns:a16="http://schemas.microsoft.com/office/drawing/2014/main" id="{5A13C8D0-34FF-F5EC-A0D8-DDE2D1C42EA7}"/>
              </a:ext>
            </a:extLst>
          </p:cNvPr>
          <p:cNvSpPr txBox="1"/>
          <p:nvPr/>
        </p:nvSpPr>
        <p:spPr>
          <a:xfrm>
            <a:off x="609004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 name="TextBox 1">
            <a:extLst>
              <a:ext uri="{FF2B5EF4-FFF2-40B4-BE49-F238E27FC236}">
                <a16:creationId xmlns:a16="http://schemas.microsoft.com/office/drawing/2014/main" id="{3DB02A9E-4855-C8DB-95FD-EF8D366BE27B}"/>
              </a:ext>
            </a:extLst>
          </p:cNvPr>
          <p:cNvSpPr txBox="1"/>
          <p:nvPr/>
        </p:nvSpPr>
        <p:spPr>
          <a:xfrm>
            <a:off x="720248" y="1283572"/>
            <a:ext cx="8423751"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Crystals </a:t>
            </a:r>
            <a:r>
              <a:rPr lang="en-US" sz="1600"/>
              <a:t>indicate presence of </a:t>
            </a:r>
            <a:r>
              <a:rPr lang="en-US" sz="1600" b="1">
                <a:solidFill>
                  <a:schemeClr val="accent5"/>
                </a:solidFill>
              </a:rPr>
              <a:t>stones</a:t>
            </a:r>
            <a:r>
              <a:rPr lang="en-US" sz="1600"/>
              <a:t>.</a:t>
            </a:r>
            <a:endParaRPr lang="en-US" sz="1600" dirty="0"/>
          </a:p>
          <a:p>
            <a:endParaRPr lang="en-US" sz="1600" dirty="0"/>
          </a:p>
          <a:p>
            <a:r>
              <a:rPr lang="en-US" sz="1600" b="1"/>
              <a:t>Micro-organisms</a:t>
            </a:r>
            <a:r>
              <a:rPr lang="en-US" sz="1600"/>
              <a:t> are seen in both </a:t>
            </a:r>
            <a:r>
              <a:rPr lang="en-US" sz="1600" b="1">
                <a:solidFill>
                  <a:schemeClr val="accent5"/>
                </a:solidFill>
              </a:rPr>
              <a:t>infection </a:t>
            </a:r>
            <a:r>
              <a:rPr lang="en-US" sz="1600"/>
              <a:t>and </a:t>
            </a:r>
            <a:r>
              <a:rPr lang="en-US" sz="1600" b="1">
                <a:solidFill>
                  <a:schemeClr val="accent5"/>
                </a:solidFill>
              </a:rPr>
              <a:t>nonpathogenic</a:t>
            </a:r>
            <a:endParaRPr lang="en-US" b="1">
              <a:solidFill>
                <a:schemeClr val="accent5"/>
              </a:solidFill>
            </a:endParaRPr>
          </a:p>
          <a:p>
            <a:r>
              <a:rPr lang="en-US" sz="1600" b="1" dirty="0">
                <a:solidFill>
                  <a:schemeClr val="accent5"/>
                </a:solidFill>
              </a:rPr>
              <a:t>colonization</a:t>
            </a:r>
            <a:r>
              <a:rPr lang="en-US" sz="1600"/>
              <a:t> .</a:t>
            </a:r>
            <a:endParaRPr lang="en-US"/>
          </a:p>
          <a:p>
            <a:endParaRPr lang="en-US" sz="1600" dirty="0"/>
          </a:p>
          <a:p>
            <a:r>
              <a:rPr lang="en-US" sz="1600" b="1"/>
              <a:t>Granular casts</a:t>
            </a:r>
            <a:r>
              <a:rPr lang="en-US" sz="1600"/>
              <a:t> degeneration of cells and protein aggregates seen in</a:t>
            </a:r>
            <a:endParaRPr lang="en-US"/>
          </a:p>
          <a:p>
            <a:r>
              <a:rPr lang="en-US" sz="1600" b="1">
                <a:solidFill>
                  <a:schemeClr val="accent5"/>
                </a:solidFill>
              </a:rPr>
              <a:t>ATN </a:t>
            </a:r>
            <a:r>
              <a:rPr lang="en-US" sz="1600"/>
              <a:t>(“muddy brown” casts).</a:t>
            </a:r>
            <a:endParaRPr lang="en-US"/>
          </a:p>
          <a:p>
            <a:endParaRPr lang="en-US" sz="1600" dirty="0"/>
          </a:p>
          <a:p>
            <a:r>
              <a:rPr lang="en-US" sz="1600" b="1"/>
              <a:t>Hyaline casts</a:t>
            </a:r>
            <a:r>
              <a:rPr lang="en-US" sz="1600"/>
              <a:t> are devoid of contents (seen in </a:t>
            </a:r>
            <a:r>
              <a:rPr lang="en-US" sz="1600" b="1">
                <a:solidFill>
                  <a:schemeClr val="accent5"/>
                </a:solidFill>
              </a:rPr>
              <a:t>prerenal failure</a:t>
            </a:r>
            <a:r>
              <a:rPr lang="en-US" sz="1600"/>
              <a:t>).</a:t>
            </a:r>
            <a:endParaRPr lang="en-US"/>
          </a:p>
          <a:p>
            <a:endParaRPr lang="en-US" sz="1600" dirty="0"/>
          </a:p>
          <a:p>
            <a:r>
              <a:rPr lang="en-US" sz="1600" b="1"/>
              <a:t>RBC casts</a:t>
            </a:r>
            <a:r>
              <a:rPr lang="en-US" sz="1600"/>
              <a:t> indicate </a:t>
            </a:r>
            <a:r>
              <a:rPr lang="en-US" sz="1600" b="1">
                <a:solidFill>
                  <a:schemeClr val="accent5"/>
                </a:solidFill>
              </a:rPr>
              <a:t>glomerular disease.</a:t>
            </a:r>
            <a:endParaRPr lang="en-US" b="1">
              <a:solidFill>
                <a:schemeClr val="accent5"/>
              </a:solidFill>
            </a:endParaRPr>
          </a:p>
          <a:p>
            <a:endParaRPr lang="en-US" sz="1600" b="1" dirty="0">
              <a:solidFill>
                <a:schemeClr val="accent5"/>
              </a:solidFill>
            </a:endParaRPr>
          </a:p>
          <a:p>
            <a:r>
              <a:rPr lang="en-US" sz="1600" b="1"/>
              <a:t>WBC casts</a:t>
            </a:r>
            <a:r>
              <a:rPr lang="en-US" sz="1600"/>
              <a:t> indicate renal </a:t>
            </a:r>
            <a:r>
              <a:rPr lang="en-US" sz="1600" b="1">
                <a:solidFill>
                  <a:schemeClr val="accent5"/>
                </a:solidFill>
              </a:rPr>
              <a:t>parenchymal inflammation.</a:t>
            </a:r>
            <a:endParaRPr lang="en-US" b="1">
              <a:solidFill>
                <a:schemeClr val="accent5"/>
              </a:solidFill>
            </a:endParaRPr>
          </a:p>
          <a:p>
            <a:endParaRPr lang="en-US" sz="1600" b="1" dirty="0">
              <a:solidFill>
                <a:schemeClr val="accent5"/>
              </a:solidFill>
            </a:endParaRPr>
          </a:p>
          <a:p>
            <a:r>
              <a:rPr lang="en-US" sz="1600" b="1"/>
              <a:t>Fatty casts</a:t>
            </a:r>
            <a:r>
              <a:rPr lang="en-US" sz="1600"/>
              <a:t> indicate </a:t>
            </a:r>
            <a:r>
              <a:rPr lang="en-US" sz="1600" b="1">
                <a:solidFill>
                  <a:schemeClr val="accent5"/>
                </a:solidFill>
              </a:rPr>
              <a:t>nephrotic syndrome.</a:t>
            </a:r>
            <a:endParaRPr lang="en-US" b="1">
              <a:solidFill>
                <a:schemeClr val="accent5"/>
              </a:solidFill>
            </a:endParaRPr>
          </a:p>
        </p:txBody>
      </p:sp>
    </p:spTree>
    <p:extLst>
      <p:ext uri="{BB962C8B-B14F-4D97-AF65-F5344CB8AC3E}">
        <p14:creationId xmlns:p14="http://schemas.microsoft.com/office/powerpoint/2010/main" val="519775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96">
          <a:extLst>
            <a:ext uri="{FF2B5EF4-FFF2-40B4-BE49-F238E27FC236}">
              <a16:creationId xmlns:a16="http://schemas.microsoft.com/office/drawing/2014/main" id="{0AE9707A-D03E-9615-022B-778A71D0EF45}"/>
            </a:ext>
          </a:extLst>
        </p:cNvPr>
        <p:cNvGrpSpPr/>
        <p:nvPr/>
      </p:nvGrpSpPr>
      <p:grpSpPr>
        <a:xfrm>
          <a:off x="0" y="0"/>
          <a:ext cx="0" cy="0"/>
          <a:chOff x="0" y="0"/>
          <a:chExt cx="0" cy="0"/>
        </a:xfrm>
      </p:grpSpPr>
      <p:sp>
        <p:nvSpPr>
          <p:cNvPr id="2497" name="Google Shape;2497;p72">
            <a:extLst>
              <a:ext uri="{FF2B5EF4-FFF2-40B4-BE49-F238E27FC236}">
                <a16:creationId xmlns:a16="http://schemas.microsoft.com/office/drawing/2014/main" id="{4B4796A9-A37F-C792-3CF5-7D7C225D1877}"/>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r>
              <a:rPr lang="en"/>
              <a:t>Diagnosis – Urine chemistry </a:t>
            </a:r>
            <a:endParaRPr lang="en-US"/>
          </a:p>
        </p:txBody>
      </p:sp>
      <p:sp>
        <p:nvSpPr>
          <p:cNvPr id="2501" name="Google Shape;2501;p72">
            <a:extLst>
              <a:ext uri="{FF2B5EF4-FFF2-40B4-BE49-F238E27FC236}">
                <a16:creationId xmlns:a16="http://schemas.microsoft.com/office/drawing/2014/main" id="{F58E9112-471B-FCD2-81CC-856696D15A92}"/>
              </a:ext>
            </a:extLst>
          </p:cNvPr>
          <p:cNvSpPr txBox="1"/>
          <p:nvPr/>
        </p:nvSpPr>
        <p:spPr>
          <a:xfrm>
            <a:off x="71754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506" name="Google Shape;2506;p72">
            <a:extLst>
              <a:ext uri="{FF2B5EF4-FFF2-40B4-BE49-F238E27FC236}">
                <a16:creationId xmlns:a16="http://schemas.microsoft.com/office/drawing/2014/main" id="{AEB284DB-60EB-B3AD-0923-AFF1502A2B4E}"/>
              </a:ext>
            </a:extLst>
          </p:cNvPr>
          <p:cNvSpPr txBox="1"/>
          <p:nvPr/>
        </p:nvSpPr>
        <p:spPr>
          <a:xfrm>
            <a:off x="340379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511" name="Google Shape;2511;p72">
            <a:extLst>
              <a:ext uri="{FF2B5EF4-FFF2-40B4-BE49-F238E27FC236}">
                <a16:creationId xmlns:a16="http://schemas.microsoft.com/office/drawing/2014/main" id="{8201D08D-5F29-DB86-3AE1-979B8975F8DF}"/>
              </a:ext>
            </a:extLst>
          </p:cNvPr>
          <p:cNvSpPr txBox="1"/>
          <p:nvPr/>
        </p:nvSpPr>
        <p:spPr>
          <a:xfrm>
            <a:off x="609004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 name="TextBox 1">
            <a:extLst>
              <a:ext uri="{FF2B5EF4-FFF2-40B4-BE49-F238E27FC236}">
                <a16:creationId xmlns:a16="http://schemas.microsoft.com/office/drawing/2014/main" id="{650C0820-CD24-A300-42D8-4C799AB7092A}"/>
              </a:ext>
            </a:extLst>
          </p:cNvPr>
          <p:cNvSpPr txBox="1"/>
          <p:nvPr/>
        </p:nvSpPr>
        <p:spPr>
          <a:xfrm>
            <a:off x="720248" y="1460065"/>
            <a:ext cx="8423751"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accent5"/>
                </a:solidFill>
              </a:rPr>
              <a:t>to distinguish between different forms of AKI</a:t>
            </a:r>
          </a:p>
          <a:p>
            <a:r>
              <a:rPr lang="en-US" sz="1600" b="1"/>
              <a:t>Urine Na+, Cr, and osmolality</a:t>
            </a:r>
            <a:r>
              <a:rPr lang="en-US" sz="1600" dirty="0"/>
              <a:t>: </a:t>
            </a:r>
            <a:endParaRPr lang="en-US" sz="1600" dirty="0">
              <a:solidFill>
                <a:srgbClr val="191919"/>
              </a:solidFill>
            </a:endParaRPr>
          </a:p>
          <a:p>
            <a:endParaRPr lang="en-US" sz="1600" b="1" dirty="0"/>
          </a:p>
          <a:p>
            <a:r>
              <a:rPr lang="en-US" sz="1600" b="1"/>
              <a:t>FENa : </a:t>
            </a:r>
            <a:endParaRPr lang="en-US" sz="1600">
              <a:solidFill>
                <a:srgbClr val="191919"/>
              </a:solidFill>
            </a:endParaRPr>
          </a:p>
          <a:p>
            <a:r>
              <a:rPr lang="en-US" sz="1600"/>
              <a:t>Values</a:t>
            </a:r>
            <a:r>
              <a:rPr lang="en-US" sz="1600" b="1"/>
              <a:t> below 1%</a:t>
            </a:r>
            <a:r>
              <a:rPr lang="en-US" sz="1600"/>
              <a:t> suggest </a:t>
            </a:r>
            <a:r>
              <a:rPr lang="en-US" sz="1600" b="1">
                <a:solidFill>
                  <a:schemeClr val="accent5"/>
                </a:solidFill>
              </a:rPr>
              <a:t>prerenal failure.</a:t>
            </a:r>
          </a:p>
          <a:p>
            <a:r>
              <a:rPr lang="en-US" sz="1600"/>
              <a:t>Values </a:t>
            </a:r>
            <a:r>
              <a:rPr lang="en-US" sz="1600" b="1"/>
              <a:t>above 2% to 3%</a:t>
            </a:r>
            <a:r>
              <a:rPr lang="en-US" sz="1600"/>
              <a:t> suggest </a:t>
            </a:r>
            <a:r>
              <a:rPr lang="en-US" sz="1600" b="1">
                <a:solidFill>
                  <a:schemeClr val="accent5"/>
                </a:solidFill>
              </a:rPr>
              <a:t>ATN</a:t>
            </a:r>
            <a:r>
              <a:rPr lang="en-US" sz="1600"/>
              <a:t>.</a:t>
            </a:r>
            <a:endParaRPr lang="en-US" sz="1600">
              <a:solidFill>
                <a:srgbClr val="191919"/>
              </a:solidFill>
            </a:endParaRPr>
          </a:p>
          <a:p>
            <a:endParaRPr lang="en-US" sz="1600" dirty="0"/>
          </a:p>
          <a:p>
            <a:r>
              <a:rPr lang="en-US" sz="1600">
                <a:solidFill>
                  <a:schemeClr val="accent5"/>
                </a:solidFill>
              </a:rPr>
              <a:t>FENa is most useful if oliguria is present.</a:t>
            </a:r>
          </a:p>
          <a:p>
            <a:r>
              <a:rPr lang="en-US" sz="1600" b="1"/>
              <a:t>If patient is on diuretics</a:t>
            </a:r>
            <a:r>
              <a:rPr lang="en-US" sz="1600"/>
              <a:t>, </a:t>
            </a:r>
            <a:r>
              <a:rPr lang="en-US" sz="1600" b="1">
                <a:solidFill>
                  <a:schemeClr val="accent5"/>
                </a:solidFill>
              </a:rPr>
              <a:t>UNa will be artificially elevated</a:t>
            </a:r>
            <a:r>
              <a:rPr lang="en-US" sz="1600" b="1" dirty="0"/>
              <a:t> </a:t>
            </a:r>
            <a:r>
              <a:rPr lang="en-US" sz="1600"/>
              <a:t>and</a:t>
            </a:r>
            <a:endParaRPr lang="en-US" sz="1600">
              <a:solidFill>
                <a:srgbClr val="191919"/>
              </a:solidFill>
            </a:endParaRPr>
          </a:p>
          <a:p>
            <a:r>
              <a:rPr lang="en-US" sz="1600"/>
              <a:t>fractional excretion of urea </a:t>
            </a:r>
            <a:r>
              <a:rPr lang="en-US" sz="1600" b="1">
                <a:solidFill>
                  <a:schemeClr val="tx1"/>
                </a:solidFill>
              </a:rPr>
              <a:t>(FEUrea) must be used instead.</a:t>
            </a:r>
          </a:p>
          <a:p>
            <a:endParaRPr lang="en-US" sz="1600" dirty="0"/>
          </a:p>
        </p:txBody>
      </p:sp>
    </p:spTree>
    <p:extLst>
      <p:ext uri="{BB962C8B-B14F-4D97-AF65-F5344CB8AC3E}">
        <p14:creationId xmlns:p14="http://schemas.microsoft.com/office/powerpoint/2010/main" val="2714804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96">
          <a:extLst>
            <a:ext uri="{FF2B5EF4-FFF2-40B4-BE49-F238E27FC236}">
              <a16:creationId xmlns:a16="http://schemas.microsoft.com/office/drawing/2014/main" id="{93EB239C-0D0B-8DEC-F0AE-BB862D3673E4}"/>
            </a:ext>
          </a:extLst>
        </p:cNvPr>
        <p:cNvGrpSpPr/>
        <p:nvPr/>
      </p:nvGrpSpPr>
      <p:grpSpPr>
        <a:xfrm>
          <a:off x="0" y="0"/>
          <a:ext cx="0" cy="0"/>
          <a:chOff x="0" y="0"/>
          <a:chExt cx="0" cy="0"/>
        </a:xfrm>
      </p:grpSpPr>
      <p:sp>
        <p:nvSpPr>
          <p:cNvPr id="2497" name="Google Shape;2497;p72">
            <a:extLst>
              <a:ext uri="{FF2B5EF4-FFF2-40B4-BE49-F238E27FC236}">
                <a16:creationId xmlns:a16="http://schemas.microsoft.com/office/drawing/2014/main" id="{EBD276BA-8253-ABF0-E4F3-C738F8E34467}"/>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r>
              <a:rPr lang="en"/>
              <a:t>Diagnosis - Continue</a:t>
            </a:r>
            <a:endParaRPr lang="en-US"/>
          </a:p>
        </p:txBody>
      </p:sp>
      <p:sp>
        <p:nvSpPr>
          <p:cNvPr id="2501" name="Google Shape;2501;p72">
            <a:extLst>
              <a:ext uri="{FF2B5EF4-FFF2-40B4-BE49-F238E27FC236}">
                <a16:creationId xmlns:a16="http://schemas.microsoft.com/office/drawing/2014/main" id="{7D7BD2B2-A5DE-46CF-2A49-88A419461CE0}"/>
              </a:ext>
            </a:extLst>
          </p:cNvPr>
          <p:cNvSpPr txBox="1"/>
          <p:nvPr/>
        </p:nvSpPr>
        <p:spPr>
          <a:xfrm>
            <a:off x="71754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506" name="Google Shape;2506;p72">
            <a:extLst>
              <a:ext uri="{FF2B5EF4-FFF2-40B4-BE49-F238E27FC236}">
                <a16:creationId xmlns:a16="http://schemas.microsoft.com/office/drawing/2014/main" id="{774A6484-15FA-320C-9604-57E91CF39008}"/>
              </a:ext>
            </a:extLst>
          </p:cNvPr>
          <p:cNvSpPr txBox="1"/>
          <p:nvPr/>
        </p:nvSpPr>
        <p:spPr>
          <a:xfrm>
            <a:off x="340379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511" name="Google Shape;2511;p72">
            <a:extLst>
              <a:ext uri="{FF2B5EF4-FFF2-40B4-BE49-F238E27FC236}">
                <a16:creationId xmlns:a16="http://schemas.microsoft.com/office/drawing/2014/main" id="{3FC095F4-4A7D-2490-55E6-D832FFA26722}"/>
              </a:ext>
            </a:extLst>
          </p:cNvPr>
          <p:cNvSpPr txBox="1"/>
          <p:nvPr/>
        </p:nvSpPr>
        <p:spPr>
          <a:xfrm>
            <a:off x="609004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 name="TextBox 1">
            <a:extLst>
              <a:ext uri="{FF2B5EF4-FFF2-40B4-BE49-F238E27FC236}">
                <a16:creationId xmlns:a16="http://schemas.microsoft.com/office/drawing/2014/main" id="{61D3404B-E7DA-5D97-B68F-C10FD7C9A2EC}"/>
              </a:ext>
            </a:extLst>
          </p:cNvPr>
          <p:cNvSpPr txBox="1"/>
          <p:nvPr/>
        </p:nvSpPr>
        <p:spPr>
          <a:xfrm>
            <a:off x="720248" y="1460065"/>
            <a:ext cx="842375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t>Urine culture</a:t>
            </a:r>
            <a:r>
              <a:rPr lang="en-US" sz="1600" dirty="0"/>
              <a:t> and sensitivities—if </a:t>
            </a:r>
            <a:r>
              <a:rPr lang="en-US" sz="1600" b="1">
                <a:solidFill>
                  <a:schemeClr val="accent5"/>
                </a:solidFill>
              </a:rPr>
              <a:t>infection is suspected .</a:t>
            </a:r>
            <a:endParaRPr lang="en-US" b="1">
              <a:solidFill>
                <a:schemeClr val="accent5"/>
              </a:solidFill>
            </a:endParaRPr>
          </a:p>
          <a:p>
            <a:endParaRPr lang="en-US" sz="1600" b="1" dirty="0">
              <a:solidFill>
                <a:schemeClr val="accent5"/>
              </a:solidFill>
            </a:endParaRPr>
          </a:p>
          <a:p>
            <a:r>
              <a:rPr lang="en-US" sz="1600" b="1" dirty="0"/>
              <a:t>Renal </a:t>
            </a:r>
            <a:r>
              <a:rPr lang="en-US" sz="1600" b="1"/>
              <a:t>ultrasound : </a:t>
            </a:r>
            <a:endParaRPr lang="en-US" b="1"/>
          </a:p>
          <a:p>
            <a:r>
              <a:rPr lang="en-US" sz="1600" dirty="0"/>
              <a:t> Primarily useful for evaluating </a:t>
            </a:r>
            <a:r>
              <a:rPr lang="en-US" sz="1600" b="1" dirty="0">
                <a:solidFill>
                  <a:schemeClr val="accent5"/>
                </a:solidFill>
              </a:rPr>
              <a:t>kidney size</a:t>
            </a:r>
            <a:r>
              <a:rPr lang="en-US" sz="1600" dirty="0"/>
              <a:t> and for </a:t>
            </a:r>
            <a:r>
              <a:rPr lang="en-US" sz="1600" b="1" dirty="0">
                <a:solidFill>
                  <a:schemeClr val="accent5"/>
                </a:solidFill>
              </a:rPr>
              <a:t>excluding urinary</a:t>
            </a:r>
            <a:endParaRPr lang="en-US" b="1" dirty="0">
              <a:solidFill>
                <a:schemeClr val="accent5"/>
              </a:solidFill>
            </a:endParaRPr>
          </a:p>
          <a:p>
            <a:r>
              <a:rPr lang="en-US" sz="1600" b="1">
                <a:solidFill>
                  <a:schemeClr val="accent5"/>
                </a:solidFill>
              </a:rPr>
              <a:t>tract obstruction</a:t>
            </a:r>
            <a:r>
              <a:rPr lang="en-US" sz="1600"/>
              <a:t> (i.e., postrenal failure)—presence of</a:t>
            </a:r>
            <a:r>
              <a:rPr lang="en-US" sz="1600" dirty="0">
                <a:solidFill>
                  <a:schemeClr val="accent5"/>
                </a:solidFill>
              </a:rPr>
              <a:t> </a:t>
            </a:r>
            <a:r>
              <a:rPr lang="en-US" sz="1600" b="1">
                <a:solidFill>
                  <a:schemeClr val="accent5"/>
                </a:solidFill>
              </a:rPr>
              <a:t>bilateral</a:t>
            </a:r>
            <a:endParaRPr lang="en-US" b="1">
              <a:solidFill>
                <a:schemeClr val="accent5"/>
              </a:solidFill>
            </a:endParaRPr>
          </a:p>
          <a:p>
            <a:r>
              <a:rPr lang="en-US" sz="1600" b="1">
                <a:solidFill>
                  <a:schemeClr val="accent5"/>
                </a:solidFill>
              </a:rPr>
              <a:t>hydronephrosis or hydroureter</a:t>
            </a:r>
            <a:endParaRPr lang="en-US" b="1">
              <a:solidFill>
                <a:schemeClr val="accent5"/>
              </a:solidFill>
            </a:endParaRPr>
          </a:p>
          <a:p>
            <a:endParaRPr lang="en-US" sz="1600" dirty="0"/>
          </a:p>
          <a:p>
            <a:r>
              <a:rPr lang="en-US" sz="1600" b="1"/>
              <a:t>Renal biopsy</a:t>
            </a:r>
            <a:r>
              <a:rPr lang="en-US" sz="1600" dirty="0"/>
              <a:t>—useful in</a:t>
            </a:r>
            <a:r>
              <a:rPr lang="en-US" sz="1600" b="1" dirty="0">
                <a:solidFill>
                  <a:schemeClr val="accent5"/>
                </a:solidFill>
              </a:rPr>
              <a:t> unknown causes</a:t>
            </a:r>
            <a:r>
              <a:rPr lang="en-US" sz="1600" dirty="0"/>
              <a:t>,</a:t>
            </a:r>
            <a:r>
              <a:rPr lang="en-US" sz="1600" b="1" dirty="0">
                <a:solidFill>
                  <a:schemeClr val="accent5"/>
                </a:solidFill>
              </a:rPr>
              <a:t> especially if intrinsic rena</a:t>
            </a:r>
            <a:r>
              <a:rPr lang="en-US" sz="1600" dirty="0"/>
              <a:t>l</a:t>
            </a:r>
            <a:endParaRPr lang="en-US"/>
          </a:p>
          <a:p>
            <a:r>
              <a:rPr lang="en-US" sz="1600"/>
              <a:t>failure is suspected</a:t>
            </a:r>
            <a:endParaRPr lang="en-US"/>
          </a:p>
        </p:txBody>
      </p:sp>
    </p:spTree>
    <p:extLst>
      <p:ext uri="{BB962C8B-B14F-4D97-AF65-F5344CB8AC3E}">
        <p14:creationId xmlns:p14="http://schemas.microsoft.com/office/powerpoint/2010/main" val="543242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96">
          <a:extLst>
            <a:ext uri="{FF2B5EF4-FFF2-40B4-BE49-F238E27FC236}">
              <a16:creationId xmlns:a16="http://schemas.microsoft.com/office/drawing/2014/main" id="{CDC10A37-ED01-74CB-11F9-E3497E15EC86}"/>
            </a:ext>
          </a:extLst>
        </p:cNvPr>
        <p:cNvGrpSpPr/>
        <p:nvPr/>
      </p:nvGrpSpPr>
      <p:grpSpPr>
        <a:xfrm>
          <a:off x="0" y="0"/>
          <a:ext cx="0" cy="0"/>
          <a:chOff x="0" y="0"/>
          <a:chExt cx="0" cy="0"/>
        </a:xfrm>
      </p:grpSpPr>
      <p:sp>
        <p:nvSpPr>
          <p:cNvPr id="2497" name="Google Shape;2497;p72">
            <a:extLst>
              <a:ext uri="{FF2B5EF4-FFF2-40B4-BE49-F238E27FC236}">
                <a16:creationId xmlns:a16="http://schemas.microsoft.com/office/drawing/2014/main" id="{01BE73A6-6662-5DB5-EC9B-CB245640EDB3}"/>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r>
              <a:rPr lang="en"/>
              <a:t>Complications</a:t>
            </a:r>
            <a:endParaRPr lang="en-US"/>
          </a:p>
        </p:txBody>
      </p:sp>
      <p:sp>
        <p:nvSpPr>
          <p:cNvPr id="2501" name="Google Shape;2501;p72">
            <a:extLst>
              <a:ext uri="{FF2B5EF4-FFF2-40B4-BE49-F238E27FC236}">
                <a16:creationId xmlns:a16="http://schemas.microsoft.com/office/drawing/2014/main" id="{A9C94107-3E45-A839-E41A-8C162215A359}"/>
              </a:ext>
            </a:extLst>
          </p:cNvPr>
          <p:cNvSpPr txBox="1"/>
          <p:nvPr/>
        </p:nvSpPr>
        <p:spPr>
          <a:xfrm>
            <a:off x="71754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506" name="Google Shape;2506;p72">
            <a:extLst>
              <a:ext uri="{FF2B5EF4-FFF2-40B4-BE49-F238E27FC236}">
                <a16:creationId xmlns:a16="http://schemas.microsoft.com/office/drawing/2014/main" id="{7C7B24F0-570E-D433-9AB6-120D94DBA9D7}"/>
              </a:ext>
            </a:extLst>
          </p:cNvPr>
          <p:cNvSpPr txBox="1"/>
          <p:nvPr/>
        </p:nvSpPr>
        <p:spPr>
          <a:xfrm>
            <a:off x="340379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511" name="Google Shape;2511;p72">
            <a:extLst>
              <a:ext uri="{FF2B5EF4-FFF2-40B4-BE49-F238E27FC236}">
                <a16:creationId xmlns:a16="http://schemas.microsoft.com/office/drawing/2014/main" id="{F6CC39D5-2054-C3C8-8131-D2ACBF03CDFF}"/>
              </a:ext>
            </a:extLst>
          </p:cNvPr>
          <p:cNvSpPr txBox="1"/>
          <p:nvPr/>
        </p:nvSpPr>
        <p:spPr>
          <a:xfrm>
            <a:off x="609004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 name="TextBox 1">
            <a:extLst>
              <a:ext uri="{FF2B5EF4-FFF2-40B4-BE49-F238E27FC236}">
                <a16:creationId xmlns:a16="http://schemas.microsoft.com/office/drawing/2014/main" id="{CD14C17C-91D5-0325-D030-3965462A5D3A}"/>
              </a:ext>
            </a:extLst>
          </p:cNvPr>
          <p:cNvSpPr txBox="1"/>
          <p:nvPr/>
        </p:nvSpPr>
        <p:spPr>
          <a:xfrm>
            <a:off x="720248" y="1460065"/>
            <a:ext cx="842375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t> ECF volume expansion</a:t>
            </a:r>
            <a:r>
              <a:rPr lang="en-US" sz="1600" dirty="0"/>
              <a:t> and resulting</a:t>
            </a:r>
            <a:r>
              <a:rPr lang="en-US" sz="1600" b="1" dirty="0"/>
              <a:t> pulmonary edema</a:t>
            </a:r>
            <a:r>
              <a:rPr lang="en-US" sz="1600" dirty="0"/>
              <a:t>—treat with a</a:t>
            </a:r>
            <a:endParaRPr lang="en-US" dirty="0"/>
          </a:p>
          <a:p>
            <a:r>
              <a:rPr lang="en-US" sz="1600" b="1">
                <a:solidFill>
                  <a:schemeClr val="accent5"/>
                </a:solidFill>
              </a:rPr>
              <a:t>diuretic </a:t>
            </a:r>
            <a:r>
              <a:rPr lang="en-US" sz="1600"/>
              <a:t>(furosemide)</a:t>
            </a:r>
          </a:p>
          <a:p>
            <a:endParaRPr lang="en-US" sz="1600" dirty="0"/>
          </a:p>
        </p:txBody>
      </p:sp>
    </p:spTree>
    <p:extLst>
      <p:ext uri="{BB962C8B-B14F-4D97-AF65-F5344CB8AC3E}">
        <p14:creationId xmlns:p14="http://schemas.microsoft.com/office/powerpoint/2010/main" val="4049539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6">
          <a:extLst>
            <a:ext uri="{FF2B5EF4-FFF2-40B4-BE49-F238E27FC236}">
              <a16:creationId xmlns:a16="http://schemas.microsoft.com/office/drawing/2014/main" id="{9CC09BD1-149D-EDE4-FEF6-98BD514B5905}"/>
            </a:ext>
          </a:extLst>
        </p:cNvPr>
        <p:cNvGrpSpPr/>
        <p:nvPr/>
      </p:nvGrpSpPr>
      <p:grpSpPr>
        <a:xfrm>
          <a:off x="0" y="0"/>
          <a:ext cx="0" cy="0"/>
          <a:chOff x="0" y="0"/>
          <a:chExt cx="0" cy="0"/>
        </a:xfrm>
      </p:grpSpPr>
      <p:sp>
        <p:nvSpPr>
          <p:cNvPr id="1127" name="Google Shape;1127;p44">
            <a:extLst>
              <a:ext uri="{FF2B5EF4-FFF2-40B4-BE49-F238E27FC236}">
                <a16:creationId xmlns:a16="http://schemas.microsoft.com/office/drawing/2014/main" id="{5E28EFBE-C860-8B4C-84CE-708010327229}"/>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en-GB"/>
              <a:t>definition</a:t>
            </a:r>
            <a:endParaRPr/>
          </a:p>
        </p:txBody>
      </p:sp>
      <p:sp>
        <p:nvSpPr>
          <p:cNvPr id="1128" name="Google Shape;1128;p44">
            <a:extLst>
              <a:ext uri="{FF2B5EF4-FFF2-40B4-BE49-F238E27FC236}">
                <a16:creationId xmlns:a16="http://schemas.microsoft.com/office/drawing/2014/main" id="{6419F049-2558-D650-C8D2-FFDA51A407DB}"/>
              </a:ext>
            </a:extLst>
          </p:cNvPr>
          <p:cNvSpPr txBox="1">
            <a:spLocks noGrp="1"/>
          </p:cNvSpPr>
          <p:nvPr>
            <p:ph type="body" idx="1"/>
          </p:nvPr>
        </p:nvSpPr>
        <p:spPr>
          <a:xfrm>
            <a:off x="720778" y="1790073"/>
            <a:ext cx="7704001" cy="2521200"/>
          </a:xfrm>
          <a:prstGeom prst="rect">
            <a:avLst/>
          </a:prstGeom>
        </p:spPr>
        <p:txBody>
          <a:bodyPr spcFirstLastPara="1" wrap="square" lIns="91425" tIns="91425" rIns="91425" bIns="91425" anchor="ctr" anchorCtr="0">
            <a:noAutofit/>
          </a:bodyPr>
          <a:lstStyle/>
          <a:p>
            <a:pPr marL="165100" indent="0">
              <a:buNone/>
            </a:pPr>
            <a:r>
              <a:rPr lang="en-GB" sz="1400" b="1" u="sng">
                <a:latin typeface="Arial"/>
              </a:rPr>
              <a:t>RIFLE</a:t>
            </a:r>
            <a:r>
              <a:rPr lang="en-GB" sz="1400">
                <a:latin typeface="Arial"/>
              </a:rPr>
              <a:t> criteria are another set of definitions for renal injury:</a:t>
            </a:r>
          </a:p>
          <a:p>
            <a:pPr marL="165100" indent="0">
              <a:buNone/>
            </a:pPr>
            <a:endParaRPr lang="en-GB" sz="1400">
              <a:latin typeface="Arial"/>
            </a:endParaRPr>
          </a:p>
          <a:p>
            <a:pPr marL="165100" indent="0">
              <a:buNone/>
            </a:pPr>
            <a:endParaRPr lang="en-GB" sz="1400">
              <a:latin typeface="Arial"/>
            </a:endParaRPr>
          </a:p>
          <a:p>
            <a:r>
              <a:rPr lang="en-GB" sz="1400">
                <a:latin typeface="Arial"/>
              </a:rPr>
              <a:t>RISK: </a:t>
            </a:r>
            <a:r>
              <a:rPr lang="en-GB" sz="1400" b="1">
                <a:latin typeface="Arial"/>
              </a:rPr>
              <a:t>1.5-fold</a:t>
            </a:r>
            <a:r>
              <a:rPr lang="en-GB" sz="1400">
                <a:latin typeface="Arial"/>
              </a:rPr>
              <a:t> increase in the serum creatinine or </a:t>
            </a:r>
            <a:r>
              <a:rPr lang="en-GB" sz="1400" b="1">
                <a:latin typeface="Arial"/>
              </a:rPr>
              <a:t>GFR decrease</a:t>
            </a:r>
          </a:p>
          <a:p>
            <a:pPr marL="165100" indent="0">
              <a:buNone/>
            </a:pPr>
            <a:r>
              <a:rPr lang="en-GB" sz="1400" b="1">
                <a:latin typeface="Arial"/>
              </a:rPr>
              <a:t>by 25%</a:t>
            </a:r>
            <a:r>
              <a:rPr lang="en-GB" sz="1400">
                <a:latin typeface="Arial"/>
              </a:rPr>
              <a:t> or urine output</a:t>
            </a:r>
            <a:r>
              <a:rPr lang="en-GB" sz="1400" b="1">
                <a:latin typeface="Arial"/>
              </a:rPr>
              <a:t> &lt;0.5 mL/kg/hr for 6 hours.</a:t>
            </a:r>
          </a:p>
          <a:p>
            <a:pPr marL="165100" indent="0">
              <a:buNone/>
            </a:pPr>
            <a:endParaRPr lang="en-GB" sz="1400">
              <a:latin typeface="Arial"/>
            </a:endParaRPr>
          </a:p>
          <a:p>
            <a:r>
              <a:rPr lang="en-GB" sz="1400">
                <a:latin typeface="Arial"/>
              </a:rPr>
              <a:t>INJURY: </a:t>
            </a:r>
            <a:r>
              <a:rPr lang="en-GB" sz="1400" b="1">
                <a:latin typeface="Arial"/>
              </a:rPr>
              <a:t>Twofold increase</a:t>
            </a:r>
            <a:r>
              <a:rPr lang="en-GB" sz="1400">
                <a:latin typeface="Arial"/>
              </a:rPr>
              <a:t> in the serum creatinine or </a:t>
            </a:r>
            <a:r>
              <a:rPr lang="en-GB" sz="1400" b="1">
                <a:latin typeface="Arial"/>
              </a:rPr>
              <a:t>GFR</a:t>
            </a:r>
          </a:p>
          <a:p>
            <a:pPr marL="165100" indent="0">
              <a:buNone/>
            </a:pPr>
            <a:r>
              <a:rPr lang="en-GB" sz="1400" b="1">
                <a:latin typeface="Arial"/>
              </a:rPr>
              <a:t>        decrease by 50%</a:t>
            </a:r>
            <a:r>
              <a:rPr lang="en-GB" sz="1400">
                <a:latin typeface="Arial"/>
              </a:rPr>
              <a:t> or urine output</a:t>
            </a:r>
            <a:r>
              <a:rPr lang="en-GB" sz="1400" b="1">
                <a:latin typeface="Arial"/>
              </a:rPr>
              <a:t> &lt;0.5 mL/kg/hr for 12 hours.</a:t>
            </a:r>
          </a:p>
          <a:p>
            <a:pPr marL="165100" indent="0">
              <a:buNone/>
            </a:pPr>
            <a:endParaRPr lang="en-GB" sz="1400">
              <a:latin typeface="Arial"/>
            </a:endParaRPr>
          </a:p>
          <a:p>
            <a:r>
              <a:rPr lang="en-GB" sz="1400">
                <a:latin typeface="Arial"/>
              </a:rPr>
              <a:t>FAILURE: </a:t>
            </a:r>
            <a:r>
              <a:rPr lang="en-GB" sz="1400" b="1">
                <a:latin typeface="Arial"/>
              </a:rPr>
              <a:t>Threefold increase</a:t>
            </a:r>
            <a:r>
              <a:rPr lang="en-GB" sz="1400">
                <a:latin typeface="Arial"/>
              </a:rPr>
              <a:t> in the serum creatinine or </a:t>
            </a:r>
            <a:r>
              <a:rPr lang="en-GB" sz="1400" b="1">
                <a:latin typeface="Arial"/>
              </a:rPr>
              <a:t>GFR</a:t>
            </a:r>
          </a:p>
          <a:p>
            <a:pPr marL="165100" indent="0">
              <a:buNone/>
            </a:pPr>
            <a:r>
              <a:rPr lang="en-GB" sz="1400" b="1">
                <a:latin typeface="Arial"/>
              </a:rPr>
              <a:t>        decrease by 75%</a:t>
            </a:r>
            <a:r>
              <a:rPr lang="en-GB" sz="1400">
                <a:latin typeface="Arial"/>
              </a:rPr>
              <a:t> or urine output of </a:t>
            </a:r>
            <a:r>
              <a:rPr lang="en-GB" sz="1400" b="1">
                <a:latin typeface="Arial"/>
              </a:rPr>
              <a:t>&lt;0.5 mL/kg/hr for 24 hours</a:t>
            </a:r>
            <a:r>
              <a:rPr lang="en-GB" sz="1400">
                <a:latin typeface="Arial"/>
              </a:rPr>
              <a:t>, or</a:t>
            </a:r>
          </a:p>
          <a:p>
            <a:pPr marL="165100" indent="0">
              <a:buNone/>
            </a:pPr>
            <a:r>
              <a:rPr lang="en-GB" sz="1400" dirty="0">
                <a:latin typeface="Arial"/>
              </a:rPr>
              <a:t> </a:t>
            </a:r>
            <a:r>
              <a:rPr lang="en-GB" sz="1400" b="1">
                <a:latin typeface="Arial"/>
              </a:rPr>
              <a:t>       anuria for 12 hours</a:t>
            </a:r>
            <a:r>
              <a:rPr lang="en-GB" sz="1400">
                <a:latin typeface="Arial"/>
              </a:rPr>
              <a:t>.</a:t>
            </a:r>
          </a:p>
          <a:p>
            <a:pPr marL="165100" indent="0">
              <a:buNone/>
            </a:pPr>
            <a:endParaRPr lang="en-GB" sz="1400">
              <a:latin typeface="Arial"/>
            </a:endParaRPr>
          </a:p>
          <a:p>
            <a:r>
              <a:rPr lang="en-GB" sz="1400">
                <a:latin typeface="Arial"/>
              </a:rPr>
              <a:t>LOSS:</a:t>
            </a:r>
            <a:r>
              <a:rPr lang="en-GB" sz="1400" b="1">
                <a:latin typeface="Arial"/>
              </a:rPr>
              <a:t> Complete loss of kidney function</a:t>
            </a:r>
            <a:r>
              <a:rPr lang="en-GB" sz="1400">
                <a:latin typeface="Arial"/>
              </a:rPr>
              <a:t> (i.e., requiring dialysis)</a:t>
            </a:r>
          </a:p>
          <a:p>
            <a:pPr marL="165100" indent="0">
              <a:buNone/>
            </a:pPr>
            <a:r>
              <a:rPr lang="en-GB" sz="1400">
                <a:latin typeface="Arial"/>
              </a:rPr>
              <a:t>        for </a:t>
            </a:r>
            <a:r>
              <a:rPr lang="en-GB" sz="1400" b="1">
                <a:latin typeface="Arial"/>
              </a:rPr>
              <a:t>more than 4 weeks</a:t>
            </a:r>
            <a:r>
              <a:rPr lang="en-GB" sz="1400">
                <a:latin typeface="Arial"/>
              </a:rPr>
              <a:t>.</a:t>
            </a:r>
          </a:p>
          <a:p>
            <a:pPr marL="165100" indent="0">
              <a:buNone/>
            </a:pPr>
            <a:endParaRPr lang="en-GB" sz="1400">
              <a:latin typeface="Arial"/>
            </a:endParaRPr>
          </a:p>
          <a:p>
            <a:r>
              <a:rPr lang="en-GB" sz="1400">
                <a:latin typeface="Arial"/>
              </a:rPr>
              <a:t>ESRD: </a:t>
            </a:r>
            <a:r>
              <a:rPr lang="en-GB" sz="1400" b="1">
                <a:latin typeface="Arial"/>
              </a:rPr>
              <a:t>Complete loss of kidney function</a:t>
            </a:r>
            <a:r>
              <a:rPr lang="en-GB" sz="1400">
                <a:latin typeface="Arial"/>
              </a:rPr>
              <a:t> (i.e., requiring dialysis)</a:t>
            </a:r>
          </a:p>
          <a:p>
            <a:pPr marL="165100" indent="0">
              <a:buNone/>
            </a:pPr>
            <a:r>
              <a:rPr lang="en-GB" sz="1400">
                <a:latin typeface="Arial"/>
              </a:rPr>
              <a:t>       for </a:t>
            </a:r>
            <a:r>
              <a:rPr lang="en-GB" sz="1400" b="1">
                <a:latin typeface="Arial"/>
              </a:rPr>
              <a:t>more than 3 months</a:t>
            </a:r>
            <a:r>
              <a:rPr lang="en-GB" sz="1400">
                <a:latin typeface="Arial"/>
              </a:rPr>
              <a:t>.</a:t>
            </a:r>
          </a:p>
        </p:txBody>
      </p:sp>
    </p:spTree>
    <p:extLst>
      <p:ext uri="{BB962C8B-B14F-4D97-AF65-F5344CB8AC3E}">
        <p14:creationId xmlns:p14="http://schemas.microsoft.com/office/powerpoint/2010/main" val="2059840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96">
          <a:extLst>
            <a:ext uri="{FF2B5EF4-FFF2-40B4-BE49-F238E27FC236}">
              <a16:creationId xmlns:a16="http://schemas.microsoft.com/office/drawing/2014/main" id="{306A97A8-DCE4-1FB4-B775-B4DCB5B5AD71}"/>
            </a:ext>
          </a:extLst>
        </p:cNvPr>
        <p:cNvGrpSpPr/>
        <p:nvPr/>
      </p:nvGrpSpPr>
      <p:grpSpPr>
        <a:xfrm>
          <a:off x="0" y="0"/>
          <a:ext cx="0" cy="0"/>
          <a:chOff x="0" y="0"/>
          <a:chExt cx="0" cy="0"/>
        </a:xfrm>
      </p:grpSpPr>
      <p:sp>
        <p:nvSpPr>
          <p:cNvPr id="2497" name="Google Shape;2497;p72">
            <a:extLst>
              <a:ext uri="{FF2B5EF4-FFF2-40B4-BE49-F238E27FC236}">
                <a16:creationId xmlns:a16="http://schemas.microsoft.com/office/drawing/2014/main" id="{E5514E47-DFFF-72DB-07D1-BDAC491F1114}"/>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r>
              <a:rPr lang="en"/>
              <a:t>Complications – Metabolic </a:t>
            </a:r>
            <a:endParaRPr lang="en-US"/>
          </a:p>
        </p:txBody>
      </p:sp>
      <p:sp>
        <p:nvSpPr>
          <p:cNvPr id="2501" name="Google Shape;2501;p72">
            <a:extLst>
              <a:ext uri="{FF2B5EF4-FFF2-40B4-BE49-F238E27FC236}">
                <a16:creationId xmlns:a16="http://schemas.microsoft.com/office/drawing/2014/main" id="{02689EAA-2C75-96BA-AC3D-A145325BF812}"/>
              </a:ext>
            </a:extLst>
          </p:cNvPr>
          <p:cNvSpPr txBox="1"/>
          <p:nvPr/>
        </p:nvSpPr>
        <p:spPr>
          <a:xfrm>
            <a:off x="71754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506" name="Google Shape;2506;p72">
            <a:extLst>
              <a:ext uri="{FF2B5EF4-FFF2-40B4-BE49-F238E27FC236}">
                <a16:creationId xmlns:a16="http://schemas.microsoft.com/office/drawing/2014/main" id="{B3EFC923-D87A-F104-67D7-AB483C25DC04}"/>
              </a:ext>
            </a:extLst>
          </p:cNvPr>
          <p:cNvSpPr txBox="1"/>
          <p:nvPr/>
        </p:nvSpPr>
        <p:spPr>
          <a:xfrm>
            <a:off x="340379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511" name="Google Shape;2511;p72">
            <a:extLst>
              <a:ext uri="{FF2B5EF4-FFF2-40B4-BE49-F238E27FC236}">
                <a16:creationId xmlns:a16="http://schemas.microsoft.com/office/drawing/2014/main" id="{5E7A7810-7623-55BD-0669-D1775CAD6CAC}"/>
              </a:ext>
            </a:extLst>
          </p:cNvPr>
          <p:cNvSpPr txBox="1"/>
          <p:nvPr/>
        </p:nvSpPr>
        <p:spPr>
          <a:xfrm>
            <a:off x="609004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 name="TextBox 1">
            <a:extLst>
              <a:ext uri="{FF2B5EF4-FFF2-40B4-BE49-F238E27FC236}">
                <a16:creationId xmlns:a16="http://schemas.microsoft.com/office/drawing/2014/main" id="{40E5CD00-6084-0FE1-36A0-65E8BEA63DFC}"/>
              </a:ext>
            </a:extLst>
          </p:cNvPr>
          <p:cNvSpPr txBox="1"/>
          <p:nvPr/>
        </p:nvSpPr>
        <p:spPr>
          <a:xfrm>
            <a:off x="720248" y="1154743"/>
            <a:ext cx="8423751"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Hyperkalemia</a:t>
            </a:r>
            <a:r>
              <a:rPr lang="en-US" sz="1600"/>
              <a:t>—due to </a:t>
            </a:r>
            <a:r>
              <a:rPr lang="en-US" sz="1600" b="1" dirty="0"/>
              <a:t>decreased excretion of K+</a:t>
            </a:r>
            <a:r>
              <a:rPr lang="en-US" sz="1600" dirty="0"/>
              <a:t> and the movement</a:t>
            </a:r>
            <a:endParaRPr lang="en-US" dirty="0"/>
          </a:p>
          <a:p>
            <a:r>
              <a:rPr lang="en-US" sz="1600"/>
              <a:t>of potassium </a:t>
            </a:r>
            <a:r>
              <a:rPr lang="en-US" sz="1600" b="1"/>
              <a:t>from ICF to ECF</a:t>
            </a:r>
            <a:r>
              <a:rPr lang="en-US" sz="1600"/>
              <a:t> due to </a:t>
            </a:r>
            <a:r>
              <a:rPr lang="en-US" sz="1600" b="1">
                <a:solidFill>
                  <a:schemeClr val="accent5"/>
                </a:solidFill>
              </a:rPr>
              <a:t>tissue destruction and acidosis.</a:t>
            </a:r>
            <a:endParaRPr lang="en-US" b="1">
              <a:solidFill>
                <a:schemeClr val="accent5"/>
              </a:solidFill>
            </a:endParaRPr>
          </a:p>
          <a:p>
            <a:endParaRPr lang="en-US" sz="1600" b="1" dirty="0"/>
          </a:p>
          <a:p>
            <a:r>
              <a:rPr lang="en-US" sz="1600" b="1"/>
              <a:t>Metabolic acidosis</a:t>
            </a:r>
            <a:r>
              <a:rPr lang="en-US" sz="1600" dirty="0"/>
              <a:t> (with </a:t>
            </a:r>
            <a:r>
              <a:rPr lang="en-US" sz="1600" b="1" dirty="0"/>
              <a:t>increased anion gap</a:t>
            </a:r>
            <a:r>
              <a:rPr lang="en-US" sz="1600" dirty="0"/>
              <a:t>)—due to </a:t>
            </a:r>
            <a:r>
              <a:rPr lang="en-US" sz="1600" b="1" dirty="0">
                <a:solidFill>
                  <a:schemeClr val="accent5"/>
                </a:solidFill>
              </a:rPr>
              <a:t>decreased</a:t>
            </a:r>
            <a:endParaRPr lang="en-US" b="1">
              <a:solidFill>
                <a:schemeClr val="accent5"/>
              </a:solidFill>
            </a:endParaRPr>
          </a:p>
          <a:p>
            <a:r>
              <a:rPr lang="en-US" sz="1600" b="1">
                <a:solidFill>
                  <a:schemeClr val="accent5"/>
                </a:solidFill>
              </a:rPr>
              <a:t>excretion of hydrogen ions</a:t>
            </a:r>
            <a:r>
              <a:rPr lang="en-US" sz="1600"/>
              <a:t>;</a:t>
            </a:r>
            <a:endParaRPr lang="en-US"/>
          </a:p>
          <a:p>
            <a:endParaRPr lang="en-US" sz="1600" dirty="0"/>
          </a:p>
          <a:p>
            <a:r>
              <a:rPr lang="en-US" sz="1600" b="1"/>
              <a:t>Hypocalcemia</a:t>
            </a:r>
            <a:r>
              <a:rPr lang="en-US" sz="1600"/>
              <a:t>—</a:t>
            </a:r>
            <a:r>
              <a:rPr lang="en-US" sz="1600" b="1">
                <a:solidFill>
                  <a:schemeClr val="accent5"/>
                </a:solidFill>
              </a:rPr>
              <a:t>loss of ability to form active vitamin D</a:t>
            </a:r>
            <a:r>
              <a:rPr lang="en-US" sz="1600" dirty="0"/>
              <a:t> and rapid</a:t>
            </a:r>
            <a:endParaRPr lang="en-US" dirty="0"/>
          </a:p>
          <a:p>
            <a:r>
              <a:rPr lang="en-US" sz="1600"/>
              <a:t>development of</a:t>
            </a:r>
            <a:r>
              <a:rPr lang="en-US" sz="1600" b="1">
                <a:solidFill>
                  <a:schemeClr val="accent5"/>
                </a:solidFill>
              </a:rPr>
              <a:t> PTH resistance</a:t>
            </a:r>
            <a:endParaRPr lang="en-US" b="1">
              <a:solidFill>
                <a:schemeClr val="accent5"/>
              </a:solidFill>
            </a:endParaRPr>
          </a:p>
          <a:p>
            <a:endParaRPr lang="en-US" sz="1600" b="1" dirty="0">
              <a:solidFill>
                <a:schemeClr val="accent5"/>
              </a:solidFill>
            </a:endParaRPr>
          </a:p>
          <a:p>
            <a:r>
              <a:rPr lang="en-US" sz="1600" b="1"/>
              <a:t>Hyponatremia may occur</a:t>
            </a:r>
            <a:r>
              <a:rPr lang="en-US" sz="1600" dirty="0"/>
              <a:t> if </a:t>
            </a:r>
            <a:r>
              <a:rPr lang="en-US" sz="1600" b="1" dirty="0">
                <a:solidFill>
                  <a:schemeClr val="accent5"/>
                </a:solidFill>
              </a:rPr>
              <a:t>water intake</a:t>
            </a:r>
            <a:r>
              <a:rPr lang="en-US" sz="1600" dirty="0"/>
              <a:t> is </a:t>
            </a:r>
            <a:r>
              <a:rPr lang="en-US" sz="1600" b="1" dirty="0">
                <a:solidFill>
                  <a:schemeClr val="accent5"/>
                </a:solidFill>
              </a:rPr>
              <a:t>greater than body losses</a:t>
            </a:r>
            <a:r>
              <a:rPr lang="en-US" sz="1600" dirty="0"/>
              <a:t>,</a:t>
            </a:r>
            <a:endParaRPr lang="en-US" dirty="0"/>
          </a:p>
          <a:p>
            <a:r>
              <a:rPr lang="en-US" sz="1600"/>
              <a:t>or if a volume-depleted patient </a:t>
            </a:r>
            <a:r>
              <a:rPr lang="en-US" sz="1600" b="1">
                <a:solidFill>
                  <a:schemeClr val="accent5"/>
                </a:solidFill>
              </a:rPr>
              <a:t>consumes excessive hypotonic</a:t>
            </a:r>
            <a:endParaRPr lang="en-US" b="1">
              <a:solidFill>
                <a:schemeClr val="accent5"/>
              </a:solidFill>
            </a:endParaRPr>
          </a:p>
          <a:p>
            <a:r>
              <a:rPr lang="en-US" sz="1600" b="1">
                <a:solidFill>
                  <a:schemeClr val="accent5"/>
                </a:solidFill>
              </a:rPr>
              <a:t>solutions</a:t>
            </a:r>
            <a:r>
              <a:rPr lang="en-US" sz="1600"/>
              <a:t>. (</a:t>
            </a:r>
            <a:r>
              <a:rPr lang="en-US" sz="1600" b="1">
                <a:solidFill>
                  <a:schemeClr val="accent5"/>
                </a:solidFill>
              </a:rPr>
              <a:t>Hypernatremia may also be seen in hypovolemic states.</a:t>
            </a:r>
            <a:r>
              <a:rPr lang="en-US" sz="1600"/>
              <a:t>)</a:t>
            </a:r>
            <a:endParaRPr lang="en-US"/>
          </a:p>
          <a:p>
            <a:endParaRPr lang="en-US" sz="1600" dirty="0"/>
          </a:p>
          <a:p>
            <a:r>
              <a:rPr lang="en-US" sz="1600" b="1"/>
              <a:t>Hyperphosphatemia</a:t>
            </a:r>
            <a:r>
              <a:rPr lang="en-US" sz="1600"/>
              <a:t>—due to </a:t>
            </a:r>
            <a:r>
              <a:rPr lang="en-US" sz="1600" b="1" dirty="0">
                <a:solidFill>
                  <a:schemeClr val="accent5"/>
                </a:solidFill>
              </a:rPr>
              <a:t>decreased clearance</a:t>
            </a:r>
            <a:endParaRPr lang="en-US" b="1" dirty="0">
              <a:solidFill>
                <a:schemeClr val="accent5"/>
              </a:solidFill>
            </a:endParaRPr>
          </a:p>
          <a:p>
            <a:endParaRPr lang="en-US" sz="1600" b="1" dirty="0"/>
          </a:p>
          <a:p>
            <a:r>
              <a:rPr lang="en-US" sz="1600" b="1"/>
              <a:t>Hyperuricemia. </a:t>
            </a:r>
            <a:endParaRPr lang="en-US" b="1"/>
          </a:p>
        </p:txBody>
      </p:sp>
    </p:spTree>
    <p:extLst>
      <p:ext uri="{BB962C8B-B14F-4D97-AF65-F5344CB8AC3E}">
        <p14:creationId xmlns:p14="http://schemas.microsoft.com/office/powerpoint/2010/main" val="3731528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96">
          <a:extLst>
            <a:ext uri="{FF2B5EF4-FFF2-40B4-BE49-F238E27FC236}">
              <a16:creationId xmlns:a16="http://schemas.microsoft.com/office/drawing/2014/main" id="{B4BB7135-3FAD-D2F3-C632-2AFE13EB382D}"/>
            </a:ext>
          </a:extLst>
        </p:cNvPr>
        <p:cNvGrpSpPr/>
        <p:nvPr/>
      </p:nvGrpSpPr>
      <p:grpSpPr>
        <a:xfrm>
          <a:off x="0" y="0"/>
          <a:ext cx="0" cy="0"/>
          <a:chOff x="0" y="0"/>
          <a:chExt cx="0" cy="0"/>
        </a:xfrm>
      </p:grpSpPr>
      <p:sp>
        <p:nvSpPr>
          <p:cNvPr id="2497" name="Google Shape;2497;p72">
            <a:extLst>
              <a:ext uri="{FF2B5EF4-FFF2-40B4-BE49-F238E27FC236}">
                <a16:creationId xmlns:a16="http://schemas.microsoft.com/office/drawing/2014/main" id="{ACFDF00A-F6BA-03F2-4001-E1E85C10CA05}"/>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r>
              <a:rPr lang="en"/>
              <a:t>Complications – Uremia </a:t>
            </a:r>
            <a:endParaRPr lang="en-US"/>
          </a:p>
        </p:txBody>
      </p:sp>
      <p:sp>
        <p:nvSpPr>
          <p:cNvPr id="2501" name="Google Shape;2501;p72">
            <a:extLst>
              <a:ext uri="{FF2B5EF4-FFF2-40B4-BE49-F238E27FC236}">
                <a16:creationId xmlns:a16="http://schemas.microsoft.com/office/drawing/2014/main" id="{D46CFC2C-20A1-3DF1-1084-01A3BED3E12B}"/>
              </a:ext>
            </a:extLst>
          </p:cNvPr>
          <p:cNvSpPr txBox="1"/>
          <p:nvPr/>
        </p:nvSpPr>
        <p:spPr>
          <a:xfrm>
            <a:off x="71754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506" name="Google Shape;2506;p72">
            <a:extLst>
              <a:ext uri="{FF2B5EF4-FFF2-40B4-BE49-F238E27FC236}">
                <a16:creationId xmlns:a16="http://schemas.microsoft.com/office/drawing/2014/main" id="{127B94B0-9EFF-C5C0-7C4A-15CFDD0D2495}"/>
              </a:ext>
            </a:extLst>
          </p:cNvPr>
          <p:cNvSpPr txBox="1"/>
          <p:nvPr/>
        </p:nvSpPr>
        <p:spPr>
          <a:xfrm>
            <a:off x="340379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511" name="Google Shape;2511;p72">
            <a:extLst>
              <a:ext uri="{FF2B5EF4-FFF2-40B4-BE49-F238E27FC236}">
                <a16:creationId xmlns:a16="http://schemas.microsoft.com/office/drawing/2014/main" id="{5B884F77-D548-326A-ECEB-50345DC182AA}"/>
              </a:ext>
            </a:extLst>
          </p:cNvPr>
          <p:cNvSpPr txBox="1"/>
          <p:nvPr/>
        </p:nvSpPr>
        <p:spPr>
          <a:xfrm>
            <a:off x="609004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 name="TextBox 1">
            <a:extLst>
              <a:ext uri="{FF2B5EF4-FFF2-40B4-BE49-F238E27FC236}">
                <a16:creationId xmlns:a16="http://schemas.microsoft.com/office/drawing/2014/main" id="{EC568BC4-8A12-041E-2878-EB0C2F748D30}"/>
              </a:ext>
            </a:extLst>
          </p:cNvPr>
          <p:cNvSpPr txBox="1"/>
          <p:nvPr/>
        </p:nvSpPr>
        <p:spPr>
          <a:xfrm>
            <a:off x="720248" y="1460065"/>
            <a:ext cx="842375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toxic </a:t>
            </a:r>
            <a:r>
              <a:rPr lang="en-US" sz="1600" b="1" dirty="0">
                <a:solidFill>
                  <a:schemeClr val="accent5"/>
                </a:solidFill>
              </a:rPr>
              <a:t>end products of metabolism accumulate</a:t>
            </a:r>
            <a:r>
              <a:rPr lang="en-US" sz="1600" dirty="0"/>
              <a:t> (especially from</a:t>
            </a:r>
            <a:endParaRPr lang="en-US" dirty="0"/>
          </a:p>
          <a:p>
            <a:r>
              <a:rPr lang="en-US" sz="1600"/>
              <a:t>protein metabolism), leading to such complications as:</a:t>
            </a:r>
            <a:endParaRPr lang="en-US"/>
          </a:p>
          <a:p>
            <a:r>
              <a:rPr lang="en-US" sz="1600"/>
              <a:t>a. </a:t>
            </a:r>
            <a:r>
              <a:rPr lang="en-US" sz="1600" b="1"/>
              <a:t>Platelet dysfunction</a:t>
            </a:r>
            <a:endParaRPr lang="en-US" b="1"/>
          </a:p>
          <a:p>
            <a:r>
              <a:rPr lang="en-US" sz="1600"/>
              <a:t>b. </a:t>
            </a:r>
            <a:r>
              <a:rPr lang="en-US" sz="1600" b="1"/>
              <a:t>Immune dysfunction</a:t>
            </a:r>
            <a:endParaRPr lang="en-US" b="1"/>
          </a:p>
          <a:p>
            <a:r>
              <a:rPr lang="en-US" sz="1600"/>
              <a:t>c. </a:t>
            </a:r>
            <a:r>
              <a:rPr lang="en-US" sz="1600" b="1"/>
              <a:t>Pericarditis</a:t>
            </a:r>
            <a:endParaRPr lang="en-US" b="1"/>
          </a:p>
          <a:p>
            <a:r>
              <a:rPr lang="en-US" sz="1600"/>
              <a:t>d. </a:t>
            </a:r>
            <a:r>
              <a:rPr lang="en-US" sz="1600" b="1"/>
              <a:t>Encephalopathy</a:t>
            </a:r>
            <a:endParaRPr lang="en-US" b="1"/>
          </a:p>
        </p:txBody>
      </p:sp>
    </p:spTree>
    <p:extLst>
      <p:ext uri="{BB962C8B-B14F-4D97-AF65-F5344CB8AC3E}">
        <p14:creationId xmlns:p14="http://schemas.microsoft.com/office/powerpoint/2010/main" val="1241653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96">
          <a:extLst>
            <a:ext uri="{FF2B5EF4-FFF2-40B4-BE49-F238E27FC236}">
              <a16:creationId xmlns:a16="http://schemas.microsoft.com/office/drawing/2014/main" id="{410E473A-6906-5F5C-80DA-D03256E13082}"/>
            </a:ext>
          </a:extLst>
        </p:cNvPr>
        <p:cNvGrpSpPr/>
        <p:nvPr/>
      </p:nvGrpSpPr>
      <p:grpSpPr>
        <a:xfrm>
          <a:off x="0" y="0"/>
          <a:ext cx="0" cy="0"/>
          <a:chOff x="0" y="0"/>
          <a:chExt cx="0" cy="0"/>
        </a:xfrm>
      </p:grpSpPr>
      <p:sp>
        <p:nvSpPr>
          <p:cNvPr id="2497" name="Google Shape;2497;p72">
            <a:extLst>
              <a:ext uri="{FF2B5EF4-FFF2-40B4-BE49-F238E27FC236}">
                <a16:creationId xmlns:a16="http://schemas.microsoft.com/office/drawing/2014/main" id="{B560989F-46FE-E9D2-B02B-B8EE94CD6BA4}"/>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r>
              <a:rPr lang="en"/>
              <a:t>Complications – Infection </a:t>
            </a:r>
            <a:endParaRPr lang="en-US"/>
          </a:p>
        </p:txBody>
      </p:sp>
      <p:sp>
        <p:nvSpPr>
          <p:cNvPr id="2501" name="Google Shape;2501;p72">
            <a:extLst>
              <a:ext uri="{FF2B5EF4-FFF2-40B4-BE49-F238E27FC236}">
                <a16:creationId xmlns:a16="http://schemas.microsoft.com/office/drawing/2014/main" id="{76D4B603-4AB3-72AD-2CDD-F7090D70408B}"/>
              </a:ext>
            </a:extLst>
          </p:cNvPr>
          <p:cNvSpPr txBox="1"/>
          <p:nvPr/>
        </p:nvSpPr>
        <p:spPr>
          <a:xfrm>
            <a:off x="71754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506" name="Google Shape;2506;p72">
            <a:extLst>
              <a:ext uri="{FF2B5EF4-FFF2-40B4-BE49-F238E27FC236}">
                <a16:creationId xmlns:a16="http://schemas.microsoft.com/office/drawing/2014/main" id="{B7BBA25D-305B-97C2-57EA-9DE516D938D8}"/>
              </a:ext>
            </a:extLst>
          </p:cNvPr>
          <p:cNvSpPr txBox="1"/>
          <p:nvPr/>
        </p:nvSpPr>
        <p:spPr>
          <a:xfrm>
            <a:off x="340379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511" name="Google Shape;2511;p72">
            <a:extLst>
              <a:ext uri="{FF2B5EF4-FFF2-40B4-BE49-F238E27FC236}">
                <a16:creationId xmlns:a16="http://schemas.microsoft.com/office/drawing/2014/main" id="{FB3FF186-B8D6-88B7-13C1-4C1E659204B2}"/>
              </a:ext>
            </a:extLst>
          </p:cNvPr>
          <p:cNvSpPr txBox="1"/>
          <p:nvPr/>
        </p:nvSpPr>
        <p:spPr>
          <a:xfrm>
            <a:off x="609004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 name="TextBox 1">
            <a:extLst>
              <a:ext uri="{FF2B5EF4-FFF2-40B4-BE49-F238E27FC236}">
                <a16:creationId xmlns:a16="http://schemas.microsoft.com/office/drawing/2014/main" id="{DE2F0D62-9C0C-9953-AFCF-A9101C50C002}"/>
              </a:ext>
            </a:extLst>
          </p:cNvPr>
          <p:cNvSpPr txBox="1"/>
          <p:nvPr/>
        </p:nvSpPr>
        <p:spPr>
          <a:xfrm>
            <a:off x="720248" y="1460065"/>
            <a:ext cx="842375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dirty="0"/>
          </a:p>
          <a:p>
            <a:r>
              <a:rPr lang="en-US" sz="1600"/>
              <a:t>A </a:t>
            </a:r>
            <a:r>
              <a:rPr lang="en-US" sz="1600" b="1" dirty="0"/>
              <a:t>common and serious</a:t>
            </a:r>
            <a:r>
              <a:rPr lang="en-US" sz="1600" dirty="0"/>
              <a:t> complication of AKI (occurs in</a:t>
            </a:r>
            <a:r>
              <a:rPr lang="en-US" sz="1600" b="1" dirty="0"/>
              <a:t> 50% to 60%</a:t>
            </a:r>
            <a:endParaRPr lang="en-US" b="1" dirty="0"/>
          </a:p>
          <a:p>
            <a:r>
              <a:rPr lang="en-US" sz="1600"/>
              <a:t>of cases). The cause is probably </a:t>
            </a:r>
            <a:r>
              <a:rPr lang="en-US" sz="1600" b="1">
                <a:solidFill>
                  <a:schemeClr val="accent5"/>
                </a:solidFill>
              </a:rPr>
              <a:t>multifactorial</a:t>
            </a:r>
            <a:r>
              <a:rPr lang="en-US" sz="1600"/>
              <a:t>, but</a:t>
            </a:r>
            <a:r>
              <a:rPr lang="en-US" sz="1600" b="1">
                <a:solidFill>
                  <a:schemeClr val="accent5"/>
                </a:solidFill>
              </a:rPr>
              <a:t> uremia itself</a:t>
            </a:r>
            <a:r>
              <a:rPr lang="en-US" sz="1600"/>
              <a:t> is</a:t>
            </a:r>
            <a:endParaRPr lang="en-US"/>
          </a:p>
          <a:p>
            <a:r>
              <a:rPr lang="en-US" sz="1600"/>
              <a:t>thought to</a:t>
            </a:r>
            <a:r>
              <a:rPr lang="en-US" sz="1600" b="1">
                <a:solidFill>
                  <a:schemeClr val="accent5"/>
                </a:solidFill>
              </a:rPr>
              <a:t> impair immune function.</a:t>
            </a:r>
            <a:endParaRPr lang="en-US" b="1">
              <a:solidFill>
                <a:schemeClr val="accent5"/>
              </a:solidFill>
            </a:endParaRPr>
          </a:p>
          <a:p>
            <a:endParaRPr lang="en-US" sz="1600" dirty="0"/>
          </a:p>
          <a:p>
            <a:r>
              <a:rPr lang="en-US" sz="1600"/>
              <a:t>Examples include pneumonia, UTI, wound infection, and sepsis.</a:t>
            </a:r>
            <a:endParaRPr lang="en-US"/>
          </a:p>
        </p:txBody>
      </p:sp>
    </p:spTree>
    <p:extLst>
      <p:ext uri="{BB962C8B-B14F-4D97-AF65-F5344CB8AC3E}">
        <p14:creationId xmlns:p14="http://schemas.microsoft.com/office/powerpoint/2010/main" val="928905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96">
          <a:extLst>
            <a:ext uri="{FF2B5EF4-FFF2-40B4-BE49-F238E27FC236}">
              <a16:creationId xmlns:a16="http://schemas.microsoft.com/office/drawing/2014/main" id="{765E6761-FE58-47B3-5194-0D36E4BD8DC5}"/>
            </a:ext>
          </a:extLst>
        </p:cNvPr>
        <p:cNvGrpSpPr/>
        <p:nvPr/>
      </p:nvGrpSpPr>
      <p:grpSpPr>
        <a:xfrm>
          <a:off x="0" y="0"/>
          <a:ext cx="0" cy="0"/>
          <a:chOff x="0" y="0"/>
          <a:chExt cx="0" cy="0"/>
        </a:xfrm>
      </p:grpSpPr>
      <p:sp>
        <p:nvSpPr>
          <p:cNvPr id="2497" name="Google Shape;2497;p72">
            <a:extLst>
              <a:ext uri="{FF2B5EF4-FFF2-40B4-BE49-F238E27FC236}">
                <a16:creationId xmlns:a16="http://schemas.microsoft.com/office/drawing/2014/main" id="{7F060279-EB7A-D9F8-3820-5BE42E4BDB37}"/>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r>
              <a:rPr lang="en"/>
              <a:t>Treatment – General measures </a:t>
            </a:r>
            <a:endParaRPr lang="en-US"/>
          </a:p>
        </p:txBody>
      </p:sp>
      <p:sp>
        <p:nvSpPr>
          <p:cNvPr id="2501" name="Google Shape;2501;p72">
            <a:extLst>
              <a:ext uri="{FF2B5EF4-FFF2-40B4-BE49-F238E27FC236}">
                <a16:creationId xmlns:a16="http://schemas.microsoft.com/office/drawing/2014/main" id="{13E89334-F9B2-27EE-61F5-B496BEE4C938}"/>
              </a:ext>
            </a:extLst>
          </p:cNvPr>
          <p:cNvSpPr txBox="1"/>
          <p:nvPr/>
        </p:nvSpPr>
        <p:spPr>
          <a:xfrm>
            <a:off x="71754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506" name="Google Shape;2506;p72">
            <a:extLst>
              <a:ext uri="{FF2B5EF4-FFF2-40B4-BE49-F238E27FC236}">
                <a16:creationId xmlns:a16="http://schemas.microsoft.com/office/drawing/2014/main" id="{217800D0-2C44-27DE-1EC1-D714D606E135}"/>
              </a:ext>
            </a:extLst>
          </p:cNvPr>
          <p:cNvSpPr txBox="1"/>
          <p:nvPr/>
        </p:nvSpPr>
        <p:spPr>
          <a:xfrm>
            <a:off x="340379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511" name="Google Shape;2511;p72">
            <a:extLst>
              <a:ext uri="{FF2B5EF4-FFF2-40B4-BE49-F238E27FC236}">
                <a16:creationId xmlns:a16="http://schemas.microsoft.com/office/drawing/2014/main" id="{FD53CD4D-B018-B0A5-1374-84A0405675D2}"/>
              </a:ext>
            </a:extLst>
          </p:cNvPr>
          <p:cNvSpPr txBox="1"/>
          <p:nvPr/>
        </p:nvSpPr>
        <p:spPr>
          <a:xfrm>
            <a:off x="609004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 name="TextBox 1">
            <a:extLst>
              <a:ext uri="{FF2B5EF4-FFF2-40B4-BE49-F238E27FC236}">
                <a16:creationId xmlns:a16="http://schemas.microsoft.com/office/drawing/2014/main" id="{C2292053-45EC-8ABF-6161-B0BF13271F5F}"/>
              </a:ext>
            </a:extLst>
          </p:cNvPr>
          <p:cNvSpPr txBox="1"/>
          <p:nvPr/>
        </p:nvSpPr>
        <p:spPr>
          <a:xfrm>
            <a:off x="720248" y="1460065"/>
            <a:ext cx="842375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dirty="0"/>
          </a:p>
          <a:p>
            <a:r>
              <a:rPr lang="en-US" sz="1600" b="1" dirty="0"/>
              <a:t>Avoid medications that decrease renal blood flow </a:t>
            </a:r>
            <a:r>
              <a:rPr lang="en-US" sz="1600" dirty="0"/>
              <a:t>(NSAIDs) and/or</a:t>
            </a:r>
            <a:endParaRPr lang="en-US" dirty="0"/>
          </a:p>
          <a:p>
            <a:r>
              <a:rPr lang="en-US" sz="1600" dirty="0"/>
              <a:t>that are </a:t>
            </a:r>
            <a:r>
              <a:rPr lang="en-US" sz="1600" b="1" dirty="0"/>
              <a:t>nephrotoxic</a:t>
            </a:r>
            <a:r>
              <a:rPr lang="en-US" sz="1600" dirty="0"/>
              <a:t> (e.g., aminoglycosides, radiocontrast agents)</a:t>
            </a:r>
          </a:p>
          <a:p>
            <a:endParaRPr lang="en-US" sz="1600" b="1" dirty="0"/>
          </a:p>
          <a:p>
            <a:r>
              <a:rPr lang="en-US" sz="1600" b="1" dirty="0"/>
              <a:t>Adjust medication dosages</a:t>
            </a:r>
            <a:r>
              <a:rPr lang="en-US" sz="1600" dirty="0"/>
              <a:t> for level of renal function </a:t>
            </a:r>
            <a:endParaRPr lang="en-US" dirty="0"/>
          </a:p>
        </p:txBody>
      </p:sp>
    </p:spTree>
    <p:extLst>
      <p:ext uri="{BB962C8B-B14F-4D97-AF65-F5344CB8AC3E}">
        <p14:creationId xmlns:p14="http://schemas.microsoft.com/office/powerpoint/2010/main" val="3574582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96">
          <a:extLst>
            <a:ext uri="{FF2B5EF4-FFF2-40B4-BE49-F238E27FC236}">
              <a16:creationId xmlns:a16="http://schemas.microsoft.com/office/drawing/2014/main" id="{15DCEE1B-3284-705A-E81A-65EA9074E5B8}"/>
            </a:ext>
          </a:extLst>
        </p:cNvPr>
        <p:cNvGrpSpPr/>
        <p:nvPr/>
      </p:nvGrpSpPr>
      <p:grpSpPr>
        <a:xfrm>
          <a:off x="0" y="0"/>
          <a:ext cx="0" cy="0"/>
          <a:chOff x="0" y="0"/>
          <a:chExt cx="0" cy="0"/>
        </a:xfrm>
      </p:grpSpPr>
      <p:sp>
        <p:nvSpPr>
          <p:cNvPr id="2497" name="Google Shape;2497;p72">
            <a:extLst>
              <a:ext uri="{FF2B5EF4-FFF2-40B4-BE49-F238E27FC236}">
                <a16:creationId xmlns:a16="http://schemas.microsoft.com/office/drawing/2014/main" id="{936C74CD-2B3B-7D1D-1976-C094D77174BC}"/>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r>
              <a:rPr lang="en"/>
              <a:t>Treatment – Correct fluid imbalance </a:t>
            </a:r>
            <a:endParaRPr lang="en-US"/>
          </a:p>
        </p:txBody>
      </p:sp>
      <p:sp>
        <p:nvSpPr>
          <p:cNvPr id="2501" name="Google Shape;2501;p72">
            <a:extLst>
              <a:ext uri="{FF2B5EF4-FFF2-40B4-BE49-F238E27FC236}">
                <a16:creationId xmlns:a16="http://schemas.microsoft.com/office/drawing/2014/main" id="{3E336964-8A35-4A37-B2AB-E34A9DA2106E}"/>
              </a:ext>
            </a:extLst>
          </p:cNvPr>
          <p:cNvSpPr txBox="1"/>
          <p:nvPr/>
        </p:nvSpPr>
        <p:spPr>
          <a:xfrm>
            <a:off x="71754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506" name="Google Shape;2506;p72">
            <a:extLst>
              <a:ext uri="{FF2B5EF4-FFF2-40B4-BE49-F238E27FC236}">
                <a16:creationId xmlns:a16="http://schemas.microsoft.com/office/drawing/2014/main" id="{DE498631-1C06-9641-8F9F-31E86C861E3E}"/>
              </a:ext>
            </a:extLst>
          </p:cNvPr>
          <p:cNvSpPr txBox="1"/>
          <p:nvPr/>
        </p:nvSpPr>
        <p:spPr>
          <a:xfrm>
            <a:off x="340379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511" name="Google Shape;2511;p72">
            <a:extLst>
              <a:ext uri="{FF2B5EF4-FFF2-40B4-BE49-F238E27FC236}">
                <a16:creationId xmlns:a16="http://schemas.microsoft.com/office/drawing/2014/main" id="{C416F619-9B27-C91A-E41D-4463A7810B7C}"/>
              </a:ext>
            </a:extLst>
          </p:cNvPr>
          <p:cNvSpPr txBox="1"/>
          <p:nvPr/>
        </p:nvSpPr>
        <p:spPr>
          <a:xfrm>
            <a:off x="609004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 name="TextBox 1">
            <a:extLst>
              <a:ext uri="{FF2B5EF4-FFF2-40B4-BE49-F238E27FC236}">
                <a16:creationId xmlns:a16="http://schemas.microsoft.com/office/drawing/2014/main" id="{A6B3056F-7C38-818B-C888-11B07458F720}"/>
              </a:ext>
            </a:extLst>
          </p:cNvPr>
          <p:cNvSpPr txBox="1"/>
          <p:nvPr/>
        </p:nvSpPr>
        <p:spPr>
          <a:xfrm>
            <a:off x="720248" y="1460065"/>
            <a:ext cx="8423751" cy="32624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t>If volume depleted</a:t>
            </a:r>
            <a:r>
              <a:rPr lang="en-US" sz="1600" dirty="0"/>
              <a:t>, give </a:t>
            </a:r>
            <a:r>
              <a:rPr lang="en-US" sz="1600" b="1" dirty="0"/>
              <a:t>IV fluids</a:t>
            </a:r>
            <a:r>
              <a:rPr lang="en-US" sz="1600" dirty="0"/>
              <a:t>. However, many patients with</a:t>
            </a:r>
            <a:endParaRPr lang="en-US" dirty="0"/>
          </a:p>
          <a:p>
            <a:r>
              <a:rPr lang="en-US" sz="1600" dirty="0"/>
              <a:t>AKI are </a:t>
            </a:r>
            <a:r>
              <a:rPr lang="en-US" sz="1600" b="1" dirty="0"/>
              <a:t>volume overloaded</a:t>
            </a:r>
            <a:r>
              <a:rPr lang="en-US" sz="1600" dirty="0"/>
              <a:t> (especially if they are </a:t>
            </a:r>
            <a:r>
              <a:rPr lang="en-US" sz="1600" b="1" dirty="0">
                <a:solidFill>
                  <a:schemeClr val="accent5"/>
                </a:solidFill>
              </a:rPr>
              <a:t>oliguric or</a:t>
            </a:r>
            <a:endParaRPr lang="en-US" b="1" dirty="0">
              <a:solidFill>
                <a:schemeClr val="accent5"/>
              </a:solidFill>
            </a:endParaRPr>
          </a:p>
          <a:p>
            <a:r>
              <a:rPr lang="en-US" sz="1600" b="1" dirty="0">
                <a:solidFill>
                  <a:schemeClr val="accent5"/>
                </a:solidFill>
              </a:rPr>
              <a:t>anuric</a:t>
            </a:r>
            <a:r>
              <a:rPr lang="en-US" sz="1600" dirty="0"/>
              <a:t>), so </a:t>
            </a:r>
            <a:r>
              <a:rPr lang="en-US" sz="1600" b="1" dirty="0"/>
              <a:t>diuresis </a:t>
            </a:r>
            <a:r>
              <a:rPr lang="en-US" sz="1600" dirty="0"/>
              <a:t>may be necessary.</a:t>
            </a:r>
            <a:endParaRPr lang="en-US" dirty="0"/>
          </a:p>
          <a:p>
            <a:endParaRPr lang="en-US" sz="1600" dirty="0"/>
          </a:p>
          <a:p>
            <a:r>
              <a:rPr lang="en-US" sz="1600" dirty="0"/>
              <a:t>Remember that</a:t>
            </a:r>
            <a:r>
              <a:rPr lang="en-US" sz="1600" b="1" dirty="0"/>
              <a:t> urine output is a reflection</a:t>
            </a:r>
            <a:r>
              <a:rPr lang="en-US" sz="1600" dirty="0"/>
              <a:t> of </a:t>
            </a:r>
            <a:r>
              <a:rPr lang="en-US" sz="1600" b="1" dirty="0">
                <a:solidFill>
                  <a:schemeClr val="accent5"/>
                </a:solidFill>
              </a:rPr>
              <a:t>renal blood</a:t>
            </a:r>
            <a:endParaRPr lang="en-US" b="1" dirty="0">
              <a:solidFill>
                <a:schemeClr val="accent5"/>
              </a:solidFill>
            </a:endParaRPr>
          </a:p>
          <a:p>
            <a:r>
              <a:rPr lang="en-US" sz="1600" b="1" dirty="0">
                <a:solidFill>
                  <a:schemeClr val="accent5"/>
                </a:solidFill>
              </a:rPr>
              <a:t>flow</a:t>
            </a:r>
            <a:r>
              <a:rPr lang="en-US" sz="1600" dirty="0"/>
              <a:t> (volume status) and </a:t>
            </a:r>
            <a:r>
              <a:rPr lang="en-US" sz="1600" b="1" dirty="0">
                <a:solidFill>
                  <a:schemeClr val="accent5"/>
                </a:solidFill>
              </a:rPr>
              <a:t>GFR </a:t>
            </a:r>
            <a:r>
              <a:rPr lang="en-US" sz="1600" dirty="0"/>
              <a:t>(kidney function).</a:t>
            </a:r>
          </a:p>
          <a:p>
            <a:endParaRPr lang="en-US" dirty="0"/>
          </a:p>
          <a:p>
            <a:r>
              <a:rPr lang="en-US" sz="1600" b="1" dirty="0"/>
              <a:t>Monitor fluid balance</a:t>
            </a:r>
            <a:r>
              <a:rPr lang="en-US" sz="1600" dirty="0"/>
              <a:t> by </a:t>
            </a:r>
            <a:r>
              <a:rPr lang="en-US" sz="1600" b="1" dirty="0"/>
              <a:t>daily weight measurements</a:t>
            </a:r>
            <a:r>
              <a:rPr lang="en-US" sz="1600" dirty="0"/>
              <a:t> (most accurate</a:t>
            </a:r>
            <a:endParaRPr lang="en-US" dirty="0"/>
          </a:p>
          <a:p>
            <a:r>
              <a:rPr lang="en-US" sz="1600" dirty="0"/>
              <a:t>estimate) and </a:t>
            </a:r>
            <a:r>
              <a:rPr lang="en-US" sz="1600" b="1" dirty="0"/>
              <a:t>intake–output records.</a:t>
            </a:r>
            <a:endParaRPr lang="en-US" b="1" dirty="0"/>
          </a:p>
          <a:p>
            <a:endParaRPr lang="en-US" sz="1600" b="1" dirty="0"/>
          </a:p>
          <a:p>
            <a:r>
              <a:rPr lang="en-US" sz="1600" dirty="0"/>
              <a:t>Be sure to take into account the</a:t>
            </a:r>
            <a:r>
              <a:rPr lang="en-US" sz="1600" b="1" dirty="0"/>
              <a:t> patient’s cardiac history</a:t>
            </a:r>
            <a:r>
              <a:rPr lang="en-US" sz="1600" dirty="0"/>
              <a:t> when</a:t>
            </a:r>
            <a:endParaRPr lang="en-US" dirty="0"/>
          </a:p>
          <a:p>
            <a:r>
              <a:rPr lang="en-US" sz="1600" dirty="0"/>
              <a:t>considering </a:t>
            </a:r>
            <a:r>
              <a:rPr lang="en-US" sz="1600" b="1" dirty="0"/>
              <a:t>treatment options for fluid imbalances</a:t>
            </a:r>
            <a:r>
              <a:rPr lang="en-US" sz="1600" dirty="0"/>
              <a:t> (i.e., </a:t>
            </a:r>
            <a:r>
              <a:rPr lang="en-US" sz="1600" b="1" dirty="0">
                <a:solidFill>
                  <a:schemeClr val="accent5"/>
                </a:solidFill>
              </a:rPr>
              <a:t>give fluid</a:t>
            </a:r>
            <a:endParaRPr lang="en-US" b="1" dirty="0">
              <a:solidFill>
                <a:schemeClr val="accent5"/>
              </a:solidFill>
            </a:endParaRPr>
          </a:p>
          <a:p>
            <a:r>
              <a:rPr lang="en-US" sz="1600" b="1" dirty="0">
                <a:solidFill>
                  <a:schemeClr val="accent5"/>
                </a:solidFill>
              </a:rPr>
              <a:t>cautiously to a patient with CHF</a:t>
            </a:r>
            <a:r>
              <a:rPr lang="en-US" sz="1600" dirty="0"/>
              <a:t>).</a:t>
            </a:r>
            <a:endParaRPr lang="en-US" dirty="0"/>
          </a:p>
        </p:txBody>
      </p:sp>
    </p:spTree>
    <p:extLst>
      <p:ext uri="{BB962C8B-B14F-4D97-AF65-F5344CB8AC3E}">
        <p14:creationId xmlns:p14="http://schemas.microsoft.com/office/powerpoint/2010/main" val="25867079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96">
          <a:extLst>
            <a:ext uri="{FF2B5EF4-FFF2-40B4-BE49-F238E27FC236}">
              <a16:creationId xmlns:a16="http://schemas.microsoft.com/office/drawing/2014/main" id="{B590E1B2-B998-5BD2-0FAA-DC1706B0DE9B}"/>
            </a:ext>
          </a:extLst>
        </p:cNvPr>
        <p:cNvGrpSpPr/>
        <p:nvPr/>
      </p:nvGrpSpPr>
      <p:grpSpPr>
        <a:xfrm>
          <a:off x="0" y="0"/>
          <a:ext cx="0" cy="0"/>
          <a:chOff x="0" y="0"/>
          <a:chExt cx="0" cy="0"/>
        </a:xfrm>
      </p:grpSpPr>
      <p:sp>
        <p:nvSpPr>
          <p:cNvPr id="2497" name="Google Shape;2497;p72">
            <a:extLst>
              <a:ext uri="{FF2B5EF4-FFF2-40B4-BE49-F238E27FC236}">
                <a16:creationId xmlns:a16="http://schemas.microsoft.com/office/drawing/2014/main" id="{2EE06085-8F33-1126-77F3-140E1A3A14EB}"/>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r>
              <a:rPr lang="en"/>
              <a:t>Treatment – General measures </a:t>
            </a:r>
            <a:endParaRPr lang="en-US"/>
          </a:p>
        </p:txBody>
      </p:sp>
      <p:sp>
        <p:nvSpPr>
          <p:cNvPr id="2501" name="Google Shape;2501;p72">
            <a:extLst>
              <a:ext uri="{FF2B5EF4-FFF2-40B4-BE49-F238E27FC236}">
                <a16:creationId xmlns:a16="http://schemas.microsoft.com/office/drawing/2014/main" id="{28A60042-E8A6-F5FD-1FB0-EDA0EE713008}"/>
              </a:ext>
            </a:extLst>
          </p:cNvPr>
          <p:cNvSpPr txBox="1"/>
          <p:nvPr/>
        </p:nvSpPr>
        <p:spPr>
          <a:xfrm>
            <a:off x="71754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506" name="Google Shape;2506;p72">
            <a:extLst>
              <a:ext uri="{FF2B5EF4-FFF2-40B4-BE49-F238E27FC236}">
                <a16:creationId xmlns:a16="http://schemas.microsoft.com/office/drawing/2014/main" id="{D693772C-DACA-3653-ACDF-51D0F2D572EE}"/>
              </a:ext>
            </a:extLst>
          </p:cNvPr>
          <p:cNvSpPr txBox="1"/>
          <p:nvPr/>
        </p:nvSpPr>
        <p:spPr>
          <a:xfrm>
            <a:off x="340379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511" name="Google Shape;2511;p72">
            <a:extLst>
              <a:ext uri="{FF2B5EF4-FFF2-40B4-BE49-F238E27FC236}">
                <a16:creationId xmlns:a16="http://schemas.microsoft.com/office/drawing/2014/main" id="{6F51735D-483A-6D5F-38CD-4B7CFAFD8F8F}"/>
              </a:ext>
            </a:extLst>
          </p:cNvPr>
          <p:cNvSpPr txBox="1"/>
          <p:nvPr/>
        </p:nvSpPr>
        <p:spPr>
          <a:xfrm>
            <a:off x="609004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 name="TextBox 1">
            <a:extLst>
              <a:ext uri="{FF2B5EF4-FFF2-40B4-BE49-F238E27FC236}">
                <a16:creationId xmlns:a16="http://schemas.microsoft.com/office/drawing/2014/main" id="{B024BA28-D52F-A79E-8AA7-FDE0940F6396}"/>
              </a:ext>
            </a:extLst>
          </p:cNvPr>
          <p:cNvSpPr txBox="1"/>
          <p:nvPr/>
        </p:nvSpPr>
        <p:spPr>
          <a:xfrm>
            <a:off x="720248" y="1460065"/>
            <a:ext cx="8423751"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Correct electrolyte disturbances</a:t>
            </a:r>
            <a:r>
              <a:rPr lang="en-US" sz="1600" dirty="0"/>
              <a:t> if present</a:t>
            </a:r>
            <a:endParaRPr lang="en-US" dirty="0"/>
          </a:p>
          <a:p>
            <a:endParaRPr lang="en-US" sz="1600" b="1" dirty="0"/>
          </a:p>
          <a:p>
            <a:r>
              <a:rPr lang="en-US" sz="1600" b="1"/>
              <a:t>Optimize cardiac output</a:t>
            </a:r>
            <a:r>
              <a:rPr lang="en-US" sz="1600" dirty="0"/>
              <a:t>. </a:t>
            </a:r>
            <a:r>
              <a:rPr lang="en-US" sz="1600" b="1" dirty="0"/>
              <a:t>BP </a:t>
            </a:r>
            <a:r>
              <a:rPr lang="en-US" sz="1600" dirty="0"/>
              <a:t>should be approximately 120–140/80–90</a:t>
            </a:r>
            <a:endParaRPr lang="en-US"/>
          </a:p>
          <a:p>
            <a:endParaRPr lang="en-US" sz="1600" b="1" dirty="0"/>
          </a:p>
          <a:p>
            <a:r>
              <a:rPr lang="en-US" sz="1600" b="1"/>
              <a:t>Indications for urgent dialysis </a:t>
            </a:r>
            <a:r>
              <a:rPr lang="en-US" sz="1600" dirty="0"/>
              <a:t>often remembered by</a:t>
            </a:r>
            <a:r>
              <a:rPr lang="en-US" sz="1600" b="1" dirty="0"/>
              <a:t> “AEIOU”</a:t>
            </a:r>
            <a:endParaRPr lang="en-US" b="1"/>
          </a:p>
          <a:p>
            <a:r>
              <a:rPr lang="en-US" sz="1600"/>
              <a:t>mnemonic: Acidosis, Electrolytes, Intoxications (such as in</a:t>
            </a:r>
            <a:endParaRPr lang="en-US"/>
          </a:p>
          <a:p>
            <a:r>
              <a:rPr lang="en-US" sz="1600"/>
              <a:t>overdoses), volume Overload, Uremia</a:t>
            </a:r>
            <a:endParaRPr lang="en-US"/>
          </a:p>
        </p:txBody>
      </p:sp>
    </p:spTree>
    <p:extLst>
      <p:ext uri="{BB962C8B-B14F-4D97-AF65-F5344CB8AC3E}">
        <p14:creationId xmlns:p14="http://schemas.microsoft.com/office/powerpoint/2010/main" val="1973013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96">
          <a:extLst>
            <a:ext uri="{FF2B5EF4-FFF2-40B4-BE49-F238E27FC236}">
              <a16:creationId xmlns:a16="http://schemas.microsoft.com/office/drawing/2014/main" id="{28039078-8F30-04D0-BA98-CED83E6C7221}"/>
            </a:ext>
          </a:extLst>
        </p:cNvPr>
        <p:cNvGrpSpPr/>
        <p:nvPr/>
      </p:nvGrpSpPr>
      <p:grpSpPr>
        <a:xfrm>
          <a:off x="0" y="0"/>
          <a:ext cx="0" cy="0"/>
          <a:chOff x="0" y="0"/>
          <a:chExt cx="0" cy="0"/>
        </a:xfrm>
      </p:grpSpPr>
      <p:sp>
        <p:nvSpPr>
          <p:cNvPr id="2497" name="Google Shape;2497;p72">
            <a:extLst>
              <a:ext uri="{FF2B5EF4-FFF2-40B4-BE49-F238E27FC236}">
                <a16:creationId xmlns:a16="http://schemas.microsoft.com/office/drawing/2014/main" id="{65108694-A12E-C19D-DE15-98CD2801B7DF}"/>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r>
              <a:rPr lang="en"/>
              <a:t>Treatment – Prerenal </a:t>
            </a:r>
            <a:endParaRPr lang="en-US"/>
          </a:p>
        </p:txBody>
      </p:sp>
      <p:sp>
        <p:nvSpPr>
          <p:cNvPr id="2501" name="Google Shape;2501;p72">
            <a:extLst>
              <a:ext uri="{FF2B5EF4-FFF2-40B4-BE49-F238E27FC236}">
                <a16:creationId xmlns:a16="http://schemas.microsoft.com/office/drawing/2014/main" id="{F99E9380-99BB-5E13-8748-547CC2E41C3B}"/>
              </a:ext>
            </a:extLst>
          </p:cNvPr>
          <p:cNvSpPr txBox="1"/>
          <p:nvPr/>
        </p:nvSpPr>
        <p:spPr>
          <a:xfrm>
            <a:off x="71754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506" name="Google Shape;2506;p72">
            <a:extLst>
              <a:ext uri="{FF2B5EF4-FFF2-40B4-BE49-F238E27FC236}">
                <a16:creationId xmlns:a16="http://schemas.microsoft.com/office/drawing/2014/main" id="{AD77B618-640F-A51F-9BF1-5800655554F1}"/>
              </a:ext>
            </a:extLst>
          </p:cNvPr>
          <p:cNvSpPr txBox="1"/>
          <p:nvPr/>
        </p:nvSpPr>
        <p:spPr>
          <a:xfrm>
            <a:off x="340379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511" name="Google Shape;2511;p72">
            <a:extLst>
              <a:ext uri="{FF2B5EF4-FFF2-40B4-BE49-F238E27FC236}">
                <a16:creationId xmlns:a16="http://schemas.microsoft.com/office/drawing/2014/main" id="{C5042F0E-FDDB-06C6-DE83-98899FC545A7}"/>
              </a:ext>
            </a:extLst>
          </p:cNvPr>
          <p:cNvSpPr txBox="1"/>
          <p:nvPr/>
        </p:nvSpPr>
        <p:spPr>
          <a:xfrm>
            <a:off x="609004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 name="TextBox 1">
            <a:extLst>
              <a:ext uri="{FF2B5EF4-FFF2-40B4-BE49-F238E27FC236}">
                <a16:creationId xmlns:a16="http://schemas.microsoft.com/office/drawing/2014/main" id="{171C22F6-5597-B20E-0F1D-4006B7103822}"/>
              </a:ext>
            </a:extLst>
          </p:cNvPr>
          <p:cNvSpPr txBox="1"/>
          <p:nvPr/>
        </p:nvSpPr>
        <p:spPr>
          <a:xfrm>
            <a:off x="717549" y="1607867"/>
            <a:ext cx="8423751"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t>Treat the underlying disorder</a:t>
            </a:r>
            <a:r>
              <a:rPr lang="en-US" sz="1600" dirty="0"/>
              <a:t> (such as hypovolemic or cardiogenic</a:t>
            </a:r>
            <a:endParaRPr lang="en-US" dirty="0"/>
          </a:p>
          <a:p>
            <a:r>
              <a:rPr lang="en-US" sz="1600" dirty="0"/>
              <a:t>shock).</a:t>
            </a:r>
            <a:endParaRPr lang="en-US" dirty="0"/>
          </a:p>
          <a:p>
            <a:endParaRPr lang="en-US" sz="1600" dirty="0"/>
          </a:p>
          <a:p>
            <a:r>
              <a:rPr lang="en-US" sz="1600" b="1" dirty="0"/>
              <a:t>Give fluids to maintain euvolemia</a:t>
            </a:r>
            <a:r>
              <a:rPr lang="en-US" sz="1600" dirty="0"/>
              <a:t> and restore blood pressure—</a:t>
            </a:r>
            <a:r>
              <a:rPr lang="en-US" sz="1600" b="1" dirty="0">
                <a:solidFill>
                  <a:schemeClr val="accent5"/>
                </a:solidFill>
              </a:rPr>
              <a:t>do not</a:t>
            </a:r>
            <a:endParaRPr lang="en-US" b="1" dirty="0">
              <a:solidFill>
                <a:schemeClr val="accent5"/>
              </a:solidFill>
            </a:endParaRPr>
          </a:p>
          <a:p>
            <a:r>
              <a:rPr lang="en-US" sz="1600" b="1" dirty="0">
                <a:solidFill>
                  <a:schemeClr val="accent5"/>
                </a:solidFill>
              </a:rPr>
              <a:t>give to patients with edema or ascites.</a:t>
            </a:r>
          </a:p>
          <a:p>
            <a:endParaRPr lang="en-US" sz="1600" b="1" dirty="0">
              <a:solidFill>
                <a:schemeClr val="accent5"/>
              </a:solidFill>
            </a:endParaRPr>
          </a:p>
          <a:p>
            <a:r>
              <a:rPr lang="en-US" sz="1600" dirty="0"/>
              <a:t>Remember that </a:t>
            </a:r>
            <a:r>
              <a:rPr lang="en-US" sz="1600" b="1" dirty="0"/>
              <a:t>NS ( normal saline ) </a:t>
            </a:r>
            <a:r>
              <a:rPr lang="en-US" sz="1600" dirty="0"/>
              <a:t>is often preferred</a:t>
            </a:r>
            <a:r>
              <a:rPr lang="en-US" dirty="0"/>
              <a:t> </a:t>
            </a:r>
            <a:r>
              <a:rPr lang="en-US" sz="1600" b="1" dirty="0"/>
              <a:t>unless acidemia </a:t>
            </a:r>
            <a:r>
              <a:rPr lang="en-US" sz="1600" dirty="0"/>
              <a:t>is present (may </a:t>
            </a:r>
            <a:r>
              <a:rPr lang="en-US" sz="1600" b="1" dirty="0">
                <a:solidFill>
                  <a:srgbClr val="FF0000"/>
                </a:solidFill>
              </a:rPr>
              <a:t>worsen with hyperchloremia</a:t>
            </a:r>
            <a:r>
              <a:rPr lang="en-US" sz="1600" dirty="0"/>
              <a:t>), in</a:t>
            </a:r>
            <a:r>
              <a:rPr lang="en-US" dirty="0"/>
              <a:t> </a:t>
            </a:r>
            <a:r>
              <a:rPr lang="en-US" sz="1600" dirty="0"/>
              <a:t>which case </a:t>
            </a:r>
            <a:r>
              <a:rPr lang="en-US" sz="1600" b="1" dirty="0"/>
              <a:t>LR ( lactated ringer’s solution )</a:t>
            </a:r>
            <a:r>
              <a:rPr lang="en-US" sz="1600" dirty="0"/>
              <a:t> can be used.</a:t>
            </a:r>
            <a:endParaRPr lang="en-US" dirty="0"/>
          </a:p>
          <a:p>
            <a:endParaRPr lang="en-US" sz="1600" dirty="0"/>
          </a:p>
          <a:p>
            <a:r>
              <a:rPr lang="en-US" sz="1600" b="1" dirty="0"/>
              <a:t>Eliminate any offending agents </a:t>
            </a:r>
            <a:r>
              <a:rPr lang="en-US" sz="1600" dirty="0"/>
              <a:t>(ACE inhibitors, NSAIDs).</a:t>
            </a:r>
            <a:endParaRPr lang="en-US" dirty="0"/>
          </a:p>
        </p:txBody>
      </p:sp>
    </p:spTree>
    <p:extLst>
      <p:ext uri="{BB962C8B-B14F-4D97-AF65-F5344CB8AC3E}">
        <p14:creationId xmlns:p14="http://schemas.microsoft.com/office/powerpoint/2010/main" val="6891639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496">
          <a:extLst>
            <a:ext uri="{FF2B5EF4-FFF2-40B4-BE49-F238E27FC236}">
              <a16:creationId xmlns:a16="http://schemas.microsoft.com/office/drawing/2014/main" id="{E2524F7F-B2E7-4F59-7A57-9D6AA68BD98E}"/>
            </a:ext>
          </a:extLst>
        </p:cNvPr>
        <p:cNvGrpSpPr/>
        <p:nvPr/>
      </p:nvGrpSpPr>
      <p:grpSpPr>
        <a:xfrm>
          <a:off x="0" y="0"/>
          <a:ext cx="0" cy="0"/>
          <a:chOff x="0" y="0"/>
          <a:chExt cx="0" cy="0"/>
        </a:xfrm>
      </p:grpSpPr>
      <p:sp>
        <p:nvSpPr>
          <p:cNvPr id="2497" name="Google Shape;2497;p72">
            <a:extLst>
              <a:ext uri="{FF2B5EF4-FFF2-40B4-BE49-F238E27FC236}">
                <a16:creationId xmlns:a16="http://schemas.microsoft.com/office/drawing/2014/main" id="{08F209E7-E096-C70B-73A3-B8FB83AE6020}"/>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r>
              <a:rPr lang="en"/>
              <a:t>Treatment - Intrinsic</a:t>
            </a:r>
            <a:endParaRPr lang="en-US"/>
          </a:p>
        </p:txBody>
      </p:sp>
      <p:sp>
        <p:nvSpPr>
          <p:cNvPr id="2501" name="Google Shape;2501;p72">
            <a:extLst>
              <a:ext uri="{FF2B5EF4-FFF2-40B4-BE49-F238E27FC236}">
                <a16:creationId xmlns:a16="http://schemas.microsoft.com/office/drawing/2014/main" id="{26A67B39-13DE-2820-AE11-2D882E291CD0}"/>
              </a:ext>
            </a:extLst>
          </p:cNvPr>
          <p:cNvSpPr txBox="1"/>
          <p:nvPr/>
        </p:nvSpPr>
        <p:spPr>
          <a:xfrm>
            <a:off x="71754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506" name="Google Shape;2506;p72">
            <a:extLst>
              <a:ext uri="{FF2B5EF4-FFF2-40B4-BE49-F238E27FC236}">
                <a16:creationId xmlns:a16="http://schemas.microsoft.com/office/drawing/2014/main" id="{876435AF-BD9C-0A2F-B0BB-27292327E20B}"/>
              </a:ext>
            </a:extLst>
          </p:cNvPr>
          <p:cNvSpPr txBox="1"/>
          <p:nvPr/>
        </p:nvSpPr>
        <p:spPr>
          <a:xfrm>
            <a:off x="340379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511" name="Google Shape;2511;p72">
            <a:extLst>
              <a:ext uri="{FF2B5EF4-FFF2-40B4-BE49-F238E27FC236}">
                <a16:creationId xmlns:a16="http://schemas.microsoft.com/office/drawing/2014/main" id="{28A980CE-18B8-35BA-BFE0-BB8407673999}"/>
              </a:ext>
            </a:extLst>
          </p:cNvPr>
          <p:cNvSpPr txBox="1"/>
          <p:nvPr/>
        </p:nvSpPr>
        <p:spPr>
          <a:xfrm>
            <a:off x="609004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 name="TextBox 1">
            <a:extLst>
              <a:ext uri="{FF2B5EF4-FFF2-40B4-BE49-F238E27FC236}">
                <a16:creationId xmlns:a16="http://schemas.microsoft.com/office/drawing/2014/main" id="{DDF630E9-C9C3-BE34-394B-2CFC6EB3CB08}"/>
              </a:ext>
            </a:extLst>
          </p:cNvPr>
          <p:cNvSpPr txBox="1"/>
          <p:nvPr/>
        </p:nvSpPr>
        <p:spPr>
          <a:xfrm>
            <a:off x="720248" y="1460065"/>
            <a:ext cx="842375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accent5"/>
                </a:solidFill>
              </a:rPr>
              <a:t>Once ATN develops</a:t>
            </a:r>
            <a:r>
              <a:rPr lang="en-US" sz="1600" dirty="0"/>
              <a:t>, </a:t>
            </a:r>
            <a:r>
              <a:rPr lang="en-US" sz="1600" b="1" dirty="0"/>
              <a:t>therapy is supportive</a:t>
            </a:r>
            <a:r>
              <a:rPr lang="en-US" sz="1600" dirty="0"/>
              <a:t> and renal function</a:t>
            </a:r>
            <a:endParaRPr lang="en-US"/>
          </a:p>
          <a:p>
            <a:r>
              <a:rPr lang="en-US" sz="1600"/>
              <a:t>generally recovers.</a:t>
            </a:r>
            <a:endParaRPr lang="en-US"/>
          </a:p>
          <a:p>
            <a:r>
              <a:rPr lang="en-US" sz="1600" b="1"/>
              <a:t>Eliminate the cause/offending agent</a:t>
            </a:r>
            <a:endParaRPr lang="en-US" b="1"/>
          </a:p>
        </p:txBody>
      </p:sp>
    </p:spTree>
    <p:extLst>
      <p:ext uri="{BB962C8B-B14F-4D97-AF65-F5344CB8AC3E}">
        <p14:creationId xmlns:p14="http://schemas.microsoft.com/office/powerpoint/2010/main" val="24807273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96">
          <a:extLst>
            <a:ext uri="{FF2B5EF4-FFF2-40B4-BE49-F238E27FC236}">
              <a16:creationId xmlns:a16="http://schemas.microsoft.com/office/drawing/2014/main" id="{DC20EA5F-B80A-A0DA-A357-A9CE2B4FD820}"/>
            </a:ext>
          </a:extLst>
        </p:cNvPr>
        <p:cNvGrpSpPr/>
        <p:nvPr/>
      </p:nvGrpSpPr>
      <p:grpSpPr>
        <a:xfrm>
          <a:off x="0" y="0"/>
          <a:ext cx="0" cy="0"/>
          <a:chOff x="0" y="0"/>
          <a:chExt cx="0" cy="0"/>
        </a:xfrm>
      </p:grpSpPr>
      <p:sp>
        <p:nvSpPr>
          <p:cNvPr id="2497" name="Google Shape;2497;p72">
            <a:extLst>
              <a:ext uri="{FF2B5EF4-FFF2-40B4-BE49-F238E27FC236}">
                <a16:creationId xmlns:a16="http://schemas.microsoft.com/office/drawing/2014/main" id="{7F23B0BB-47B5-6B9D-037E-45EE94996CD2}"/>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r>
              <a:rPr lang="en"/>
              <a:t>Treatment – Postrenal </a:t>
            </a:r>
            <a:endParaRPr lang="en-US"/>
          </a:p>
        </p:txBody>
      </p:sp>
      <p:sp>
        <p:nvSpPr>
          <p:cNvPr id="2501" name="Google Shape;2501;p72">
            <a:extLst>
              <a:ext uri="{FF2B5EF4-FFF2-40B4-BE49-F238E27FC236}">
                <a16:creationId xmlns:a16="http://schemas.microsoft.com/office/drawing/2014/main" id="{7E7480BB-44B8-90F8-CB33-C755BCBB5EE3}"/>
              </a:ext>
            </a:extLst>
          </p:cNvPr>
          <p:cNvSpPr txBox="1"/>
          <p:nvPr/>
        </p:nvSpPr>
        <p:spPr>
          <a:xfrm>
            <a:off x="71754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506" name="Google Shape;2506;p72">
            <a:extLst>
              <a:ext uri="{FF2B5EF4-FFF2-40B4-BE49-F238E27FC236}">
                <a16:creationId xmlns:a16="http://schemas.microsoft.com/office/drawing/2014/main" id="{5452E485-BB71-4CA3-33E0-51C518F3B5AE}"/>
              </a:ext>
            </a:extLst>
          </p:cNvPr>
          <p:cNvSpPr txBox="1"/>
          <p:nvPr/>
        </p:nvSpPr>
        <p:spPr>
          <a:xfrm>
            <a:off x="340379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511" name="Google Shape;2511;p72">
            <a:extLst>
              <a:ext uri="{FF2B5EF4-FFF2-40B4-BE49-F238E27FC236}">
                <a16:creationId xmlns:a16="http://schemas.microsoft.com/office/drawing/2014/main" id="{E416ABAB-6328-F141-6CEE-FC278247D751}"/>
              </a:ext>
            </a:extLst>
          </p:cNvPr>
          <p:cNvSpPr txBox="1"/>
          <p:nvPr/>
        </p:nvSpPr>
        <p:spPr>
          <a:xfrm>
            <a:off x="609004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 name="TextBox 1">
            <a:extLst>
              <a:ext uri="{FF2B5EF4-FFF2-40B4-BE49-F238E27FC236}">
                <a16:creationId xmlns:a16="http://schemas.microsoft.com/office/drawing/2014/main" id="{FA4EA9E2-DD6E-884B-D453-2B2E3C165CDF}"/>
              </a:ext>
            </a:extLst>
          </p:cNvPr>
          <p:cNvSpPr txBox="1"/>
          <p:nvPr/>
        </p:nvSpPr>
        <p:spPr>
          <a:xfrm>
            <a:off x="720248" y="1460065"/>
            <a:ext cx="842375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a </a:t>
            </a:r>
            <a:r>
              <a:rPr lang="en-US" sz="1600" b="1" dirty="0"/>
              <a:t>bladder catheter</a:t>
            </a:r>
            <a:r>
              <a:rPr lang="en-US" sz="1600" dirty="0"/>
              <a:t> may be inserted to </a:t>
            </a:r>
            <a:r>
              <a:rPr lang="en-US" sz="1600" b="1" dirty="0">
                <a:solidFill>
                  <a:srgbClr val="FF0000"/>
                </a:solidFill>
              </a:rPr>
              <a:t>decompress the</a:t>
            </a:r>
            <a:r>
              <a:rPr lang="en-US" b="1" dirty="0">
                <a:solidFill>
                  <a:srgbClr val="FF0000"/>
                </a:solidFill>
              </a:rPr>
              <a:t> </a:t>
            </a:r>
            <a:r>
              <a:rPr lang="en-US" sz="1600" b="1" dirty="0">
                <a:solidFill>
                  <a:srgbClr val="FF0000"/>
                </a:solidFill>
              </a:rPr>
              <a:t>urinary tract. </a:t>
            </a:r>
          </a:p>
          <a:p>
            <a:endParaRPr lang="en-US" sz="1600" dirty="0"/>
          </a:p>
          <a:p>
            <a:r>
              <a:rPr lang="en-US" sz="1600" b="1" dirty="0">
                <a:solidFill>
                  <a:schemeClr val="accent5"/>
                </a:solidFill>
              </a:rPr>
              <a:t>Be aware of the potential for </a:t>
            </a:r>
            <a:r>
              <a:rPr lang="en-US" sz="1600" b="1" dirty="0" err="1">
                <a:solidFill>
                  <a:schemeClr val="accent5"/>
                </a:solidFill>
              </a:rPr>
              <a:t>postobstructive</a:t>
            </a:r>
            <a:r>
              <a:rPr lang="en-US" sz="1600" b="1" dirty="0">
                <a:solidFill>
                  <a:schemeClr val="accent5"/>
                </a:solidFill>
              </a:rPr>
              <a:t> diuresis</a:t>
            </a:r>
            <a:r>
              <a:rPr lang="en-US" sz="1600" dirty="0"/>
              <a:t> and a rapid</a:t>
            </a:r>
            <a:endParaRPr lang="en-US" dirty="0"/>
          </a:p>
          <a:p>
            <a:r>
              <a:rPr lang="en-US" sz="1600" dirty="0"/>
              <a:t>increase in urine output when obstruction is resolved,</a:t>
            </a:r>
            <a:r>
              <a:rPr lang="en-US" sz="1600" b="1" dirty="0"/>
              <a:t> which may</a:t>
            </a:r>
            <a:endParaRPr lang="en-US" b="1" dirty="0"/>
          </a:p>
          <a:p>
            <a:r>
              <a:rPr lang="en-US" sz="1600" b="1" dirty="0"/>
              <a:t>require IV fluid</a:t>
            </a:r>
            <a:r>
              <a:rPr lang="en-US" sz="1600" dirty="0"/>
              <a:t> replacement.</a:t>
            </a:r>
            <a:endParaRPr lang="en-US" dirty="0"/>
          </a:p>
        </p:txBody>
      </p:sp>
    </p:spTree>
    <p:extLst>
      <p:ext uri="{BB962C8B-B14F-4D97-AF65-F5344CB8AC3E}">
        <p14:creationId xmlns:p14="http://schemas.microsoft.com/office/powerpoint/2010/main" val="106914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16"/>
        <p:cNvGrpSpPr/>
        <p:nvPr/>
      </p:nvGrpSpPr>
      <p:grpSpPr>
        <a:xfrm>
          <a:off x="0" y="0"/>
          <a:ext cx="0" cy="0"/>
          <a:chOff x="0" y="0"/>
          <a:chExt cx="0" cy="0"/>
        </a:xfrm>
      </p:grpSpPr>
      <p:sp>
        <p:nvSpPr>
          <p:cNvPr id="2517" name="Google Shape;2517;p73"/>
          <p:cNvSpPr txBox="1">
            <a:spLocks noGrp="1"/>
          </p:cNvSpPr>
          <p:nvPr>
            <p:ph type="ctrTitle"/>
          </p:nvPr>
        </p:nvSpPr>
        <p:spPr>
          <a:xfrm>
            <a:off x="2013150" y="535000"/>
            <a:ext cx="5117700" cy="98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Thanks!</a:t>
            </a:r>
            <a:endParaRPr/>
          </a:p>
        </p:txBody>
      </p:sp>
      <p:sp>
        <p:nvSpPr>
          <p:cNvPr id="2518" name="Google Shape;2518;p73"/>
          <p:cNvSpPr txBox="1">
            <a:spLocks noGrp="1"/>
          </p:cNvSpPr>
          <p:nvPr>
            <p:ph type="subTitle" idx="1"/>
          </p:nvPr>
        </p:nvSpPr>
        <p:spPr>
          <a:xfrm>
            <a:off x="2425050" y="1521433"/>
            <a:ext cx="4293900" cy="10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Book Antiqua"/>
              </a:rPr>
              <a:t>Do you have any questions?</a:t>
            </a:r>
            <a:endParaRPr lang="en-US" sz="2400">
              <a:latin typeface="Book Antiqua"/>
            </a:endParaRPr>
          </a:p>
        </p:txBody>
      </p:sp>
      <p:sp>
        <p:nvSpPr>
          <p:cNvPr id="2519" name="Google Shape;2519;p73"/>
          <p:cNvSpPr txBox="1"/>
          <p:nvPr/>
        </p:nvSpPr>
        <p:spPr>
          <a:xfrm>
            <a:off x="3072000" y="4371969"/>
            <a:ext cx="3000000" cy="236400"/>
          </a:xfrm>
          <a:prstGeom prst="rect">
            <a:avLst/>
          </a:prstGeom>
          <a:noFill/>
          <a:ln>
            <a:noFill/>
          </a:ln>
        </p:spPr>
        <p:txBody>
          <a:bodyPr spcFirstLastPara="1" wrap="square" lIns="91425" tIns="91425" rIns="91425" bIns="91425" anchor="ctr" anchorCtr="0">
            <a:noAutofit/>
          </a:bodyPr>
          <a:lstStyle/>
          <a:p>
            <a:pPr marL="0" lvl="0" indent="0" algn="ctr" rtl="0">
              <a:spcBef>
                <a:spcPts val="300"/>
              </a:spcBef>
              <a:spcAft>
                <a:spcPts val="0"/>
              </a:spcAft>
              <a:buNone/>
            </a:pPr>
            <a:endParaRPr sz="1000">
              <a:solidFill>
                <a:schemeClr val="dk1"/>
              </a:solidFill>
              <a:latin typeface="Karla"/>
              <a:ea typeface="Karla"/>
              <a:cs typeface="Karla"/>
              <a:sym typeface="Karl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6">
          <a:extLst>
            <a:ext uri="{FF2B5EF4-FFF2-40B4-BE49-F238E27FC236}">
              <a16:creationId xmlns:a16="http://schemas.microsoft.com/office/drawing/2014/main" id="{435B88FA-768E-EF20-C41B-612FA5ADA61A}"/>
            </a:ext>
          </a:extLst>
        </p:cNvPr>
        <p:cNvGrpSpPr/>
        <p:nvPr/>
      </p:nvGrpSpPr>
      <p:grpSpPr>
        <a:xfrm>
          <a:off x="0" y="0"/>
          <a:ext cx="0" cy="0"/>
          <a:chOff x="0" y="0"/>
          <a:chExt cx="0" cy="0"/>
        </a:xfrm>
      </p:grpSpPr>
      <p:sp>
        <p:nvSpPr>
          <p:cNvPr id="1127" name="Google Shape;1127;p44">
            <a:extLst>
              <a:ext uri="{FF2B5EF4-FFF2-40B4-BE49-F238E27FC236}">
                <a16:creationId xmlns:a16="http://schemas.microsoft.com/office/drawing/2014/main" id="{9AA0A936-5CF1-B075-1DBC-55C4763A6C9B}"/>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en-GB"/>
              <a:t>definition</a:t>
            </a:r>
            <a:endParaRPr/>
          </a:p>
        </p:txBody>
      </p:sp>
      <p:sp>
        <p:nvSpPr>
          <p:cNvPr id="1128" name="Google Shape;1128;p44">
            <a:extLst>
              <a:ext uri="{FF2B5EF4-FFF2-40B4-BE49-F238E27FC236}">
                <a16:creationId xmlns:a16="http://schemas.microsoft.com/office/drawing/2014/main" id="{7ACEB22C-D657-164E-5FC9-302754228CB4}"/>
              </a:ext>
            </a:extLst>
          </p:cNvPr>
          <p:cNvSpPr txBox="1">
            <a:spLocks noGrp="1"/>
          </p:cNvSpPr>
          <p:nvPr>
            <p:ph type="body" idx="1"/>
          </p:nvPr>
        </p:nvSpPr>
        <p:spPr>
          <a:xfrm>
            <a:off x="712950" y="1429950"/>
            <a:ext cx="7704000" cy="2521200"/>
          </a:xfrm>
          <a:prstGeom prst="rect">
            <a:avLst/>
          </a:prstGeom>
        </p:spPr>
        <p:txBody>
          <a:bodyPr spcFirstLastPara="1" wrap="square" lIns="91425" tIns="91425" rIns="91425" bIns="91425" anchor="ctr" anchorCtr="0">
            <a:noAutofit/>
          </a:bodyPr>
          <a:lstStyle/>
          <a:p>
            <a:pPr marL="165100" indent="0">
              <a:buNone/>
            </a:pPr>
            <a:r>
              <a:rPr lang="en-GB" dirty="0"/>
              <a:t>AKI may be </a:t>
            </a:r>
            <a:r>
              <a:rPr lang="en-GB" b="1" dirty="0" err="1"/>
              <a:t>nonoliguric</a:t>
            </a:r>
            <a:r>
              <a:rPr lang="en-GB" dirty="0"/>
              <a:t>, </a:t>
            </a:r>
            <a:r>
              <a:rPr lang="en-GB" b="1" dirty="0"/>
              <a:t>oliguric</a:t>
            </a:r>
            <a:r>
              <a:rPr lang="en-GB" dirty="0"/>
              <a:t>, or </a:t>
            </a:r>
            <a:r>
              <a:rPr lang="en-GB" b="1" dirty="0"/>
              <a:t>anuric</a:t>
            </a:r>
            <a:r>
              <a:rPr lang="en-GB" dirty="0"/>
              <a:t>. </a:t>
            </a:r>
          </a:p>
          <a:p>
            <a:pPr marL="165100" indent="0">
              <a:buNone/>
            </a:pPr>
            <a:endParaRPr lang="en-GB" dirty="0"/>
          </a:p>
          <a:p>
            <a:pPr marL="165100" indent="0">
              <a:buNone/>
            </a:pPr>
            <a:r>
              <a:rPr lang="en-GB" dirty="0"/>
              <a:t>General goals of therapy are </a:t>
            </a:r>
            <a:r>
              <a:rPr lang="en-GB" b="1" dirty="0"/>
              <a:t>reversing the initial insult</a:t>
            </a:r>
            <a:r>
              <a:rPr lang="en-GB" dirty="0"/>
              <a:t> to the kidney</a:t>
            </a:r>
          </a:p>
          <a:p>
            <a:pPr marL="165100" indent="0">
              <a:buNone/>
            </a:pPr>
            <a:r>
              <a:rPr lang="en-GB" dirty="0"/>
              <a:t>and/or </a:t>
            </a:r>
            <a:r>
              <a:rPr lang="en-GB" b="1" dirty="0"/>
              <a:t>supportive care</a:t>
            </a:r>
            <a:r>
              <a:rPr lang="en-GB" dirty="0"/>
              <a:t> as GFR recovers, as well as </a:t>
            </a:r>
            <a:r>
              <a:rPr lang="en-GB" b="1" dirty="0"/>
              <a:t>preventing</a:t>
            </a:r>
          </a:p>
          <a:p>
            <a:pPr marL="165100" indent="0">
              <a:buNone/>
            </a:pPr>
            <a:r>
              <a:rPr lang="en-GB" b="1" dirty="0"/>
              <a:t>fulminant kidney failure</a:t>
            </a:r>
            <a:r>
              <a:rPr lang="en-GB" dirty="0"/>
              <a:t> requiring temporary or permanent</a:t>
            </a:r>
          </a:p>
          <a:p>
            <a:pPr marL="165100" indent="0">
              <a:buNone/>
            </a:pPr>
            <a:r>
              <a:rPr lang="en-GB" dirty="0" err="1"/>
              <a:t>hemodialysis</a:t>
            </a:r>
            <a:r>
              <a:rPr lang="en-GB" dirty="0"/>
              <a:t>.</a:t>
            </a:r>
          </a:p>
          <a:p>
            <a:pPr marL="165100" indent="0">
              <a:buNone/>
            </a:pPr>
            <a:endParaRPr lang="en-GB" dirty="0">
              <a:solidFill>
                <a:schemeClr val="dk1"/>
              </a:solidFill>
            </a:endParaRPr>
          </a:p>
          <a:p>
            <a:pPr marL="165100" indent="0">
              <a:buNone/>
            </a:pPr>
            <a:r>
              <a:rPr lang="en-GB" b="1" dirty="0"/>
              <a:t>Weight gain and </a:t>
            </a:r>
            <a:r>
              <a:rPr lang="en-GB" b="1" dirty="0" err="1"/>
              <a:t>edema</a:t>
            </a:r>
            <a:r>
              <a:rPr lang="en-GB" dirty="0"/>
              <a:t> are most common findings in patients with AKI.</a:t>
            </a:r>
          </a:p>
          <a:p>
            <a:pPr marL="165100" indent="0">
              <a:buNone/>
            </a:pPr>
            <a:r>
              <a:rPr lang="en-GB" dirty="0"/>
              <a:t>This is </a:t>
            </a:r>
            <a:r>
              <a:rPr lang="en-GB" b="1" dirty="0"/>
              <a:t>due to a positive water and sodium (Na+) balance.</a:t>
            </a:r>
            <a:endParaRPr b="1" dirty="0">
              <a:solidFill>
                <a:schemeClr val="dk1"/>
              </a:solidFill>
            </a:endParaRPr>
          </a:p>
        </p:txBody>
      </p:sp>
    </p:spTree>
    <p:extLst>
      <p:ext uri="{BB962C8B-B14F-4D97-AF65-F5344CB8AC3E}">
        <p14:creationId xmlns:p14="http://schemas.microsoft.com/office/powerpoint/2010/main" val="3209500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537"/>
        <p:cNvGrpSpPr/>
        <p:nvPr/>
      </p:nvGrpSpPr>
      <p:grpSpPr>
        <a:xfrm>
          <a:off x="0" y="0"/>
          <a:ext cx="0" cy="0"/>
          <a:chOff x="0" y="0"/>
          <a:chExt cx="0" cy="0"/>
        </a:xfrm>
      </p:grpSpPr>
      <p:sp>
        <p:nvSpPr>
          <p:cNvPr id="2538" name="Google Shape;2538;p7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r>
              <a:rPr lang="en"/>
              <a:t>Lectrue Resource</a:t>
            </a:r>
            <a:endParaRPr/>
          </a:p>
        </p:txBody>
      </p:sp>
      <p:sp>
        <p:nvSpPr>
          <p:cNvPr id="2539" name="Google Shape;2539;p74"/>
          <p:cNvSpPr txBox="1">
            <a:spLocks noGrp="1"/>
          </p:cNvSpPr>
          <p:nvPr>
            <p:ph type="subTitle" idx="1"/>
          </p:nvPr>
        </p:nvSpPr>
        <p:spPr>
          <a:xfrm>
            <a:off x="715100" y="939550"/>
            <a:ext cx="7704000" cy="1136400"/>
          </a:xfrm>
          <a:prstGeom prst="rect">
            <a:avLst/>
          </a:prstGeom>
        </p:spPr>
        <p:txBody>
          <a:bodyPr spcFirstLastPara="1" wrap="square" lIns="91425" tIns="91425" rIns="91425" bIns="91425" anchor="t" anchorCtr="0">
            <a:noAutofit/>
          </a:bodyPr>
          <a:lstStyle/>
          <a:p>
            <a:pPr marL="0" indent="0">
              <a:buNone/>
            </a:pPr>
            <a:endParaRPr lang="en" sz="2000" b="1">
              <a:solidFill>
                <a:srgbClr val="282828"/>
              </a:solidFill>
            </a:endParaRPr>
          </a:p>
          <a:p>
            <a:pPr marL="0" indent="0">
              <a:buNone/>
            </a:pPr>
            <a:r>
              <a:rPr lang="en" sz="2800">
                <a:solidFill>
                  <a:srgbClr val="282828"/>
                </a:solidFill>
                <a:latin typeface="Paytone One"/>
              </a:rPr>
              <a:t>                Step Up To Medicine 6th Edition</a:t>
            </a:r>
            <a:endParaRPr lang="en-US" sz="2800">
              <a:latin typeface="Paytone On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6">
          <a:extLst>
            <a:ext uri="{FF2B5EF4-FFF2-40B4-BE49-F238E27FC236}">
              <a16:creationId xmlns:a16="http://schemas.microsoft.com/office/drawing/2014/main" id="{3535D458-F3DF-71D0-1E17-4FAB3D74D888}"/>
            </a:ext>
          </a:extLst>
        </p:cNvPr>
        <p:cNvGrpSpPr/>
        <p:nvPr/>
      </p:nvGrpSpPr>
      <p:grpSpPr>
        <a:xfrm>
          <a:off x="0" y="0"/>
          <a:ext cx="0" cy="0"/>
          <a:chOff x="0" y="0"/>
          <a:chExt cx="0" cy="0"/>
        </a:xfrm>
      </p:grpSpPr>
      <p:sp>
        <p:nvSpPr>
          <p:cNvPr id="1127" name="Google Shape;1127;p44">
            <a:extLst>
              <a:ext uri="{FF2B5EF4-FFF2-40B4-BE49-F238E27FC236}">
                <a16:creationId xmlns:a16="http://schemas.microsoft.com/office/drawing/2014/main" id="{662251BF-75E9-5A43-9EFE-CAD0D3222268}"/>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en-GB"/>
              <a:t>definition</a:t>
            </a:r>
            <a:endParaRPr/>
          </a:p>
        </p:txBody>
      </p:sp>
      <p:sp>
        <p:nvSpPr>
          <p:cNvPr id="1128" name="Google Shape;1128;p44">
            <a:extLst>
              <a:ext uri="{FF2B5EF4-FFF2-40B4-BE49-F238E27FC236}">
                <a16:creationId xmlns:a16="http://schemas.microsoft.com/office/drawing/2014/main" id="{E6BA150A-4C54-4A15-257B-1269D7CF5A54}"/>
              </a:ext>
            </a:extLst>
          </p:cNvPr>
          <p:cNvSpPr txBox="1">
            <a:spLocks noGrp="1"/>
          </p:cNvSpPr>
          <p:nvPr>
            <p:ph type="body" idx="1"/>
          </p:nvPr>
        </p:nvSpPr>
        <p:spPr>
          <a:xfrm>
            <a:off x="712950" y="1429950"/>
            <a:ext cx="7704000" cy="2521200"/>
          </a:xfrm>
          <a:prstGeom prst="rect">
            <a:avLst/>
          </a:prstGeom>
        </p:spPr>
        <p:txBody>
          <a:bodyPr spcFirstLastPara="1" wrap="square" lIns="91425" tIns="91425" rIns="91425" bIns="91425" anchor="ctr" anchorCtr="0">
            <a:noAutofit/>
          </a:bodyPr>
          <a:lstStyle/>
          <a:p>
            <a:pPr marL="165100" indent="0">
              <a:buNone/>
            </a:pPr>
            <a:r>
              <a:rPr lang="en-GB"/>
              <a:t>Characterized by </a:t>
            </a:r>
            <a:r>
              <a:rPr lang="en-GB" b="1" err="1"/>
              <a:t>azotemia</a:t>
            </a:r>
            <a:r>
              <a:rPr lang="en-GB" b="1"/>
              <a:t> </a:t>
            </a:r>
            <a:r>
              <a:rPr lang="en-GB"/>
              <a:t>(</a:t>
            </a:r>
            <a:r>
              <a:rPr lang="en-GB">
                <a:solidFill>
                  <a:srgbClr val="FF0000"/>
                </a:solidFill>
              </a:rPr>
              <a:t>elevated BUN and Cr</a:t>
            </a:r>
            <a:r>
              <a:rPr lang="en-GB"/>
              <a:t>).</a:t>
            </a:r>
          </a:p>
          <a:p>
            <a:pPr marL="165100" indent="0">
              <a:buNone/>
            </a:pPr>
            <a:endParaRPr lang="en-GB"/>
          </a:p>
          <a:p>
            <a:pPr marL="165100" indent="0">
              <a:buNone/>
            </a:pPr>
            <a:r>
              <a:rPr lang="en-GB" b="1"/>
              <a:t>Elevated BUN</a:t>
            </a:r>
            <a:r>
              <a:rPr lang="en-GB"/>
              <a:t> is also seen with </a:t>
            </a:r>
            <a:r>
              <a:rPr lang="en-GB" b="1"/>
              <a:t>catabolic drugs</a:t>
            </a:r>
            <a:r>
              <a:rPr lang="en-GB"/>
              <a:t> (e.g., steroids),</a:t>
            </a:r>
          </a:p>
          <a:p>
            <a:pPr marL="165100" indent="0">
              <a:buNone/>
            </a:pPr>
            <a:r>
              <a:rPr lang="en-GB"/>
              <a:t>GI/soft </a:t>
            </a:r>
            <a:r>
              <a:rPr lang="en-GB" b="1"/>
              <a:t>tissue bleeding</a:t>
            </a:r>
            <a:r>
              <a:rPr lang="en-GB"/>
              <a:t> (due to</a:t>
            </a:r>
            <a:r>
              <a:rPr lang="en-GB">
                <a:solidFill>
                  <a:srgbClr val="FF0000"/>
                </a:solidFill>
              </a:rPr>
              <a:t> RBC digestion and reabsorption</a:t>
            </a:r>
            <a:r>
              <a:rPr lang="en-GB"/>
              <a:t> of</a:t>
            </a:r>
          </a:p>
          <a:p>
            <a:pPr marL="165100" indent="0">
              <a:buNone/>
            </a:pPr>
            <a:r>
              <a:rPr lang="en-GB"/>
              <a:t>urea), and </a:t>
            </a:r>
            <a:r>
              <a:rPr lang="en-GB" b="1"/>
              <a:t>dietary protein intake.</a:t>
            </a:r>
          </a:p>
          <a:p>
            <a:pPr marL="165100" indent="0">
              <a:buNone/>
            </a:pPr>
            <a:endParaRPr lang="en-GB"/>
          </a:p>
          <a:p>
            <a:pPr marL="165100" indent="0">
              <a:buNone/>
            </a:pPr>
            <a:r>
              <a:rPr lang="en-GB"/>
              <a:t>Elevated Cr is also seen with increased </a:t>
            </a:r>
            <a:r>
              <a:rPr lang="en-GB" b="1"/>
              <a:t>muscle breakdown</a:t>
            </a:r>
            <a:r>
              <a:rPr lang="en-GB"/>
              <a:t> and</a:t>
            </a:r>
          </a:p>
          <a:p>
            <a:pPr marL="165100" indent="0">
              <a:buNone/>
            </a:pPr>
            <a:r>
              <a:rPr lang="en-GB" b="1"/>
              <a:t>various drugs</a:t>
            </a:r>
            <a:r>
              <a:rPr lang="en-GB"/>
              <a:t>. The baseline </a:t>
            </a:r>
            <a:r>
              <a:rPr lang="en-GB">
                <a:solidFill>
                  <a:srgbClr val="FF0000"/>
                </a:solidFill>
              </a:rPr>
              <a:t>Cr level varies proportionately with</a:t>
            </a:r>
          </a:p>
          <a:p>
            <a:pPr marL="165100" indent="0">
              <a:buNone/>
            </a:pPr>
            <a:r>
              <a:rPr lang="en-GB">
                <a:solidFill>
                  <a:srgbClr val="FF0000"/>
                </a:solidFill>
              </a:rPr>
              <a:t>muscle mass</a:t>
            </a:r>
            <a:r>
              <a:rPr lang="en-GB"/>
              <a:t>.</a:t>
            </a:r>
            <a:endParaRPr>
              <a:solidFill>
                <a:schemeClr val="dk1"/>
              </a:solidFill>
            </a:endParaRPr>
          </a:p>
        </p:txBody>
      </p:sp>
    </p:spTree>
    <p:extLst>
      <p:ext uri="{BB962C8B-B14F-4D97-AF65-F5344CB8AC3E}">
        <p14:creationId xmlns:p14="http://schemas.microsoft.com/office/powerpoint/2010/main" val="156704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6">
          <a:extLst>
            <a:ext uri="{FF2B5EF4-FFF2-40B4-BE49-F238E27FC236}">
              <a16:creationId xmlns:a16="http://schemas.microsoft.com/office/drawing/2014/main" id="{E1362657-3420-DD68-C442-CCD66D42DA23}"/>
            </a:ext>
          </a:extLst>
        </p:cNvPr>
        <p:cNvGrpSpPr/>
        <p:nvPr/>
      </p:nvGrpSpPr>
      <p:grpSpPr>
        <a:xfrm>
          <a:off x="0" y="0"/>
          <a:ext cx="0" cy="0"/>
          <a:chOff x="0" y="0"/>
          <a:chExt cx="0" cy="0"/>
        </a:xfrm>
      </p:grpSpPr>
      <p:sp>
        <p:nvSpPr>
          <p:cNvPr id="1127" name="Google Shape;1127;p44">
            <a:extLst>
              <a:ext uri="{FF2B5EF4-FFF2-40B4-BE49-F238E27FC236}">
                <a16:creationId xmlns:a16="http://schemas.microsoft.com/office/drawing/2014/main" id="{2A9787CC-1250-A68F-B9BA-E24815F7096D}"/>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en-GB"/>
              <a:t>definition</a:t>
            </a:r>
            <a:endParaRPr/>
          </a:p>
        </p:txBody>
      </p:sp>
      <p:sp>
        <p:nvSpPr>
          <p:cNvPr id="1128" name="Google Shape;1128;p44">
            <a:extLst>
              <a:ext uri="{FF2B5EF4-FFF2-40B4-BE49-F238E27FC236}">
                <a16:creationId xmlns:a16="http://schemas.microsoft.com/office/drawing/2014/main" id="{BBED2BEE-BBC7-F95D-9172-D3E9B943F593}"/>
              </a:ext>
            </a:extLst>
          </p:cNvPr>
          <p:cNvSpPr txBox="1">
            <a:spLocks noGrp="1"/>
          </p:cNvSpPr>
          <p:nvPr>
            <p:ph type="body" idx="1"/>
          </p:nvPr>
        </p:nvSpPr>
        <p:spPr>
          <a:xfrm>
            <a:off x="712950" y="1429950"/>
            <a:ext cx="7704000" cy="2521200"/>
          </a:xfrm>
          <a:prstGeom prst="rect">
            <a:avLst/>
          </a:prstGeom>
        </p:spPr>
        <p:txBody>
          <a:bodyPr spcFirstLastPara="1" wrap="square" lIns="91425" tIns="91425" rIns="91425" bIns="91425" anchor="ctr" anchorCtr="0">
            <a:noAutofit/>
          </a:bodyPr>
          <a:lstStyle/>
          <a:p>
            <a:pPr marL="165100" indent="0">
              <a:buNone/>
            </a:pPr>
            <a:r>
              <a:rPr lang="en-GB"/>
              <a:t>Prognosis</a:t>
            </a:r>
          </a:p>
          <a:p>
            <a:pPr marL="165100" indent="0">
              <a:buNone/>
            </a:pPr>
            <a:endParaRPr lang="en-GB"/>
          </a:p>
          <a:p>
            <a:pPr marL="165100" indent="0">
              <a:buNone/>
            </a:pPr>
            <a:r>
              <a:rPr lang="en-GB" b="1"/>
              <a:t>More than 80% of patients</a:t>
            </a:r>
            <a:r>
              <a:rPr lang="en-GB"/>
              <a:t> in whom AKI develops</a:t>
            </a:r>
            <a:r>
              <a:rPr lang="en-GB" b="1"/>
              <a:t> recover</a:t>
            </a:r>
          </a:p>
          <a:p>
            <a:pPr marL="165100" indent="0">
              <a:buNone/>
            </a:pPr>
            <a:r>
              <a:rPr lang="en-GB" b="1"/>
              <a:t>completely</a:t>
            </a:r>
            <a:r>
              <a:rPr lang="en-GB"/>
              <a:t>. However, </a:t>
            </a:r>
            <a:r>
              <a:rPr lang="en-GB">
                <a:solidFill>
                  <a:srgbClr val="FF0000"/>
                </a:solidFill>
              </a:rPr>
              <a:t>prognosis varies</a:t>
            </a:r>
            <a:r>
              <a:rPr lang="en-GB"/>
              <a:t> widely depending on the</a:t>
            </a:r>
          </a:p>
          <a:p>
            <a:pPr marL="165100" indent="0">
              <a:buNone/>
            </a:pPr>
            <a:r>
              <a:rPr lang="en-GB"/>
              <a:t>severity of renal failure and other comorbidities.</a:t>
            </a:r>
          </a:p>
          <a:p>
            <a:pPr marL="165100" indent="0">
              <a:buNone/>
            </a:pPr>
            <a:endParaRPr lang="en-GB"/>
          </a:p>
          <a:p>
            <a:pPr marL="165100" indent="0">
              <a:buNone/>
            </a:pPr>
            <a:r>
              <a:rPr lang="en-GB"/>
              <a:t>The </a:t>
            </a:r>
            <a:r>
              <a:rPr lang="en-GB" b="1"/>
              <a:t>older the patient</a:t>
            </a:r>
            <a:r>
              <a:rPr lang="en-GB"/>
              <a:t> and the </a:t>
            </a:r>
            <a:r>
              <a:rPr lang="en-GB" b="1"/>
              <a:t>more severe</a:t>
            </a:r>
            <a:r>
              <a:rPr lang="en-GB"/>
              <a:t> the insult, the</a:t>
            </a:r>
            <a:r>
              <a:rPr lang="en-GB" b="1"/>
              <a:t> lower</a:t>
            </a:r>
            <a:r>
              <a:rPr lang="en-GB"/>
              <a:t> is the</a:t>
            </a:r>
          </a:p>
          <a:p>
            <a:pPr marL="165100" indent="0">
              <a:buNone/>
            </a:pPr>
            <a:r>
              <a:rPr lang="en-GB"/>
              <a:t>likelihood of</a:t>
            </a:r>
            <a:r>
              <a:rPr lang="en-GB">
                <a:solidFill>
                  <a:srgbClr val="FF0000"/>
                </a:solidFill>
              </a:rPr>
              <a:t> complete recovery</a:t>
            </a:r>
            <a:r>
              <a:rPr lang="en-GB"/>
              <a:t>.</a:t>
            </a:r>
          </a:p>
          <a:p>
            <a:pPr marL="165100" indent="0">
              <a:buNone/>
            </a:pPr>
            <a:endParaRPr lang="en-GB"/>
          </a:p>
          <a:p>
            <a:pPr marL="165100" indent="0">
              <a:buNone/>
            </a:pPr>
            <a:r>
              <a:rPr lang="en-GB"/>
              <a:t>The </a:t>
            </a:r>
            <a:r>
              <a:rPr lang="en-GB" b="1"/>
              <a:t>most common cause of death is infection</a:t>
            </a:r>
            <a:r>
              <a:rPr lang="en-GB"/>
              <a:t> (75% of all deaths),</a:t>
            </a:r>
          </a:p>
          <a:p>
            <a:pPr marL="165100" indent="0">
              <a:buNone/>
            </a:pPr>
            <a:r>
              <a:rPr lang="en-GB" b="1"/>
              <a:t>followed by cardiorespiratory complications</a:t>
            </a:r>
            <a:r>
              <a:rPr lang="en-GB"/>
              <a:t>. Other </a:t>
            </a:r>
            <a:r>
              <a:rPr lang="en-GB">
                <a:solidFill>
                  <a:srgbClr val="FF0000"/>
                </a:solidFill>
              </a:rPr>
              <a:t>nonfatal</a:t>
            </a:r>
          </a:p>
          <a:p>
            <a:pPr marL="165100" indent="0">
              <a:buNone/>
            </a:pPr>
            <a:r>
              <a:rPr lang="en-GB">
                <a:solidFill>
                  <a:srgbClr val="FF0000"/>
                </a:solidFill>
              </a:rPr>
              <a:t>complications</a:t>
            </a:r>
            <a:r>
              <a:rPr lang="en-GB"/>
              <a:t> include</a:t>
            </a:r>
            <a:r>
              <a:rPr lang="en-GB">
                <a:solidFill>
                  <a:srgbClr val="FF0000"/>
                </a:solidFill>
              </a:rPr>
              <a:t> </a:t>
            </a:r>
            <a:r>
              <a:rPr lang="en-GB" b="1">
                <a:solidFill>
                  <a:srgbClr val="FF0000"/>
                </a:solidFill>
              </a:rPr>
              <a:t>chronic kidney injury and need for dialysis.</a:t>
            </a:r>
            <a:endParaRPr b="1">
              <a:solidFill>
                <a:srgbClr val="FF0000"/>
              </a:solidFill>
            </a:endParaRPr>
          </a:p>
        </p:txBody>
      </p:sp>
    </p:spTree>
    <p:extLst>
      <p:ext uri="{BB962C8B-B14F-4D97-AF65-F5344CB8AC3E}">
        <p14:creationId xmlns:p14="http://schemas.microsoft.com/office/powerpoint/2010/main" val="2382885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96"/>
        <p:cNvGrpSpPr/>
        <p:nvPr/>
      </p:nvGrpSpPr>
      <p:grpSpPr>
        <a:xfrm>
          <a:off x="0" y="0"/>
          <a:ext cx="0" cy="0"/>
          <a:chOff x="0" y="0"/>
          <a:chExt cx="0" cy="0"/>
        </a:xfrm>
      </p:grpSpPr>
      <p:sp>
        <p:nvSpPr>
          <p:cNvPr id="2497" name="Google Shape;2497;p7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Causes of AKI </a:t>
            </a:r>
            <a:endParaRPr/>
          </a:p>
        </p:txBody>
      </p:sp>
      <p:sp>
        <p:nvSpPr>
          <p:cNvPr id="2498" name="Google Shape;2498;p72"/>
          <p:cNvSpPr/>
          <p:nvPr/>
        </p:nvSpPr>
        <p:spPr>
          <a:xfrm>
            <a:off x="1239549" y="1751718"/>
            <a:ext cx="1292400" cy="1292400"/>
          </a:xfrm>
          <a:prstGeom prst="ellipse">
            <a:avLst/>
          </a:prstGeom>
          <a:gradFill>
            <a:gsLst>
              <a:gs pos="0">
                <a:srgbClr val="FEEB43"/>
              </a:gs>
              <a:gs pos="100000">
                <a:srgbClr val="B5A40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99" name="Google Shape;2499;p72"/>
          <p:cNvSpPr/>
          <p:nvPr/>
        </p:nvSpPr>
        <p:spPr>
          <a:xfrm>
            <a:off x="1110999" y="1623118"/>
            <a:ext cx="1549500" cy="1549500"/>
          </a:xfrm>
          <a:prstGeom prst="pie">
            <a:avLst>
              <a:gd name="adj1" fmla="val 16184940"/>
              <a:gd name="adj2" fmla="val 6161813"/>
            </a:avLst>
          </a:prstGeom>
          <a:gradFill>
            <a:gsLst>
              <a:gs pos="0">
                <a:srgbClr val="384BC8"/>
              </a:gs>
              <a:gs pos="100000">
                <a:srgbClr val="20285D"/>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00" name="Google Shape;2500;p72"/>
          <p:cNvSpPr txBox="1"/>
          <p:nvPr/>
        </p:nvSpPr>
        <p:spPr>
          <a:xfrm>
            <a:off x="717549" y="3796638"/>
            <a:ext cx="2336400" cy="37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293894"/>
                </a:solidFill>
                <a:latin typeface="Paytone One"/>
                <a:ea typeface="Paytone One"/>
                <a:cs typeface="Paytone One"/>
                <a:sym typeface="Paytone One"/>
              </a:rPr>
              <a:t>Pre Renal </a:t>
            </a:r>
            <a:endParaRPr sz="2000">
              <a:solidFill>
                <a:srgbClr val="293894"/>
              </a:solidFill>
              <a:latin typeface="Paytone One"/>
              <a:ea typeface="Paytone One"/>
              <a:cs typeface="Paytone One"/>
              <a:sym typeface="Paytone One"/>
            </a:endParaRPr>
          </a:p>
        </p:txBody>
      </p:sp>
      <p:sp>
        <p:nvSpPr>
          <p:cNvPr id="2501" name="Google Shape;2501;p72"/>
          <p:cNvSpPr txBox="1"/>
          <p:nvPr/>
        </p:nvSpPr>
        <p:spPr>
          <a:xfrm>
            <a:off x="71754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502" name="Google Shape;2502;p72"/>
          <p:cNvSpPr txBox="1"/>
          <p:nvPr/>
        </p:nvSpPr>
        <p:spPr>
          <a:xfrm flipH="1">
            <a:off x="717551" y="3439725"/>
            <a:ext cx="2336400" cy="35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293894"/>
                </a:solidFill>
                <a:latin typeface="Paytone One"/>
                <a:ea typeface="Paytone One"/>
                <a:cs typeface="Paytone One"/>
                <a:sym typeface="Paytone One"/>
              </a:rPr>
              <a:t>40-80%</a:t>
            </a:r>
            <a:endParaRPr sz="2000">
              <a:solidFill>
                <a:srgbClr val="293894"/>
              </a:solidFill>
              <a:latin typeface="Paytone One"/>
              <a:ea typeface="Paytone One"/>
              <a:cs typeface="Paytone One"/>
              <a:sym typeface="Paytone One"/>
            </a:endParaRPr>
          </a:p>
        </p:txBody>
      </p:sp>
      <p:sp>
        <p:nvSpPr>
          <p:cNvPr id="2503" name="Google Shape;2503;p72"/>
          <p:cNvSpPr/>
          <p:nvPr/>
        </p:nvSpPr>
        <p:spPr>
          <a:xfrm>
            <a:off x="3925799" y="1751718"/>
            <a:ext cx="1292400" cy="1292400"/>
          </a:xfrm>
          <a:prstGeom prst="ellipse">
            <a:avLst/>
          </a:prstGeom>
          <a:gradFill>
            <a:gsLst>
              <a:gs pos="0">
                <a:srgbClr val="FEEB43"/>
              </a:gs>
              <a:gs pos="100000">
                <a:srgbClr val="B5A40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04" name="Google Shape;2504;p72"/>
          <p:cNvSpPr/>
          <p:nvPr/>
        </p:nvSpPr>
        <p:spPr>
          <a:xfrm>
            <a:off x="3797249" y="1623118"/>
            <a:ext cx="1549500" cy="1549500"/>
          </a:xfrm>
          <a:prstGeom prst="pie">
            <a:avLst>
              <a:gd name="adj1" fmla="val 16184940"/>
              <a:gd name="adj2" fmla="val 2745581"/>
            </a:avLst>
          </a:prstGeom>
          <a:gradFill>
            <a:gsLst>
              <a:gs pos="0">
                <a:srgbClr val="FD2554"/>
              </a:gs>
              <a:gs pos="100000">
                <a:srgbClr val="98082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05" name="Google Shape;2505;p72"/>
          <p:cNvSpPr txBox="1"/>
          <p:nvPr/>
        </p:nvSpPr>
        <p:spPr>
          <a:xfrm>
            <a:off x="3403799" y="3796638"/>
            <a:ext cx="2336400" cy="37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293894"/>
                </a:solidFill>
                <a:latin typeface="Paytone One"/>
                <a:ea typeface="Paytone One"/>
                <a:cs typeface="Paytone One"/>
                <a:sym typeface="Paytone One"/>
              </a:rPr>
              <a:t>Renal </a:t>
            </a:r>
            <a:endParaRPr sz="2000">
              <a:solidFill>
                <a:srgbClr val="293894"/>
              </a:solidFill>
              <a:latin typeface="Paytone One"/>
              <a:ea typeface="Paytone One"/>
              <a:cs typeface="Paytone One"/>
              <a:sym typeface="Paytone One"/>
            </a:endParaRPr>
          </a:p>
        </p:txBody>
      </p:sp>
      <p:sp>
        <p:nvSpPr>
          <p:cNvPr id="2506" name="Google Shape;2506;p72"/>
          <p:cNvSpPr txBox="1"/>
          <p:nvPr/>
        </p:nvSpPr>
        <p:spPr>
          <a:xfrm>
            <a:off x="340379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507" name="Google Shape;2507;p72"/>
          <p:cNvSpPr txBox="1"/>
          <p:nvPr/>
        </p:nvSpPr>
        <p:spPr>
          <a:xfrm flipH="1">
            <a:off x="3403801" y="3439725"/>
            <a:ext cx="2336400" cy="35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293894"/>
                </a:solidFill>
                <a:latin typeface="Paytone One"/>
                <a:ea typeface="Paytone One"/>
                <a:cs typeface="Paytone One"/>
                <a:sym typeface="Paytone One"/>
              </a:rPr>
              <a:t>10-30%</a:t>
            </a:r>
            <a:endParaRPr sz="2000">
              <a:solidFill>
                <a:srgbClr val="293894"/>
              </a:solidFill>
              <a:latin typeface="Paytone One"/>
              <a:ea typeface="Paytone One"/>
              <a:cs typeface="Paytone One"/>
              <a:sym typeface="Paytone One"/>
            </a:endParaRPr>
          </a:p>
        </p:txBody>
      </p:sp>
      <p:sp>
        <p:nvSpPr>
          <p:cNvPr id="2508" name="Google Shape;2508;p72"/>
          <p:cNvSpPr/>
          <p:nvPr/>
        </p:nvSpPr>
        <p:spPr>
          <a:xfrm>
            <a:off x="6612049" y="1751718"/>
            <a:ext cx="1292400" cy="1292400"/>
          </a:xfrm>
          <a:prstGeom prst="ellipse">
            <a:avLst/>
          </a:prstGeom>
          <a:gradFill>
            <a:gsLst>
              <a:gs pos="0">
                <a:srgbClr val="FEEB43"/>
              </a:gs>
              <a:gs pos="100000">
                <a:srgbClr val="B5A40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09" name="Google Shape;2509;p72"/>
          <p:cNvSpPr/>
          <p:nvPr/>
        </p:nvSpPr>
        <p:spPr>
          <a:xfrm>
            <a:off x="6483499" y="1623118"/>
            <a:ext cx="1549500" cy="1549500"/>
          </a:xfrm>
          <a:prstGeom prst="pie">
            <a:avLst>
              <a:gd name="adj1" fmla="val 16184940"/>
              <a:gd name="adj2" fmla="val 17296616"/>
            </a:avLst>
          </a:prstGeom>
          <a:gradFill>
            <a:gsLst>
              <a:gs pos="0">
                <a:srgbClr val="384BC8"/>
              </a:gs>
              <a:gs pos="100000">
                <a:srgbClr val="20285D"/>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10" name="Google Shape;2510;p72"/>
          <p:cNvSpPr txBox="1"/>
          <p:nvPr/>
        </p:nvSpPr>
        <p:spPr>
          <a:xfrm>
            <a:off x="6090049" y="3796638"/>
            <a:ext cx="2336400" cy="37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293894"/>
                </a:solidFill>
                <a:latin typeface="Paytone One"/>
                <a:ea typeface="Paytone One"/>
                <a:cs typeface="Paytone One"/>
                <a:sym typeface="Paytone One"/>
              </a:rPr>
              <a:t>Post Renal </a:t>
            </a:r>
            <a:endParaRPr sz="2000">
              <a:solidFill>
                <a:srgbClr val="293894"/>
              </a:solidFill>
              <a:latin typeface="Paytone One"/>
              <a:ea typeface="Paytone One"/>
              <a:cs typeface="Paytone One"/>
              <a:sym typeface="Paytone One"/>
            </a:endParaRPr>
          </a:p>
        </p:txBody>
      </p:sp>
      <p:sp>
        <p:nvSpPr>
          <p:cNvPr id="2511" name="Google Shape;2511;p72"/>
          <p:cNvSpPr txBox="1"/>
          <p:nvPr/>
        </p:nvSpPr>
        <p:spPr>
          <a:xfrm>
            <a:off x="6090049" y="4162412"/>
            <a:ext cx="23364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91919"/>
              </a:solidFill>
              <a:latin typeface="Karla"/>
              <a:ea typeface="Karla"/>
              <a:cs typeface="Karla"/>
              <a:sym typeface="Karla"/>
            </a:endParaRPr>
          </a:p>
        </p:txBody>
      </p:sp>
      <p:sp>
        <p:nvSpPr>
          <p:cNvPr id="2512" name="Google Shape;2512;p72"/>
          <p:cNvSpPr txBox="1"/>
          <p:nvPr/>
        </p:nvSpPr>
        <p:spPr>
          <a:xfrm flipH="1">
            <a:off x="6090051" y="3439725"/>
            <a:ext cx="2336400" cy="35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293894"/>
                </a:solidFill>
                <a:latin typeface="Paytone One"/>
                <a:ea typeface="Paytone One"/>
                <a:cs typeface="Paytone One"/>
                <a:sym typeface="Paytone One"/>
              </a:rPr>
              <a:t>5-15%</a:t>
            </a:r>
            <a:endParaRPr sz="2000">
              <a:solidFill>
                <a:srgbClr val="293894"/>
              </a:solidFill>
              <a:latin typeface="Paytone One"/>
              <a:ea typeface="Paytone One"/>
              <a:cs typeface="Paytone One"/>
              <a:sym typeface="Paytone On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0"/>
        <p:cNvGrpSpPr/>
        <p:nvPr/>
      </p:nvGrpSpPr>
      <p:grpSpPr>
        <a:xfrm>
          <a:off x="0" y="0"/>
          <a:ext cx="0" cy="0"/>
          <a:chOff x="0" y="0"/>
          <a:chExt cx="0" cy="0"/>
        </a:xfrm>
      </p:grpSpPr>
      <p:pic>
        <p:nvPicPr>
          <p:cNvPr id="1310" name="Google Shape;1310;p56"/>
          <p:cNvPicPr preferRelativeResize="0"/>
          <p:nvPr/>
        </p:nvPicPr>
        <p:blipFill>
          <a:blip r:embed="rId3">
            <a:alphaModFix/>
          </a:blip>
          <a:stretch>
            <a:fillRect/>
          </a:stretch>
        </p:blipFill>
        <p:spPr>
          <a:xfrm rot="-3191031">
            <a:off x="-1232995" y="4245464"/>
            <a:ext cx="2109073" cy="2279368"/>
          </a:xfrm>
          <a:prstGeom prst="rect">
            <a:avLst/>
          </a:prstGeom>
          <a:noFill/>
          <a:ln>
            <a:noFill/>
          </a:ln>
        </p:spPr>
      </p:pic>
      <p:graphicFrame>
        <p:nvGraphicFramePr>
          <p:cNvPr id="4" name="Diagram 3">
            <a:extLst>
              <a:ext uri="{FF2B5EF4-FFF2-40B4-BE49-F238E27FC236}">
                <a16:creationId xmlns:a16="http://schemas.microsoft.com/office/drawing/2014/main" id="{454868E6-7979-4B9D-915A-5F8C9249E7C3}"/>
              </a:ext>
            </a:extLst>
          </p:cNvPr>
          <p:cNvGraphicFramePr/>
          <p:nvPr>
            <p:extLst>
              <p:ext uri="{D42A27DB-BD31-4B8C-83A1-F6EECF244321}">
                <p14:modId xmlns:p14="http://schemas.microsoft.com/office/powerpoint/2010/main" val="1750538882"/>
              </p:ext>
            </p:extLst>
          </p:nvPr>
        </p:nvGraphicFramePr>
        <p:xfrm>
          <a:off x="315277" y="-883921"/>
          <a:ext cx="8828723" cy="60274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sp>
        <p:nvSpPr>
          <p:cNvPr id="1170" name="Google Shape;1170;p47"/>
          <p:cNvSpPr/>
          <p:nvPr/>
        </p:nvSpPr>
        <p:spPr>
          <a:xfrm>
            <a:off x="3942000" y="2544578"/>
            <a:ext cx="1260000" cy="1260000"/>
          </a:xfrm>
          <a:prstGeom prst="ellipse">
            <a:avLst/>
          </a:prstGeom>
          <a:gradFill>
            <a:gsLst>
              <a:gs pos="0">
                <a:srgbClr val="FEEB43"/>
              </a:gs>
              <a:gs pos="47000">
                <a:schemeClr val="accent2"/>
              </a:gs>
              <a:gs pos="100000">
                <a:srgbClr val="B5A40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71" name="Google Shape;1171;p47"/>
          <p:cNvSpPr txBox="1">
            <a:spLocks noGrp="1"/>
          </p:cNvSpPr>
          <p:nvPr>
            <p:ph type="title"/>
          </p:nvPr>
        </p:nvSpPr>
        <p:spPr>
          <a:xfrm>
            <a:off x="2391900" y="1338922"/>
            <a:ext cx="4360200" cy="451200"/>
          </a:xfrm>
          <a:prstGeom prst="rect">
            <a:avLst/>
          </a:prstGeom>
        </p:spPr>
        <p:txBody>
          <a:bodyPr spcFirstLastPara="1" wrap="square" lIns="91425" tIns="91425" rIns="91425" bIns="91425" anchor="ctr" anchorCtr="0">
            <a:noAutofit/>
          </a:bodyPr>
          <a:lstStyle/>
          <a:p>
            <a:r>
              <a:rPr lang="en" sz="3000"/>
              <a:t>Prerenal failure</a:t>
            </a:r>
            <a:endParaRPr lang="en-US"/>
          </a:p>
        </p:txBody>
      </p:sp>
      <p:sp>
        <p:nvSpPr>
          <p:cNvPr id="1172" name="Google Shape;1172;p47"/>
          <p:cNvSpPr txBox="1">
            <a:spLocks noGrp="1"/>
          </p:cNvSpPr>
          <p:nvPr>
            <p:ph type="title" idx="2"/>
          </p:nvPr>
        </p:nvSpPr>
        <p:spPr>
          <a:xfrm>
            <a:off x="3974650" y="2720875"/>
            <a:ext cx="1194600" cy="8418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a:t>1</a:t>
            </a:r>
            <a:endParaRPr lang="en-US"/>
          </a:p>
        </p:txBody>
      </p:sp>
      <p:cxnSp>
        <p:nvCxnSpPr>
          <p:cNvPr id="1174" name="Google Shape;1174;p47"/>
          <p:cNvCxnSpPr/>
          <p:nvPr/>
        </p:nvCxnSpPr>
        <p:spPr>
          <a:xfrm rot="10800000" flipH="1">
            <a:off x="2382750" y="1861606"/>
            <a:ext cx="4378500" cy="102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World Kidney Day by Slidesgo">
  <a:themeElements>
    <a:clrScheme name="Simple Light">
      <a:dk1>
        <a:srgbClr val="191919"/>
      </a:dk1>
      <a:lt1>
        <a:srgbClr val="EDEDED"/>
      </a:lt1>
      <a:dk2>
        <a:srgbClr val="293894"/>
      </a:dk2>
      <a:lt2>
        <a:srgbClr val="5796E2"/>
      </a:lt2>
      <a:accent1>
        <a:srgbClr val="FFF9E7"/>
      </a:accent1>
      <a:accent2>
        <a:srgbClr val="FCE202"/>
      </a:accent2>
      <a:accent3>
        <a:srgbClr val="F5E6AF"/>
      </a:accent3>
      <a:accent4>
        <a:srgbClr val="6996C9"/>
      </a:accent4>
      <a:accent5>
        <a:srgbClr val="DE0230"/>
      </a:accent5>
      <a:accent6>
        <a:srgbClr val="42428C"/>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2042</Words>
  <Application>Microsoft Office PowerPoint</Application>
  <PresentationFormat>On-screen Show (16:9)</PresentationFormat>
  <Paragraphs>308</Paragraphs>
  <Slides>40</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Paytone One</vt:lpstr>
      <vt:lpstr>Karla</vt:lpstr>
      <vt:lpstr>font000000002ec1b5ea</vt:lpstr>
      <vt:lpstr>Anaheim</vt:lpstr>
      <vt:lpstr>Arial</vt:lpstr>
      <vt:lpstr>Book Antiqua</vt:lpstr>
      <vt:lpstr>Kartika</vt:lpstr>
      <vt:lpstr>Bebas Neue</vt:lpstr>
      <vt:lpstr>World Kidney Day by Slidesgo</vt:lpstr>
      <vt:lpstr>Acute kidney injury </vt:lpstr>
      <vt:lpstr>KDIGO definition</vt:lpstr>
      <vt:lpstr>definition</vt:lpstr>
      <vt:lpstr>definition</vt:lpstr>
      <vt:lpstr>definition</vt:lpstr>
      <vt:lpstr>definition</vt:lpstr>
      <vt:lpstr>Causes of AKI </vt:lpstr>
      <vt:lpstr>PowerPoint Presentation</vt:lpstr>
      <vt:lpstr>Prerenal failure</vt:lpstr>
      <vt:lpstr>Prerenal failure</vt:lpstr>
      <vt:lpstr>Prerenal failure</vt:lpstr>
      <vt:lpstr>Prerenal failure  – pathophysiology </vt:lpstr>
      <vt:lpstr>Prerenal failure  – Clinical features </vt:lpstr>
      <vt:lpstr>Prerenal failure  – Laboratory findings</vt:lpstr>
      <vt:lpstr>Intrinsic renal failure</vt:lpstr>
      <vt:lpstr>Intrinsic renal failure</vt:lpstr>
      <vt:lpstr>Intrinsic renal failure – Clinical features </vt:lpstr>
      <vt:lpstr>Intrinsic renal failure – Laboratory finding </vt:lpstr>
      <vt:lpstr>PowerPoint Presentation</vt:lpstr>
      <vt:lpstr>Postrenal Failure </vt:lpstr>
      <vt:lpstr>Postrenal failure</vt:lpstr>
      <vt:lpstr>Postrenal failure – Causes </vt:lpstr>
      <vt:lpstr>Diagnosis &amp; Treatment </vt:lpstr>
      <vt:lpstr>Diagnosis – Blood Tests </vt:lpstr>
      <vt:lpstr>Diagnosis – Urinalysis </vt:lpstr>
      <vt:lpstr>Diagnosis – Microscopic examination </vt:lpstr>
      <vt:lpstr>Diagnosis – Urine chemistry </vt:lpstr>
      <vt:lpstr>Diagnosis - Continue</vt:lpstr>
      <vt:lpstr>Complications</vt:lpstr>
      <vt:lpstr>Complications – Metabolic </vt:lpstr>
      <vt:lpstr>Complications – Uremia </vt:lpstr>
      <vt:lpstr>Complications – Infection </vt:lpstr>
      <vt:lpstr>Treatment – General measures </vt:lpstr>
      <vt:lpstr>Treatment – Correct fluid imbalance </vt:lpstr>
      <vt:lpstr>Treatment – General measures </vt:lpstr>
      <vt:lpstr>Treatment – Prerenal </vt:lpstr>
      <vt:lpstr>Treatment - Intrinsic</vt:lpstr>
      <vt:lpstr>Treatment – Postrenal </vt:lpstr>
      <vt:lpstr>Thanks!</vt:lpstr>
      <vt:lpstr>Lectrue Resource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Asem ksasbeh</cp:lastModifiedBy>
  <cp:revision>439</cp:revision>
  <dcterms:modified xsi:type="dcterms:W3CDTF">2025-11-19T15:51:39Z</dcterms:modified>
</cp:coreProperties>
</file>