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8.xml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0.xml"/>
  <Override ContentType="application/vnd.openxmlformats-officedocument.drawingml.diagramData+xml" PartName="/ppt/diagrams/data1.xml"/>
  <Override ContentType="application/vnd.openxmlformats-officedocument.drawingml.diagramData+xml" PartName="/ppt/diagrams/data5.xml"/>
  <Override ContentType="application/vnd.openxmlformats-officedocument.drawingml.diagramData+xml" PartName="/ppt/diagrams/data9.xml"/>
  <Override ContentType="application/vnd.openxmlformats-officedocument.drawingml.diagramData+xml" PartName="/ppt/diagrams/data4.xml"/>
  <Override ContentType="application/vnd.openxmlformats-officedocument.drawingml.diagramData+xml" PartName="/ppt/diagrams/data7.xml"/>
  <Override ContentType="application/vnd.openxmlformats-officedocument.drawingml.diagramData+xml" PartName="/ppt/diagrams/data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7.xml"/>
  <Override ContentType="application/vnd.ms-office.drawingml.diagramDrawing+xml" PartName="/ppt/diagrams/drawing8.xml"/>
  <Override ContentType="application/vnd.ms-office.drawingml.diagramDrawing+xml" PartName="/ppt/diagrams/drawing1.xml"/>
  <Override ContentType="application/vnd.ms-office.drawingml.diagramDrawing+xml" PartName="/ppt/diagrams/drawing6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9.xml"/>
  <Override ContentType="application/vnd.ms-office.drawingml.diagramDrawing+xml" PartName="/ppt/diagrams/drawin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9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10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7.xml"/>
  <Override ContentType="application/vnd.openxmlformats-officedocument.drawingml.diagramLayout+xml" PartName="/ppt/diagrams/layout6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0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6.xml"/>
  <Override ContentType="application/vnd.openxmlformats-officedocument.drawingml.diagramColors+xml" PartName="/ppt/diagrams/colors5.xml"/>
  <Override ContentType="application/vnd.openxmlformats-officedocument.drawingml.diagramColors+xml" PartName="/ppt/diagrams/colors7.xml"/>
  <Override ContentType="application/vnd.openxmlformats-officedocument.drawingml.diagramColors+xml" PartName="/ppt/diagrams/colors9.xml"/>
  <Override ContentType="application/vnd.openxmlformats-officedocument.drawingml.diagramColors+xml" PartName="/ppt/diagrams/colors8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4.xml"/>
  <Override ContentType="application/vnd.openxmlformats-officedocument.drawingml.diagramColors+xml" PartName="/ppt/diagrams/colors10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6858000" cx="12192000"/>
  <p:notesSz cx="6858000" cy="9144000"/>
  <p:defaultTextStyle>
    <a:defPPr lvl="0">
      <a:defRPr lang="ar-AE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299AD-24A0-5F44-B9E7-041C595CAE4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F5121891-1BB6-BC46-87BF-52C682A35F24}">
      <dgm:prSet phldrT="[نص]" phldr="0"/>
      <dgm:spPr/>
      <dgm:t>
        <a:bodyPr/>
        <a:lstStyle/>
        <a:p>
          <a:pPr rtl="1"/>
          <a:r>
            <a:rPr lang="en-US" dirty="0"/>
            <a:t>1. Lower UTI , involves the  :</a:t>
          </a:r>
          <a:endParaRPr lang="ar-SA" dirty="0"/>
        </a:p>
      </dgm:t>
    </dgm:pt>
    <dgm:pt modelId="{98D394B7-60C4-DB41-B661-003557334CD7}" type="parTrans" cxnId="{2C2194C2-0091-9E49-BA44-B02F1FFAF296}">
      <dgm:prSet/>
      <dgm:spPr/>
      <dgm:t>
        <a:bodyPr/>
        <a:lstStyle/>
        <a:p>
          <a:pPr rtl="1"/>
          <a:endParaRPr lang="ar-SA"/>
        </a:p>
      </dgm:t>
    </dgm:pt>
    <dgm:pt modelId="{3B2F1817-8C0A-EE45-AC33-6EFDF7E4B105}" type="sibTrans" cxnId="{2C2194C2-0091-9E49-BA44-B02F1FFAF296}">
      <dgm:prSet/>
      <dgm:spPr/>
      <dgm:t>
        <a:bodyPr/>
        <a:lstStyle/>
        <a:p>
          <a:pPr rtl="1"/>
          <a:endParaRPr lang="ar-SA"/>
        </a:p>
      </dgm:t>
    </dgm:pt>
    <dgm:pt modelId="{EF5DD0E3-90AD-6347-8CBC-EE48EEC32F4A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• Urethra → Urethritis </a:t>
          </a:r>
          <a:endParaRPr lang="ar-SA" dirty="0"/>
        </a:p>
      </dgm:t>
    </dgm:pt>
    <dgm:pt modelId="{8A267EBE-9A4A-0A4E-B34F-3E1637B03528}" type="parTrans" cxnId="{F77F9E7E-5E3F-DC4F-9D4C-B8212BBE7129}">
      <dgm:prSet/>
      <dgm:spPr/>
      <dgm:t>
        <a:bodyPr/>
        <a:lstStyle/>
        <a:p>
          <a:pPr rtl="1"/>
          <a:endParaRPr lang="ar-SA"/>
        </a:p>
      </dgm:t>
    </dgm:pt>
    <dgm:pt modelId="{015ADEDF-6B93-9949-BB10-B2C2690BC0A6}" type="sibTrans" cxnId="{F77F9E7E-5E3F-DC4F-9D4C-B8212BBE7129}">
      <dgm:prSet/>
      <dgm:spPr/>
      <dgm:t>
        <a:bodyPr/>
        <a:lstStyle/>
        <a:p>
          <a:pPr rtl="1"/>
          <a:endParaRPr lang="ar-SA"/>
        </a:p>
      </dgm:t>
    </dgm:pt>
    <dgm:pt modelId="{67E7DABE-27A0-E94A-B07A-EE5394480548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• Bladder → Cystitis</a:t>
          </a:r>
          <a:endParaRPr lang="ar-SA" dirty="0"/>
        </a:p>
      </dgm:t>
    </dgm:pt>
    <dgm:pt modelId="{061149C5-F0A2-4243-859D-EFD5890EC939}" type="parTrans" cxnId="{F039DBC9-B51F-164C-9852-2B95BCD588B9}">
      <dgm:prSet/>
      <dgm:spPr/>
      <dgm:t>
        <a:bodyPr/>
        <a:lstStyle/>
        <a:p>
          <a:pPr rtl="1"/>
          <a:endParaRPr lang="ar-SA"/>
        </a:p>
      </dgm:t>
    </dgm:pt>
    <dgm:pt modelId="{9DCD8C5C-153B-F942-8F86-920534254871}" type="sibTrans" cxnId="{F039DBC9-B51F-164C-9852-2B95BCD588B9}">
      <dgm:prSet/>
      <dgm:spPr/>
      <dgm:t>
        <a:bodyPr/>
        <a:lstStyle/>
        <a:p>
          <a:pPr rtl="1"/>
          <a:endParaRPr lang="ar-SA"/>
        </a:p>
      </dgm:t>
    </dgm:pt>
    <dgm:pt modelId="{B7B43104-63BC-9C44-8589-03C660EA8E15}">
      <dgm:prSet phldrT="[نص]" phldr="0"/>
      <dgm:spPr/>
      <dgm:t>
        <a:bodyPr/>
        <a:lstStyle/>
        <a:p>
          <a:pPr rtl="1"/>
          <a:r>
            <a:rPr lang="en-US" dirty="0"/>
            <a:t>2. Upper UTI , involves the :</a:t>
          </a:r>
          <a:endParaRPr lang="ar-SA" dirty="0"/>
        </a:p>
      </dgm:t>
    </dgm:pt>
    <dgm:pt modelId="{EB74DF87-5B71-8C4D-9956-519140E71BF8}" type="parTrans" cxnId="{D9EBB7C2-CF30-5A4B-A2B6-2DE205CAE751}">
      <dgm:prSet/>
      <dgm:spPr/>
      <dgm:t>
        <a:bodyPr/>
        <a:lstStyle/>
        <a:p>
          <a:pPr rtl="1"/>
          <a:endParaRPr lang="ar-SA"/>
        </a:p>
      </dgm:t>
    </dgm:pt>
    <dgm:pt modelId="{79D3EA3D-F56B-EB4B-A0A1-F8E54E67071C}" type="sibTrans" cxnId="{D9EBB7C2-CF30-5A4B-A2B6-2DE205CAE751}">
      <dgm:prSet/>
      <dgm:spPr/>
      <dgm:t>
        <a:bodyPr/>
        <a:lstStyle/>
        <a:p>
          <a:pPr rtl="1"/>
          <a:endParaRPr lang="ar-SA"/>
        </a:p>
      </dgm:t>
    </dgm:pt>
    <dgm:pt modelId="{35C64959-B457-E346-9F31-53F5524001BE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• Kidney </a:t>
          </a:r>
          <a:r>
            <a:rPr lang="en-US"/>
            <a:t>→ Pyelonephritis </a:t>
          </a:r>
        </a:p>
        <a:p>
          <a:pPr algn="l" rtl="1">
            <a:buNone/>
          </a:pPr>
          <a:r>
            <a:rPr lang="en-US"/>
            <a:t>( affects renal pelvis </a:t>
          </a:r>
          <a:r>
            <a:rPr lang="en-US">
              <a:effectLst/>
            </a:rPr>
            <a:t>, glomeruli , tubules , </a:t>
          </a:r>
          <a:r>
            <a:rPr lang="en-US" dirty="0" err="1">
              <a:effectLst/>
            </a:rPr>
            <a:t>interstitium</a:t>
          </a:r>
          <a:r>
            <a:rPr lang="en-US" dirty="0">
              <a:effectLst/>
            </a:rPr>
            <a:t> )</a:t>
          </a:r>
          <a:endParaRPr lang="ar-SA" dirty="0"/>
        </a:p>
      </dgm:t>
    </dgm:pt>
    <dgm:pt modelId="{7FE6F254-AE09-B349-9924-0A01342053FE}" type="parTrans" cxnId="{8547FF0D-63B3-8746-B084-C1EFD2CC62FA}">
      <dgm:prSet/>
      <dgm:spPr/>
      <dgm:t>
        <a:bodyPr/>
        <a:lstStyle/>
        <a:p>
          <a:pPr rtl="1"/>
          <a:endParaRPr lang="ar-SA"/>
        </a:p>
      </dgm:t>
    </dgm:pt>
    <dgm:pt modelId="{5CB156C9-2CD2-2743-A887-A6A3D303D8E2}" type="sibTrans" cxnId="{8547FF0D-63B3-8746-B084-C1EFD2CC62FA}">
      <dgm:prSet/>
      <dgm:spPr/>
      <dgm:t>
        <a:bodyPr/>
        <a:lstStyle/>
        <a:p>
          <a:pPr rtl="1"/>
          <a:endParaRPr lang="ar-SA"/>
        </a:p>
      </dgm:t>
    </dgm:pt>
    <dgm:pt modelId="{60AFDD38-D760-ED48-9C1C-C3CBF386CCD7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• Ureter → </a:t>
          </a:r>
          <a:r>
            <a:rPr lang="en-US" dirty="0" err="1"/>
            <a:t>Ureteritis</a:t>
          </a:r>
          <a:r>
            <a:rPr lang="en-US" dirty="0"/>
            <a:t> </a:t>
          </a:r>
          <a:endParaRPr lang="ar-SA" dirty="0"/>
        </a:p>
      </dgm:t>
    </dgm:pt>
    <dgm:pt modelId="{FC3E95A4-AC7E-5A45-A18C-068429B24F05}" type="parTrans" cxnId="{78E7E3EE-A37E-2E42-A08A-25497A48466C}">
      <dgm:prSet/>
      <dgm:spPr/>
      <dgm:t>
        <a:bodyPr/>
        <a:lstStyle/>
        <a:p>
          <a:pPr rtl="1"/>
          <a:endParaRPr lang="ar-SA"/>
        </a:p>
      </dgm:t>
    </dgm:pt>
    <dgm:pt modelId="{E548F53F-79B7-9545-B3BA-8C2061876216}" type="sibTrans" cxnId="{78E7E3EE-A37E-2E42-A08A-25497A48466C}">
      <dgm:prSet/>
      <dgm:spPr/>
      <dgm:t>
        <a:bodyPr/>
        <a:lstStyle/>
        <a:p>
          <a:pPr rtl="1"/>
          <a:endParaRPr lang="ar-SA"/>
        </a:p>
      </dgm:t>
    </dgm:pt>
    <dgm:pt modelId="{63020F80-6ADB-9D49-BDD3-B164569F1F78}" type="pres">
      <dgm:prSet presAssocID="{AE2299AD-24A0-5F44-B9E7-041C595CAE47}" presName="linear" presStyleCnt="0">
        <dgm:presLayoutVars>
          <dgm:dir/>
          <dgm:animLvl val="lvl"/>
          <dgm:resizeHandles val="exact"/>
        </dgm:presLayoutVars>
      </dgm:prSet>
      <dgm:spPr/>
    </dgm:pt>
    <dgm:pt modelId="{7D081F83-B281-1A49-BF67-E7D0EB230284}" type="pres">
      <dgm:prSet presAssocID="{F5121891-1BB6-BC46-87BF-52C682A35F24}" presName="parentLin" presStyleCnt="0"/>
      <dgm:spPr/>
    </dgm:pt>
    <dgm:pt modelId="{4224CE92-B8E0-D247-A41F-3B995C52080A}" type="pres">
      <dgm:prSet presAssocID="{F5121891-1BB6-BC46-87BF-52C682A35F24}" presName="parentLeftMargin" presStyleLbl="node1" presStyleIdx="0" presStyleCnt="2"/>
      <dgm:spPr/>
    </dgm:pt>
    <dgm:pt modelId="{CC176511-D9F1-5344-B466-D01D2F54DB7E}" type="pres">
      <dgm:prSet presAssocID="{F5121891-1BB6-BC46-87BF-52C682A35F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FE357C-57BF-A843-9FF4-6A5BB815919B}" type="pres">
      <dgm:prSet presAssocID="{F5121891-1BB6-BC46-87BF-52C682A35F24}" presName="negativeSpace" presStyleCnt="0"/>
      <dgm:spPr/>
    </dgm:pt>
    <dgm:pt modelId="{536182C0-CA08-D84E-A347-BE1F41380BA8}" type="pres">
      <dgm:prSet presAssocID="{F5121891-1BB6-BC46-87BF-52C682A35F24}" presName="childText" presStyleLbl="conFgAcc1" presStyleIdx="0" presStyleCnt="2">
        <dgm:presLayoutVars>
          <dgm:bulletEnabled val="1"/>
        </dgm:presLayoutVars>
      </dgm:prSet>
      <dgm:spPr/>
    </dgm:pt>
    <dgm:pt modelId="{1CF6703E-6C7F-F54A-9166-F1D65223E245}" type="pres">
      <dgm:prSet presAssocID="{3B2F1817-8C0A-EE45-AC33-6EFDF7E4B105}" presName="spaceBetweenRectangles" presStyleCnt="0"/>
      <dgm:spPr/>
    </dgm:pt>
    <dgm:pt modelId="{2D854D85-9953-344A-86A1-BA0E68286F40}" type="pres">
      <dgm:prSet presAssocID="{B7B43104-63BC-9C44-8589-03C660EA8E15}" presName="parentLin" presStyleCnt="0"/>
      <dgm:spPr/>
    </dgm:pt>
    <dgm:pt modelId="{1D445D12-F96A-294B-8008-B42A3AD54FE9}" type="pres">
      <dgm:prSet presAssocID="{B7B43104-63BC-9C44-8589-03C660EA8E15}" presName="parentLeftMargin" presStyleLbl="node1" presStyleIdx="0" presStyleCnt="2"/>
      <dgm:spPr/>
    </dgm:pt>
    <dgm:pt modelId="{FF0C8129-37B6-7D4B-A47A-B867FDEFF9EB}" type="pres">
      <dgm:prSet presAssocID="{B7B43104-63BC-9C44-8589-03C660EA8E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11B1CC-AC03-1C44-8EDA-A5DC378E4DBC}" type="pres">
      <dgm:prSet presAssocID="{B7B43104-63BC-9C44-8589-03C660EA8E15}" presName="negativeSpace" presStyleCnt="0"/>
      <dgm:spPr/>
    </dgm:pt>
    <dgm:pt modelId="{9870E154-06E2-EB42-88D3-01A232BA0D8B}" type="pres">
      <dgm:prSet presAssocID="{B7B43104-63BC-9C44-8589-03C660EA8E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47FF0D-63B3-8746-B084-C1EFD2CC62FA}" srcId="{B7B43104-63BC-9C44-8589-03C660EA8E15}" destId="{35C64959-B457-E346-9F31-53F5524001BE}" srcOrd="0" destOrd="0" parTransId="{7FE6F254-AE09-B349-9924-0A01342053FE}" sibTransId="{5CB156C9-2CD2-2743-A887-A6A3D303D8E2}"/>
    <dgm:cxn modelId="{ABD93227-382E-0441-BA36-62EB4DDDC1AC}" type="presOf" srcId="{EF5DD0E3-90AD-6347-8CBC-EE48EEC32F4A}" destId="{536182C0-CA08-D84E-A347-BE1F41380BA8}" srcOrd="0" destOrd="0" presId="urn:microsoft.com/office/officeart/2005/8/layout/list1"/>
    <dgm:cxn modelId="{D44A1E32-322B-2848-99E7-61EE35BE4036}" type="presOf" srcId="{F5121891-1BB6-BC46-87BF-52C682A35F24}" destId="{CC176511-D9F1-5344-B466-D01D2F54DB7E}" srcOrd="1" destOrd="0" presId="urn:microsoft.com/office/officeart/2005/8/layout/list1"/>
    <dgm:cxn modelId="{32F4D26C-20E1-2243-A6F9-680230385393}" type="presOf" srcId="{B7B43104-63BC-9C44-8589-03C660EA8E15}" destId="{FF0C8129-37B6-7D4B-A47A-B867FDEFF9EB}" srcOrd="1" destOrd="0" presId="urn:microsoft.com/office/officeart/2005/8/layout/list1"/>
    <dgm:cxn modelId="{CF960151-FC40-354A-96EA-2345EB072320}" type="presOf" srcId="{B7B43104-63BC-9C44-8589-03C660EA8E15}" destId="{1D445D12-F96A-294B-8008-B42A3AD54FE9}" srcOrd="0" destOrd="0" presId="urn:microsoft.com/office/officeart/2005/8/layout/list1"/>
    <dgm:cxn modelId="{F77F9E7E-5E3F-DC4F-9D4C-B8212BBE7129}" srcId="{F5121891-1BB6-BC46-87BF-52C682A35F24}" destId="{EF5DD0E3-90AD-6347-8CBC-EE48EEC32F4A}" srcOrd="0" destOrd="0" parTransId="{8A267EBE-9A4A-0A4E-B34F-3E1637B03528}" sibTransId="{015ADEDF-6B93-9949-BB10-B2C2690BC0A6}"/>
    <dgm:cxn modelId="{BE430BA5-17A2-3040-A286-95B3E30CF8AF}" type="presOf" srcId="{F5121891-1BB6-BC46-87BF-52C682A35F24}" destId="{4224CE92-B8E0-D247-A41F-3B995C52080A}" srcOrd="0" destOrd="0" presId="urn:microsoft.com/office/officeart/2005/8/layout/list1"/>
    <dgm:cxn modelId="{FA42F5A6-223A-2846-94F0-3427C73EEF91}" type="presOf" srcId="{35C64959-B457-E346-9F31-53F5524001BE}" destId="{9870E154-06E2-EB42-88D3-01A232BA0D8B}" srcOrd="0" destOrd="0" presId="urn:microsoft.com/office/officeart/2005/8/layout/list1"/>
    <dgm:cxn modelId="{6B7485BD-FBA6-C746-9628-9ADD6D70FEAD}" type="presOf" srcId="{60AFDD38-D760-ED48-9C1C-C3CBF386CCD7}" destId="{9870E154-06E2-EB42-88D3-01A232BA0D8B}" srcOrd="0" destOrd="1" presId="urn:microsoft.com/office/officeart/2005/8/layout/list1"/>
    <dgm:cxn modelId="{2C2194C2-0091-9E49-BA44-B02F1FFAF296}" srcId="{AE2299AD-24A0-5F44-B9E7-041C595CAE47}" destId="{F5121891-1BB6-BC46-87BF-52C682A35F24}" srcOrd="0" destOrd="0" parTransId="{98D394B7-60C4-DB41-B661-003557334CD7}" sibTransId="{3B2F1817-8C0A-EE45-AC33-6EFDF7E4B105}"/>
    <dgm:cxn modelId="{D9EBB7C2-CF30-5A4B-A2B6-2DE205CAE751}" srcId="{AE2299AD-24A0-5F44-B9E7-041C595CAE47}" destId="{B7B43104-63BC-9C44-8589-03C660EA8E15}" srcOrd="1" destOrd="0" parTransId="{EB74DF87-5B71-8C4D-9956-519140E71BF8}" sibTransId="{79D3EA3D-F56B-EB4B-A0A1-F8E54E67071C}"/>
    <dgm:cxn modelId="{F039DBC9-B51F-164C-9852-2B95BCD588B9}" srcId="{F5121891-1BB6-BC46-87BF-52C682A35F24}" destId="{67E7DABE-27A0-E94A-B07A-EE5394480548}" srcOrd="1" destOrd="0" parTransId="{061149C5-F0A2-4243-859D-EFD5890EC939}" sibTransId="{9DCD8C5C-153B-F942-8F86-920534254871}"/>
    <dgm:cxn modelId="{EBA1CEDD-622A-1544-A659-44E5DE2C4773}" type="presOf" srcId="{AE2299AD-24A0-5F44-B9E7-041C595CAE47}" destId="{63020F80-6ADB-9D49-BDD3-B164569F1F78}" srcOrd="0" destOrd="0" presId="urn:microsoft.com/office/officeart/2005/8/layout/list1"/>
    <dgm:cxn modelId="{78E7E3EE-A37E-2E42-A08A-25497A48466C}" srcId="{B7B43104-63BC-9C44-8589-03C660EA8E15}" destId="{60AFDD38-D760-ED48-9C1C-C3CBF386CCD7}" srcOrd="1" destOrd="0" parTransId="{FC3E95A4-AC7E-5A45-A18C-068429B24F05}" sibTransId="{E548F53F-79B7-9545-B3BA-8C2061876216}"/>
    <dgm:cxn modelId="{689DFBF6-E5DF-CD45-95A6-B3917966EB4D}" type="presOf" srcId="{67E7DABE-27A0-E94A-B07A-EE5394480548}" destId="{536182C0-CA08-D84E-A347-BE1F41380BA8}" srcOrd="0" destOrd="1" presId="urn:microsoft.com/office/officeart/2005/8/layout/list1"/>
    <dgm:cxn modelId="{86D5C927-3B0D-BD4A-99A6-CBA126352E0E}" type="presParOf" srcId="{63020F80-6ADB-9D49-BDD3-B164569F1F78}" destId="{7D081F83-B281-1A49-BF67-E7D0EB230284}" srcOrd="0" destOrd="0" presId="urn:microsoft.com/office/officeart/2005/8/layout/list1"/>
    <dgm:cxn modelId="{24B4BCED-70CD-394B-9515-F8875077718E}" type="presParOf" srcId="{7D081F83-B281-1A49-BF67-E7D0EB230284}" destId="{4224CE92-B8E0-D247-A41F-3B995C52080A}" srcOrd="0" destOrd="0" presId="urn:microsoft.com/office/officeart/2005/8/layout/list1"/>
    <dgm:cxn modelId="{7D70D139-DC85-A346-A401-160183C132F7}" type="presParOf" srcId="{7D081F83-B281-1A49-BF67-E7D0EB230284}" destId="{CC176511-D9F1-5344-B466-D01D2F54DB7E}" srcOrd="1" destOrd="0" presId="urn:microsoft.com/office/officeart/2005/8/layout/list1"/>
    <dgm:cxn modelId="{EDF1013E-8774-6D43-BA2B-3E3B13D46E5D}" type="presParOf" srcId="{63020F80-6ADB-9D49-BDD3-B164569F1F78}" destId="{A2FE357C-57BF-A843-9FF4-6A5BB815919B}" srcOrd="1" destOrd="0" presId="urn:microsoft.com/office/officeart/2005/8/layout/list1"/>
    <dgm:cxn modelId="{1669881F-0C0A-FA4F-A346-43C1EC1D9DEE}" type="presParOf" srcId="{63020F80-6ADB-9D49-BDD3-B164569F1F78}" destId="{536182C0-CA08-D84E-A347-BE1F41380BA8}" srcOrd="2" destOrd="0" presId="urn:microsoft.com/office/officeart/2005/8/layout/list1"/>
    <dgm:cxn modelId="{98B555BB-33DB-E247-8489-87A48746C8FA}" type="presParOf" srcId="{63020F80-6ADB-9D49-BDD3-B164569F1F78}" destId="{1CF6703E-6C7F-F54A-9166-F1D65223E245}" srcOrd="3" destOrd="0" presId="urn:microsoft.com/office/officeart/2005/8/layout/list1"/>
    <dgm:cxn modelId="{1D2B94C3-72FF-2D4F-AA83-4E89A54FB07F}" type="presParOf" srcId="{63020F80-6ADB-9D49-BDD3-B164569F1F78}" destId="{2D854D85-9953-344A-86A1-BA0E68286F40}" srcOrd="4" destOrd="0" presId="urn:microsoft.com/office/officeart/2005/8/layout/list1"/>
    <dgm:cxn modelId="{F9C11CE1-AF1C-2F4E-813F-70F51ABBB869}" type="presParOf" srcId="{2D854D85-9953-344A-86A1-BA0E68286F40}" destId="{1D445D12-F96A-294B-8008-B42A3AD54FE9}" srcOrd="0" destOrd="0" presId="urn:microsoft.com/office/officeart/2005/8/layout/list1"/>
    <dgm:cxn modelId="{B1FFB616-B5CF-E540-9FAA-6B80FD81AC29}" type="presParOf" srcId="{2D854D85-9953-344A-86A1-BA0E68286F40}" destId="{FF0C8129-37B6-7D4B-A47A-B867FDEFF9EB}" srcOrd="1" destOrd="0" presId="urn:microsoft.com/office/officeart/2005/8/layout/list1"/>
    <dgm:cxn modelId="{1F5713BE-2106-0049-9A25-0D5FF172BB3B}" type="presParOf" srcId="{63020F80-6ADB-9D49-BDD3-B164569F1F78}" destId="{ED11B1CC-AC03-1C44-8EDA-A5DC378E4DBC}" srcOrd="5" destOrd="0" presId="urn:microsoft.com/office/officeart/2005/8/layout/list1"/>
    <dgm:cxn modelId="{CBAB3EAE-A0DF-BE4B-B944-EC0EEB57CEA8}" type="presParOf" srcId="{63020F80-6ADB-9D49-BDD3-B164569F1F78}" destId="{9870E154-06E2-EB42-88D3-01A232BA0D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C3D146-3C1F-41F8-B626-FD5C632892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3CF2EA-EBBB-4575-AD66-682211FB3952}">
      <dgm:prSet custT="1"/>
      <dgm:spPr/>
      <dgm:t>
        <a:bodyPr/>
        <a:lstStyle/>
        <a:p>
          <a:r>
            <a:rPr lang="en-GB" sz="3600" b="1" dirty="0"/>
            <a:t>&gt;2 UTI within 6 month </a:t>
          </a:r>
          <a:br>
            <a:rPr lang="en-GB" sz="3600" b="1" dirty="0"/>
          </a:br>
          <a:r>
            <a:rPr lang="en-GB" sz="3600" b="1" dirty="0"/>
            <a:t>or</a:t>
          </a:r>
          <a:endParaRPr lang="en-US" sz="3600" dirty="0"/>
        </a:p>
      </dgm:t>
    </dgm:pt>
    <dgm:pt modelId="{0EDB6450-70E9-4252-991F-5973B710DA67}" type="parTrans" cxnId="{CC3EC26D-076A-4EAD-B3FD-FB1CC9767550}">
      <dgm:prSet/>
      <dgm:spPr/>
      <dgm:t>
        <a:bodyPr/>
        <a:lstStyle/>
        <a:p>
          <a:endParaRPr lang="en-US"/>
        </a:p>
      </dgm:t>
    </dgm:pt>
    <dgm:pt modelId="{28800B66-DC2B-4E65-9D7F-2352CEC56E12}" type="sibTrans" cxnId="{CC3EC26D-076A-4EAD-B3FD-FB1CC9767550}">
      <dgm:prSet/>
      <dgm:spPr/>
      <dgm:t>
        <a:bodyPr/>
        <a:lstStyle/>
        <a:p>
          <a:endParaRPr lang="en-US"/>
        </a:p>
      </dgm:t>
    </dgm:pt>
    <dgm:pt modelId="{712A5278-2635-494C-98F4-EF0D90916B03}">
      <dgm:prSet custT="1"/>
      <dgm:spPr/>
      <dgm:t>
        <a:bodyPr/>
        <a:lstStyle/>
        <a:p>
          <a:r>
            <a:rPr lang="en-GB" sz="3600" b="1" dirty="0"/>
            <a:t>&gt;3 UTI  within 1 year</a:t>
          </a:r>
          <a:endParaRPr lang="en-US" sz="3600" dirty="0"/>
        </a:p>
      </dgm:t>
    </dgm:pt>
    <dgm:pt modelId="{27D8D303-410D-448A-9EAE-E4135D33BB73}" type="parTrans" cxnId="{3D2A92DF-9D25-4008-B2F0-1C6CF97510C0}">
      <dgm:prSet/>
      <dgm:spPr/>
      <dgm:t>
        <a:bodyPr/>
        <a:lstStyle/>
        <a:p>
          <a:endParaRPr lang="en-US"/>
        </a:p>
      </dgm:t>
    </dgm:pt>
    <dgm:pt modelId="{AC0A45A4-4F0C-45F4-82D1-9D2A0BFF2489}" type="sibTrans" cxnId="{3D2A92DF-9D25-4008-B2F0-1C6CF97510C0}">
      <dgm:prSet/>
      <dgm:spPr/>
      <dgm:t>
        <a:bodyPr/>
        <a:lstStyle/>
        <a:p>
          <a:endParaRPr lang="en-US"/>
        </a:p>
      </dgm:t>
    </dgm:pt>
    <dgm:pt modelId="{5D2244B8-D6A8-4237-9DCB-9B8179A569E9}">
      <dgm:prSet custT="1"/>
      <dgm:spPr/>
      <dgm:t>
        <a:bodyPr/>
        <a:lstStyle/>
        <a:p>
          <a:r>
            <a:rPr lang="en-GB" sz="2800" b="1" dirty="0"/>
            <a:t>***</a:t>
          </a:r>
          <a:r>
            <a:rPr lang="en-GB" sz="3200" b="1" dirty="0" err="1"/>
            <a:t>chemprophylaxis</a:t>
          </a:r>
          <a:r>
            <a:rPr lang="en-GB" sz="3200" b="1" dirty="0"/>
            <a:t> should be considered in all women with recurrent UTI </a:t>
          </a:r>
          <a:r>
            <a:rPr lang="en-US" sz="3200" b="1" dirty="0" err="1"/>
            <a:t>Trimethoprim</a:t>
          </a:r>
          <a:r>
            <a:rPr lang="en-US" sz="3200" dirty="0"/>
            <a:t> or </a:t>
          </a:r>
          <a:r>
            <a:rPr lang="en-US" sz="3200" b="1" dirty="0" err="1"/>
            <a:t>nitrofurantion</a:t>
          </a:r>
          <a:r>
            <a:rPr lang="en-US" sz="3200" dirty="0"/>
            <a:t> is recommended for </a:t>
          </a:r>
          <a:r>
            <a:rPr lang="en-US" sz="3200" u="sng" dirty="0"/>
            <a:t>prophylaxis</a:t>
          </a:r>
          <a:r>
            <a:rPr lang="en-US" sz="3200" dirty="0"/>
            <a:t>. </a:t>
          </a:r>
          <a:endParaRPr lang="en-US" sz="2800" dirty="0"/>
        </a:p>
      </dgm:t>
    </dgm:pt>
    <dgm:pt modelId="{7AA81A99-4BB9-4D72-8138-D3F931FE1B77}" type="parTrans" cxnId="{9BFDAB14-AB77-4836-89BE-C09F7A520785}">
      <dgm:prSet/>
      <dgm:spPr/>
      <dgm:t>
        <a:bodyPr/>
        <a:lstStyle/>
        <a:p>
          <a:endParaRPr lang="en-US"/>
        </a:p>
      </dgm:t>
    </dgm:pt>
    <dgm:pt modelId="{E95603F9-742D-47A1-91EF-7D513C83C400}" type="sibTrans" cxnId="{9BFDAB14-AB77-4836-89BE-C09F7A520785}">
      <dgm:prSet/>
      <dgm:spPr/>
      <dgm:t>
        <a:bodyPr/>
        <a:lstStyle/>
        <a:p>
          <a:endParaRPr lang="en-US"/>
        </a:p>
      </dgm:t>
    </dgm:pt>
    <dgm:pt modelId="{92AA06B9-F9A3-4106-B527-A5C014A75DAE}" type="pres">
      <dgm:prSet presAssocID="{5EC3D146-3C1F-41F8-B626-FD5C63289263}" presName="linear" presStyleCnt="0">
        <dgm:presLayoutVars>
          <dgm:animLvl val="lvl"/>
          <dgm:resizeHandles val="exact"/>
        </dgm:presLayoutVars>
      </dgm:prSet>
      <dgm:spPr/>
    </dgm:pt>
    <dgm:pt modelId="{049C73A5-0BA0-438F-A6B7-AC450D6B4EE3}" type="pres">
      <dgm:prSet presAssocID="{B83CF2EA-EBBB-4575-AD66-682211FB39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44A165-D761-48FA-9073-4A0E21E2A5DD}" type="pres">
      <dgm:prSet presAssocID="{28800B66-DC2B-4E65-9D7F-2352CEC56E12}" presName="spacer" presStyleCnt="0"/>
      <dgm:spPr/>
    </dgm:pt>
    <dgm:pt modelId="{4CBDBD76-0499-4E7F-A6D5-F7F63670B8F2}" type="pres">
      <dgm:prSet presAssocID="{712A5278-2635-494C-98F4-EF0D90916B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2465EA-C795-4950-8591-AC5AE715DDD3}" type="pres">
      <dgm:prSet presAssocID="{AC0A45A4-4F0C-45F4-82D1-9D2A0BFF2489}" presName="spacer" presStyleCnt="0"/>
      <dgm:spPr/>
    </dgm:pt>
    <dgm:pt modelId="{973AF8CC-69C5-4CDF-B72C-73C894FED23F}" type="pres">
      <dgm:prSet presAssocID="{5D2244B8-D6A8-4237-9DCB-9B8179A569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60C409-6B25-4CEA-A06D-4003D5B903B6}" type="presOf" srcId="{5EC3D146-3C1F-41F8-B626-FD5C63289263}" destId="{92AA06B9-F9A3-4106-B527-A5C014A75DAE}" srcOrd="0" destOrd="0" presId="urn:microsoft.com/office/officeart/2005/8/layout/vList2"/>
    <dgm:cxn modelId="{9BFDAB14-AB77-4836-89BE-C09F7A520785}" srcId="{5EC3D146-3C1F-41F8-B626-FD5C63289263}" destId="{5D2244B8-D6A8-4237-9DCB-9B8179A569E9}" srcOrd="2" destOrd="0" parTransId="{7AA81A99-4BB9-4D72-8138-D3F931FE1B77}" sibTransId="{E95603F9-742D-47A1-91EF-7D513C83C400}"/>
    <dgm:cxn modelId="{50A3D06B-7378-4343-8BA1-46BFFB2BE8C2}" type="presOf" srcId="{5D2244B8-D6A8-4237-9DCB-9B8179A569E9}" destId="{973AF8CC-69C5-4CDF-B72C-73C894FED23F}" srcOrd="0" destOrd="0" presId="urn:microsoft.com/office/officeart/2005/8/layout/vList2"/>
    <dgm:cxn modelId="{A6D5934D-40EC-4D3E-AEE4-EF2C900E8C18}" type="presOf" srcId="{B83CF2EA-EBBB-4575-AD66-682211FB3952}" destId="{049C73A5-0BA0-438F-A6B7-AC450D6B4EE3}" srcOrd="0" destOrd="0" presId="urn:microsoft.com/office/officeart/2005/8/layout/vList2"/>
    <dgm:cxn modelId="{CC3EC26D-076A-4EAD-B3FD-FB1CC9767550}" srcId="{5EC3D146-3C1F-41F8-B626-FD5C63289263}" destId="{B83CF2EA-EBBB-4575-AD66-682211FB3952}" srcOrd="0" destOrd="0" parTransId="{0EDB6450-70E9-4252-991F-5973B710DA67}" sibTransId="{28800B66-DC2B-4E65-9D7F-2352CEC56E12}"/>
    <dgm:cxn modelId="{E91638D2-C29D-4C87-8CCC-5C13A00CFC60}" type="presOf" srcId="{712A5278-2635-494C-98F4-EF0D90916B03}" destId="{4CBDBD76-0499-4E7F-A6D5-F7F63670B8F2}" srcOrd="0" destOrd="0" presId="urn:microsoft.com/office/officeart/2005/8/layout/vList2"/>
    <dgm:cxn modelId="{3D2A92DF-9D25-4008-B2F0-1C6CF97510C0}" srcId="{5EC3D146-3C1F-41F8-B626-FD5C63289263}" destId="{712A5278-2635-494C-98F4-EF0D90916B03}" srcOrd="1" destOrd="0" parTransId="{27D8D303-410D-448A-9EAE-E4135D33BB73}" sibTransId="{AC0A45A4-4F0C-45F4-82D1-9D2A0BFF2489}"/>
    <dgm:cxn modelId="{F7CE4FBB-B42A-4816-ADFA-A2E034D0BE88}" type="presParOf" srcId="{92AA06B9-F9A3-4106-B527-A5C014A75DAE}" destId="{049C73A5-0BA0-438F-A6B7-AC450D6B4EE3}" srcOrd="0" destOrd="0" presId="urn:microsoft.com/office/officeart/2005/8/layout/vList2"/>
    <dgm:cxn modelId="{3CEC75FF-D9E7-408C-9957-08B9D590C981}" type="presParOf" srcId="{92AA06B9-F9A3-4106-B527-A5C014A75DAE}" destId="{CD44A165-D761-48FA-9073-4A0E21E2A5DD}" srcOrd="1" destOrd="0" presId="urn:microsoft.com/office/officeart/2005/8/layout/vList2"/>
    <dgm:cxn modelId="{191AFF71-C878-4765-B92E-C8D5FA7A2958}" type="presParOf" srcId="{92AA06B9-F9A3-4106-B527-A5C014A75DAE}" destId="{4CBDBD76-0499-4E7F-A6D5-F7F63670B8F2}" srcOrd="2" destOrd="0" presId="urn:microsoft.com/office/officeart/2005/8/layout/vList2"/>
    <dgm:cxn modelId="{644A1F2B-013B-4192-9B1C-2BB39730F25A}" type="presParOf" srcId="{92AA06B9-F9A3-4106-B527-A5C014A75DAE}" destId="{E52465EA-C795-4950-8591-AC5AE715DDD3}" srcOrd="3" destOrd="0" presId="urn:microsoft.com/office/officeart/2005/8/layout/vList2"/>
    <dgm:cxn modelId="{DF5848D0-EAC2-4BEC-9AFE-6DBDCDFE34C8}" type="presParOf" srcId="{92AA06B9-F9A3-4106-B527-A5C014A75DAE}" destId="{973AF8CC-69C5-4CDF-B72C-73C894FED2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49886-847D-FA44-8634-1E462C349A4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ar-SA"/>
        </a:p>
      </dgm:t>
    </dgm:pt>
    <dgm:pt modelId="{4F885AD9-77CF-914B-BBEF-55DDF37B22A7}">
      <dgm:prSet phldrT="[نص]" phldr="0" custT="1"/>
      <dgm:spPr/>
      <dgm:t>
        <a:bodyPr/>
        <a:lstStyle/>
        <a:p>
          <a:pPr rtl="1"/>
          <a:r>
            <a:rPr lang="en-US" sz="1400" b="1" dirty="0"/>
            <a:t>1. Ascending infection </a:t>
          </a:r>
        </a:p>
        <a:p>
          <a:pPr rtl="1"/>
          <a:r>
            <a:rPr lang="en-US" sz="1400" b="1" dirty="0"/>
            <a:t>(more common)</a:t>
          </a:r>
          <a:endParaRPr lang="ar-SA" sz="1400" b="1" dirty="0"/>
        </a:p>
      </dgm:t>
    </dgm:pt>
    <dgm:pt modelId="{BADB0370-9CE4-134F-B642-8C5FD6D52653}" type="parTrans" cxnId="{05B9419A-3651-5047-A752-71D7DD715782}">
      <dgm:prSet/>
      <dgm:spPr/>
      <dgm:t>
        <a:bodyPr/>
        <a:lstStyle/>
        <a:p>
          <a:pPr rtl="1"/>
          <a:endParaRPr lang="ar-SA"/>
        </a:p>
      </dgm:t>
    </dgm:pt>
    <dgm:pt modelId="{B574D64F-5813-9C44-A85E-B639E7DB0367}" type="sibTrans" cxnId="{05B9419A-3651-5047-A752-71D7DD715782}">
      <dgm:prSet/>
      <dgm:spPr/>
      <dgm:t>
        <a:bodyPr/>
        <a:lstStyle/>
        <a:p>
          <a:pPr rtl="1"/>
          <a:endParaRPr lang="ar-SA"/>
        </a:p>
      </dgm:t>
    </dgm:pt>
    <dgm:pt modelId="{636C45A5-043F-574A-9D62-D8A4473E304A}">
      <dgm:prSet phldrT="[نص]" phldr="0"/>
      <dgm:spPr/>
      <dgm:t>
        <a:bodyPr/>
        <a:lstStyle/>
        <a:p>
          <a:pPr rtl="1"/>
          <a:r>
            <a:rPr lang="en-US" dirty="0"/>
            <a:t>Bacteria moves from rectum , perineum and vagina</a:t>
          </a:r>
        </a:p>
        <a:p>
          <a:pPr rtl="1"/>
          <a:r>
            <a:rPr lang="en-US" dirty="0"/>
            <a:t> through the urethra → bladder → kidney</a:t>
          </a:r>
          <a:endParaRPr lang="ar-SA" dirty="0"/>
        </a:p>
      </dgm:t>
    </dgm:pt>
    <dgm:pt modelId="{1CF5D4A6-B719-CB4A-AFFF-CEA9C6806498}" type="parTrans" cxnId="{0177B14D-EDFD-A442-A385-05094A2AAF7B}">
      <dgm:prSet/>
      <dgm:spPr/>
      <dgm:t>
        <a:bodyPr/>
        <a:lstStyle/>
        <a:p>
          <a:pPr rtl="1"/>
          <a:endParaRPr lang="ar-SA"/>
        </a:p>
      </dgm:t>
    </dgm:pt>
    <dgm:pt modelId="{55408017-D19F-964E-9261-C0384E1B41C3}" type="sibTrans" cxnId="{0177B14D-EDFD-A442-A385-05094A2AAF7B}">
      <dgm:prSet/>
      <dgm:spPr/>
      <dgm:t>
        <a:bodyPr/>
        <a:lstStyle/>
        <a:p>
          <a:pPr rtl="1"/>
          <a:endParaRPr lang="ar-SA"/>
        </a:p>
      </dgm:t>
    </dgm:pt>
    <dgm:pt modelId="{7B4AEB3E-3202-1D43-9D72-6642FA4E77BF}">
      <dgm:prSet phldrT="[نص]" phldr="0"/>
      <dgm:spPr/>
      <dgm:t>
        <a:bodyPr/>
        <a:lstStyle/>
        <a:p>
          <a:pPr rtl="1"/>
          <a:r>
            <a:rPr lang="en-US" b="1" dirty="0"/>
            <a:t>2. Descending infection (rare) </a:t>
          </a:r>
          <a:endParaRPr lang="ar-SA" b="1" dirty="0"/>
        </a:p>
      </dgm:t>
    </dgm:pt>
    <dgm:pt modelId="{3C3E3BD0-698F-4B4B-B939-E5BAB42AFFFB}" type="parTrans" cxnId="{43B9DBB7-40E3-B54C-9CB8-A6A5284BCB82}">
      <dgm:prSet/>
      <dgm:spPr/>
      <dgm:t>
        <a:bodyPr/>
        <a:lstStyle/>
        <a:p>
          <a:pPr rtl="1"/>
          <a:endParaRPr lang="ar-SA"/>
        </a:p>
      </dgm:t>
    </dgm:pt>
    <dgm:pt modelId="{68F9911E-073C-9041-A070-689F886E2DDF}" type="sibTrans" cxnId="{43B9DBB7-40E3-B54C-9CB8-A6A5284BCB82}">
      <dgm:prSet/>
      <dgm:spPr/>
      <dgm:t>
        <a:bodyPr/>
        <a:lstStyle/>
        <a:p>
          <a:pPr rtl="1"/>
          <a:endParaRPr lang="ar-SA"/>
        </a:p>
      </dgm:t>
    </dgm:pt>
    <dgm:pt modelId="{748FF75A-8F1C-B94E-9FE6-77060625934E}">
      <dgm:prSet phldrT="[نص]" phldr="0"/>
      <dgm:spPr/>
      <dgm:t>
        <a:bodyPr/>
        <a:lstStyle/>
        <a:p>
          <a:pPr rtl="1"/>
          <a:r>
            <a:rPr lang="en-US" dirty="0"/>
            <a:t>Bacteria moves through the </a:t>
          </a:r>
          <a:r>
            <a:rPr lang="en-US" dirty="0">
              <a:solidFill>
                <a:srgbClr val="FF0000"/>
              </a:solidFill>
            </a:rPr>
            <a:t>blood</a:t>
          </a:r>
          <a:r>
            <a:rPr lang="en-US" dirty="0"/>
            <a:t> or </a:t>
          </a:r>
          <a:r>
            <a:rPr lang="en-US" dirty="0">
              <a:solidFill>
                <a:srgbClr val="FF0000"/>
              </a:solidFill>
            </a:rPr>
            <a:t>lymph </a:t>
          </a:r>
          <a:r>
            <a:rPr lang="en-US" dirty="0">
              <a:solidFill>
                <a:schemeClr val="tx1"/>
              </a:solidFill>
            </a:rPr>
            <a:t>to</a:t>
          </a:r>
          <a:r>
            <a:rPr lang="en-US" dirty="0">
              <a:solidFill>
                <a:srgbClr val="FF0000"/>
              </a:solidFill>
            </a:rPr>
            <a:t> </a:t>
          </a:r>
        </a:p>
        <a:p>
          <a:pPr rtl="1"/>
          <a:r>
            <a:rPr lang="en-US" dirty="0"/>
            <a:t> → kidney → bladder → urethra</a:t>
          </a:r>
          <a:endParaRPr lang="ar-SA" dirty="0"/>
        </a:p>
      </dgm:t>
    </dgm:pt>
    <dgm:pt modelId="{86341ADC-D999-684A-9420-20D9ADCD4496}" type="parTrans" cxnId="{E29FBECA-C275-984A-93A3-58A6B609E76A}">
      <dgm:prSet/>
      <dgm:spPr/>
      <dgm:t>
        <a:bodyPr/>
        <a:lstStyle/>
        <a:p>
          <a:pPr rtl="1"/>
          <a:endParaRPr lang="ar-SA"/>
        </a:p>
      </dgm:t>
    </dgm:pt>
    <dgm:pt modelId="{9FB70A52-82D3-2C46-9B5F-47B7C0B9B99A}" type="sibTrans" cxnId="{E29FBECA-C275-984A-93A3-58A6B609E76A}">
      <dgm:prSet/>
      <dgm:spPr/>
      <dgm:t>
        <a:bodyPr/>
        <a:lstStyle/>
        <a:p>
          <a:pPr rtl="1"/>
          <a:endParaRPr lang="ar-SA"/>
        </a:p>
      </dgm:t>
    </dgm:pt>
    <dgm:pt modelId="{A22F79E2-CBA6-6743-BAFB-EB1BEAC0C04A}" type="pres">
      <dgm:prSet presAssocID="{8DE49886-847D-FA44-8634-1E462C349A4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48EF51A-5A22-434F-9B23-B95DB6B076EB}" type="pres">
      <dgm:prSet presAssocID="{8DE49886-847D-FA44-8634-1E462C349A46}" presName="Background" presStyleLbl="node1" presStyleIdx="0" presStyleCnt="1"/>
      <dgm:spPr/>
    </dgm:pt>
    <dgm:pt modelId="{8AE61212-AD6C-A44D-B84E-A9603D32F1D0}" type="pres">
      <dgm:prSet presAssocID="{8DE49886-847D-FA44-8634-1E462C349A46}" presName="Divider" presStyleLbl="callout" presStyleIdx="0" presStyleCnt="1"/>
      <dgm:spPr/>
    </dgm:pt>
    <dgm:pt modelId="{CDD3DFE7-DA3E-5D4D-A698-9359EC0E6262}" type="pres">
      <dgm:prSet presAssocID="{8DE49886-847D-FA44-8634-1E462C349A4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46A304-98EE-A648-ABA4-37B13734B075}" type="pres">
      <dgm:prSet presAssocID="{8DE49886-847D-FA44-8634-1E462C349A4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C67160-D01C-634D-9668-6131F1B844D6}" type="pres">
      <dgm:prSet presAssocID="{8DE49886-847D-FA44-8634-1E462C349A46}" presName="ParentText1" presStyleLbl="revTx" presStyleIdx="0" presStyleCnt="0">
        <dgm:presLayoutVars>
          <dgm:chMax val="1"/>
          <dgm:chPref val="1"/>
        </dgm:presLayoutVars>
      </dgm:prSet>
      <dgm:spPr/>
    </dgm:pt>
    <dgm:pt modelId="{61E1C8F4-67C4-6F41-9B07-90BB36188AEA}" type="pres">
      <dgm:prSet presAssocID="{8DE49886-847D-FA44-8634-1E462C349A46}" presName="ParentShape1" presStyleLbl="alignImgPlace1" presStyleIdx="0" presStyleCnt="2">
        <dgm:presLayoutVars/>
      </dgm:prSet>
      <dgm:spPr/>
    </dgm:pt>
    <dgm:pt modelId="{81DEB303-5701-6E41-8057-32EFE5325387}" type="pres">
      <dgm:prSet presAssocID="{8DE49886-847D-FA44-8634-1E462C349A46}" presName="ParentText2" presStyleLbl="revTx" presStyleIdx="0" presStyleCnt="0">
        <dgm:presLayoutVars>
          <dgm:chMax val="1"/>
          <dgm:chPref val="1"/>
        </dgm:presLayoutVars>
      </dgm:prSet>
      <dgm:spPr/>
    </dgm:pt>
    <dgm:pt modelId="{F3D45107-F949-354D-9021-0FABC8C72988}" type="pres">
      <dgm:prSet presAssocID="{8DE49886-847D-FA44-8634-1E462C349A46}" presName="ParentShape2" presStyleLbl="alignImgPlace1" presStyleIdx="1" presStyleCnt="2">
        <dgm:presLayoutVars/>
      </dgm:prSet>
      <dgm:spPr/>
    </dgm:pt>
  </dgm:ptLst>
  <dgm:cxnLst>
    <dgm:cxn modelId="{31D62161-EA15-2E4B-8BC7-8DC53FD1920B}" type="presOf" srcId="{7B4AEB3E-3202-1D43-9D72-6642FA4E77BF}" destId="{81DEB303-5701-6E41-8057-32EFE5325387}" srcOrd="0" destOrd="0" presId="urn:microsoft.com/office/officeart/2009/3/layout/OpposingIdeas"/>
    <dgm:cxn modelId="{0177B14D-EDFD-A442-A385-05094A2AAF7B}" srcId="{4F885AD9-77CF-914B-BBEF-55DDF37B22A7}" destId="{636C45A5-043F-574A-9D62-D8A4473E304A}" srcOrd="0" destOrd="0" parTransId="{1CF5D4A6-B719-CB4A-AFFF-CEA9C6806498}" sibTransId="{55408017-D19F-964E-9261-C0384E1B41C3}"/>
    <dgm:cxn modelId="{3AA9356E-A870-CB48-8653-525A30883320}" type="presOf" srcId="{4F885AD9-77CF-914B-BBEF-55DDF37B22A7}" destId="{61E1C8F4-67C4-6F41-9B07-90BB36188AEA}" srcOrd="1" destOrd="0" presId="urn:microsoft.com/office/officeart/2009/3/layout/OpposingIdeas"/>
    <dgm:cxn modelId="{2E334659-7E98-154B-BB92-D860A9C32B0E}" type="presOf" srcId="{4F885AD9-77CF-914B-BBEF-55DDF37B22A7}" destId="{97C67160-D01C-634D-9668-6131F1B844D6}" srcOrd="0" destOrd="0" presId="urn:microsoft.com/office/officeart/2009/3/layout/OpposingIdeas"/>
    <dgm:cxn modelId="{7F17BB89-C88F-0441-9ECC-D327F677BB4A}" type="presOf" srcId="{8DE49886-847D-FA44-8634-1E462C349A46}" destId="{A22F79E2-CBA6-6743-BAFB-EB1BEAC0C04A}" srcOrd="0" destOrd="0" presId="urn:microsoft.com/office/officeart/2009/3/layout/OpposingIdeas"/>
    <dgm:cxn modelId="{6F5D5598-656F-6C44-AFB9-5BCE93B22198}" type="presOf" srcId="{636C45A5-043F-574A-9D62-D8A4473E304A}" destId="{CDD3DFE7-DA3E-5D4D-A698-9359EC0E6262}" srcOrd="0" destOrd="0" presId="urn:microsoft.com/office/officeart/2009/3/layout/OpposingIdeas"/>
    <dgm:cxn modelId="{05B9419A-3651-5047-A752-71D7DD715782}" srcId="{8DE49886-847D-FA44-8634-1E462C349A46}" destId="{4F885AD9-77CF-914B-BBEF-55DDF37B22A7}" srcOrd="0" destOrd="0" parTransId="{BADB0370-9CE4-134F-B642-8C5FD6D52653}" sibTransId="{B574D64F-5813-9C44-A85E-B639E7DB0367}"/>
    <dgm:cxn modelId="{43B9DBB7-40E3-B54C-9CB8-A6A5284BCB82}" srcId="{8DE49886-847D-FA44-8634-1E462C349A46}" destId="{7B4AEB3E-3202-1D43-9D72-6642FA4E77BF}" srcOrd="1" destOrd="0" parTransId="{3C3E3BD0-698F-4B4B-B939-E5BAB42AFFFB}" sibTransId="{68F9911E-073C-9041-A070-689F886E2DDF}"/>
    <dgm:cxn modelId="{15E714C8-2A73-EC4E-AD8F-04E522E859D4}" type="presOf" srcId="{7B4AEB3E-3202-1D43-9D72-6642FA4E77BF}" destId="{F3D45107-F949-354D-9021-0FABC8C72988}" srcOrd="1" destOrd="0" presId="urn:microsoft.com/office/officeart/2009/3/layout/OpposingIdeas"/>
    <dgm:cxn modelId="{E29FBECA-C275-984A-93A3-58A6B609E76A}" srcId="{7B4AEB3E-3202-1D43-9D72-6642FA4E77BF}" destId="{748FF75A-8F1C-B94E-9FE6-77060625934E}" srcOrd="0" destOrd="0" parTransId="{86341ADC-D999-684A-9420-20D9ADCD4496}" sibTransId="{9FB70A52-82D3-2C46-9B5F-47B7C0B9B99A}"/>
    <dgm:cxn modelId="{DCF49FF1-DC96-9A49-81D9-50072135732F}" type="presOf" srcId="{748FF75A-8F1C-B94E-9FE6-77060625934E}" destId="{0946A304-98EE-A648-ABA4-37B13734B075}" srcOrd="0" destOrd="0" presId="urn:microsoft.com/office/officeart/2009/3/layout/OpposingIdeas"/>
    <dgm:cxn modelId="{8EB05FE7-B959-124F-B6D8-25EDE629F2A3}" type="presParOf" srcId="{A22F79E2-CBA6-6743-BAFB-EB1BEAC0C04A}" destId="{048EF51A-5A22-434F-9B23-B95DB6B076EB}" srcOrd="0" destOrd="0" presId="urn:microsoft.com/office/officeart/2009/3/layout/OpposingIdeas"/>
    <dgm:cxn modelId="{C31AE06A-9D91-EC47-ACCB-73AF1F038FB5}" type="presParOf" srcId="{A22F79E2-CBA6-6743-BAFB-EB1BEAC0C04A}" destId="{8AE61212-AD6C-A44D-B84E-A9603D32F1D0}" srcOrd="1" destOrd="0" presId="urn:microsoft.com/office/officeart/2009/3/layout/OpposingIdeas"/>
    <dgm:cxn modelId="{4407153A-808B-F34C-9573-3DE3BE5DCFCD}" type="presParOf" srcId="{A22F79E2-CBA6-6743-BAFB-EB1BEAC0C04A}" destId="{CDD3DFE7-DA3E-5D4D-A698-9359EC0E6262}" srcOrd="2" destOrd="0" presId="urn:microsoft.com/office/officeart/2009/3/layout/OpposingIdeas"/>
    <dgm:cxn modelId="{4B6D4114-95EF-494B-8D4D-D23D78DC884E}" type="presParOf" srcId="{A22F79E2-CBA6-6743-BAFB-EB1BEAC0C04A}" destId="{0946A304-98EE-A648-ABA4-37B13734B075}" srcOrd="3" destOrd="0" presId="urn:microsoft.com/office/officeart/2009/3/layout/OpposingIdeas"/>
    <dgm:cxn modelId="{F6597C53-8F87-DC43-BE42-C21F9C29AE4E}" type="presParOf" srcId="{A22F79E2-CBA6-6743-BAFB-EB1BEAC0C04A}" destId="{97C67160-D01C-634D-9668-6131F1B844D6}" srcOrd="4" destOrd="0" presId="urn:microsoft.com/office/officeart/2009/3/layout/OpposingIdeas"/>
    <dgm:cxn modelId="{F62FD56C-6691-EB4D-92F1-D00C6BCCC6F4}" type="presParOf" srcId="{A22F79E2-CBA6-6743-BAFB-EB1BEAC0C04A}" destId="{61E1C8F4-67C4-6F41-9B07-90BB36188AEA}" srcOrd="5" destOrd="0" presId="urn:microsoft.com/office/officeart/2009/3/layout/OpposingIdeas"/>
    <dgm:cxn modelId="{9DB5D590-C3E4-1C4F-B19A-96E38FB8D625}" type="presParOf" srcId="{A22F79E2-CBA6-6743-BAFB-EB1BEAC0C04A}" destId="{81DEB303-5701-6E41-8057-32EFE5325387}" srcOrd="6" destOrd="0" presId="urn:microsoft.com/office/officeart/2009/3/layout/OpposingIdeas"/>
    <dgm:cxn modelId="{A92BE6BB-C044-EF43-9B83-F196E47C07F6}" type="presParOf" srcId="{A22F79E2-CBA6-6743-BAFB-EB1BEAC0C04A}" destId="{F3D45107-F949-354D-9021-0FABC8C7298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E702-DE25-1A4A-9561-8C1C71B7E4B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F5919FF-D9B7-EE40-8371-3BF8F401A4FE}">
      <dgm:prSet phldrT="[نص]" phldr="1"/>
      <dgm:spPr/>
      <dgm:t>
        <a:bodyPr/>
        <a:lstStyle/>
        <a:p>
          <a:pPr rtl="1"/>
          <a:endParaRPr lang="ar-SA" dirty="0"/>
        </a:p>
      </dgm:t>
    </dgm:pt>
    <dgm:pt modelId="{55CE960D-E1CF-684D-984B-4F7612856180}" type="parTrans" cxnId="{20952907-FA4A-E747-91F8-9F12F3189390}">
      <dgm:prSet/>
      <dgm:spPr/>
      <dgm:t>
        <a:bodyPr/>
        <a:lstStyle/>
        <a:p>
          <a:pPr rtl="1"/>
          <a:endParaRPr lang="ar-SA"/>
        </a:p>
      </dgm:t>
    </dgm:pt>
    <dgm:pt modelId="{15208232-5AC3-5840-9031-CD197CB0FB40}" type="sibTrans" cxnId="{20952907-FA4A-E747-91F8-9F12F3189390}">
      <dgm:prSet/>
      <dgm:spPr/>
      <dgm:t>
        <a:bodyPr/>
        <a:lstStyle/>
        <a:p>
          <a:pPr rtl="1"/>
          <a:endParaRPr lang="ar-SA"/>
        </a:p>
      </dgm:t>
    </dgm:pt>
    <dgm:pt modelId="{6E28FD86-51D8-384D-B072-34F30D87DC9C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3. Inflammatory response ( </a:t>
          </a:r>
          <a:r>
            <a:rPr lang="en-US" dirty="0" err="1"/>
            <a:t>pyuria</a:t>
          </a:r>
          <a:r>
            <a:rPr lang="en-US" dirty="0"/>
            <a:t> : WBC in the urine ) and </a:t>
          </a:r>
          <a:r>
            <a:rPr lang="en-US" dirty="0" err="1"/>
            <a:t>neutrophile</a:t>
          </a:r>
          <a:r>
            <a:rPr lang="en-US" dirty="0"/>
            <a:t> infiltration in </a:t>
          </a:r>
          <a:r>
            <a:rPr lang="en-US" dirty="0" err="1"/>
            <a:t>bcterial</a:t>
          </a:r>
          <a:r>
            <a:rPr lang="en-US" dirty="0"/>
            <a:t> infection )
4. Evasion of immune system via virulent factor</a:t>
          </a:r>
          <a:endParaRPr lang="ar-SA" dirty="0"/>
        </a:p>
      </dgm:t>
    </dgm:pt>
    <dgm:pt modelId="{EAD4E60E-3969-294B-B586-959DCAF48E1C}" type="parTrans" cxnId="{4AD5F7D4-48DF-B246-B6AF-6CB811B3A9C1}">
      <dgm:prSet/>
      <dgm:spPr/>
      <dgm:t>
        <a:bodyPr/>
        <a:lstStyle/>
        <a:p>
          <a:pPr rtl="1"/>
          <a:endParaRPr lang="ar-SA"/>
        </a:p>
      </dgm:t>
    </dgm:pt>
    <dgm:pt modelId="{20F03B75-5186-A14E-BBCE-76E6BCBEC79C}" type="sibTrans" cxnId="{4AD5F7D4-48DF-B246-B6AF-6CB811B3A9C1}">
      <dgm:prSet/>
      <dgm:spPr/>
      <dgm:t>
        <a:bodyPr/>
        <a:lstStyle/>
        <a:p>
          <a:pPr rtl="1"/>
          <a:endParaRPr lang="ar-SA"/>
        </a:p>
      </dgm:t>
    </dgm:pt>
    <dgm:pt modelId="{4F996E27-4A01-CB45-9892-AE68CFF4DD7E}">
      <dgm:prSet phldrT="[نص]" phldr="1"/>
      <dgm:spPr/>
      <dgm:t>
        <a:bodyPr/>
        <a:lstStyle/>
        <a:p>
          <a:pPr rtl="1"/>
          <a:endParaRPr lang="ar-SA" dirty="0"/>
        </a:p>
      </dgm:t>
    </dgm:pt>
    <dgm:pt modelId="{EC84F49C-2A62-FB46-91CC-1FA252CFA558}" type="parTrans" cxnId="{CB03FBF8-45BC-1D49-ADB1-AB00E7FF666C}">
      <dgm:prSet/>
      <dgm:spPr/>
      <dgm:t>
        <a:bodyPr/>
        <a:lstStyle/>
        <a:p>
          <a:pPr rtl="1"/>
          <a:endParaRPr lang="ar-SA"/>
        </a:p>
      </dgm:t>
    </dgm:pt>
    <dgm:pt modelId="{18D994A7-C3B3-8448-A8F2-77AC253E350D}" type="sibTrans" cxnId="{CB03FBF8-45BC-1D49-ADB1-AB00E7FF666C}">
      <dgm:prSet/>
      <dgm:spPr/>
      <dgm:t>
        <a:bodyPr/>
        <a:lstStyle/>
        <a:p>
          <a:pPr rtl="1"/>
          <a:endParaRPr lang="ar-SA"/>
        </a:p>
      </dgm:t>
    </dgm:pt>
    <dgm:pt modelId="{A841FE93-CE3E-7C46-9172-645C8D4051FD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5. Pathogen ascends more and more till reaches the kidney and colonizes it 
6. If untreated it spreads into the circulation via renal veins and causes bacteremia ( septic shock )</a:t>
          </a:r>
          <a:endParaRPr lang="ar-SA" dirty="0"/>
        </a:p>
      </dgm:t>
    </dgm:pt>
    <dgm:pt modelId="{C80E7258-D461-C848-A85A-9D43A1DBB4AE}" type="parTrans" cxnId="{8B5FB0F3-FEF3-C441-9EA6-B33252AF6C12}">
      <dgm:prSet/>
      <dgm:spPr/>
      <dgm:t>
        <a:bodyPr/>
        <a:lstStyle/>
        <a:p>
          <a:pPr rtl="1"/>
          <a:endParaRPr lang="ar-SA"/>
        </a:p>
      </dgm:t>
    </dgm:pt>
    <dgm:pt modelId="{D73890FC-1430-C945-94A9-613F0CDADBB6}" type="sibTrans" cxnId="{8B5FB0F3-FEF3-C441-9EA6-B33252AF6C12}">
      <dgm:prSet/>
      <dgm:spPr/>
      <dgm:t>
        <a:bodyPr/>
        <a:lstStyle/>
        <a:p>
          <a:pPr rtl="1"/>
          <a:endParaRPr lang="ar-SA"/>
        </a:p>
      </dgm:t>
    </dgm:pt>
    <dgm:pt modelId="{C05726CE-CC4E-0F43-9807-574DCC5A2A9F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2. Colonization and multiplication </a:t>
          </a:r>
          <a:endParaRPr lang="ar-SA" dirty="0"/>
        </a:p>
      </dgm:t>
    </dgm:pt>
    <dgm:pt modelId="{62A4ACE0-E661-F844-8854-E8A8F4194DBF}" type="parTrans" cxnId="{A5F383E0-A928-B440-B860-FC0DF33E30CF}">
      <dgm:prSet/>
      <dgm:spPr/>
      <dgm:t>
        <a:bodyPr/>
        <a:lstStyle/>
        <a:p>
          <a:pPr rtl="1"/>
          <a:endParaRPr lang="ar-SA"/>
        </a:p>
      </dgm:t>
    </dgm:pt>
    <dgm:pt modelId="{7957C004-99B8-4E43-AE1E-CBCD349835C9}" type="sibTrans" cxnId="{A5F383E0-A928-B440-B860-FC0DF33E30CF}">
      <dgm:prSet/>
      <dgm:spPr/>
      <dgm:t>
        <a:bodyPr/>
        <a:lstStyle/>
        <a:p>
          <a:pPr rtl="1"/>
          <a:endParaRPr lang="ar-SA"/>
        </a:p>
      </dgm:t>
    </dgm:pt>
    <dgm:pt modelId="{F6020323-9A1B-A248-921E-0BD2183DC23C}">
      <dgm:prSet phldrT="[نص]" phldr="0"/>
      <dgm:spPr/>
      <dgm:t>
        <a:bodyPr/>
        <a:lstStyle/>
        <a:p>
          <a:pPr algn="l" rtl="1">
            <a:buNone/>
          </a:pPr>
          <a:r>
            <a:rPr lang="en-US" dirty="0"/>
            <a:t>1. Bacterial infection or contamination</a:t>
          </a:r>
          <a:endParaRPr lang="ar-SA" dirty="0"/>
        </a:p>
      </dgm:t>
    </dgm:pt>
    <dgm:pt modelId="{2C7AFCF2-229F-E64F-A582-4D1F8A91BA3E}" type="parTrans" cxnId="{9653E226-28B4-5347-B0EC-DEB2963F45BB}">
      <dgm:prSet/>
      <dgm:spPr/>
      <dgm:t>
        <a:bodyPr/>
        <a:lstStyle/>
        <a:p>
          <a:pPr rtl="1"/>
          <a:endParaRPr lang="ar-SA"/>
        </a:p>
      </dgm:t>
    </dgm:pt>
    <dgm:pt modelId="{263D5D25-6130-A143-ABCF-71B9CCA0608E}" type="sibTrans" cxnId="{9653E226-28B4-5347-B0EC-DEB2963F45BB}">
      <dgm:prSet/>
      <dgm:spPr/>
      <dgm:t>
        <a:bodyPr/>
        <a:lstStyle/>
        <a:p>
          <a:pPr rtl="1"/>
          <a:endParaRPr lang="ar-SA"/>
        </a:p>
      </dgm:t>
    </dgm:pt>
    <dgm:pt modelId="{A344860B-FDAD-E54C-B535-741E7CE7A08D}">
      <dgm:prSet phldrT="[نص]" phldr="1"/>
      <dgm:spPr/>
      <dgm:t>
        <a:bodyPr/>
        <a:lstStyle/>
        <a:p>
          <a:pPr rtl="1"/>
          <a:endParaRPr lang="ar-SA" dirty="0"/>
        </a:p>
      </dgm:t>
    </dgm:pt>
    <dgm:pt modelId="{9CEDDD58-05DD-5D40-A1DA-B449BBC0AF17}" type="sibTrans" cxnId="{85F8777F-9961-7048-955C-E31A4E205434}">
      <dgm:prSet/>
      <dgm:spPr/>
      <dgm:t>
        <a:bodyPr/>
        <a:lstStyle/>
        <a:p>
          <a:pPr rtl="1"/>
          <a:endParaRPr lang="ar-SA"/>
        </a:p>
      </dgm:t>
    </dgm:pt>
    <dgm:pt modelId="{F65C8FE5-7DE5-AF4E-A407-9319A6EC5D9B}" type="parTrans" cxnId="{85F8777F-9961-7048-955C-E31A4E205434}">
      <dgm:prSet/>
      <dgm:spPr/>
      <dgm:t>
        <a:bodyPr/>
        <a:lstStyle/>
        <a:p>
          <a:pPr rtl="1"/>
          <a:endParaRPr lang="ar-SA"/>
        </a:p>
      </dgm:t>
    </dgm:pt>
    <dgm:pt modelId="{BE6A236C-7683-C345-8689-76F38EED4C42}" type="pres">
      <dgm:prSet presAssocID="{2729E702-DE25-1A4A-9561-8C1C71B7E4BB}" presName="linearFlow" presStyleCnt="0">
        <dgm:presLayoutVars>
          <dgm:dir/>
          <dgm:animLvl val="lvl"/>
          <dgm:resizeHandles val="exact"/>
        </dgm:presLayoutVars>
      </dgm:prSet>
      <dgm:spPr/>
    </dgm:pt>
    <dgm:pt modelId="{87771BEF-33A0-3643-A809-77C5D4386D47}" type="pres">
      <dgm:prSet presAssocID="{A344860B-FDAD-E54C-B535-741E7CE7A08D}" presName="composite" presStyleCnt="0"/>
      <dgm:spPr/>
    </dgm:pt>
    <dgm:pt modelId="{523084D4-7F07-3948-814A-B00421440BA7}" type="pres">
      <dgm:prSet presAssocID="{A344860B-FDAD-E54C-B535-741E7CE7A0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9C1FC08-1437-0E4D-814A-3598C00155AC}" type="pres">
      <dgm:prSet presAssocID="{A344860B-FDAD-E54C-B535-741E7CE7A08D}" presName="descendantText" presStyleLbl="alignAcc1" presStyleIdx="0" presStyleCnt="3">
        <dgm:presLayoutVars>
          <dgm:bulletEnabled val="1"/>
        </dgm:presLayoutVars>
      </dgm:prSet>
      <dgm:spPr/>
    </dgm:pt>
    <dgm:pt modelId="{A2E62D58-CD09-ED41-BA00-809224A6D1A2}" type="pres">
      <dgm:prSet presAssocID="{9CEDDD58-05DD-5D40-A1DA-B449BBC0AF17}" presName="sp" presStyleCnt="0"/>
      <dgm:spPr/>
    </dgm:pt>
    <dgm:pt modelId="{9380F138-E068-584C-BC9B-53C8E592CD3A}" type="pres">
      <dgm:prSet presAssocID="{7F5919FF-D9B7-EE40-8371-3BF8F401A4FE}" presName="composite" presStyleCnt="0"/>
      <dgm:spPr/>
    </dgm:pt>
    <dgm:pt modelId="{B4A8D0E4-52F8-2947-991E-88016F1A9407}" type="pres">
      <dgm:prSet presAssocID="{7F5919FF-D9B7-EE40-8371-3BF8F401A4F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23A51BA-7B14-8249-8CC9-24AB6281A67A}" type="pres">
      <dgm:prSet presAssocID="{7F5919FF-D9B7-EE40-8371-3BF8F401A4FE}" presName="descendantText" presStyleLbl="alignAcc1" presStyleIdx="1" presStyleCnt="3">
        <dgm:presLayoutVars>
          <dgm:bulletEnabled val="1"/>
        </dgm:presLayoutVars>
      </dgm:prSet>
      <dgm:spPr/>
    </dgm:pt>
    <dgm:pt modelId="{479285E3-0459-C24B-9989-98A7A4D612D0}" type="pres">
      <dgm:prSet presAssocID="{15208232-5AC3-5840-9031-CD197CB0FB40}" presName="sp" presStyleCnt="0"/>
      <dgm:spPr/>
    </dgm:pt>
    <dgm:pt modelId="{1B0F2410-6937-A144-8079-33CA00BB3A8C}" type="pres">
      <dgm:prSet presAssocID="{4F996E27-4A01-CB45-9892-AE68CFF4DD7E}" presName="composite" presStyleCnt="0"/>
      <dgm:spPr/>
    </dgm:pt>
    <dgm:pt modelId="{912AB590-E820-034F-8271-0F76B73E3948}" type="pres">
      <dgm:prSet presAssocID="{4F996E27-4A01-CB45-9892-AE68CFF4DD7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F87261C-668E-4546-8CF3-3572AA090293}" type="pres">
      <dgm:prSet presAssocID="{4F996E27-4A01-CB45-9892-AE68CFF4DD7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952907-FA4A-E747-91F8-9F12F3189390}" srcId="{2729E702-DE25-1A4A-9561-8C1C71B7E4BB}" destId="{7F5919FF-D9B7-EE40-8371-3BF8F401A4FE}" srcOrd="1" destOrd="0" parTransId="{55CE960D-E1CF-684D-984B-4F7612856180}" sibTransId="{15208232-5AC3-5840-9031-CD197CB0FB40}"/>
    <dgm:cxn modelId="{18DDB113-8EEA-4547-B988-9D6738D18334}" type="presOf" srcId="{C05726CE-CC4E-0F43-9807-574DCC5A2A9F}" destId="{99C1FC08-1437-0E4D-814A-3598C00155AC}" srcOrd="0" destOrd="1" presId="urn:microsoft.com/office/officeart/2005/8/layout/chevron2"/>
    <dgm:cxn modelId="{45A28915-8BC9-304F-BBE6-D2F0B155C9DC}" type="presOf" srcId="{2729E702-DE25-1A4A-9561-8C1C71B7E4BB}" destId="{BE6A236C-7683-C345-8689-76F38EED4C42}" srcOrd="0" destOrd="0" presId="urn:microsoft.com/office/officeart/2005/8/layout/chevron2"/>
    <dgm:cxn modelId="{9653E226-28B4-5347-B0EC-DEB2963F45BB}" srcId="{A344860B-FDAD-E54C-B535-741E7CE7A08D}" destId="{F6020323-9A1B-A248-921E-0BD2183DC23C}" srcOrd="0" destOrd="0" parTransId="{2C7AFCF2-229F-E64F-A582-4D1F8A91BA3E}" sibTransId="{263D5D25-6130-A143-ABCF-71B9CCA0608E}"/>
    <dgm:cxn modelId="{4AA6355E-AAA3-084E-8F4B-DA1A9D908F6D}" type="presOf" srcId="{4F996E27-4A01-CB45-9892-AE68CFF4DD7E}" destId="{912AB590-E820-034F-8271-0F76B73E3948}" srcOrd="0" destOrd="0" presId="urn:microsoft.com/office/officeart/2005/8/layout/chevron2"/>
    <dgm:cxn modelId="{85F8777F-9961-7048-955C-E31A4E205434}" srcId="{2729E702-DE25-1A4A-9561-8C1C71B7E4BB}" destId="{A344860B-FDAD-E54C-B535-741E7CE7A08D}" srcOrd="0" destOrd="0" parTransId="{F65C8FE5-7DE5-AF4E-A407-9319A6EC5D9B}" sibTransId="{9CEDDD58-05DD-5D40-A1DA-B449BBC0AF17}"/>
    <dgm:cxn modelId="{0C516FB0-5525-FF49-945C-8DA90E64D45C}" type="presOf" srcId="{6E28FD86-51D8-384D-B072-34F30D87DC9C}" destId="{523A51BA-7B14-8249-8CC9-24AB6281A67A}" srcOrd="0" destOrd="0" presId="urn:microsoft.com/office/officeart/2005/8/layout/chevron2"/>
    <dgm:cxn modelId="{B2CC1EB6-0304-7948-8813-EEEF3EEFDF5F}" type="presOf" srcId="{7F5919FF-D9B7-EE40-8371-3BF8F401A4FE}" destId="{B4A8D0E4-52F8-2947-991E-88016F1A9407}" srcOrd="0" destOrd="0" presId="urn:microsoft.com/office/officeart/2005/8/layout/chevron2"/>
    <dgm:cxn modelId="{4AD5F7D4-48DF-B246-B6AF-6CB811B3A9C1}" srcId="{7F5919FF-D9B7-EE40-8371-3BF8F401A4FE}" destId="{6E28FD86-51D8-384D-B072-34F30D87DC9C}" srcOrd="0" destOrd="0" parTransId="{EAD4E60E-3969-294B-B586-959DCAF48E1C}" sibTransId="{20F03B75-5186-A14E-BBCE-76E6BCBEC79C}"/>
    <dgm:cxn modelId="{993F1BDD-F41C-FA49-9784-B02F7FE789C4}" type="presOf" srcId="{A841FE93-CE3E-7C46-9172-645C8D4051FD}" destId="{6F87261C-668E-4546-8CF3-3572AA090293}" srcOrd="0" destOrd="0" presId="urn:microsoft.com/office/officeart/2005/8/layout/chevron2"/>
    <dgm:cxn modelId="{A5F383E0-A928-B440-B860-FC0DF33E30CF}" srcId="{A344860B-FDAD-E54C-B535-741E7CE7A08D}" destId="{C05726CE-CC4E-0F43-9807-574DCC5A2A9F}" srcOrd="1" destOrd="0" parTransId="{62A4ACE0-E661-F844-8854-E8A8F4194DBF}" sibTransId="{7957C004-99B8-4E43-AE1E-CBCD349835C9}"/>
    <dgm:cxn modelId="{D2CD1DEA-781E-734B-8F64-70A597E8D27E}" type="presOf" srcId="{F6020323-9A1B-A248-921E-0BD2183DC23C}" destId="{99C1FC08-1437-0E4D-814A-3598C00155AC}" srcOrd="0" destOrd="0" presId="urn:microsoft.com/office/officeart/2005/8/layout/chevron2"/>
    <dgm:cxn modelId="{8B5FB0F3-FEF3-C441-9EA6-B33252AF6C12}" srcId="{4F996E27-4A01-CB45-9892-AE68CFF4DD7E}" destId="{A841FE93-CE3E-7C46-9172-645C8D4051FD}" srcOrd="0" destOrd="0" parTransId="{C80E7258-D461-C848-A85A-9D43A1DBB4AE}" sibTransId="{D73890FC-1430-C945-94A9-613F0CDADBB6}"/>
    <dgm:cxn modelId="{CB03FBF8-45BC-1D49-ADB1-AB00E7FF666C}" srcId="{2729E702-DE25-1A4A-9561-8C1C71B7E4BB}" destId="{4F996E27-4A01-CB45-9892-AE68CFF4DD7E}" srcOrd="2" destOrd="0" parTransId="{EC84F49C-2A62-FB46-91CC-1FA252CFA558}" sibTransId="{18D994A7-C3B3-8448-A8F2-77AC253E350D}"/>
    <dgm:cxn modelId="{58FC5BF9-9D22-6646-9DA8-2699CB5899F6}" type="presOf" srcId="{A344860B-FDAD-E54C-B535-741E7CE7A08D}" destId="{523084D4-7F07-3948-814A-B00421440BA7}" srcOrd="0" destOrd="0" presId="urn:microsoft.com/office/officeart/2005/8/layout/chevron2"/>
    <dgm:cxn modelId="{B7DFEE2F-4309-D643-890E-CE419659E04B}" type="presParOf" srcId="{BE6A236C-7683-C345-8689-76F38EED4C42}" destId="{87771BEF-33A0-3643-A809-77C5D4386D47}" srcOrd="0" destOrd="0" presId="urn:microsoft.com/office/officeart/2005/8/layout/chevron2"/>
    <dgm:cxn modelId="{0D1581A3-DE34-0643-9C29-52BDB4E1D60B}" type="presParOf" srcId="{87771BEF-33A0-3643-A809-77C5D4386D47}" destId="{523084D4-7F07-3948-814A-B00421440BA7}" srcOrd="0" destOrd="0" presId="urn:microsoft.com/office/officeart/2005/8/layout/chevron2"/>
    <dgm:cxn modelId="{ABEE65D1-3984-E140-A407-A9F9EEC497A6}" type="presParOf" srcId="{87771BEF-33A0-3643-A809-77C5D4386D47}" destId="{99C1FC08-1437-0E4D-814A-3598C00155AC}" srcOrd="1" destOrd="0" presId="urn:microsoft.com/office/officeart/2005/8/layout/chevron2"/>
    <dgm:cxn modelId="{7DA1D213-B2AC-7E40-B6FD-95C94C5749FC}" type="presParOf" srcId="{BE6A236C-7683-C345-8689-76F38EED4C42}" destId="{A2E62D58-CD09-ED41-BA00-809224A6D1A2}" srcOrd="1" destOrd="0" presId="urn:microsoft.com/office/officeart/2005/8/layout/chevron2"/>
    <dgm:cxn modelId="{C2C7E72D-8BF0-EE40-8BC5-2A6D4FAB9B84}" type="presParOf" srcId="{BE6A236C-7683-C345-8689-76F38EED4C42}" destId="{9380F138-E068-584C-BC9B-53C8E592CD3A}" srcOrd="2" destOrd="0" presId="urn:microsoft.com/office/officeart/2005/8/layout/chevron2"/>
    <dgm:cxn modelId="{180A6500-BE92-DB47-916B-B5D7AB3A8D84}" type="presParOf" srcId="{9380F138-E068-584C-BC9B-53C8E592CD3A}" destId="{B4A8D0E4-52F8-2947-991E-88016F1A9407}" srcOrd="0" destOrd="0" presId="urn:microsoft.com/office/officeart/2005/8/layout/chevron2"/>
    <dgm:cxn modelId="{3824E2B5-59B4-3E44-9243-8A0966C072BF}" type="presParOf" srcId="{9380F138-E068-584C-BC9B-53C8E592CD3A}" destId="{523A51BA-7B14-8249-8CC9-24AB6281A67A}" srcOrd="1" destOrd="0" presId="urn:microsoft.com/office/officeart/2005/8/layout/chevron2"/>
    <dgm:cxn modelId="{0338ECB3-3839-D547-A820-E91E5961F169}" type="presParOf" srcId="{BE6A236C-7683-C345-8689-76F38EED4C42}" destId="{479285E3-0459-C24B-9989-98A7A4D612D0}" srcOrd="3" destOrd="0" presId="urn:microsoft.com/office/officeart/2005/8/layout/chevron2"/>
    <dgm:cxn modelId="{EB92EEEC-CD8C-AD4C-9225-48985E41AB8D}" type="presParOf" srcId="{BE6A236C-7683-C345-8689-76F38EED4C42}" destId="{1B0F2410-6937-A144-8079-33CA00BB3A8C}" srcOrd="4" destOrd="0" presId="urn:microsoft.com/office/officeart/2005/8/layout/chevron2"/>
    <dgm:cxn modelId="{C1804827-9617-3246-9FB4-D1A82CC3844B}" type="presParOf" srcId="{1B0F2410-6937-A144-8079-33CA00BB3A8C}" destId="{912AB590-E820-034F-8271-0F76B73E3948}" srcOrd="0" destOrd="0" presId="urn:microsoft.com/office/officeart/2005/8/layout/chevron2"/>
    <dgm:cxn modelId="{63C3A38F-B4E8-9B4D-BC11-449195151C72}" type="presParOf" srcId="{1B0F2410-6937-A144-8079-33CA00BB3A8C}" destId="{6F87261C-668E-4546-8CF3-3572AA0902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13963-3D30-5148-8018-473289DA439F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F4423A5-3A2A-C646-8823-A97A88BA0EA4}">
      <dgm:prSet phldrT="[نص]" phldr="0" custT="1"/>
      <dgm:spPr/>
      <dgm:t>
        <a:bodyPr/>
        <a:lstStyle/>
        <a:p>
          <a:pPr algn="ctr" rtl="1"/>
          <a:r>
            <a:rPr lang="en-US" sz="2000" b="1" dirty="0"/>
            <a:t>1. Most common cause is the Bacterial infection either :
• Gram (-</a:t>
          </a:r>
          <a:r>
            <a:rPr lang="en-US" sz="2000" b="1" dirty="0" err="1"/>
            <a:t>ve</a:t>
          </a:r>
          <a:r>
            <a:rPr lang="en-US" sz="2000" b="1" dirty="0"/>
            <a:t>) bacteria : 
</a:t>
          </a:r>
          <a:r>
            <a:rPr lang="en-US" sz="2000" b="1" dirty="0">
              <a:solidFill>
                <a:srgbClr val="7030A0"/>
              </a:solidFill>
            </a:rPr>
            <a:t>E. coli (First most common 80%)</a:t>
          </a:r>
          <a:r>
            <a:rPr lang="en-US" sz="2000" b="1" dirty="0"/>
            <a:t> , Klebsiella , Proteus , Enterobacter 
• Gram (+</a:t>
          </a:r>
          <a:r>
            <a:rPr lang="en-US" sz="2000" b="1" dirty="0" err="1"/>
            <a:t>ve</a:t>
          </a:r>
          <a:r>
            <a:rPr lang="en-US" sz="2000" b="1" dirty="0"/>
            <a:t>) bacteria : </a:t>
          </a:r>
        </a:p>
        <a:p>
          <a:pPr algn="ctr" rtl="1"/>
          <a:r>
            <a:rPr lang="en-US" sz="2000" b="1" dirty="0">
              <a:solidFill>
                <a:srgbClr val="7030A0"/>
              </a:solidFill>
            </a:rPr>
            <a:t>Enterococcus</a:t>
          </a:r>
          <a:r>
            <a:rPr lang="en-US" sz="2000" b="1" dirty="0"/>
            <a:t> , </a:t>
          </a:r>
          <a:r>
            <a:rPr lang="en-US" sz="2000" b="1" dirty="0">
              <a:solidFill>
                <a:schemeClr val="bg1"/>
              </a:solidFill>
            </a:rPr>
            <a:t>Staphylococcus saprophyticus</a:t>
          </a:r>
          <a:endParaRPr lang="ar-SA" sz="2000" b="1" dirty="0">
            <a:solidFill>
              <a:schemeClr val="bg1"/>
            </a:solidFill>
          </a:endParaRPr>
        </a:p>
      </dgm:t>
    </dgm:pt>
    <dgm:pt modelId="{A2050C26-6444-BE4C-B87E-7C6F98061529}" type="parTrans" cxnId="{3B3BA992-4708-8842-BEFA-D4A544895A20}">
      <dgm:prSet/>
      <dgm:spPr/>
      <dgm:t>
        <a:bodyPr/>
        <a:lstStyle/>
        <a:p>
          <a:pPr rtl="1"/>
          <a:endParaRPr lang="ar-SA"/>
        </a:p>
      </dgm:t>
    </dgm:pt>
    <dgm:pt modelId="{4E2AD95C-0A85-904A-B6EB-974DC9AE0187}" type="sibTrans" cxnId="{3B3BA992-4708-8842-BEFA-D4A544895A20}">
      <dgm:prSet/>
      <dgm:spPr/>
      <dgm:t>
        <a:bodyPr/>
        <a:lstStyle/>
        <a:p>
          <a:pPr rtl="1"/>
          <a:endParaRPr lang="ar-SA"/>
        </a:p>
      </dgm:t>
    </dgm:pt>
    <dgm:pt modelId="{F10935CD-B1A0-AE45-AE5A-7A71C7C09637}">
      <dgm:prSet phldrT="[نص]" phldr="0" custT="1"/>
      <dgm:spPr/>
      <dgm:t>
        <a:bodyPr/>
        <a:lstStyle/>
        <a:p>
          <a:pPr rtl="1"/>
          <a:r>
            <a:rPr lang="en-US" sz="4000" dirty="0"/>
            <a:t>2. Fungal infection </a:t>
          </a:r>
        </a:p>
        <a:p>
          <a:pPr rtl="1"/>
          <a:r>
            <a:rPr lang="en-GB" sz="4000" dirty="0"/>
            <a:t>( Candida )</a:t>
          </a:r>
          <a:endParaRPr lang="ar-SA" sz="4000" dirty="0"/>
        </a:p>
      </dgm:t>
    </dgm:pt>
    <dgm:pt modelId="{A32F0A3C-CC8D-A748-8FE9-D6093C5CF08D}" type="parTrans" cxnId="{F7D56770-5600-574B-A45C-3CDE54B5E393}">
      <dgm:prSet/>
      <dgm:spPr/>
      <dgm:t>
        <a:bodyPr/>
        <a:lstStyle/>
        <a:p>
          <a:pPr rtl="1"/>
          <a:endParaRPr lang="ar-SA"/>
        </a:p>
      </dgm:t>
    </dgm:pt>
    <dgm:pt modelId="{2FB19366-443F-2B4A-ABDD-3A23B04BEA84}" type="sibTrans" cxnId="{F7D56770-5600-574B-A45C-3CDE54B5E393}">
      <dgm:prSet/>
      <dgm:spPr/>
      <dgm:t>
        <a:bodyPr/>
        <a:lstStyle/>
        <a:p>
          <a:pPr rtl="1"/>
          <a:endParaRPr lang="ar-SA"/>
        </a:p>
      </dgm:t>
    </dgm:pt>
    <dgm:pt modelId="{A8B90EB0-E5CA-4941-A72D-4EA5283B016B}">
      <dgm:prSet phldrT="[نص]" phldr="0" custT="1"/>
      <dgm:spPr/>
      <dgm:t>
        <a:bodyPr/>
        <a:lstStyle/>
        <a:p>
          <a:pPr rtl="1"/>
          <a:r>
            <a:rPr lang="en-US" sz="4000" dirty="0"/>
            <a:t>4. Foreign bodies </a:t>
          </a:r>
        </a:p>
        <a:p>
          <a:pPr rtl="1"/>
          <a:r>
            <a:rPr lang="en-US" sz="4000" dirty="0"/>
            <a:t>( kidney stones )</a:t>
          </a:r>
          <a:endParaRPr lang="ar-SA" sz="4000" dirty="0"/>
        </a:p>
      </dgm:t>
    </dgm:pt>
    <dgm:pt modelId="{C85B0DAB-DD4B-6347-A966-8CAE2367CCAC}" type="parTrans" cxnId="{7CA2E1A1-858E-B740-89C5-285847474D11}">
      <dgm:prSet/>
      <dgm:spPr/>
      <dgm:t>
        <a:bodyPr/>
        <a:lstStyle/>
        <a:p>
          <a:pPr rtl="1"/>
          <a:endParaRPr lang="ar-SA"/>
        </a:p>
      </dgm:t>
    </dgm:pt>
    <dgm:pt modelId="{3767B822-3521-F04E-987A-5E5DEC0AEFEF}" type="sibTrans" cxnId="{7CA2E1A1-858E-B740-89C5-285847474D11}">
      <dgm:prSet/>
      <dgm:spPr/>
      <dgm:t>
        <a:bodyPr/>
        <a:lstStyle/>
        <a:p>
          <a:pPr rtl="1"/>
          <a:endParaRPr lang="ar-SA"/>
        </a:p>
      </dgm:t>
    </dgm:pt>
    <dgm:pt modelId="{7A6C8342-3435-104E-AF76-E34D856FA023}">
      <dgm:prSet phldrT="[نص]" phldr="0" custT="1"/>
      <dgm:spPr/>
      <dgm:t>
        <a:bodyPr/>
        <a:lstStyle/>
        <a:p>
          <a:pPr rtl="1"/>
          <a:r>
            <a:rPr lang="en-US" sz="4000" dirty="0">
              <a:effectLst/>
            </a:rPr>
            <a:t>3. Chemical irritants</a:t>
          </a:r>
        </a:p>
        <a:p>
          <a:pPr rtl="1"/>
          <a:r>
            <a:rPr lang="en-US" sz="4000" dirty="0">
              <a:effectLst/>
            </a:rPr>
            <a:t>( soap , bubble path , skin lotions ) </a:t>
          </a:r>
          <a:endParaRPr lang="ar-SA" sz="4000" dirty="0"/>
        </a:p>
      </dgm:t>
    </dgm:pt>
    <dgm:pt modelId="{EC1E6ADF-E91A-7942-BEBB-49907F4DF2A1}" type="parTrans" cxnId="{7086D05A-8373-BB4C-B0EC-7C5D809E25EA}">
      <dgm:prSet/>
      <dgm:spPr/>
      <dgm:t>
        <a:bodyPr/>
        <a:lstStyle/>
        <a:p>
          <a:pPr rtl="1"/>
          <a:endParaRPr lang="ar-SA"/>
        </a:p>
      </dgm:t>
    </dgm:pt>
    <dgm:pt modelId="{33983ED1-221A-0640-B419-54496AC1F049}" type="sibTrans" cxnId="{7086D05A-8373-BB4C-B0EC-7C5D809E25EA}">
      <dgm:prSet/>
      <dgm:spPr/>
      <dgm:t>
        <a:bodyPr/>
        <a:lstStyle/>
        <a:p>
          <a:pPr rtl="1"/>
          <a:endParaRPr lang="ar-SA"/>
        </a:p>
      </dgm:t>
    </dgm:pt>
    <dgm:pt modelId="{0B2B50A9-1C6B-2B4F-878C-2ED66A41DF99}">
      <dgm:prSet phldrT="[نص]" phldr="0" custT="1"/>
      <dgm:spPr/>
      <dgm:t>
        <a:bodyPr/>
        <a:lstStyle/>
        <a:p>
          <a:pPr rtl="1"/>
          <a:r>
            <a:rPr lang="en-US" sz="4000" dirty="0"/>
            <a:t>5. Traumatic injury </a:t>
          </a:r>
          <a:endParaRPr lang="ar-SA" sz="4000" dirty="0"/>
        </a:p>
      </dgm:t>
    </dgm:pt>
    <dgm:pt modelId="{7AFC9EE7-6A22-8D41-AF65-56AE99DECFB7}" type="parTrans" cxnId="{1B321D30-D87B-C54D-8A3F-37597B338A0C}">
      <dgm:prSet/>
      <dgm:spPr/>
      <dgm:t>
        <a:bodyPr/>
        <a:lstStyle/>
        <a:p>
          <a:pPr rtl="1"/>
          <a:endParaRPr lang="ar-SA"/>
        </a:p>
      </dgm:t>
    </dgm:pt>
    <dgm:pt modelId="{A31C8045-D7FD-FC44-8428-0E5AF8C39F98}" type="sibTrans" cxnId="{1B321D30-D87B-C54D-8A3F-37597B338A0C}">
      <dgm:prSet/>
      <dgm:spPr/>
      <dgm:t>
        <a:bodyPr/>
        <a:lstStyle/>
        <a:p>
          <a:pPr rtl="1"/>
          <a:endParaRPr lang="ar-SA"/>
        </a:p>
      </dgm:t>
    </dgm:pt>
    <dgm:pt modelId="{14DEEECA-9AD2-1549-A725-5BCB523BC67B}" type="pres">
      <dgm:prSet presAssocID="{0D213963-3D30-5148-8018-473289DA43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76F8FE-ACAD-C248-8C03-1C7EA45600CD}" type="pres">
      <dgm:prSet presAssocID="{BF4423A5-3A2A-C646-8823-A97A88BA0EA4}" presName="vertOne" presStyleCnt="0"/>
      <dgm:spPr/>
    </dgm:pt>
    <dgm:pt modelId="{D3B30491-A8B2-BD4C-B5FF-85CF90DE2C8C}" type="pres">
      <dgm:prSet presAssocID="{BF4423A5-3A2A-C646-8823-A97A88BA0EA4}" presName="txOne" presStyleLbl="node0" presStyleIdx="0" presStyleCnt="1" custScaleY="113832">
        <dgm:presLayoutVars>
          <dgm:chPref val="3"/>
        </dgm:presLayoutVars>
      </dgm:prSet>
      <dgm:spPr/>
    </dgm:pt>
    <dgm:pt modelId="{958DB5E0-5F00-BB4F-9422-35C77B6F0DBD}" type="pres">
      <dgm:prSet presAssocID="{BF4423A5-3A2A-C646-8823-A97A88BA0EA4}" presName="parTransOne" presStyleCnt="0"/>
      <dgm:spPr/>
    </dgm:pt>
    <dgm:pt modelId="{CDD779E6-E71D-A742-91ED-F3B2A8FF7C8E}" type="pres">
      <dgm:prSet presAssocID="{BF4423A5-3A2A-C646-8823-A97A88BA0EA4}" presName="horzOne" presStyleCnt="0"/>
      <dgm:spPr/>
    </dgm:pt>
    <dgm:pt modelId="{BEC7B20E-C238-4347-BD4D-D8522AAAFDF8}" type="pres">
      <dgm:prSet presAssocID="{F10935CD-B1A0-AE45-AE5A-7A71C7C09637}" presName="vertTwo" presStyleCnt="0"/>
      <dgm:spPr/>
    </dgm:pt>
    <dgm:pt modelId="{D484F023-C220-AD49-98AF-9552697ACF27}" type="pres">
      <dgm:prSet presAssocID="{F10935CD-B1A0-AE45-AE5A-7A71C7C09637}" presName="txTwo" presStyleLbl="node2" presStyleIdx="0" presStyleCnt="2">
        <dgm:presLayoutVars>
          <dgm:chPref val="3"/>
        </dgm:presLayoutVars>
      </dgm:prSet>
      <dgm:spPr/>
    </dgm:pt>
    <dgm:pt modelId="{2BF37493-A046-6747-AFCC-D9EE42D6F77B}" type="pres">
      <dgm:prSet presAssocID="{F10935CD-B1A0-AE45-AE5A-7A71C7C09637}" presName="parTransTwo" presStyleCnt="0"/>
      <dgm:spPr/>
    </dgm:pt>
    <dgm:pt modelId="{E2D9E54B-FEE9-0C43-884A-A0FE0D7ECE36}" type="pres">
      <dgm:prSet presAssocID="{F10935CD-B1A0-AE45-AE5A-7A71C7C09637}" presName="horzTwo" presStyleCnt="0"/>
      <dgm:spPr/>
    </dgm:pt>
    <dgm:pt modelId="{40F0F4F4-B74A-5149-AFEB-8B9B062E436D}" type="pres">
      <dgm:prSet presAssocID="{A8B90EB0-E5CA-4941-A72D-4EA5283B016B}" presName="vertThree" presStyleCnt="0"/>
      <dgm:spPr/>
    </dgm:pt>
    <dgm:pt modelId="{0827602D-2B6F-A247-B544-A66B0D1385CD}" type="pres">
      <dgm:prSet presAssocID="{A8B90EB0-E5CA-4941-A72D-4EA5283B016B}" presName="txThree" presStyleLbl="node3" presStyleIdx="0" presStyleCnt="2">
        <dgm:presLayoutVars>
          <dgm:chPref val="3"/>
        </dgm:presLayoutVars>
      </dgm:prSet>
      <dgm:spPr/>
    </dgm:pt>
    <dgm:pt modelId="{71108842-ED3D-8A47-892D-0DCD91202C7A}" type="pres">
      <dgm:prSet presAssocID="{A8B90EB0-E5CA-4941-A72D-4EA5283B016B}" presName="horzThree" presStyleCnt="0"/>
      <dgm:spPr/>
    </dgm:pt>
    <dgm:pt modelId="{006EB35E-90DE-334E-9362-E16B2B93C75D}" type="pres">
      <dgm:prSet presAssocID="{2FB19366-443F-2B4A-ABDD-3A23B04BEA84}" presName="sibSpaceTwo" presStyleCnt="0"/>
      <dgm:spPr/>
    </dgm:pt>
    <dgm:pt modelId="{B96E1AC8-B09A-DA4A-8EA0-225A62B5557C}" type="pres">
      <dgm:prSet presAssocID="{7A6C8342-3435-104E-AF76-E34D856FA023}" presName="vertTwo" presStyleCnt="0"/>
      <dgm:spPr/>
    </dgm:pt>
    <dgm:pt modelId="{A6047951-0BF6-874D-8643-E6AD867B59A5}" type="pres">
      <dgm:prSet presAssocID="{7A6C8342-3435-104E-AF76-E34D856FA023}" presName="txTwo" presStyleLbl="node2" presStyleIdx="1" presStyleCnt="2">
        <dgm:presLayoutVars>
          <dgm:chPref val="3"/>
        </dgm:presLayoutVars>
      </dgm:prSet>
      <dgm:spPr/>
    </dgm:pt>
    <dgm:pt modelId="{03D23387-A361-3E4F-A76D-66735673FA95}" type="pres">
      <dgm:prSet presAssocID="{7A6C8342-3435-104E-AF76-E34D856FA023}" presName="parTransTwo" presStyleCnt="0"/>
      <dgm:spPr/>
    </dgm:pt>
    <dgm:pt modelId="{646D91D1-9448-E04E-B87F-89D1A9C2DA9E}" type="pres">
      <dgm:prSet presAssocID="{7A6C8342-3435-104E-AF76-E34D856FA023}" presName="horzTwo" presStyleCnt="0"/>
      <dgm:spPr/>
    </dgm:pt>
    <dgm:pt modelId="{AE2E4907-3401-3142-A1D6-F5C2CD474DA6}" type="pres">
      <dgm:prSet presAssocID="{0B2B50A9-1C6B-2B4F-878C-2ED66A41DF99}" presName="vertThree" presStyleCnt="0"/>
      <dgm:spPr/>
    </dgm:pt>
    <dgm:pt modelId="{518C89C2-2ACA-C34A-8530-9E281360D151}" type="pres">
      <dgm:prSet presAssocID="{0B2B50A9-1C6B-2B4F-878C-2ED66A41DF99}" presName="txThree" presStyleLbl="node3" presStyleIdx="1" presStyleCnt="2">
        <dgm:presLayoutVars>
          <dgm:chPref val="3"/>
        </dgm:presLayoutVars>
      </dgm:prSet>
      <dgm:spPr/>
    </dgm:pt>
    <dgm:pt modelId="{0252444C-6DCE-F84B-AF02-0CEA7437E2F1}" type="pres">
      <dgm:prSet presAssocID="{0B2B50A9-1C6B-2B4F-878C-2ED66A41DF99}" presName="horzThree" presStyleCnt="0"/>
      <dgm:spPr/>
    </dgm:pt>
  </dgm:ptLst>
  <dgm:cxnLst>
    <dgm:cxn modelId="{F4CAC101-CDBF-0049-9530-1E32E7E37750}" type="presOf" srcId="{A8B90EB0-E5CA-4941-A72D-4EA5283B016B}" destId="{0827602D-2B6F-A247-B544-A66B0D1385CD}" srcOrd="0" destOrd="0" presId="urn:microsoft.com/office/officeart/2005/8/layout/hierarchy4"/>
    <dgm:cxn modelId="{D80F880B-1D71-8449-A136-DDBBC1373B3D}" type="presOf" srcId="{0D213963-3D30-5148-8018-473289DA439F}" destId="{14DEEECA-9AD2-1549-A725-5BCB523BC67B}" srcOrd="0" destOrd="0" presId="urn:microsoft.com/office/officeart/2005/8/layout/hierarchy4"/>
    <dgm:cxn modelId="{1B321D30-D87B-C54D-8A3F-37597B338A0C}" srcId="{7A6C8342-3435-104E-AF76-E34D856FA023}" destId="{0B2B50A9-1C6B-2B4F-878C-2ED66A41DF99}" srcOrd="0" destOrd="0" parTransId="{7AFC9EE7-6A22-8D41-AF65-56AE99DECFB7}" sibTransId="{A31C8045-D7FD-FC44-8428-0E5AF8C39F98}"/>
    <dgm:cxn modelId="{F7D56770-5600-574B-A45C-3CDE54B5E393}" srcId="{BF4423A5-3A2A-C646-8823-A97A88BA0EA4}" destId="{F10935CD-B1A0-AE45-AE5A-7A71C7C09637}" srcOrd="0" destOrd="0" parTransId="{A32F0A3C-CC8D-A748-8FE9-D6093C5CF08D}" sibTransId="{2FB19366-443F-2B4A-ABDD-3A23B04BEA84}"/>
    <dgm:cxn modelId="{7086D05A-8373-BB4C-B0EC-7C5D809E25EA}" srcId="{BF4423A5-3A2A-C646-8823-A97A88BA0EA4}" destId="{7A6C8342-3435-104E-AF76-E34D856FA023}" srcOrd="1" destOrd="0" parTransId="{EC1E6ADF-E91A-7942-BEBB-49907F4DF2A1}" sibTransId="{33983ED1-221A-0640-B419-54496AC1F049}"/>
    <dgm:cxn modelId="{E6014B85-C9B9-184A-87AB-068517FAE24C}" type="presOf" srcId="{0B2B50A9-1C6B-2B4F-878C-2ED66A41DF99}" destId="{518C89C2-2ACA-C34A-8530-9E281360D151}" srcOrd="0" destOrd="0" presId="urn:microsoft.com/office/officeart/2005/8/layout/hierarchy4"/>
    <dgm:cxn modelId="{3B3BA992-4708-8842-BEFA-D4A544895A20}" srcId="{0D213963-3D30-5148-8018-473289DA439F}" destId="{BF4423A5-3A2A-C646-8823-A97A88BA0EA4}" srcOrd="0" destOrd="0" parTransId="{A2050C26-6444-BE4C-B87E-7C6F98061529}" sibTransId="{4E2AD95C-0A85-904A-B6EB-974DC9AE0187}"/>
    <dgm:cxn modelId="{7CA2E1A1-858E-B740-89C5-285847474D11}" srcId="{F10935CD-B1A0-AE45-AE5A-7A71C7C09637}" destId="{A8B90EB0-E5CA-4941-A72D-4EA5283B016B}" srcOrd="0" destOrd="0" parTransId="{C85B0DAB-DD4B-6347-A966-8CAE2367CCAC}" sibTransId="{3767B822-3521-F04E-987A-5E5DEC0AEFEF}"/>
    <dgm:cxn modelId="{F529ABC7-D9AB-2041-95DA-44480FE2275F}" type="presOf" srcId="{F10935CD-B1A0-AE45-AE5A-7A71C7C09637}" destId="{D484F023-C220-AD49-98AF-9552697ACF27}" srcOrd="0" destOrd="0" presId="urn:microsoft.com/office/officeart/2005/8/layout/hierarchy4"/>
    <dgm:cxn modelId="{C3D1D0E5-87FA-7745-A107-EF5BC52E6768}" type="presOf" srcId="{BF4423A5-3A2A-C646-8823-A97A88BA0EA4}" destId="{D3B30491-A8B2-BD4C-B5FF-85CF90DE2C8C}" srcOrd="0" destOrd="0" presId="urn:microsoft.com/office/officeart/2005/8/layout/hierarchy4"/>
    <dgm:cxn modelId="{7C9B8BE8-8C3F-3644-8FA9-3FFF2FCACBCF}" type="presOf" srcId="{7A6C8342-3435-104E-AF76-E34D856FA023}" destId="{A6047951-0BF6-874D-8643-E6AD867B59A5}" srcOrd="0" destOrd="0" presId="urn:microsoft.com/office/officeart/2005/8/layout/hierarchy4"/>
    <dgm:cxn modelId="{D34870BF-BB80-214C-961E-C0BAECD1C0E1}" type="presParOf" srcId="{14DEEECA-9AD2-1549-A725-5BCB523BC67B}" destId="{F176F8FE-ACAD-C248-8C03-1C7EA45600CD}" srcOrd="0" destOrd="0" presId="urn:microsoft.com/office/officeart/2005/8/layout/hierarchy4"/>
    <dgm:cxn modelId="{E6F31CDA-F46A-5F4C-9E86-CE87A9D72E31}" type="presParOf" srcId="{F176F8FE-ACAD-C248-8C03-1C7EA45600CD}" destId="{D3B30491-A8B2-BD4C-B5FF-85CF90DE2C8C}" srcOrd="0" destOrd="0" presId="urn:microsoft.com/office/officeart/2005/8/layout/hierarchy4"/>
    <dgm:cxn modelId="{9EFB2F61-0541-094E-AEED-E8127048091D}" type="presParOf" srcId="{F176F8FE-ACAD-C248-8C03-1C7EA45600CD}" destId="{958DB5E0-5F00-BB4F-9422-35C77B6F0DBD}" srcOrd="1" destOrd="0" presId="urn:microsoft.com/office/officeart/2005/8/layout/hierarchy4"/>
    <dgm:cxn modelId="{00F0EBEF-B553-384E-A224-2139B5A0C342}" type="presParOf" srcId="{F176F8FE-ACAD-C248-8C03-1C7EA45600CD}" destId="{CDD779E6-E71D-A742-91ED-F3B2A8FF7C8E}" srcOrd="2" destOrd="0" presId="urn:microsoft.com/office/officeart/2005/8/layout/hierarchy4"/>
    <dgm:cxn modelId="{65F96EAC-BB45-4C4C-9245-5896EA34149E}" type="presParOf" srcId="{CDD779E6-E71D-A742-91ED-F3B2A8FF7C8E}" destId="{BEC7B20E-C238-4347-BD4D-D8522AAAFDF8}" srcOrd="0" destOrd="0" presId="urn:microsoft.com/office/officeart/2005/8/layout/hierarchy4"/>
    <dgm:cxn modelId="{E77128D8-1253-854C-ADBB-64F6375F77AE}" type="presParOf" srcId="{BEC7B20E-C238-4347-BD4D-D8522AAAFDF8}" destId="{D484F023-C220-AD49-98AF-9552697ACF27}" srcOrd="0" destOrd="0" presId="urn:microsoft.com/office/officeart/2005/8/layout/hierarchy4"/>
    <dgm:cxn modelId="{EA303392-F6FB-3B4E-81A4-F5FC4ECADF5B}" type="presParOf" srcId="{BEC7B20E-C238-4347-BD4D-D8522AAAFDF8}" destId="{2BF37493-A046-6747-AFCC-D9EE42D6F77B}" srcOrd="1" destOrd="0" presId="urn:microsoft.com/office/officeart/2005/8/layout/hierarchy4"/>
    <dgm:cxn modelId="{C39A9FA5-F6B9-B444-A1BD-07E22EAB9878}" type="presParOf" srcId="{BEC7B20E-C238-4347-BD4D-D8522AAAFDF8}" destId="{E2D9E54B-FEE9-0C43-884A-A0FE0D7ECE36}" srcOrd="2" destOrd="0" presId="urn:microsoft.com/office/officeart/2005/8/layout/hierarchy4"/>
    <dgm:cxn modelId="{CB7B5669-39CF-A341-AB6B-785BBF0534FD}" type="presParOf" srcId="{E2D9E54B-FEE9-0C43-884A-A0FE0D7ECE36}" destId="{40F0F4F4-B74A-5149-AFEB-8B9B062E436D}" srcOrd="0" destOrd="0" presId="urn:microsoft.com/office/officeart/2005/8/layout/hierarchy4"/>
    <dgm:cxn modelId="{A8CF949A-4114-294F-AE26-AF42B24D43D8}" type="presParOf" srcId="{40F0F4F4-B74A-5149-AFEB-8B9B062E436D}" destId="{0827602D-2B6F-A247-B544-A66B0D1385CD}" srcOrd="0" destOrd="0" presId="urn:microsoft.com/office/officeart/2005/8/layout/hierarchy4"/>
    <dgm:cxn modelId="{1B956F0B-953B-C546-82EF-E35E7B57D954}" type="presParOf" srcId="{40F0F4F4-B74A-5149-AFEB-8B9B062E436D}" destId="{71108842-ED3D-8A47-892D-0DCD91202C7A}" srcOrd="1" destOrd="0" presId="urn:microsoft.com/office/officeart/2005/8/layout/hierarchy4"/>
    <dgm:cxn modelId="{5D0F8D7B-3ACE-2247-B14B-22D16F4F319E}" type="presParOf" srcId="{CDD779E6-E71D-A742-91ED-F3B2A8FF7C8E}" destId="{006EB35E-90DE-334E-9362-E16B2B93C75D}" srcOrd="1" destOrd="0" presId="urn:microsoft.com/office/officeart/2005/8/layout/hierarchy4"/>
    <dgm:cxn modelId="{B35B90EC-15C3-BA43-B038-6EFAC79A91E5}" type="presParOf" srcId="{CDD779E6-E71D-A742-91ED-F3B2A8FF7C8E}" destId="{B96E1AC8-B09A-DA4A-8EA0-225A62B5557C}" srcOrd="2" destOrd="0" presId="urn:microsoft.com/office/officeart/2005/8/layout/hierarchy4"/>
    <dgm:cxn modelId="{3358BEE9-75AB-8442-B286-5194168A4B48}" type="presParOf" srcId="{B96E1AC8-B09A-DA4A-8EA0-225A62B5557C}" destId="{A6047951-0BF6-874D-8643-E6AD867B59A5}" srcOrd="0" destOrd="0" presId="urn:microsoft.com/office/officeart/2005/8/layout/hierarchy4"/>
    <dgm:cxn modelId="{84158E2A-3445-134F-9476-3B8193BFB77F}" type="presParOf" srcId="{B96E1AC8-B09A-DA4A-8EA0-225A62B5557C}" destId="{03D23387-A361-3E4F-A76D-66735673FA95}" srcOrd="1" destOrd="0" presId="urn:microsoft.com/office/officeart/2005/8/layout/hierarchy4"/>
    <dgm:cxn modelId="{C9F8C27F-2EAA-B646-97C2-719FDC21C3C5}" type="presParOf" srcId="{B96E1AC8-B09A-DA4A-8EA0-225A62B5557C}" destId="{646D91D1-9448-E04E-B87F-89D1A9C2DA9E}" srcOrd="2" destOrd="0" presId="urn:microsoft.com/office/officeart/2005/8/layout/hierarchy4"/>
    <dgm:cxn modelId="{6D627F12-A560-9045-AD27-09FB7D664C44}" type="presParOf" srcId="{646D91D1-9448-E04E-B87F-89D1A9C2DA9E}" destId="{AE2E4907-3401-3142-A1D6-F5C2CD474DA6}" srcOrd="0" destOrd="0" presId="urn:microsoft.com/office/officeart/2005/8/layout/hierarchy4"/>
    <dgm:cxn modelId="{DC245968-47EB-634B-8CD0-551031CBC68C}" type="presParOf" srcId="{AE2E4907-3401-3142-A1D6-F5C2CD474DA6}" destId="{518C89C2-2ACA-C34A-8530-9E281360D151}" srcOrd="0" destOrd="0" presId="urn:microsoft.com/office/officeart/2005/8/layout/hierarchy4"/>
    <dgm:cxn modelId="{30A8D831-EF6E-3547-A741-D2387503DEC5}" type="presParOf" srcId="{AE2E4907-3401-3142-A1D6-F5C2CD474DA6}" destId="{0252444C-6DCE-F84B-AF02-0CEA7437E2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D85C12-7D2E-1E4E-B677-05ED8A42490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F3B61D89-1375-7D40-80EE-2905945E07C7}">
      <dgm:prSet phldrT="[نص]" phldr="0" custT="1"/>
      <dgm:spPr/>
      <dgm:t>
        <a:bodyPr/>
        <a:lstStyle/>
        <a:p>
          <a:pPr rtl="1"/>
          <a:r>
            <a:rPr lang="en-US" sz="2000" dirty="0"/>
            <a:t>Lower UTI </a:t>
          </a:r>
          <a:endParaRPr lang="ar-SA" sz="2000" dirty="0"/>
        </a:p>
      </dgm:t>
    </dgm:pt>
    <dgm:pt modelId="{8D094463-7926-634B-AFA5-61C80452418D}" type="parTrans" cxnId="{915BDCC1-0016-E24F-8D4C-908D7E8E36D6}">
      <dgm:prSet/>
      <dgm:spPr/>
      <dgm:t>
        <a:bodyPr/>
        <a:lstStyle/>
        <a:p>
          <a:pPr rtl="1"/>
          <a:endParaRPr lang="ar-SA"/>
        </a:p>
      </dgm:t>
    </dgm:pt>
    <dgm:pt modelId="{35D4FD63-EB49-4648-8B45-3E38BD30F31B}" type="sibTrans" cxnId="{915BDCC1-0016-E24F-8D4C-908D7E8E36D6}">
      <dgm:prSet/>
      <dgm:spPr/>
      <dgm:t>
        <a:bodyPr/>
        <a:lstStyle/>
        <a:p>
          <a:pPr rtl="1"/>
          <a:endParaRPr lang="ar-SA"/>
        </a:p>
      </dgm:t>
    </dgm:pt>
    <dgm:pt modelId="{12D859D7-4605-B44D-8B28-B3DBA4A03361}">
      <dgm:prSet phldrT="[نص]" phldr="0" custT="1"/>
      <dgm:spPr/>
      <dgm:t>
        <a:bodyPr/>
        <a:lstStyle/>
        <a:p>
          <a:pPr algn="l" rtl="1">
            <a:buFont typeface="+mj-lt"/>
            <a:buNone/>
          </a:pPr>
          <a:r>
            <a:rPr lang="en-US" sz="1600" b="1" dirty="0"/>
            <a:t>- Dysuria</a:t>
          </a:r>
          <a:endParaRPr lang="ar-SA" sz="1600" b="1" dirty="0"/>
        </a:p>
      </dgm:t>
    </dgm:pt>
    <dgm:pt modelId="{19272336-B197-704C-BA45-79EE842588BA}" type="parTrans" cxnId="{985FE116-80E4-F34F-B6B6-5529537B2B83}">
      <dgm:prSet/>
      <dgm:spPr/>
      <dgm:t>
        <a:bodyPr/>
        <a:lstStyle/>
        <a:p>
          <a:pPr rtl="1"/>
          <a:endParaRPr lang="ar-SA"/>
        </a:p>
      </dgm:t>
    </dgm:pt>
    <dgm:pt modelId="{DF2F0E32-97D0-604B-A176-C2946635CD70}" type="sibTrans" cxnId="{985FE116-80E4-F34F-B6B6-5529537B2B83}">
      <dgm:prSet/>
      <dgm:spPr/>
      <dgm:t>
        <a:bodyPr/>
        <a:lstStyle/>
        <a:p>
          <a:pPr rtl="1"/>
          <a:endParaRPr lang="ar-SA"/>
        </a:p>
      </dgm:t>
    </dgm:pt>
    <dgm:pt modelId="{6A531616-FC4E-7944-8253-D18D69F011D5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Frequency</a:t>
          </a:r>
          <a:endParaRPr lang="ar-SA" sz="1600" b="1" dirty="0"/>
        </a:p>
      </dgm:t>
    </dgm:pt>
    <dgm:pt modelId="{32BD633C-C258-3340-B66A-51A57EB5D65A}" type="parTrans" cxnId="{D60BD509-1BE6-DB47-945F-F87B1095A877}">
      <dgm:prSet/>
      <dgm:spPr/>
      <dgm:t>
        <a:bodyPr/>
        <a:lstStyle/>
        <a:p>
          <a:pPr rtl="1"/>
          <a:endParaRPr lang="ar-SA"/>
        </a:p>
      </dgm:t>
    </dgm:pt>
    <dgm:pt modelId="{A4D79D4B-D9A3-1D45-9C8C-D6E42ED25219}" type="sibTrans" cxnId="{D60BD509-1BE6-DB47-945F-F87B1095A877}">
      <dgm:prSet/>
      <dgm:spPr/>
      <dgm:t>
        <a:bodyPr/>
        <a:lstStyle/>
        <a:p>
          <a:pPr rtl="1"/>
          <a:endParaRPr lang="ar-SA"/>
        </a:p>
      </dgm:t>
    </dgm:pt>
    <dgm:pt modelId="{26701AA8-4B6F-2243-A662-6980F3639579}">
      <dgm:prSet phldrT="[نص]" phldr="0" custT="1"/>
      <dgm:spPr/>
      <dgm:t>
        <a:bodyPr/>
        <a:lstStyle/>
        <a:p>
          <a:pPr rtl="1"/>
          <a:r>
            <a:rPr lang="en-US" sz="2000" dirty="0"/>
            <a:t>Upper UTI ( </a:t>
          </a:r>
          <a:r>
            <a:rPr lang="en-US" sz="2000" dirty="0">
              <a:solidFill>
                <a:srgbClr val="FF0000"/>
              </a:solidFill>
            </a:rPr>
            <a:t>more severe symptoms</a:t>
          </a:r>
          <a:r>
            <a:rPr lang="en-US" sz="2000" dirty="0"/>
            <a:t>)</a:t>
          </a:r>
        </a:p>
      </dgm:t>
    </dgm:pt>
    <dgm:pt modelId="{DE44C63C-7A9F-CD45-B634-E363F75A8A4D}" type="parTrans" cxnId="{844DD89D-7013-2E4A-9CE9-34B412A75003}">
      <dgm:prSet/>
      <dgm:spPr/>
      <dgm:t>
        <a:bodyPr/>
        <a:lstStyle/>
        <a:p>
          <a:pPr rtl="1"/>
          <a:endParaRPr lang="ar-SA"/>
        </a:p>
      </dgm:t>
    </dgm:pt>
    <dgm:pt modelId="{CE784E4D-E0B6-7C4E-92B8-AB6D99DEEB82}" type="sibTrans" cxnId="{844DD89D-7013-2E4A-9CE9-34B412A75003}">
      <dgm:prSet/>
      <dgm:spPr/>
      <dgm:t>
        <a:bodyPr/>
        <a:lstStyle/>
        <a:p>
          <a:pPr rtl="1"/>
          <a:endParaRPr lang="ar-SA"/>
        </a:p>
      </dgm:t>
    </dgm:pt>
    <dgm:pt modelId="{FE1071BC-4982-214A-B008-C1BB19988D3B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dirty="0"/>
            <a:t> </a:t>
          </a:r>
          <a:r>
            <a:rPr lang="en-US" sz="1600" b="1" dirty="0"/>
            <a:t>- Flank pain</a:t>
          </a:r>
          <a:endParaRPr lang="ar-SA" sz="1600" b="1" dirty="0"/>
        </a:p>
      </dgm:t>
    </dgm:pt>
    <dgm:pt modelId="{0C3ABAE0-299F-0D43-BC91-6104CA3CF1F2}" type="parTrans" cxnId="{A4E0BB5A-A64E-BE45-8166-BF9BE93DE499}">
      <dgm:prSet/>
      <dgm:spPr/>
      <dgm:t>
        <a:bodyPr/>
        <a:lstStyle/>
        <a:p>
          <a:pPr rtl="1"/>
          <a:endParaRPr lang="ar-SA"/>
        </a:p>
      </dgm:t>
    </dgm:pt>
    <dgm:pt modelId="{9BB485C8-5469-FF43-A66D-BFE5B66D3B3D}" type="sibTrans" cxnId="{A4E0BB5A-A64E-BE45-8166-BF9BE93DE499}">
      <dgm:prSet/>
      <dgm:spPr/>
      <dgm:t>
        <a:bodyPr/>
        <a:lstStyle/>
        <a:p>
          <a:pPr rtl="1"/>
          <a:endParaRPr lang="ar-SA"/>
        </a:p>
      </dgm:t>
    </dgm:pt>
    <dgm:pt modelId="{B777CB13-F814-5E4D-8BC3-6DB0C9D84BFC}">
      <dgm:prSet phldrT="[نص]" phldr="0" custT="1"/>
      <dgm:spPr/>
      <dgm:t>
        <a:bodyPr/>
        <a:lstStyle/>
        <a:p>
          <a:pPr rtl="1"/>
          <a:r>
            <a:rPr lang="en-US" sz="2000" dirty="0"/>
            <a:t>Other</a:t>
          </a:r>
          <a:endParaRPr lang="ar-SA" sz="2000" dirty="0"/>
        </a:p>
      </dgm:t>
    </dgm:pt>
    <dgm:pt modelId="{74AA0B01-BACF-984A-A3B9-D5A027BBDDEC}" type="parTrans" cxnId="{8EF08F71-8804-C14C-8E46-053461B21509}">
      <dgm:prSet/>
      <dgm:spPr/>
      <dgm:t>
        <a:bodyPr/>
        <a:lstStyle/>
        <a:p>
          <a:pPr rtl="1"/>
          <a:endParaRPr lang="ar-SA"/>
        </a:p>
      </dgm:t>
    </dgm:pt>
    <dgm:pt modelId="{749BFB1E-0551-D049-8976-0B712D6CA8FF}" type="sibTrans" cxnId="{8EF08F71-8804-C14C-8E46-053461B21509}">
      <dgm:prSet/>
      <dgm:spPr/>
      <dgm:t>
        <a:bodyPr/>
        <a:lstStyle/>
        <a:p>
          <a:pPr rtl="1"/>
          <a:endParaRPr lang="ar-SA"/>
        </a:p>
      </dgm:t>
    </dgm:pt>
    <dgm:pt modelId="{F0DF0E22-5A1E-8E49-A3C1-3625310A68A2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Fatigue</a:t>
          </a:r>
          <a:endParaRPr lang="ar-SA" sz="1600" b="1" dirty="0"/>
        </a:p>
      </dgm:t>
    </dgm:pt>
    <dgm:pt modelId="{4DFC0FD3-27A5-684B-8748-AB029DD37FD2}" type="parTrans" cxnId="{992FD085-7036-4B4D-8CFB-938BB118E7A5}">
      <dgm:prSet/>
      <dgm:spPr/>
      <dgm:t>
        <a:bodyPr/>
        <a:lstStyle/>
        <a:p>
          <a:pPr rtl="1"/>
          <a:endParaRPr lang="ar-SA"/>
        </a:p>
      </dgm:t>
    </dgm:pt>
    <dgm:pt modelId="{DFF79095-57A9-6545-A661-8D08750544A3}" type="sibTrans" cxnId="{992FD085-7036-4B4D-8CFB-938BB118E7A5}">
      <dgm:prSet/>
      <dgm:spPr/>
      <dgm:t>
        <a:bodyPr/>
        <a:lstStyle/>
        <a:p>
          <a:pPr rtl="1"/>
          <a:endParaRPr lang="ar-SA"/>
        </a:p>
      </dgm:t>
    </dgm:pt>
    <dgm:pt modelId="{C764E945-F5D6-014D-8EAF-F02BA287523D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Urgency</a:t>
          </a:r>
          <a:endParaRPr lang="ar-SA" sz="1600" b="1" dirty="0"/>
        </a:p>
      </dgm:t>
    </dgm:pt>
    <dgm:pt modelId="{62B3B6C9-54A1-CC43-8D18-99B6ACC7D452}" type="parTrans" cxnId="{F75325F7-66FF-524F-A550-F0138B47F8A9}">
      <dgm:prSet/>
      <dgm:spPr/>
      <dgm:t>
        <a:bodyPr/>
        <a:lstStyle/>
        <a:p>
          <a:pPr rtl="1"/>
          <a:endParaRPr lang="ar-SA"/>
        </a:p>
      </dgm:t>
    </dgm:pt>
    <dgm:pt modelId="{6D09D6D2-2AFF-CF4E-9FDF-F36CA88088DD}" type="sibTrans" cxnId="{F75325F7-66FF-524F-A550-F0138B47F8A9}">
      <dgm:prSet/>
      <dgm:spPr/>
      <dgm:t>
        <a:bodyPr/>
        <a:lstStyle/>
        <a:p>
          <a:pPr rtl="1"/>
          <a:endParaRPr lang="ar-SA"/>
        </a:p>
      </dgm:t>
    </dgm:pt>
    <dgm:pt modelId="{710358FA-B567-FF42-81F3-34811DE19F4B}">
      <dgm:prSet phldrT="[نص]" phldr="0"/>
      <dgm:spPr/>
      <dgm:t>
        <a:bodyPr/>
        <a:lstStyle/>
        <a:p>
          <a:pPr algn="r" rtl="1">
            <a:buNone/>
          </a:pPr>
          <a:endParaRPr lang="ar-SA" sz="1200" dirty="0"/>
        </a:p>
      </dgm:t>
    </dgm:pt>
    <dgm:pt modelId="{FCC16FBE-E390-D84A-9596-F7DA1B98C322}" type="parTrans" cxnId="{C4D08038-E672-5343-A4A2-D9259F4D2AB2}">
      <dgm:prSet/>
      <dgm:spPr/>
      <dgm:t>
        <a:bodyPr/>
        <a:lstStyle/>
        <a:p>
          <a:pPr rtl="1"/>
          <a:endParaRPr lang="ar-SA"/>
        </a:p>
      </dgm:t>
    </dgm:pt>
    <dgm:pt modelId="{9003081D-ABB1-9748-A688-2D1D9CCF4970}" type="sibTrans" cxnId="{C4D08038-E672-5343-A4A2-D9259F4D2AB2}">
      <dgm:prSet/>
      <dgm:spPr/>
      <dgm:t>
        <a:bodyPr/>
        <a:lstStyle/>
        <a:p>
          <a:pPr rtl="1"/>
          <a:endParaRPr lang="ar-SA"/>
        </a:p>
      </dgm:t>
    </dgm:pt>
    <dgm:pt modelId="{C5039A24-3175-1E45-81F5-8CE4799CBFE2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Vomiting</a:t>
          </a:r>
          <a:endParaRPr lang="ar-SA" sz="1600" b="1" dirty="0"/>
        </a:p>
      </dgm:t>
    </dgm:pt>
    <dgm:pt modelId="{D73BE9BB-A45E-4B4F-9B02-463EB5758010}" type="parTrans" cxnId="{CCE9C88B-5CC8-B747-83E8-D3E076F0A2F9}">
      <dgm:prSet/>
      <dgm:spPr/>
      <dgm:t>
        <a:bodyPr/>
        <a:lstStyle/>
        <a:p>
          <a:pPr rtl="1"/>
          <a:endParaRPr lang="ar-SA"/>
        </a:p>
      </dgm:t>
    </dgm:pt>
    <dgm:pt modelId="{3279125E-54E7-934A-8D73-E827660F25F5}" type="sibTrans" cxnId="{CCE9C88B-5CC8-B747-83E8-D3E076F0A2F9}">
      <dgm:prSet/>
      <dgm:spPr/>
      <dgm:t>
        <a:bodyPr/>
        <a:lstStyle/>
        <a:p>
          <a:pPr rtl="1"/>
          <a:endParaRPr lang="ar-SA"/>
        </a:p>
      </dgm:t>
    </dgm:pt>
    <dgm:pt modelId="{F9772224-32BC-2F44-B1D0-B6F365653040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Chills</a:t>
          </a:r>
          <a:endParaRPr lang="ar-SA" sz="1600" b="1" dirty="0"/>
        </a:p>
      </dgm:t>
    </dgm:pt>
    <dgm:pt modelId="{D5D29924-CDE0-2841-96F2-CFB5041FB782}" type="parTrans" cxnId="{62145EBA-3C9E-C641-9484-67496533AF19}">
      <dgm:prSet/>
      <dgm:spPr/>
      <dgm:t>
        <a:bodyPr/>
        <a:lstStyle/>
        <a:p>
          <a:pPr rtl="1"/>
          <a:endParaRPr lang="ar-SA"/>
        </a:p>
      </dgm:t>
    </dgm:pt>
    <dgm:pt modelId="{27A6028C-65EC-4E4D-B15E-4E7939062B17}" type="sibTrans" cxnId="{62145EBA-3C9E-C641-9484-67496533AF19}">
      <dgm:prSet/>
      <dgm:spPr/>
      <dgm:t>
        <a:bodyPr/>
        <a:lstStyle/>
        <a:p>
          <a:pPr rtl="1"/>
          <a:endParaRPr lang="ar-SA"/>
        </a:p>
      </dgm:t>
    </dgm:pt>
    <dgm:pt modelId="{E1A55A12-C0CE-E749-B732-EC106DCFD297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Malaise</a:t>
          </a:r>
          <a:endParaRPr lang="ar-SA" sz="1600" b="1" dirty="0"/>
        </a:p>
      </dgm:t>
    </dgm:pt>
    <dgm:pt modelId="{5F29FDF2-DD77-5140-A303-FC499F0B5900}" type="parTrans" cxnId="{AD8C6A3D-FD63-1F43-860E-B70B6FD868B1}">
      <dgm:prSet/>
      <dgm:spPr/>
      <dgm:t>
        <a:bodyPr/>
        <a:lstStyle/>
        <a:p>
          <a:pPr rtl="1"/>
          <a:endParaRPr lang="ar-SA"/>
        </a:p>
      </dgm:t>
    </dgm:pt>
    <dgm:pt modelId="{4E796CA9-894A-0949-91AB-CF2A4BE89442}" type="sibTrans" cxnId="{AD8C6A3D-FD63-1F43-860E-B70B6FD868B1}">
      <dgm:prSet/>
      <dgm:spPr/>
      <dgm:t>
        <a:bodyPr/>
        <a:lstStyle/>
        <a:p>
          <a:pPr rtl="1"/>
          <a:endParaRPr lang="ar-SA"/>
        </a:p>
      </dgm:t>
    </dgm:pt>
    <dgm:pt modelId="{09E60DB6-8A96-F248-AA27-973218A8D503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Nausea</a:t>
          </a:r>
          <a:endParaRPr lang="ar-SA" sz="1600" b="1" dirty="0"/>
        </a:p>
      </dgm:t>
    </dgm:pt>
    <dgm:pt modelId="{01D0C23A-0073-FC41-820A-97F52200AC29}" type="parTrans" cxnId="{89536D3B-A7DF-0643-AF8E-579DA8E488D3}">
      <dgm:prSet/>
      <dgm:spPr/>
      <dgm:t>
        <a:bodyPr/>
        <a:lstStyle/>
        <a:p>
          <a:pPr rtl="1"/>
          <a:endParaRPr lang="ar-SA"/>
        </a:p>
      </dgm:t>
    </dgm:pt>
    <dgm:pt modelId="{4ACC566B-3FB3-6A45-A038-97C35FA350D2}" type="sibTrans" cxnId="{89536D3B-A7DF-0643-AF8E-579DA8E488D3}">
      <dgm:prSet/>
      <dgm:spPr/>
      <dgm:t>
        <a:bodyPr/>
        <a:lstStyle/>
        <a:p>
          <a:pPr rtl="1"/>
          <a:endParaRPr lang="ar-SA"/>
        </a:p>
      </dgm:t>
    </dgm:pt>
    <dgm:pt modelId="{769F056E-B4C5-3049-820B-ED30C6B24031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Lower UTI symptom</a:t>
          </a:r>
          <a:endParaRPr lang="ar-SA" sz="1600" b="1" dirty="0"/>
        </a:p>
      </dgm:t>
    </dgm:pt>
    <dgm:pt modelId="{0FF9ED3F-3300-F346-BE4A-8D7AC7A04345}" type="parTrans" cxnId="{0437AC4E-8790-5A48-A85F-CF6DF6DA8544}">
      <dgm:prSet/>
      <dgm:spPr/>
      <dgm:t>
        <a:bodyPr/>
        <a:lstStyle/>
        <a:p>
          <a:pPr rtl="1"/>
          <a:endParaRPr lang="ar-SA"/>
        </a:p>
      </dgm:t>
    </dgm:pt>
    <dgm:pt modelId="{C05F5A47-902B-214C-8C94-D6AB6CA4B0D1}" type="sibTrans" cxnId="{0437AC4E-8790-5A48-A85F-CF6DF6DA8544}">
      <dgm:prSet/>
      <dgm:spPr/>
      <dgm:t>
        <a:bodyPr/>
        <a:lstStyle/>
        <a:p>
          <a:pPr rtl="1"/>
          <a:endParaRPr lang="ar-SA"/>
        </a:p>
      </dgm:t>
    </dgm:pt>
    <dgm:pt modelId="{26FC04D7-8C10-0C47-82D6-FB996D7B0E3B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Incontinence</a:t>
          </a:r>
          <a:endParaRPr lang="ar-SA" sz="1600" b="1" dirty="0"/>
        </a:p>
      </dgm:t>
    </dgm:pt>
    <dgm:pt modelId="{11039FCC-866A-D049-B98A-DB5296ECBD26}" type="parTrans" cxnId="{001A7A93-DB3E-9541-A177-03DDF6B65036}">
      <dgm:prSet/>
      <dgm:spPr/>
      <dgm:t>
        <a:bodyPr/>
        <a:lstStyle/>
        <a:p>
          <a:pPr rtl="1"/>
          <a:endParaRPr lang="ar-SA"/>
        </a:p>
      </dgm:t>
    </dgm:pt>
    <dgm:pt modelId="{29E739F0-2CC2-014F-807F-B4BAC5E25A1B}" type="sibTrans" cxnId="{001A7A93-DB3E-9541-A177-03DDF6B65036}">
      <dgm:prSet/>
      <dgm:spPr/>
      <dgm:t>
        <a:bodyPr/>
        <a:lstStyle/>
        <a:p>
          <a:pPr rtl="1"/>
          <a:endParaRPr lang="ar-SA"/>
        </a:p>
      </dgm:t>
    </dgm:pt>
    <dgm:pt modelId="{04799774-97F8-DE41-8B9E-718955A09681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Altered mental status</a:t>
          </a:r>
          <a:endParaRPr lang="ar-SA" sz="1600" b="1" dirty="0"/>
        </a:p>
      </dgm:t>
    </dgm:pt>
    <dgm:pt modelId="{A8431E14-726A-1142-8E50-5F73508ECA5D}" type="parTrans" cxnId="{E7CF3428-C2C2-E547-A0E1-BB52D4BB0CA3}">
      <dgm:prSet/>
      <dgm:spPr/>
      <dgm:t>
        <a:bodyPr/>
        <a:lstStyle/>
        <a:p>
          <a:pPr rtl="1"/>
          <a:endParaRPr lang="ar-SA"/>
        </a:p>
      </dgm:t>
    </dgm:pt>
    <dgm:pt modelId="{F3B38F4A-70BC-CF48-8133-E80D7D270A52}" type="sibTrans" cxnId="{E7CF3428-C2C2-E547-A0E1-BB52D4BB0CA3}">
      <dgm:prSet/>
      <dgm:spPr/>
      <dgm:t>
        <a:bodyPr/>
        <a:lstStyle/>
        <a:p>
          <a:pPr rtl="1"/>
          <a:endParaRPr lang="ar-SA"/>
        </a:p>
      </dgm:t>
    </dgm:pt>
    <dgm:pt modelId="{96D1F081-8C69-294C-BE14-565BD66FACEE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Hematuria</a:t>
          </a:r>
          <a:endParaRPr lang="ar-SA" sz="1600" b="1" dirty="0"/>
        </a:p>
      </dgm:t>
    </dgm:pt>
    <dgm:pt modelId="{4A2877F1-8ACB-0146-9C7A-4BE7FD27D285}" type="parTrans" cxnId="{F844A3BE-E713-524F-8D8F-AE68D882B7CD}">
      <dgm:prSet/>
      <dgm:spPr/>
      <dgm:t>
        <a:bodyPr/>
        <a:lstStyle/>
        <a:p>
          <a:pPr rtl="1"/>
          <a:endParaRPr lang="ar-SA"/>
        </a:p>
      </dgm:t>
    </dgm:pt>
    <dgm:pt modelId="{A86B50F9-1330-1348-AA65-1BB018632D37}" type="sibTrans" cxnId="{F844A3BE-E713-524F-8D8F-AE68D882B7CD}">
      <dgm:prSet/>
      <dgm:spPr/>
      <dgm:t>
        <a:bodyPr/>
        <a:lstStyle/>
        <a:p>
          <a:pPr rtl="1"/>
          <a:endParaRPr lang="ar-SA"/>
        </a:p>
      </dgm:t>
    </dgm:pt>
    <dgm:pt modelId="{49843E53-788C-B14F-8CF5-08DE79CAF833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Changes of urine (amount, color, content, smell, ..)</a:t>
          </a:r>
          <a:endParaRPr lang="ar-SA" sz="1600" b="1" dirty="0"/>
        </a:p>
      </dgm:t>
    </dgm:pt>
    <dgm:pt modelId="{6430DC64-8442-094E-A7F4-DC52CA4D7BDF}" type="parTrans" cxnId="{E8691218-D422-2343-953F-2D81DEE6AE2A}">
      <dgm:prSet/>
      <dgm:spPr/>
      <dgm:t>
        <a:bodyPr/>
        <a:lstStyle/>
        <a:p>
          <a:pPr rtl="1"/>
          <a:endParaRPr lang="ar-SA"/>
        </a:p>
      </dgm:t>
    </dgm:pt>
    <dgm:pt modelId="{AFFF7CB2-4806-0244-A2DA-4199A1BB13AD}" type="sibTrans" cxnId="{E8691218-D422-2343-953F-2D81DEE6AE2A}">
      <dgm:prSet/>
      <dgm:spPr/>
      <dgm:t>
        <a:bodyPr/>
        <a:lstStyle/>
        <a:p>
          <a:pPr rtl="1"/>
          <a:endParaRPr lang="ar-SA"/>
        </a:p>
      </dgm:t>
    </dgm:pt>
    <dgm:pt modelId="{11136AA6-338B-154F-894D-FD1052CEA243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Loin pain radiated to the back</a:t>
          </a:r>
          <a:endParaRPr lang="ar-SA" sz="1600" b="1" dirty="0"/>
        </a:p>
      </dgm:t>
    </dgm:pt>
    <dgm:pt modelId="{07A6DC2D-8BA6-3B44-8FDB-82481E8F7069}" type="parTrans" cxnId="{B8305867-DD44-414D-B49D-D8FECA992651}">
      <dgm:prSet/>
      <dgm:spPr/>
      <dgm:t>
        <a:bodyPr/>
        <a:lstStyle/>
        <a:p>
          <a:pPr rtl="1"/>
          <a:endParaRPr lang="ar-SA"/>
        </a:p>
      </dgm:t>
    </dgm:pt>
    <dgm:pt modelId="{6B93EA7F-694F-5648-B2E1-B108E65CF1C6}" type="sibTrans" cxnId="{B8305867-DD44-414D-B49D-D8FECA992651}">
      <dgm:prSet/>
      <dgm:spPr/>
      <dgm:t>
        <a:bodyPr/>
        <a:lstStyle/>
        <a:p>
          <a:pPr rtl="1"/>
          <a:endParaRPr lang="ar-SA"/>
        </a:p>
      </dgm:t>
    </dgm:pt>
    <dgm:pt modelId="{1ED2D8E4-51C8-344F-8363-474204A15882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Pain at costovertebral angle “ renal angle tenderness in examination “ in advanced stages</a:t>
          </a:r>
          <a:endParaRPr lang="ar-SA" sz="1600" b="1" dirty="0"/>
        </a:p>
      </dgm:t>
    </dgm:pt>
    <dgm:pt modelId="{A8B68342-690F-B149-86F2-F33A1C6DB6A0}" type="parTrans" cxnId="{14337AEC-4111-B247-835D-18A050773565}">
      <dgm:prSet/>
      <dgm:spPr/>
      <dgm:t>
        <a:bodyPr/>
        <a:lstStyle/>
        <a:p>
          <a:pPr rtl="1"/>
          <a:endParaRPr lang="ar-SA"/>
        </a:p>
      </dgm:t>
    </dgm:pt>
    <dgm:pt modelId="{DF0C0597-76F1-AD42-A0F0-805070052423}" type="sibTrans" cxnId="{14337AEC-4111-B247-835D-18A050773565}">
      <dgm:prSet/>
      <dgm:spPr/>
      <dgm:t>
        <a:bodyPr/>
        <a:lstStyle/>
        <a:p>
          <a:pPr rtl="1"/>
          <a:endParaRPr lang="ar-SA"/>
        </a:p>
      </dgm:t>
    </dgm:pt>
    <dgm:pt modelId="{426FDBC0-3CDF-BD46-AFC5-04D4511A099D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Fever</a:t>
          </a:r>
          <a:endParaRPr lang="ar-SA" sz="1600" b="1" dirty="0"/>
        </a:p>
      </dgm:t>
    </dgm:pt>
    <dgm:pt modelId="{ADD5DDE3-8B92-BC48-BD1A-BC1D78D20FE0}" type="parTrans" cxnId="{51B72B69-DAD5-7844-B25C-9C9A74CAF119}">
      <dgm:prSet/>
      <dgm:spPr/>
      <dgm:t>
        <a:bodyPr/>
        <a:lstStyle/>
        <a:p>
          <a:pPr rtl="1"/>
          <a:endParaRPr lang="ar-SA"/>
        </a:p>
      </dgm:t>
    </dgm:pt>
    <dgm:pt modelId="{E4114F63-EDC0-5C42-8474-F339FF4D7C3C}" type="sibTrans" cxnId="{51B72B69-DAD5-7844-B25C-9C9A74CAF119}">
      <dgm:prSet/>
      <dgm:spPr/>
      <dgm:t>
        <a:bodyPr/>
        <a:lstStyle/>
        <a:p>
          <a:pPr rtl="1"/>
          <a:endParaRPr lang="ar-SA"/>
        </a:p>
      </dgm:t>
    </dgm:pt>
    <dgm:pt modelId="{7FF80FDD-6B08-4183-97FA-D2BC748175F4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Oliguria</a:t>
          </a:r>
          <a:endParaRPr lang="ar-SA" sz="1600" b="1" dirty="0"/>
        </a:p>
      </dgm:t>
    </dgm:pt>
    <dgm:pt modelId="{D2D09C98-DAA5-4D31-98E1-C589791CA6F1}" type="parTrans" cxnId="{2E3BC3FA-9783-41E9-BB7B-86C7B12962D4}">
      <dgm:prSet/>
      <dgm:spPr/>
      <dgm:t>
        <a:bodyPr/>
        <a:lstStyle/>
        <a:p>
          <a:endParaRPr lang="en-GB"/>
        </a:p>
      </dgm:t>
    </dgm:pt>
    <dgm:pt modelId="{9C9E50D2-6693-4AC4-8F8C-2E896345D0E0}" type="sibTrans" cxnId="{2E3BC3FA-9783-41E9-BB7B-86C7B12962D4}">
      <dgm:prSet/>
      <dgm:spPr/>
      <dgm:t>
        <a:bodyPr/>
        <a:lstStyle/>
        <a:p>
          <a:endParaRPr lang="en-GB"/>
        </a:p>
      </dgm:t>
    </dgm:pt>
    <dgm:pt modelId="{3A2198E3-480F-48C7-8548-789B5169CAE3}">
      <dgm:prSet phldrT="[نص]" phldr="0" custT="1"/>
      <dgm:spPr/>
      <dgm:t>
        <a:bodyPr/>
        <a:lstStyle/>
        <a:p>
          <a:pPr algn="l" rtl="1">
            <a:buNone/>
          </a:pPr>
          <a:r>
            <a:rPr lang="en-US" sz="1600" b="1" dirty="0"/>
            <a:t>- Suprapubic discomfort</a:t>
          </a:r>
          <a:endParaRPr lang="ar-SA" sz="1600" b="1" dirty="0"/>
        </a:p>
      </dgm:t>
    </dgm:pt>
    <dgm:pt modelId="{653B0380-C735-4C30-89A0-5A1473A1BFF5}" type="parTrans" cxnId="{1E741766-02B3-491C-904A-000F814959C5}">
      <dgm:prSet/>
      <dgm:spPr/>
      <dgm:t>
        <a:bodyPr/>
        <a:lstStyle/>
        <a:p>
          <a:endParaRPr lang="en-GB"/>
        </a:p>
      </dgm:t>
    </dgm:pt>
    <dgm:pt modelId="{8FE31347-C26C-4061-B68F-6E72B6AF5736}" type="sibTrans" cxnId="{1E741766-02B3-491C-904A-000F814959C5}">
      <dgm:prSet/>
      <dgm:spPr/>
      <dgm:t>
        <a:bodyPr/>
        <a:lstStyle/>
        <a:p>
          <a:endParaRPr lang="en-GB"/>
        </a:p>
      </dgm:t>
    </dgm:pt>
    <dgm:pt modelId="{BA8D7941-0C47-40B6-8338-536C35432030}">
      <dgm:prSet phldrT="[نص]" phldr="0" custT="1"/>
      <dgm:spPr/>
      <dgm:t>
        <a:bodyPr/>
        <a:lstStyle/>
        <a:p>
          <a:pPr algn="l">
            <a:buNone/>
          </a:pPr>
          <a:r>
            <a:rPr lang="en-GB" sz="1600" b="1" dirty="0"/>
            <a:t>- Feeling of incomplete emptying the bladder</a:t>
          </a:r>
          <a:endParaRPr lang="ar-SA" sz="1600" b="1" dirty="0"/>
        </a:p>
      </dgm:t>
    </dgm:pt>
    <dgm:pt modelId="{304B827E-B79B-43F2-A1CB-E4F44673C81A}" type="parTrans" cxnId="{2B009C16-0D59-44A6-9D17-4D5A7519D9E1}">
      <dgm:prSet/>
      <dgm:spPr/>
      <dgm:t>
        <a:bodyPr/>
        <a:lstStyle/>
        <a:p>
          <a:endParaRPr lang="en-GB"/>
        </a:p>
      </dgm:t>
    </dgm:pt>
    <dgm:pt modelId="{2C0AFD62-BBDC-4F06-A369-0579F8403F62}" type="sibTrans" cxnId="{2B009C16-0D59-44A6-9D17-4D5A7519D9E1}">
      <dgm:prSet/>
      <dgm:spPr/>
      <dgm:t>
        <a:bodyPr/>
        <a:lstStyle/>
        <a:p>
          <a:endParaRPr lang="en-GB"/>
        </a:p>
      </dgm:t>
    </dgm:pt>
    <dgm:pt modelId="{4BF52D25-970F-7844-9C5A-6D3122CB4123}" type="pres">
      <dgm:prSet presAssocID="{D3D85C12-7D2E-1E4E-B677-05ED8A424907}" presName="linear" presStyleCnt="0">
        <dgm:presLayoutVars>
          <dgm:dir/>
          <dgm:animLvl val="lvl"/>
          <dgm:resizeHandles val="exact"/>
        </dgm:presLayoutVars>
      </dgm:prSet>
      <dgm:spPr/>
    </dgm:pt>
    <dgm:pt modelId="{F8078B6A-9A04-3340-8AAF-EC1C28FC4332}" type="pres">
      <dgm:prSet presAssocID="{F3B61D89-1375-7D40-80EE-2905945E07C7}" presName="parentLin" presStyleCnt="0"/>
      <dgm:spPr/>
    </dgm:pt>
    <dgm:pt modelId="{9BB24FFD-7115-494C-9268-B8C2CAF31168}" type="pres">
      <dgm:prSet presAssocID="{F3B61D89-1375-7D40-80EE-2905945E07C7}" presName="parentLeftMargin" presStyleLbl="node1" presStyleIdx="0" presStyleCnt="3"/>
      <dgm:spPr/>
    </dgm:pt>
    <dgm:pt modelId="{16BE6767-305B-FC4F-B887-69FA35D32574}" type="pres">
      <dgm:prSet presAssocID="{F3B61D89-1375-7D40-80EE-2905945E07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67DCB0-613C-B040-A063-55156969FB2F}" type="pres">
      <dgm:prSet presAssocID="{F3B61D89-1375-7D40-80EE-2905945E07C7}" presName="negativeSpace" presStyleCnt="0"/>
      <dgm:spPr/>
    </dgm:pt>
    <dgm:pt modelId="{2CBA7E53-172E-2A42-9AB5-BD3F94BF5E25}" type="pres">
      <dgm:prSet presAssocID="{F3B61D89-1375-7D40-80EE-2905945E07C7}" presName="childText" presStyleLbl="conFgAcc1" presStyleIdx="0" presStyleCnt="3">
        <dgm:presLayoutVars>
          <dgm:bulletEnabled val="1"/>
        </dgm:presLayoutVars>
      </dgm:prSet>
      <dgm:spPr/>
    </dgm:pt>
    <dgm:pt modelId="{6FE90320-77A6-1E48-839A-20669C1FA0FB}" type="pres">
      <dgm:prSet presAssocID="{35D4FD63-EB49-4648-8B45-3E38BD30F31B}" presName="spaceBetweenRectangles" presStyleCnt="0"/>
      <dgm:spPr/>
    </dgm:pt>
    <dgm:pt modelId="{D37348E9-3CE4-5E40-9CAD-425ADA4E4FA4}" type="pres">
      <dgm:prSet presAssocID="{26701AA8-4B6F-2243-A662-6980F3639579}" presName="parentLin" presStyleCnt="0"/>
      <dgm:spPr/>
    </dgm:pt>
    <dgm:pt modelId="{9EFE5C0D-CE30-9C49-8625-DE36E5DE7FC6}" type="pres">
      <dgm:prSet presAssocID="{26701AA8-4B6F-2243-A662-6980F3639579}" presName="parentLeftMargin" presStyleLbl="node1" presStyleIdx="0" presStyleCnt="3"/>
      <dgm:spPr/>
    </dgm:pt>
    <dgm:pt modelId="{34921E3A-F709-4D47-9603-E6AD322E8BAA}" type="pres">
      <dgm:prSet presAssocID="{26701AA8-4B6F-2243-A662-6980F36395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859B2F-80F9-EA40-BEA9-D027F734B66E}" type="pres">
      <dgm:prSet presAssocID="{26701AA8-4B6F-2243-A662-6980F3639579}" presName="negativeSpace" presStyleCnt="0"/>
      <dgm:spPr/>
    </dgm:pt>
    <dgm:pt modelId="{642FC29C-F4D2-144D-A72C-6F7D6B21BBA3}" type="pres">
      <dgm:prSet presAssocID="{26701AA8-4B6F-2243-A662-6980F3639579}" presName="childText" presStyleLbl="conFgAcc1" presStyleIdx="1" presStyleCnt="3">
        <dgm:presLayoutVars>
          <dgm:bulletEnabled val="1"/>
        </dgm:presLayoutVars>
      </dgm:prSet>
      <dgm:spPr/>
    </dgm:pt>
    <dgm:pt modelId="{44755D98-8D5D-454B-A343-1B5691367276}" type="pres">
      <dgm:prSet presAssocID="{CE784E4D-E0B6-7C4E-92B8-AB6D99DEEB82}" presName="spaceBetweenRectangles" presStyleCnt="0"/>
      <dgm:spPr/>
    </dgm:pt>
    <dgm:pt modelId="{90CE58DF-C882-124B-B2FB-607462CF2A98}" type="pres">
      <dgm:prSet presAssocID="{B777CB13-F814-5E4D-8BC3-6DB0C9D84BFC}" presName="parentLin" presStyleCnt="0"/>
      <dgm:spPr/>
    </dgm:pt>
    <dgm:pt modelId="{7C7A9430-4E9A-5249-9CE3-0DC2DDAB5635}" type="pres">
      <dgm:prSet presAssocID="{B777CB13-F814-5E4D-8BC3-6DB0C9D84BFC}" presName="parentLeftMargin" presStyleLbl="node1" presStyleIdx="1" presStyleCnt="3"/>
      <dgm:spPr/>
    </dgm:pt>
    <dgm:pt modelId="{9CC9BC2A-3ACA-184F-87D8-584B88FB75B4}" type="pres">
      <dgm:prSet presAssocID="{B777CB13-F814-5E4D-8BC3-6DB0C9D84B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F3A652-7E4C-EE48-A5F7-A2E7FBF3E86E}" type="pres">
      <dgm:prSet presAssocID="{B777CB13-F814-5E4D-8BC3-6DB0C9D84BFC}" presName="negativeSpace" presStyleCnt="0"/>
      <dgm:spPr/>
    </dgm:pt>
    <dgm:pt modelId="{AE4F9769-8EFD-9843-BC20-5F12719C382F}" type="pres">
      <dgm:prSet presAssocID="{B777CB13-F814-5E4D-8BC3-6DB0C9D84B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950203-5D91-234A-9A85-202172015F66}" type="presOf" srcId="{6A531616-FC4E-7944-8253-D18D69F011D5}" destId="{2CBA7E53-172E-2A42-9AB5-BD3F94BF5E25}" srcOrd="0" destOrd="1" presId="urn:microsoft.com/office/officeart/2005/8/layout/list1"/>
    <dgm:cxn modelId="{8A66C509-A171-094F-97D0-BDB19483B528}" type="presOf" srcId="{769F056E-B4C5-3049-820B-ED30C6B24031}" destId="{642FC29C-F4D2-144D-A72C-6F7D6B21BBA3}" srcOrd="0" destOrd="6" presId="urn:microsoft.com/office/officeart/2005/8/layout/list1"/>
    <dgm:cxn modelId="{D60BD509-1BE6-DB47-945F-F87B1095A877}" srcId="{F3B61D89-1375-7D40-80EE-2905945E07C7}" destId="{6A531616-FC4E-7944-8253-D18D69F011D5}" srcOrd="1" destOrd="0" parTransId="{32BD633C-C258-3340-B66A-51A57EB5D65A}" sibTransId="{A4D79D4B-D9A3-1D45-9C8C-D6E42ED25219}"/>
    <dgm:cxn modelId="{88783F14-9E5E-E047-8E52-8220F1F70C3A}" type="presOf" srcId="{F9772224-32BC-2F44-B1D0-B6F365653040}" destId="{642FC29C-F4D2-144D-A72C-6F7D6B21BBA3}" srcOrd="0" destOrd="3" presId="urn:microsoft.com/office/officeart/2005/8/layout/list1"/>
    <dgm:cxn modelId="{CCD2A914-9B83-4B96-A22C-6B61079302BC}" type="presOf" srcId="{7FF80FDD-6B08-4183-97FA-D2BC748175F4}" destId="{2CBA7E53-172E-2A42-9AB5-BD3F94BF5E25}" srcOrd="0" destOrd="3" presId="urn:microsoft.com/office/officeart/2005/8/layout/list1"/>
    <dgm:cxn modelId="{2B009C16-0D59-44A6-9D17-4D5A7519D9E1}" srcId="{F3B61D89-1375-7D40-80EE-2905945E07C7}" destId="{BA8D7941-0C47-40B6-8338-536C35432030}" srcOrd="5" destOrd="0" parTransId="{304B827E-B79B-43F2-A1CB-E4F44673C81A}" sibTransId="{2C0AFD62-BBDC-4F06-A369-0579F8403F62}"/>
    <dgm:cxn modelId="{985FE116-80E4-F34F-B6B6-5529537B2B83}" srcId="{F3B61D89-1375-7D40-80EE-2905945E07C7}" destId="{12D859D7-4605-B44D-8B28-B3DBA4A03361}" srcOrd="0" destOrd="0" parTransId="{19272336-B197-704C-BA45-79EE842588BA}" sibTransId="{DF2F0E32-97D0-604B-A176-C2946635CD70}"/>
    <dgm:cxn modelId="{E8691218-D422-2343-953F-2D81DEE6AE2A}" srcId="{B777CB13-F814-5E4D-8BC3-6DB0C9D84BFC}" destId="{49843E53-788C-B14F-8CF5-08DE79CAF833}" srcOrd="4" destOrd="0" parTransId="{6430DC64-8442-094E-A7F4-DC52CA4D7BDF}" sibTransId="{AFFF7CB2-4806-0244-A2DA-4199A1BB13AD}"/>
    <dgm:cxn modelId="{6316AD26-6D17-0240-8507-391C4794FF40}" type="presOf" srcId="{26FC04D7-8C10-0C47-82D6-FB996D7B0E3B}" destId="{AE4F9769-8EFD-9843-BC20-5F12719C382F}" srcOrd="0" destOrd="1" presId="urn:microsoft.com/office/officeart/2005/8/layout/list1"/>
    <dgm:cxn modelId="{F5891827-5E62-4C85-A1D2-E8C86DA6E33D}" type="presOf" srcId="{BA8D7941-0C47-40B6-8338-536C35432030}" destId="{2CBA7E53-172E-2A42-9AB5-BD3F94BF5E25}" srcOrd="0" destOrd="5" presId="urn:microsoft.com/office/officeart/2005/8/layout/list1"/>
    <dgm:cxn modelId="{E7CF3428-C2C2-E547-A0E1-BB52D4BB0CA3}" srcId="{B777CB13-F814-5E4D-8BC3-6DB0C9D84BFC}" destId="{04799774-97F8-DE41-8B9E-718955A09681}" srcOrd="2" destOrd="0" parTransId="{A8431E14-726A-1142-8E50-5F73508ECA5D}" sibTransId="{F3B38F4A-70BC-CF48-8133-E80D7D270A52}"/>
    <dgm:cxn modelId="{F0B17131-05ED-E141-B230-DCEE03847A1D}" type="presOf" srcId="{C5039A24-3175-1E45-81F5-8CE4799CBFE2}" destId="{642FC29C-F4D2-144D-A72C-6F7D6B21BBA3}" srcOrd="0" destOrd="2" presId="urn:microsoft.com/office/officeart/2005/8/layout/list1"/>
    <dgm:cxn modelId="{9977A835-7B86-0940-B94A-D5A6D0067703}" type="presOf" srcId="{96D1F081-8C69-294C-BE14-565BD66FACEE}" destId="{AE4F9769-8EFD-9843-BC20-5F12719C382F}" srcOrd="0" destOrd="3" presId="urn:microsoft.com/office/officeart/2005/8/layout/list1"/>
    <dgm:cxn modelId="{C4D08038-E672-5343-A4A2-D9259F4D2AB2}" srcId="{F3B61D89-1375-7D40-80EE-2905945E07C7}" destId="{710358FA-B567-FF42-81F3-34811DE19F4B}" srcOrd="6" destOrd="0" parTransId="{FCC16FBE-E390-D84A-9596-F7DA1B98C322}" sibTransId="{9003081D-ABB1-9748-A688-2D1D9CCF4970}"/>
    <dgm:cxn modelId="{89536D3B-A7DF-0643-AF8E-579DA8E488D3}" srcId="{26701AA8-4B6F-2243-A662-6980F3639579}" destId="{09E60DB6-8A96-F248-AA27-973218A8D503}" srcOrd="5" destOrd="0" parTransId="{01D0C23A-0073-FC41-820A-97F52200AC29}" sibTransId="{4ACC566B-3FB3-6A45-A038-97C35FA350D2}"/>
    <dgm:cxn modelId="{91E0FD3B-D2DB-5549-B592-111DC5DD027C}" type="presOf" srcId="{26701AA8-4B6F-2243-A662-6980F3639579}" destId="{34921E3A-F709-4D47-9603-E6AD322E8BAA}" srcOrd="1" destOrd="0" presId="urn:microsoft.com/office/officeart/2005/8/layout/list1"/>
    <dgm:cxn modelId="{AD8C6A3D-FD63-1F43-860E-B70B6FD868B1}" srcId="{26701AA8-4B6F-2243-A662-6980F3639579}" destId="{E1A55A12-C0CE-E749-B732-EC106DCFD297}" srcOrd="4" destOrd="0" parTransId="{5F29FDF2-DD77-5140-A303-FC499F0B5900}" sibTransId="{4E796CA9-894A-0949-91AB-CF2A4BE89442}"/>
    <dgm:cxn modelId="{7720195D-14D7-DB4B-86D7-F560522258A2}" type="presOf" srcId="{26701AA8-4B6F-2243-A662-6980F3639579}" destId="{9EFE5C0D-CE30-9C49-8625-DE36E5DE7FC6}" srcOrd="0" destOrd="0" presId="urn:microsoft.com/office/officeart/2005/8/layout/list1"/>
    <dgm:cxn modelId="{19A6235F-C572-7544-9D1B-25174FA88D72}" type="presOf" srcId="{09E60DB6-8A96-F248-AA27-973218A8D503}" destId="{642FC29C-F4D2-144D-A72C-6F7D6B21BBA3}" srcOrd="0" destOrd="5" presId="urn:microsoft.com/office/officeart/2005/8/layout/list1"/>
    <dgm:cxn modelId="{A0FF915F-CC9E-DA40-AFDA-322F1531F080}" type="presOf" srcId="{E1A55A12-C0CE-E749-B732-EC106DCFD297}" destId="{642FC29C-F4D2-144D-A72C-6F7D6B21BBA3}" srcOrd="0" destOrd="4" presId="urn:microsoft.com/office/officeart/2005/8/layout/list1"/>
    <dgm:cxn modelId="{A7697743-096D-1948-975A-9DC4AFBC8C54}" type="presOf" srcId="{1ED2D8E4-51C8-344F-8363-474204A15882}" destId="{AE4F9769-8EFD-9843-BC20-5F12719C382F}" srcOrd="0" destOrd="6" presId="urn:microsoft.com/office/officeart/2005/8/layout/list1"/>
    <dgm:cxn modelId="{ADF7B145-3CF2-B44D-AF51-4F177F297EEF}" type="presOf" srcId="{710358FA-B567-FF42-81F3-34811DE19F4B}" destId="{2CBA7E53-172E-2A42-9AB5-BD3F94BF5E25}" srcOrd="0" destOrd="6" presId="urn:microsoft.com/office/officeart/2005/8/layout/list1"/>
    <dgm:cxn modelId="{1E741766-02B3-491C-904A-000F814959C5}" srcId="{F3B61D89-1375-7D40-80EE-2905945E07C7}" destId="{3A2198E3-480F-48C7-8548-789B5169CAE3}" srcOrd="4" destOrd="0" parTransId="{653B0380-C735-4C30-89A0-5A1473A1BFF5}" sibTransId="{8FE31347-C26C-4061-B68F-6E72B6AF5736}"/>
    <dgm:cxn modelId="{B8305867-DD44-414D-B49D-D8FECA992651}" srcId="{B777CB13-F814-5E4D-8BC3-6DB0C9D84BFC}" destId="{11136AA6-338B-154F-894D-FD1052CEA243}" srcOrd="5" destOrd="0" parTransId="{07A6DC2D-8BA6-3B44-8FDB-82481E8F7069}" sibTransId="{6B93EA7F-694F-5648-B2E1-B108E65CF1C6}"/>
    <dgm:cxn modelId="{51B72B69-DAD5-7844-B25C-9C9A74CAF119}" srcId="{26701AA8-4B6F-2243-A662-6980F3639579}" destId="{426FDBC0-3CDF-BD46-AFC5-04D4511A099D}" srcOrd="1" destOrd="0" parTransId="{ADD5DDE3-8B92-BC48-BD1A-BC1D78D20FE0}" sibTransId="{E4114F63-EDC0-5C42-8474-F339FF4D7C3C}"/>
    <dgm:cxn modelId="{E96DB16A-DAC7-AD48-970C-09DD1B8A21B9}" type="presOf" srcId="{F3B61D89-1375-7D40-80EE-2905945E07C7}" destId="{9BB24FFD-7115-494C-9268-B8C2CAF31168}" srcOrd="0" destOrd="0" presId="urn:microsoft.com/office/officeart/2005/8/layout/list1"/>
    <dgm:cxn modelId="{4A84454E-536A-2446-9370-19ACE9D830FF}" type="presOf" srcId="{C764E945-F5D6-014D-8EAF-F02BA287523D}" destId="{2CBA7E53-172E-2A42-9AB5-BD3F94BF5E25}" srcOrd="0" destOrd="2" presId="urn:microsoft.com/office/officeart/2005/8/layout/list1"/>
    <dgm:cxn modelId="{0437AC4E-8790-5A48-A85F-CF6DF6DA8544}" srcId="{26701AA8-4B6F-2243-A662-6980F3639579}" destId="{769F056E-B4C5-3049-820B-ED30C6B24031}" srcOrd="6" destOrd="0" parTransId="{0FF9ED3F-3300-F346-BE4A-8D7AC7A04345}" sibTransId="{C05F5A47-902B-214C-8C94-D6AB6CA4B0D1}"/>
    <dgm:cxn modelId="{8EF08F71-8804-C14C-8E46-053461B21509}" srcId="{D3D85C12-7D2E-1E4E-B677-05ED8A424907}" destId="{B777CB13-F814-5E4D-8BC3-6DB0C9D84BFC}" srcOrd="2" destOrd="0" parTransId="{74AA0B01-BACF-984A-A3B9-D5A027BBDDEC}" sibTransId="{749BFB1E-0551-D049-8976-0B712D6CA8FF}"/>
    <dgm:cxn modelId="{33A6EE54-C3E9-3944-B97F-2EB2D18E8EB8}" type="presOf" srcId="{49843E53-788C-B14F-8CF5-08DE79CAF833}" destId="{AE4F9769-8EFD-9843-BC20-5F12719C382F}" srcOrd="0" destOrd="4" presId="urn:microsoft.com/office/officeart/2005/8/layout/list1"/>
    <dgm:cxn modelId="{A4E0BB5A-A64E-BE45-8166-BF9BE93DE499}" srcId="{26701AA8-4B6F-2243-A662-6980F3639579}" destId="{FE1071BC-4982-214A-B008-C1BB19988D3B}" srcOrd="0" destOrd="0" parTransId="{0C3ABAE0-299F-0D43-BC91-6104CA3CF1F2}" sibTransId="{9BB485C8-5469-FF43-A66D-BFE5B66D3B3D}"/>
    <dgm:cxn modelId="{992FD085-7036-4B4D-8CFB-938BB118E7A5}" srcId="{B777CB13-F814-5E4D-8BC3-6DB0C9D84BFC}" destId="{F0DF0E22-5A1E-8E49-A3C1-3625310A68A2}" srcOrd="0" destOrd="0" parTransId="{4DFC0FD3-27A5-684B-8748-AB029DD37FD2}" sibTransId="{DFF79095-57A9-6545-A661-8D08750544A3}"/>
    <dgm:cxn modelId="{8FAD8F87-2631-CC4D-947F-FC093FDDBCAF}" type="presOf" srcId="{B777CB13-F814-5E4D-8BC3-6DB0C9D84BFC}" destId="{7C7A9430-4E9A-5249-9CE3-0DC2DDAB5635}" srcOrd="0" destOrd="0" presId="urn:microsoft.com/office/officeart/2005/8/layout/list1"/>
    <dgm:cxn modelId="{CCE9C88B-5CC8-B747-83E8-D3E076F0A2F9}" srcId="{26701AA8-4B6F-2243-A662-6980F3639579}" destId="{C5039A24-3175-1E45-81F5-8CE4799CBFE2}" srcOrd="2" destOrd="0" parTransId="{D73BE9BB-A45E-4B4F-9B02-463EB5758010}" sibTransId="{3279125E-54E7-934A-8D73-E827660F25F5}"/>
    <dgm:cxn modelId="{001A7A93-DB3E-9541-A177-03DDF6B65036}" srcId="{B777CB13-F814-5E4D-8BC3-6DB0C9D84BFC}" destId="{26FC04D7-8C10-0C47-82D6-FB996D7B0E3B}" srcOrd="1" destOrd="0" parTransId="{11039FCC-866A-D049-B98A-DB5296ECBD26}" sibTransId="{29E739F0-2CC2-014F-807F-B4BAC5E25A1B}"/>
    <dgm:cxn modelId="{CD22549D-EF91-DF4C-96D2-CD9C7E890711}" type="presOf" srcId="{F0DF0E22-5A1E-8E49-A3C1-3625310A68A2}" destId="{AE4F9769-8EFD-9843-BC20-5F12719C382F}" srcOrd="0" destOrd="0" presId="urn:microsoft.com/office/officeart/2005/8/layout/list1"/>
    <dgm:cxn modelId="{844DD89D-7013-2E4A-9CE9-34B412A75003}" srcId="{D3D85C12-7D2E-1E4E-B677-05ED8A424907}" destId="{26701AA8-4B6F-2243-A662-6980F3639579}" srcOrd="1" destOrd="0" parTransId="{DE44C63C-7A9F-CD45-B634-E363F75A8A4D}" sibTransId="{CE784E4D-E0B6-7C4E-92B8-AB6D99DEEB82}"/>
    <dgm:cxn modelId="{14A5CEA4-CF6E-BD45-912C-5FF53EA1EFD9}" type="presOf" srcId="{11136AA6-338B-154F-894D-FD1052CEA243}" destId="{AE4F9769-8EFD-9843-BC20-5F12719C382F}" srcOrd="0" destOrd="5" presId="urn:microsoft.com/office/officeart/2005/8/layout/list1"/>
    <dgm:cxn modelId="{339B2DAD-6884-4D4F-A333-87AA76C0E5AF}" type="presOf" srcId="{3A2198E3-480F-48C7-8548-789B5169CAE3}" destId="{2CBA7E53-172E-2A42-9AB5-BD3F94BF5E25}" srcOrd="0" destOrd="4" presId="urn:microsoft.com/office/officeart/2005/8/layout/list1"/>
    <dgm:cxn modelId="{9411DAAF-9412-C647-96FD-C0D6CAC0AA06}" type="presOf" srcId="{D3D85C12-7D2E-1E4E-B677-05ED8A424907}" destId="{4BF52D25-970F-7844-9C5A-6D3122CB4123}" srcOrd="0" destOrd="0" presId="urn:microsoft.com/office/officeart/2005/8/layout/list1"/>
    <dgm:cxn modelId="{40A5EAB9-F68E-6744-B2CE-878EA32229E9}" type="presOf" srcId="{B777CB13-F814-5E4D-8BC3-6DB0C9D84BFC}" destId="{9CC9BC2A-3ACA-184F-87D8-584B88FB75B4}" srcOrd="1" destOrd="0" presId="urn:microsoft.com/office/officeart/2005/8/layout/list1"/>
    <dgm:cxn modelId="{62145EBA-3C9E-C641-9484-67496533AF19}" srcId="{26701AA8-4B6F-2243-A662-6980F3639579}" destId="{F9772224-32BC-2F44-B1D0-B6F365653040}" srcOrd="3" destOrd="0" parTransId="{D5D29924-CDE0-2841-96F2-CFB5041FB782}" sibTransId="{27A6028C-65EC-4E4D-B15E-4E7939062B17}"/>
    <dgm:cxn modelId="{F844A3BE-E713-524F-8D8F-AE68D882B7CD}" srcId="{B777CB13-F814-5E4D-8BC3-6DB0C9D84BFC}" destId="{96D1F081-8C69-294C-BE14-565BD66FACEE}" srcOrd="3" destOrd="0" parTransId="{4A2877F1-8ACB-0146-9C7A-4BE7FD27D285}" sibTransId="{A86B50F9-1330-1348-AA65-1BB018632D37}"/>
    <dgm:cxn modelId="{915BDCC1-0016-E24F-8D4C-908D7E8E36D6}" srcId="{D3D85C12-7D2E-1E4E-B677-05ED8A424907}" destId="{F3B61D89-1375-7D40-80EE-2905945E07C7}" srcOrd="0" destOrd="0" parTransId="{8D094463-7926-634B-AFA5-61C80452418D}" sibTransId="{35D4FD63-EB49-4648-8B45-3E38BD30F31B}"/>
    <dgm:cxn modelId="{FE98B0CD-AEBE-3840-864D-E7D510AD5CC5}" type="presOf" srcId="{426FDBC0-3CDF-BD46-AFC5-04D4511A099D}" destId="{642FC29C-F4D2-144D-A72C-6F7D6B21BBA3}" srcOrd="0" destOrd="1" presId="urn:microsoft.com/office/officeart/2005/8/layout/list1"/>
    <dgm:cxn modelId="{2AAA94D9-4755-B640-8011-EA39BAEEF477}" type="presOf" srcId="{F3B61D89-1375-7D40-80EE-2905945E07C7}" destId="{16BE6767-305B-FC4F-B887-69FA35D32574}" srcOrd="1" destOrd="0" presId="urn:microsoft.com/office/officeart/2005/8/layout/list1"/>
    <dgm:cxn modelId="{50DC9FDB-BBE2-BF4E-BC76-94CA775C015B}" type="presOf" srcId="{04799774-97F8-DE41-8B9E-718955A09681}" destId="{AE4F9769-8EFD-9843-BC20-5F12719C382F}" srcOrd="0" destOrd="2" presId="urn:microsoft.com/office/officeart/2005/8/layout/list1"/>
    <dgm:cxn modelId="{14337AEC-4111-B247-835D-18A050773565}" srcId="{B777CB13-F814-5E4D-8BC3-6DB0C9D84BFC}" destId="{1ED2D8E4-51C8-344F-8363-474204A15882}" srcOrd="6" destOrd="0" parTransId="{A8B68342-690F-B149-86F2-F33A1C6DB6A0}" sibTransId="{DF0C0597-76F1-AD42-A0F0-805070052423}"/>
    <dgm:cxn modelId="{6CBED0F4-0249-8F4A-B8F3-91B4CAA936BB}" type="presOf" srcId="{FE1071BC-4982-214A-B008-C1BB19988D3B}" destId="{642FC29C-F4D2-144D-A72C-6F7D6B21BBA3}" srcOrd="0" destOrd="0" presId="urn:microsoft.com/office/officeart/2005/8/layout/list1"/>
    <dgm:cxn modelId="{F75325F7-66FF-524F-A550-F0138B47F8A9}" srcId="{F3B61D89-1375-7D40-80EE-2905945E07C7}" destId="{C764E945-F5D6-014D-8EAF-F02BA287523D}" srcOrd="2" destOrd="0" parTransId="{62B3B6C9-54A1-CC43-8D18-99B6ACC7D452}" sibTransId="{6D09D6D2-2AFF-CF4E-9FDF-F36CA88088DD}"/>
    <dgm:cxn modelId="{B27E6CF7-EE76-B240-A9B5-4771D1C2866E}" type="presOf" srcId="{12D859D7-4605-B44D-8B28-B3DBA4A03361}" destId="{2CBA7E53-172E-2A42-9AB5-BD3F94BF5E25}" srcOrd="0" destOrd="0" presId="urn:microsoft.com/office/officeart/2005/8/layout/list1"/>
    <dgm:cxn modelId="{2E3BC3FA-9783-41E9-BB7B-86C7B12962D4}" srcId="{F3B61D89-1375-7D40-80EE-2905945E07C7}" destId="{7FF80FDD-6B08-4183-97FA-D2BC748175F4}" srcOrd="3" destOrd="0" parTransId="{D2D09C98-DAA5-4D31-98E1-C589791CA6F1}" sibTransId="{9C9E50D2-6693-4AC4-8F8C-2E896345D0E0}"/>
    <dgm:cxn modelId="{F1B6405C-4947-394A-A0A1-174164A82E7A}" type="presParOf" srcId="{4BF52D25-970F-7844-9C5A-6D3122CB4123}" destId="{F8078B6A-9A04-3340-8AAF-EC1C28FC4332}" srcOrd="0" destOrd="0" presId="urn:microsoft.com/office/officeart/2005/8/layout/list1"/>
    <dgm:cxn modelId="{23E289D2-E947-2C4E-838E-B22F5A36F3B1}" type="presParOf" srcId="{F8078B6A-9A04-3340-8AAF-EC1C28FC4332}" destId="{9BB24FFD-7115-494C-9268-B8C2CAF31168}" srcOrd="0" destOrd="0" presId="urn:microsoft.com/office/officeart/2005/8/layout/list1"/>
    <dgm:cxn modelId="{C6BF3FF1-0579-5A4F-8644-63D1A683459D}" type="presParOf" srcId="{F8078B6A-9A04-3340-8AAF-EC1C28FC4332}" destId="{16BE6767-305B-FC4F-B887-69FA35D32574}" srcOrd="1" destOrd="0" presId="urn:microsoft.com/office/officeart/2005/8/layout/list1"/>
    <dgm:cxn modelId="{E7AE0460-282C-764B-99A1-88990DCA0BC2}" type="presParOf" srcId="{4BF52D25-970F-7844-9C5A-6D3122CB4123}" destId="{1967DCB0-613C-B040-A063-55156969FB2F}" srcOrd="1" destOrd="0" presId="urn:microsoft.com/office/officeart/2005/8/layout/list1"/>
    <dgm:cxn modelId="{3A7EE818-AEAC-F342-95AD-48C8B1AE0ECD}" type="presParOf" srcId="{4BF52D25-970F-7844-9C5A-6D3122CB4123}" destId="{2CBA7E53-172E-2A42-9AB5-BD3F94BF5E25}" srcOrd="2" destOrd="0" presId="urn:microsoft.com/office/officeart/2005/8/layout/list1"/>
    <dgm:cxn modelId="{CD2AAE2D-8381-F243-942E-5A09B49640BF}" type="presParOf" srcId="{4BF52D25-970F-7844-9C5A-6D3122CB4123}" destId="{6FE90320-77A6-1E48-839A-20669C1FA0FB}" srcOrd="3" destOrd="0" presId="urn:microsoft.com/office/officeart/2005/8/layout/list1"/>
    <dgm:cxn modelId="{458652DB-E88C-4246-A908-E3C76F2756E4}" type="presParOf" srcId="{4BF52D25-970F-7844-9C5A-6D3122CB4123}" destId="{D37348E9-3CE4-5E40-9CAD-425ADA4E4FA4}" srcOrd="4" destOrd="0" presId="urn:microsoft.com/office/officeart/2005/8/layout/list1"/>
    <dgm:cxn modelId="{970956DA-9004-504F-9329-A012DC368282}" type="presParOf" srcId="{D37348E9-3CE4-5E40-9CAD-425ADA4E4FA4}" destId="{9EFE5C0D-CE30-9C49-8625-DE36E5DE7FC6}" srcOrd="0" destOrd="0" presId="urn:microsoft.com/office/officeart/2005/8/layout/list1"/>
    <dgm:cxn modelId="{ED50E03D-EE58-3D4A-BACA-CC0360D5DB39}" type="presParOf" srcId="{D37348E9-3CE4-5E40-9CAD-425ADA4E4FA4}" destId="{34921E3A-F709-4D47-9603-E6AD322E8BAA}" srcOrd="1" destOrd="0" presId="urn:microsoft.com/office/officeart/2005/8/layout/list1"/>
    <dgm:cxn modelId="{B245E16C-CEC4-2A4D-A8A1-171A1DEC6C12}" type="presParOf" srcId="{4BF52D25-970F-7844-9C5A-6D3122CB4123}" destId="{1B859B2F-80F9-EA40-BEA9-D027F734B66E}" srcOrd="5" destOrd="0" presId="urn:microsoft.com/office/officeart/2005/8/layout/list1"/>
    <dgm:cxn modelId="{DD0FDA8E-1B90-AC4F-A647-8BEEFEEF16C8}" type="presParOf" srcId="{4BF52D25-970F-7844-9C5A-6D3122CB4123}" destId="{642FC29C-F4D2-144D-A72C-6F7D6B21BBA3}" srcOrd="6" destOrd="0" presId="urn:microsoft.com/office/officeart/2005/8/layout/list1"/>
    <dgm:cxn modelId="{6C53E0FE-D400-F84C-96C7-72D85FCCBE67}" type="presParOf" srcId="{4BF52D25-970F-7844-9C5A-6D3122CB4123}" destId="{44755D98-8D5D-454B-A343-1B5691367276}" srcOrd="7" destOrd="0" presId="urn:microsoft.com/office/officeart/2005/8/layout/list1"/>
    <dgm:cxn modelId="{ACD0E99C-9823-5949-8566-C035790AB9D3}" type="presParOf" srcId="{4BF52D25-970F-7844-9C5A-6D3122CB4123}" destId="{90CE58DF-C882-124B-B2FB-607462CF2A98}" srcOrd="8" destOrd="0" presId="urn:microsoft.com/office/officeart/2005/8/layout/list1"/>
    <dgm:cxn modelId="{26AF57D9-35A7-0542-9C0C-89CC638987B0}" type="presParOf" srcId="{90CE58DF-C882-124B-B2FB-607462CF2A98}" destId="{7C7A9430-4E9A-5249-9CE3-0DC2DDAB5635}" srcOrd="0" destOrd="0" presId="urn:microsoft.com/office/officeart/2005/8/layout/list1"/>
    <dgm:cxn modelId="{3C0A7FB3-0507-2C4C-AD48-625CA3BBA827}" type="presParOf" srcId="{90CE58DF-C882-124B-B2FB-607462CF2A98}" destId="{9CC9BC2A-3ACA-184F-87D8-584B88FB75B4}" srcOrd="1" destOrd="0" presId="urn:microsoft.com/office/officeart/2005/8/layout/list1"/>
    <dgm:cxn modelId="{E32A5475-EF58-B043-8AB8-87AF9D8FAFCF}" type="presParOf" srcId="{4BF52D25-970F-7844-9C5A-6D3122CB4123}" destId="{ECF3A652-7E4C-EE48-A5F7-A2E7FBF3E86E}" srcOrd="9" destOrd="0" presId="urn:microsoft.com/office/officeart/2005/8/layout/list1"/>
    <dgm:cxn modelId="{26F6EA9E-A0A4-6A41-B3B1-26CBAF235FA1}" type="presParOf" srcId="{4BF52D25-970F-7844-9C5A-6D3122CB4123}" destId="{AE4F9769-8EFD-9843-BC20-5F12719C38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B9D8EE-8520-4BAA-981C-998C9506CEF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22EA0-825D-4B37-898D-4D24E47B8754}">
      <dgm:prSet custT="1"/>
      <dgm:spPr/>
      <dgm:t>
        <a:bodyPr/>
        <a:lstStyle/>
        <a:p>
          <a:r>
            <a:rPr lang="en-US" sz="2200" b="1" dirty="0"/>
            <a:t>Pyelonephritis is an infection of the upper urinary tract . </a:t>
          </a:r>
          <a:endParaRPr lang="en-US" sz="2200" dirty="0"/>
        </a:p>
      </dgm:t>
    </dgm:pt>
    <dgm:pt modelId="{CBDEACBA-D32C-4F71-A05E-4DF908CEFB58}" type="parTrans" cxnId="{66E4DF51-A0AC-4B8E-B347-8A1A8FF7B008}">
      <dgm:prSet/>
      <dgm:spPr/>
      <dgm:t>
        <a:bodyPr/>
        <a:lstStyle/>
        <a:p>
          <a:endParaRPr lang="en-US"/>
        </a:p>
      </dgm:t>
    </dgm:pt>
    <dgm:pt modelId="{75715496-A9C2-417C-B27A-8FA839A45E61}" type="sibTrans" cxnId="{66E4DF51-A0AC-4B8E-B347-8A1A8FF7B008}">
      <dgm:prSet/>
      <dgm:spPr/>
      <dgm:t>
        <a:bodyPr/>
        <a:lstStyle/>
        <a:p>
          <a:endParaRPr lang="en-US"/>
        </a:p>
      </dgm:t>
    </dgm:pt>
    <dgm:pt modelId="{B6514292-A74C-4EE7-AF6B-4ADC22AD5709}">
      <dgm:prSet custT="1"/>
      <dgm:spPr/>
      <dgm:t>
        <a:bodyPr/>
        <a:lstStyle/>
        <a:p>
          <a:r>
            <a:rPr lang="en-US" sz="2200" dirty="0"/>
            <a:t>The kidneys are infected in a minority of patients with UTI.</a:t>
          </a:r>
        </a:p>
      </dgm:t>
    </dgm:pt>
    <dgm:pt modelId="{95DC335F-8E6A-4652-8592-F22A9E1F7EB6}" type="parTrans" cxnId="{BBAD98CB-069E-4589-9943-38BD8BBB8578}">
      <dgm:prSet/>
      <dgm:spPr/>
      <dgm:t>
        <a:bodyPr/>
        <a:lstStyle/>
        <a:p>
          <a:endParaRPr lang="en-US"/>
        </a:p>
      </dgm:t>
    </dgm:pt>
    <dgm:pt modelId="{22C7D952-9F31-49FF-B6A4-318BE228077A}" type="sibTrans" cxnId="{BBAD98CB-069E-4589-9943-38BD8BBB8578}">
      <dgm:prSet/>
      <dgm:spPr/>
      <dgm:t>
        <a:bodyPr/>
        <a:lstStyle/>
        <a:p>
          <a:endParaRPr lang="en-US"/>
        </a:p>
      </dgm:t>
    </dgm:pt>
    <dgm:pt modelId="{28482640-662D-47DA-A81B-C8647DD0D4C4}">
      <dgm:prSet custT="1"/>
      <dgm:spPr/>
      <dgm:t>
        <a:bodyPr/>
        <a:lstStyle/>
        <a:p>
          <a:r>
            <a:rPr lang="en-US" sz="2000" dirty="0"/>
            <a:t>Acute renal infection (pyelonephritis) presents as a </a:t>
          </a:r>
          <a:r>
            <a:rPr lang="en-US" sz="2000" b="1" dirty="0"/>
            <a:t>classic triad of loin pain, fever and tenderness over the kidneys.</a:t>
          </a:r>
          <a:endParaRPr lang="en-US" sz="2000" dirty="0"/>
        </a:p>
      </dgm:t>
    </dgm:pt>
    <dgm:pt modelId="{C52B8226-C182-4424-9C04-B1B60A7D67B7}" type="parTrans" cxnId="{20790E3E-9BEA-4662-8ADC-5F8C462F1074}">
      <dgm:prSet/>
      <dgm:spPr/>
      <dgm:t>
        <a:bodyPr/>
        <a:lstStyle/>
        <a:p>
          <a:endParaRPr lang="en-US"/>
        </a:p>
      </dgm:t>
    </dgm:pt>
    <dgm:pt modelId="{E86ADD67-74B7-400A-9204-3060739FF223}" type="sibTrans" cxnId="{20790E3E-9BEA-4662-8ADC-5F8C462F1074}">
      <dgm:prSet/>
      <dgm:spPr/>
      <dgm:t>
        <a:bodyPr/>
        <a:lstStyle/>
        <a:p>
          <a:endParaRPr lang="en-US"/>
        </a:p>
      </dgm:t>
    </dgm:pt>
    <dgm:pt modelId="{33D1C17E-B2B0-453B-A5CB-C7FB7BD911A2}">
      <dgm:prSet custT="1"/>
      <dgm:spPr/>
      <dgm:t>
        <a:bodyPr/>
        <a:lstStyle/>
        <a:p>
          <a:r>
            <a:rPr lang="en-US" sz="2000" dirty="0"/>
            <a:t>The renal pelvis is inflamed and small abscesses are often evident in the renal parenchyma infection.</a:t>
          </a:r>
        </a:p>
      </dgm:t>
    </dgm:pt>
    <dgm:pt modelId="{EE1CDC8A-543C-4B64-B163-065DD5F59313}" type="parTrans" cxnId="{46D6B7B4-59DC-4DB1-BB8F-AD7EEBC43A27}">
      <dgm:prSet/>
      <dgm:spPr/>
      <dgm:t>
        <a:bodyPr/>
        <a:lstStyle/>
        <a:p>
          <a:endParaRPr lang="en-US"/>
        </a:p>
      </dgm:t>
    </dgm:pt>
    <dgm:pt modelId="{0C0C4A8D-7DB3-4405-8497-08B130627067}" type="sibTrans" cxnId="{46D6B7B4-59DC-4DB1-BB8F-AD7EEBC43A27}">
      <dgm:prSet/>
      <dgm:spPr/>
      <dgm:t>
        <a:bodyPr/>
        <a:lstStyle/>
        <a:p>
          <a:endParaRPr lang="en-US"/>
        </a:p>
      </dgm:t>
    </dgm:pt>
    <dgm:pt modelId="{0090671F-126C-4A6A-93B6-E8813D953802}" type="pres">
      <dgm:prSet presAssocID="{10B9D8EE-8520-4BAA-981C-998C9506CEF9}" presName="Name0" presStyleCnt="0">
        <dgm:presLayoutVars>
          <dgm:chMax/>
          <dgm:chPref/>
          <dgm:dir/>
        </dgm:presLayoutVars>
      </dgm:prSet>
      <dgm:spPr/>
    </dgm:pt>
    <dgm:pt modelId="{3816C862-A46E-41B5-A88A-C537C20B8F73}" type="pres">
      <dgm:prSet presAssocID="{36522EA0-825D-4B37-898D-4D24E47B8754}" presName="parenttextcomposite" presStyleCnt="0"/>
      <dgm:spPr/>
    </dgm:pt>
    <dgm:pt modelId="{6C056B6F-C9B4-4022-AC96-5DF26D5772CB}" type="pres">
      <dgm:prSet presAssocID="{36522EA0-825D-4B37-898D-4D24E47B8754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5434DD08-B1F0-412E-9FCD-F0750419D88E}" type="pres">
      <dgm:prSet presAssocID="{36522EA0-825D-4B37-898D-4D24E47B8754}" presName="parallelogramComposite" presStyleCnt="0"/>
      <dgm:spPr/>
    </dgm:pt>
    <dgm:pt modelId="{71BAB24C-2A21-4211-AAD2-FE63449D3BC1}" type="pres">
      <dgm:prSet presAssocID="{36522EA0-825D-4B37-898D-4D24E47B8754}" presName="parallelogram1" presStyleLbl="alignNode1" presStyleIdx="0" presStyleCnt="28"/>
      <dgm:spPr/>
    </dgm:pt>
    <dgm:pt modelId="{03EC1A91-7B4F-44C2-86A1-5613B7290AFA}" type="pres">
      <dgm:prSet presAssocID="{36522EA0-825D-4B37-898D-4D24E47B8754}" presName="parallelogram2" presStyleLbl="alignNode1" presStyleIdx="1" presStyleCnt="28"/>
      <dgm:spPr/>
    </dgm:pt>
    <dgm:pt modelId="{C4218DB1-D7BA-4331-A5E5-1B6BF1ED4C48}" type="pres">
      <dgm:prSet presAssocID="{36522EA0-825D-4B37-898D-4D24E47B8754}" presName="parallelogram3" presStyleLbl="alignNode1" presStyleIdx="2" presStyleCnt="28"/>
      <dgm:spPr/>
    </dgm:pt>
    <dgm:pt modelId="{54BF52E7-FC3E-4FD3-8F37-194BB37E100A}" type="pres">
      <dgm:prSet presAssocID="{36522EA0-825D-4B37-898D-4D24E47B8754}" presName="parallelogram4" presStyleLbl="alignNode1" presStyleIdx="3" presStyleCnt="28"/>
      <dgm:spPr/>
    </dgm:pt>
    <dgm:pt modelId="{98F18285-BD03-4156-A744-C9EBF68CA1B5}" type="pres">
      <dgm:prSet presAssocID="{36522EA0-825D-4B37-898D-4D24E47B8754}" presName="parallelogram5" presStyleLbl="alignNode1" presStyleIdx="4" presStyleCnt="28"/>
      <dgm:spPr/>
    </dgm:pt>
    <dgm:pt modelId="{32E90732-0E5F-41AA-A14C-BC4ECED8DD38}" type="pres">
      <dgm:prSet presAssocID="{36522EA0-825D-4B37-898D-4D24E47B8754}" presName="parallelogram6" presStyleLbl="alignNode1" presStyleIdx="5" presStyleCnt="28"/>
      <dgm:spPr/>
    </dgm:pt>
    <dgm:pt modelId="{48ED42E3-4EFA-4A87-A4F1-66CD85C0F12A}" type="pres">
      <dgm:prSet presAssocID="{36522EA0-825D-4B37-898D-4D24E47B8754}" presName="parallelogram7" presStyleLbl="alignNode1" presStyleIdx="6" presStyleCnt="28"/>
      <dgm:spPr/>
    </dgm:pt>
    <dgm:pt modelId="{C0D5E6A0-15B5-479D-88B8-88919F38A3B7}" type="pres">
      <dgm:prSet presAssocID="{75715496-A9C2-417C-B27A-8FA839A45E61}" presName="sibTrans" presStyleCnt="0"/>
      <dgm:spPr/>
    </dgm:pt>
    <dgm:pt modelId="{18112C10-A896-4708-AFEA-8C2E5478B62C}" type="pres">
      <dgm:prSet presAssocID="{B6514292-A74C-4EE7-AF6B-4ADC22AD5709}" presName="parenttextcomposite" presStyleCnt="0"/>
      <dgm:spPr/>
    </dgm:pt>
    <dgm:pt modelId="{32A8CD56-B69C-4470-A8E8-8A6741471F3D}" type="pres">
      <dgm:prSet presAssocID="{B6514292-A74C-4EE7-AF6B-4ADC22AD5709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66EC91E5-9BAA-4352-9588-C45E0E7440E1}" type="pres">
      <dgm:prSet presAssocID="{B6514292-A74C-4EE7-AF6B-4ADC22AD5709}" presName="parallelogramComposite" presStyleCnt="0"/>
      <dgm:spPr/>
    </dgm:pt>
    <dgm:pt modelId="{7AFAFA85-C329-4EFD-A8AA-9B70ADA03890}" type="pres">
      <dgm:prSet presAssocID="{B6514292-A74C-4EE7-AF6B-4ADC22AD5709}" presName="parallelogram1" presStyleLbl="alignNode1" presStyleIdx="7" presStyleCnt="28"/>
      <dgm:spPr/>
    </dgm:pt>
    <dgm:pt modelId="{1F7C4E11-740F-4A48-B9AB-7CDFD4F0F29C}" type="pres">
      <dgm:prSet presAssocID="{B6514292-A74C-4EE7-AF6B-4ADC22AD5709}" presName="parallelogram2" presStyleLbl="alignNode1" presStyleIdx="8" presStyleCnt="28"/>
      <dgm:spPr/>
    </dgm:pt>
    <dgm:pt modelId="{D5ACF2FF-52C5-460E-B7A2-41F923A2BB45}" type="pres">
      <dgm:prSet presAssocID="{B6514292-A74C-4EE7-AF6B-4ADC22AD5709}" presName="parallelogram3" presStyleLbl="alignNode1" presStyleIdx="9" presStyleCnt="28"/>
      <dgm:spPr/>
    </dgm:pt>
    <dgm:pt modelId="{39088950-E4B4-4CE7-A5E9-C441A0B84218}" type="pres">
      <dgm:prSet presAssocID="{B6514292-A74C-4EE7-AF6B-4ADC22AD5709}" presName="parallelogram4" presStyleLbl="alignNode1" presStyleIdx="10" presStyleCnt="28"/>
      <dgm:spPr/>
    </dgm:pt>
    <dgm:pt modelId="{AD327082-F79F-4E78-B937-E22D0A13CD51}" type="pres">
      <dgm:prSet presAssocID="{B6514292-A74C-4EE7-AF6B-4ADC22AD5709}" presName="parallelogram5" presStyleLbl="alignNode1" presStyleIdx="11" presStyleCnt="28"/>
      <dgm:spPr/>
    </dgm:pt>
    <dgm:pt modelId="{A67C107C-66B8-43FC-B28E-B62AE1145CB5}" type="pres">
      <dgm:prSet presAssocID="{B6514292-A74C-4EE7-AF6B-4ADC22AD5709}" presName="parallelogram6" presStyleLbl="alignNode1" presStyleIdx="12" presStyleCnt="28"/>
      <dgm:spPr/>
    </dgm:pt>
    <dgm:pt modelId="{1120D4AD-79CC-40FE-8DFE-D4D85C37BE20}" type="pres">
      <dgm:prSet presAssocID="{B6514292-A74C-4EE7-AF6B-4ADC22AD5709}" presName="parallelogram7" presStyleLbl="alignNode1" presStyleIdx="13" presStyleCnt="28"/>
      <dgm:spPr/>
    </dgm:pt>
    <dgm:pt modelId="{7AA5262A-2ADF-4AF5-A632-D738F4A3F95B}" type="pres">
      <dgm:prSet presAssocID="{22C7D952-9F31-49FF-B6A4-318BE228077A}" presName="sibTrans" presStyleCnt="0"/>
      <dgm:spPr/>
    </dgm:pt>
    <dgm:pt modelId="{61FE2C69-BE65-4664-9A3A-E88A5F8E3280}" type="pres">
      <dgm:prSet presAssocID="{28482640-662D-47DA-A81B-C8647DD0D4C4}" presName="parenttextcomposite" presStyleCnt="0"/>
      <dgm:spPr/>
    </dgm:pt>
    <dgm:pt modelId="{04D8677F-F5F7-4BA9-A049-910D12E0DE48}" type="pres">
      <dgm:prSet presAssocID="{28482640-662D-47DA-A81B-C8647DD0D4C4}" presName="parenttext" presStyleLbl="revTx" presStyleIdx="2" presStyleCnt="4" custScaleX="103613">
        <dgm:presLayoutVars>
          <dgm:chMax/>
          <dgm:chPref val="2"/>
          <dgm:bulletEnabled val="1"/>
        </dgm:presLayoutVars>
      </dgm:prSet>
      <dgm:spPr/>
    </dgm:pt>
    <dgm:pt modelId="{1332051F-9D12-4AC1-B50E-978F80BA23BC}" type="pres">
      <dgm:prSet presAssocID="{28482640-662D-47DA-A81B-C8647DD0D4C4}" presName="parallelogramComposite" presStyleCnt="0"/>
      <dgm:spPr/>
    </dgm:pt>
    <dgm:pt modelId="{60869793-66A2-48E1-9971-5638F2958F52}" type="pres">
      <dgm:prSet presAssocID="{28482640-662D-47DA-A81B-C8647DD0D4C4}" presName="parallelogram1" presStyleLbl="alignNode1" presStyleIdx="14" presStyleCnt="28"/>
      <dgm:spPr/>
    </dgm:pt>
    <dgm:pt modelId="{86DEE05C-16BC-43A2-96C5-FE0BDB03102C}" type="pres">
      <dgm:prSet presAssocID="{28482640-662D-47DA-A81B-C8647DD0D4C4}" presName="parallelogram2" presStyleLbl="alignNode1" presStyleIdx="15" presStyleCnt="28"/>
      <dgm:spPr/>
    </dgm:pt>
    <dgm:pt modelId="{12ED10F4-474F-4D62-866A-A958460F7FF1}" type="pres">
      <dgm:prSet presAssocID="{28482640-662D-47DA-A81B-C8647DD0D4C4}" presName="parallelogram3" presStyleLbl="alignNode1" presStyleIdx="16" presStyleCnt="28"/>
      <dgm:spPr/>
    </dgm:pt>
    <dgm:pt modelId="{848CBAF8-1EAD-404D-8701-0AE6CA38EA9E}" type="pres">
      <dgm:prSet presAssocID="{28482640-662D-47DA-A81B-C8647DD0D4C4}" presName="parallelogram4" presStyleLbl="alignNode1" presStyleIdx="17" presStyleCnt="28"/>
      <dgm:spPr/>
    </dgm:pt>
    <dgm:pt modelId="{43007AB3-1964-4AB8-8C01-12CD0D03690A}" type="pres">
      <dgm:prSet presAssocID="{28482640-662D-47DA-A81B-C8647DD0D4C4}" presName="parallelogram5" presStyleLbl="alignNode1" presStyleIdx="18" presStyleCnt="28"/>
      <dgm:spPr/>
    </dgm:pt>
    <dgm:pt modelId="{F6B6A2CA-7900-457C-AB09-EDECDE5584D1}" type="pres">
      <dgm:prSet presAssocID="{28482640-662D-47DA-A81B-C8647DD0D4C4}" presName="parallelogram6" presStyleLbl="alignNode1" presStyleIdx="19" presStyleCnt="28"/>
      <dgm:spPr/>
    </dgm:pt>
    <dgm:pt modelId="{1BEC6C13-7C72-48AE-9389-25ECC5CF86F3}" type="pres">
      <dgm:prSet presAssocID="{28482640-662D-47DA-A81B-C8647DD0D4C4}" presName="parallelogram7" presStyleLbl="alignNode1" presStyleIdx="20" presStyleCnt="28"/>
      <dgm:spPr/>
    </dgm:pt>
    <dgm:pt modelId="{E102D772-4D78-48A7-8970-64D1808C15C9}" type="pres">
      <dgm:prSet presAssocID="{E86ADD67-74B7-400A-9204-3060739FF223}" presName="sibTrans" presStyleCnt="0"/>
      <dgm:spPr/>
    </dgm:pt>
    <dgm:pt modelId="{F7F04430-A48C-4C98-857F-116209C3F92F}" type="pres">
      <dgm:prSet presAssocID="{33D1C17E-B2B0-453B-A5CB-C7FB7BD911A2}" presName="parenttextcomposite" presStyleCnt="0"/>
      <dgm:spPr/>
    </dgm:pt>
    <dgm:pt modelId="{7813CF45-EDCA-4415-B873-EB337371AA81}" type="pres">
      <dgm:prSet presAssocID="{33D1C17E-B2B0-453B-A5CB-C7FB7BD911A2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F38D4C82-A88E-4F59-A065-4CBE04D4F12D}" type="pres">
      <dgm:prSet presAssocID="{33D1C17E-B2B0-453B-A5CB-C7FB7BD911A2}" presName="parallelogramComposite" presStyleCnt="0"/>
      <dgm:spPr/>
    </dgm:pt>
    <dgm:pt modelId="{808CE651-D67E-47B5-953D-9A84E7B5089A}" type="pres">
      <dgm:prSet presAssocID="{33D1C17E-B2B0-453B-A5CB-C7FB7BD911A2}" presName="parallelogram1" presStyleLbl="alignNode1" presStyleIdx="21" presStyleCnt="28"/>
      <dgm:spPr/>
    </dgm:pt>
    <dgm:pt modelId="{DF2A0A58-947A-4FB2-B7A2-EE2C1ED04B4F}" type="pres">
      <dgm:prSet presAssocID="{33D1C17E-B2B0-453B-A5CB-C7FB7BD911A2}" presName="parallelogram2" presStyleLbl="alignNode1" presStyleIdx="22" presStyleCnt="28"/>
      <dgm:spPr/>
    </dgm:pt>
    <dgm:pt modelId="{BDFF4A06-E140-4446-B49E-656CD2C0D826}" type="pres">
      <dgm:prSet presAssocID="{33D1C17E-B2B0-453B-A5CB-C7FB7BD911A2}" presName="parallelogram3" presStyleLbl="alignNode1" presStyleIdx="23" presStyleCnt="28"/>
      <dgm:spPr/>
    </dgm:pt>
    <dgm:pt modelId="{C6E0CB40-6884-4B76-AE0D-2247AD54A41B}" type="pres">
      <dgm:prSet presAssocID="{33D1C17E-B2B0-453B-A5CB-C7FB7BD911A2}" presName="parallelogram4" presStyleLbl="alignNode1" presStyleIdx="24" presStyleCnt="28"/>
      <dgm:spPr/>
    </dgm:pt>
    <dgm:pt modelId="{6AC390AE-25E3-488A-9EC4-2EB9E9BDAAD1}" type="pres">
      <dgm:prSet presAssocID="{33D1C17E-B2B0-453B-A5CB-C7FB7BD911A2}" presName="parallelogram5" presStyleLbl="alignNode1" presStyleIdx="25" presStyleCnt="28"/>
      <dgm:spPr/>
    </dgm:pt>
    <dgm:pt modelId="{689CC64A-06F8-494D-AE47-E2A902117B64}" type="pres">
      <dgm:prSet presAssocID="{33D1C17E-B2B0-453B-A5CB-C7FB7BD911A2}" presName="parallelogram6" presStyleLbl="alignNode1" presStyleIdx="26" presStyleCnt="28"/>
      <dgm:spPr/>
    </dgm:pt>
    <dgm:pt modelId="{17094CE8-D2A6-4089-9064-B38C5B305272}" type="pres">
      <dgm:prSet presAssocID="{33D1C17E-B2B0-453B-A5CB-C7FB7BD911A2}" presName="parallelogram7" presStyleLbl="alignNode1" presStyleIdx="27" presStyleCnt="28"/>
      <dgm:spPr/>
    </dgm:pt>
  </dgm:ptLst>
  <dgm:cxnLst>
    <dgm:cxn modelId="{667C902C-10D6-486A-A04A-0C30FCEFCD9E}" type="presOf" srcId="{B6514292-A74C-4EE7-AF6B-4ADC22AD5709}" destId="{32A8CD56-B69C-4470-A8E8-8A6741471F3D}" srcOrd="0" destOrd="0" presId="urn:microsoft.com/office/officeart/2008/layout/VerticalAccentList"/>
    <dgm:cxn modelId="{9CAB0A37-C07A-4192-A1EF-17D710183834}" type="presOf" srcId="{28482640-662D-47DA-A81B-C8647DD0D4C4}" destId="{04D8677F-F5F7-4BA9-A049-910D12E0DE48}" srcOrd="0" destOrd="0" presId="urn:microsoft.com/office/officeart/2008/layout/VerticalAccentList"/>
    <dgm:cxn modelId="{20790E3E-9BEA-4662-8ADC-5F8C462F1074}" srcId="{10B9D8EE-8520-4BAA-981C-998C9506CEF9}" destId="{28482640-662D-47DA-A81B-C8647DD0D4C4}" srcOrd="2" destOrd="0" parTransId="{C52B8226-C182-4424-9C04-B1B60A7D67B7}" sibTransId="{E86ADD67-74B7-400A-9204-3060739FF223}"/>
    <dgm:cxn modelId="{9AD66540-94AA-4310-934B-B02E84E8315F}" type="presOf" srcId="{36522EA0-825D-4B37-898D-4D24E47B8754}" destId="{6C056B6F-C9B4-4022-AC96-5DF26D5772CB}" srcOrd="0" destOrd="0" presId="urn:microsoft.com/office/officeart/2008/layout/VerticalAccentList"/>
    <dgm:cxn modelId="{E597E36C-E9BF-4958-8A8E-739F45D0FAAA}" type="presOf" srcId="{10B9D8EE-8520-4BAA-981C-998C9506CEF9}" destId="{0090671F-126C-4A6A-93B6-E8813D953802}" srcOrd="0" destOrd="0" presId="urn:microsoft.com/office/officeart/2008/layout/VerticalAccentList"/>
    <dgm:cxn modelId="{66E4DF51-A0AC-4B8E-B347-8A1A8FF7B008}" srcId="{10B9D8EE-8520-4BAA-981C-998C9506CEF9}" destId="{36522EA0-825D-4B37-898D-4D24E47B8754}" srcOrd="0" destOrd="0" parTransId="{CBDEACBA-D32C-4F71-A05E-4DF908CEFB58}" sibTransId="{75715496-A9C2-417C-B27A-8FA839A45E61}"/>
    <dgm:cxn modelId="{46D6B7B4-59DC-4DB1-BB8F-AD7EEBC43A27}" srcId="{10B9D8EE-8520-4BAA-981C-998C9506CEF9}" destId="{33D1C17E-B2B0-453B-A5CB-C7FB7BD911A2}" srcOrd="3" destOrd="0" parTransId="{EE1CDC8A-543C-4B64-B163-065DD5F59313}" sibTransId="{0C0C4A8D-7DB3-4405-8497-08B130627067}"/>
    <dgm:cxn modelId="{BBAD98CB-069E-4589-9943-38BD8BBB8578}" srcId="{10B9D8EE-8520-4BAA-981C-998C9506CEF9}" destId="{B6514292-A74C-4EE7-AF6B-4ADC22AD5709}" srcOrd="1" destOrd="0" parTransId="{95DC335F-8E6A-4652-8592-F22A9E1F7EB6}" sibTransId="{22C7D952-9F31-49FF-B6A4-318BE228077A}"/>
    <dgm:cxn modelId="{817DC7EE-6E9E-448B-84F8-CF6C42B1349F}" type="presOf" srcId="{33D1C17E-B2B0-453B-A5CB-C7FB7BD911A2}" destId="{7813CF45-EDCA-4415-B873-EB337371AA81}" srcOrd="0" destOrd="0" presId="urn:microsoft.com/office/officeart/2008/layout/VerticalAccentList"/>
    <dgm:cxn modelId="{2009926F-6FA8-4EF6-8D20-58BA31866482}" type="presParOf" srcId="{0090671F-126C-4A6A-93B6-E8813D953802}" destId="{3816C862-A46E-41B5-A88A-C537C20B8F73}" srcOrd="0" destOrd="0" presId="urn:microsoft.com/office/officeart/2008/layout/VerticalAccentList"/>
    <dgm:cxn modelId="{D3A7B3E6-D8B6-4148-A9D8-ECF7162493A4}" type="presParOf" srcId="{3816C862-A46E-41B5-A88A-C537C20B8F73}" destId="{6C056B6F-C9B4-4022-AC96-5DF26D5772CB}" srcOrd="0" destOrd="0" presId="urn:microsoft.com/office/officeart/2008/layout/VerticalAccentList"/>
    <dgm:cxn modelId="{0B19465E-2717-4C92-84BF-F72033B0AAF4}" type="presParOf" srcId="{0090671F-126C-4A6A-93B6-E8813D953802}" destId="{5434DD08-B1F0-412E-9FCD-F0750419D88E}" srcOrd="1" destOrd="0" presId="urn:microsoft.com/office/officeart/2008/layout/VerticalAccentList"/>
    <dgm:cxn modelId="{AB81BF7D-9CDA-4166-8497-817B3DB7B731}" type="presParOf" srcId="{5434DD08-B1F0-412E-9FCD-F0750419D88E}" destId="{71BAB24C-2A21-4211-AAD2-FE63449D3BC1}" srcOrd="0" destOrd="0" presId="urn:microsoft.com/office/officeart/2008/layout/VerticalAccentList"/>
    <dgm:cxn modelId="{9E619488-DDA7-49D1-95E2-E30E8545A05B}" type="presParOf" srcId="{5434DD08-B1F0-412E-9FCD-F0750419D88E}" destId="{03EC1A91-7B4F-44C2-86A1-5613B7290AFA}" srcOrd="1" destOrd="0" presId="urn:microsoft.com/office/officeart/2008/layout/VerticalAccentList"/>
    <dgm:cxn modelId="{8FE4AC3A-08AB-4B11-9744-BAC1C472B3CF}" type="presParOf" srcId="{5434DD08-B1F0-412E-9FCD-F0750419D88E}" destId="{C4218DB1-D7BA-4331-A5E5-1B6BF1ED4C48}" srcOrd="2" destOrd="0" presId="urn:microsoft.com/office/officeart/2008/layout/VerticalAccentList"/>
    <dgm:cxn modelId="{F572A6D6-27F7-434A-99A3-683E55B0135A}" type="presParOf" srcId="{5434DD08-B1F0-412E-9FCD-F0750419D88E}" destId="{54BF52E7-FC3E-4FD3-8F37-194BB37E100A}" srcOrd="3" destOrd="0" presId="urn:microsoft.com/office/officeart/2008/layout/VerticalAccentList"/>
    <dgm:cxn modelId="{1668F7BB-F3D5-4E8D-AAE7-051515ECDB30}" type="presParOf" srcId="{5434DD08-B1F0-412E-9FCD-F0750419D88E}" destId="{98F18285-BD03-4156-A744-C9EBF68CA1B5}" srcOrd="4" destOrd="0" presId="urn:microsoft.com/office/officeart/2008/layout/VerticalAccentList"/>
    <dgm:cxn modelId="{8A9FB70A-5471-4B93-909B-A8549549C109}" type="presParOf" srcId="{5434DD08-B1F0-412E-9FCD-F0750419D88E}" destId="{32E90732-0E5F-41AA-A14C-BC4ECED8DD38}" srcOrd="5" destOrd="0" presId="urn:microsoft.com/office/officeart/2008/layout/VerticalAccentList"/>
    <dgm:cxn modelId="{E00D3DC0-A05B-4556-A8FB-D7B59FFA67FB}" type="presParOf" srcId="{5434DD08-B1F0-412E-9FCD-F0750419D88E}" destId="{48ED42E3-4EFA-4A87-A4F1-66CD85C0F12A}" srcOrd="6" destOrd="0" presId="urn:microsoft.com/office/officeart/2008/layout/VerticalAccentList"/>
    <dgm:cxn modelId="{A794A374-595F-4587-8709-129E370077A0}" type="presParOf" srcId="{0090671F-126C-4A6A-93B6-E8813D953802}" destId="{C0D5E6A0-15B5-479D-88B8-88919F38A3B7}" srcOrd="2" destOrd="0" presId="urn:microsoft.com/office/officeart/2008/layout/VerticalAccentList"/>
    <dgm:cxn modelId="{2F97DCD2-DE30-4ADF-B39B-2A05DD6E4388}" type="presParOf" srcId="{0090671F-126C-4A6A-93B6-E8813D953802}" destId="{18112C10-A896-4708-AFEA-8C2E5478B62C}" srcOrd="3" destOrd="0" presId="urn:microsoft.com/office/officeart/2008/layout/VerticalAccentList"/>
    <dgm:cxn modelId="{50A2FB93-BDC1-4DEA-A6E6-7E5042AEF963}" type="presParOf" srcId="{18112C10-A896-4708-AFEA-8C2E5478B62C}" destId="{32A8CD56-B69C-4470-A8E8-8A6741471F3D}" srcOrd="0" destOrd="0" presId="urn:microsoft.com/office/officeart/2008/layout/VerticalAccentList"/>
    <dgm:cxn modelId="{346D0FDA-6052-4674-9F98-640995295F46}" type="presParOf" srcId="{0090671F-126C-4A6A-93B6-E8813D953802}" destId="{66EC91E5-9BAA-4352-9588-C45E0E7440E1}" srcOrd="4" destOrd="0" presId="urn:microsoft.com/office/officeart/2008/layout/VerticalAccentList"/>
    <dgm:cxn modelId="{46BDC1CC-D5F7-49E9-AD1B-FF03156644F9}" type="presParOf" srcId="{66EC91E5-9BAA-4352-9588-C45E0E7440E1}" destId="{7AFAFA85-C329-4EFD-A8AA-9B70ADA03890}" srcOrd="0" destOrd="0" presId="urn:microsoft.com/office/officeart/2008/layout/VerticalAccentList"/>
    <dgm:cxn modelId="{C1829C70-073B-4CDD-9600-54CD6E05A7B1}" type="presParOf" srcId="{66EC91E5-9BAA-4352-9588-C45E0E7440E1}" destId="{1F7C4E11-740F-4A48-B9AB-7CDFD4F0F29C}" srcOrd="1" destOrd="0" presId="urn:microsoft.com/office/officeart/2008/layout/VerticalAccentList"/>
    <dgm:cxn modelId="{550BA5D9-139D-4716-B7D3-6C507D7C6B1B}" type="presParOf" srcId="{66EC91E5-9BAA-4352-9588-C45E0E7440E1}" destId="{D5ACF2FF-52C5-460E-B7A2-41F923A2BB45}" srcOrd="2" destOrd="0" presId="urn:microsoft.com/office/officeart/2008/layout/VerticalAccentList"/>
    <dgm:cxn modelId="{A96F808E-1093-4B8B-A647-BA1244C915FD}" type="presParOf" srcId="{66EC91E5-9BAA-4352-9588-C45E0E7440E1}" destId="{39088950-E4B4-4CE7-A5E9-C441A0B84218}" srcOrd="3" destOrd="0" presId="urn:microsoft.com/office/officeart/2008/layout/VerticalAccentList"/>
    <dgm:cxn modelId="{1CFDB30D-8593-484A-8C7A-4F34672C0E68}" type="presParOf" srcId="{66EC91E5-9BAA-4352-9588-C45E0E7440E1}" destId="{AD327082-F79F-4E78-B937-E22D0A13CD51}" srcOrd="4" destOrd="0" presId="urn:microsoft.com/office/officeart/2008/layout/VerticalAccentList"/>
    <dgm:cxn modelId="{4B8F6CD1-EC25-4F07-971E-256038A12433}" type="presParOf" srcId="{66EC91E5-9BAA-4352-9588-C45E0E7440E1}" destId="{A67C107C-66B8-43FC-B28E-B62AE1145CB5}" srcOrd="5" destOrd="0" presId="urn:microsoft.com/office/officeart/2008/layout/VerticalAccentList"/>
    <dgm:cxn modelId="{AA14DD5E-CA79-40AA-A92E-9C740D9F7353}" type="presParOf" srcId="{66EC91E5-9BAA-4352-9588-C45E0E7440E1}" destId="{1120D4AD-79CC-40FE-8DFE-D4D85C37BE20}" srcOrd="6" destOrd="0" presId="urn:microsoft.com/office/officeart/2008/layout/VerticalAccentList"/>
    <dgm:cxn modelId="{28D1C62C-69BF-4FDA-99AA-A59B1BC2066E}" type="presParOf" srcId="{0090671F-126C-4A6A-93B6-E8813D953802}" destId="{7AA5262A-2ADF-4AF5-A632-D738F4A3F95B}" srcOrd="5" destOrd="0" presId="urn:microsoft.com/office/officeart/2008/layout/VerticalAccentList"/>
    <dgm:cxn modelId="{9611172C-4073-4587-92FE-342531362939}" type="presParOf" srcId="{0090671F-126C-4A6A-93B6-E8813D953802}" destId="{61FE2C69-BE65-4664-9A3A-E88A5F8E3280}" srcOrd="6" destOrd="0" presId="urn:microsoft.com/office/officeart/2008/layout/VerticalAccentList"/>
    <dgm:cxn modelId="{9B427062-A373-4914-A386-E1BAD4A69782}" type="presParOf" srcId="{61FE2C69-BE65-4664-9A3A-E88A5F8E3280}" destId="{04D8677F-F5F7-4BA9-A049-910D12E0DE48}" srcOrd="0" destOrd="0" presId="urn:microsoft.com/office/officeart/2008/layout/VerticalAccentList"/>
    <dgm:cxn modelId="{23DE077C-DC8A-4888-8C36-05FF7CCE1DC2}" type="presParOf" srcId="{0090671F-126C-4A6A-93B6-E8813D953802}" destId="{1332051F-9D12-4AC1-B50E-978F80BA23BC}" srcOrd="7" destOrd="0" presId="urn:microsoft.com/office/officeart/2008/layout/VerticalAccentList"/>
    <dgm:cxn modelId="{CBADD621-1C40-4709-9E20-1890E65F5727}" type="presParOf" srcId="{1332051F-9D12-4AC1-B50E-978F80BA23BC}" destId="{60869793-66A2-48E1-9971-5638F2958F52}" srcOrd="0" destOrd="0" presId="urn:microsoft.com/office/officeart/2008/layout/VerticalAccentList"/>
    <dgm:cxn modelId="{190F60D4-E2B5-471C-BC8B-29793AC9FA44}" type="presParOf" srcId="{1332051F-9D12-4AC1-B50E-978F80BA23BC}" destId="{86DEE05C-16BC-43A2-96C5-FE0BDB03102C}" srcOrd="1" destOrd="0" presId="urn:microsoft.com/office/officeart/2008/layout/VerticalAccentList"/>
    <dgm:cxn modelId="{457B54ED-4083-4CED-AD9A-628B0EBC44AB}" type="presParOf" srcId="{1332051F-9D12-4AC1-B50E-978F80BA23BC}" destId="{12ED10F4-474F-4D62-866A-A958460F7FF1}" srcOrd="2" destOrd="0" presId="urn:microsoft.com/office/officeart/2008/layout/VerticalAccentList"/>
    <dgm:cxn modelId="{7DCC6600-EFEE-4633-A45C-A5085839C5B1}" type="presParOf" srcId="{1332051F-9D12-4AC1-B50E-978F80BA23BC}" destId="{848CBAF8-1EAD-404D-8701-0AE6CA38EA9E}" srcOrd="3" destOrd="0" presId="urn:microsoft.com/office/officeart/2008/layout/VerticalAccentList"/>
    <dgm:cxn modelId="{367F19E8-3E27-46B7-BEF3-2EF64B0B3C97}" type="presParOf" srcId="{1332051F-9D12-4AC1-B50E-978F80BA23BC}" destId="{43007AB3-1964-4AB8-8C01-12CD0D03690A}" srcOrd="4" destOrd="0" presId="urn:microsoft.com/office/officeart/2008/layout/VerticalAccentList"/>
    <dgm:cxn modelId="{0886EAA7-BD1D-4F04-815E-1970613620B1}" type="presParOf" srcId="{1332051F-9D12-4AC1-B50E-978F80BA23BC}" destId="{F6B6A2CA-7900-457C-AB09-EDECDE5584D1}" srcOrd="5" destOrd="0" presId="urn:microsoft.com/office/officeart/2008/layout/VerticalAccentList"/>
    <dgm:cxn modelId="{0E2831E0-220D-480B-B2B3-674459AF4366}" type="presParOf" srcId="{1332051F-9D12-4AC1-B50E-978F80BA23BC}" destId="{1BEC6C13-7C72-48AE-9389-25ECC5CF86F3}" srcOrd="6" destOrd="0" presId="urn:microsoft.com/office/officeart/2008/layout/VerticalAccentList"/>
    <dgm:cxn modelId="{1EC01E8F-6966-48FF-943D-23BD6E82BA28}" type="presParOf" srcId="{0090671F-126C-4A6A-93B6-E8813D953802}" destId="{E102D772-4D78-48A7-8970-64D1808C15C9}" srcOrd="8" destOrd="0" presId="urn:microsoft.com/office/officeart/2008/layout/VerticalAccentList"/>
    <dgm:cxn modelId="{D9EC47F2-3B11-4669-929D-A867614251AC}" type="presParOf" srcId="{0090671F-126C-4A6A-93B6-E8813D953802}" destId="{F7F04430-A48C-4C98-857F-116209C3F92F}" srcOrd="9" destOrd="0" presId="urn:microsoft.com/office/officeart/2008/layout/VerticalAccentList"/>
    <dgm:cxn modelId="{15EFD5E8-A323-4F9F-A17D-7DC1EF3D9126}" type="presParOf" srcId="{F7F04430-A48C-4C98-857F-116209C3F92F}" destId="{7813CF45-EDCA-4415-B873-EB337371AA81}" srcOrd="0" destOrd="0" presId="urn:microsoft.com/office/officeart/2008/layout/VerticalAccentList"/>
    <dgm:cxn modelId="{CB24735F-57E7-495D-9849-3149B32A2E09}" type="presParOf" srcId="{0090671F-126C-4A6A-93B6-E8813D953802}" destId="{F38D4C82-A88E-4F59-A065-4CBE04D4F12D}" srcOrd="10" destOrd="0" presId="urn:microsoft.com/office/officeart/2008/layout/VerticalAccentList"/>
    <dgm:cxn modelId="{731FE90D-9C32-4F1B-BD5B-1DC73D463A3E}" type="presParOf" srcId="{F38D4C82-A88E-4F59-A065-4CBE04D4F12D}" destId="{808CE651-D67E-47B5-953D-9A84E7B5089A}" srcOrd="0" destOrd="0" presId="urn:microsoft.com/office/officeart/2008/layout/VerticalAccentList"/>
    <dgm:cxn modelId="{44D33A90-C143-43DB-B6A2-FEB270530B3F}" type="presParOf" srcId="{F38D4C82-A88E-4F59-A065-4CBE04D4F12D}" destId="{DF2A0A58-947A-4FB2-B7A2-EE2C1ED04B4F}" srcOrd="1" destOrd="0" presId="urn:microsoft.com/office/officeart/2008/layout/VerticalAccentList"/>
    <dgm:cxn modelId="{51CB1CCC-77BB-416A-B2DB-73A1A8DEE65B}" type="presParOf" srcId="{F38D4C82-A88E-4F59-A065-4CBE04D4F12D}" destId="{BDFF4A06-E140-4446-B49E-656CD2C0D826}" srcOrd="2" destOrd="0" presId="urn:microsoft.com/office/officeart/2008/layout/VerticalAccentList"/>
    <dgm:cxn modelId="{F18B1072-8CF9-432D-95B6-598F2A84B762}" type="presParOf" srcId="{F38D4C82-A88E-4F59-A065-4CBE04D4F12D}" destId="{C6E0CB40-6884-4B76-AE0D-2247AD54A41B}" srcOrd="3" destOrd="0" presId="urn:microsoft.com/office/officeart/2008/layout/VerticalAccentList"/>
    <dgm:cxn modelId="{57CB2063-42BC-4923-A51F-AEB3378C57C3}" type="presParOf" srcId="{F38D4C82-A88E-4F59-A065-4CBE04D4F12D}" destId="{6AC390AE-25E3-488A-9EC4-2EB9E9BDAAD1}" srcOrd="4" destOrd="0" presId="urn:microsoft.com/office/officeart/2008/layout/VerticalAccentList"/>
    <dgm:cxn modelId="{E4EB3890-BD77-4612-BD99-7C7996A8C43C}" type="presParOf" srcId="{F38D4C82-A88E-4F59-A065-4CBE04D4F12D}" destId="{689CC64A-06F8-494D-AE47-E2A902117B64}" srcOrd="5" destOrd="0" presId="urn:microsoft.com/office/officeart/2008/layout/VerticalAccentList"/>
    <dgm:cxn modelId="{D9A4A155-BA93-407B-9EFF-A60F4796AADE}" type="presParOf" srcId="{F38D4C82-A88E-4F59-A065-4CBE04D4F12D}" destId="{17094CE8-D2A6-4089-9064-B38C5B30527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01086-5756-4F5A-9EA4-6E81D043DAB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BCADEF-A510-4C6C-AA99-543AF1AD82C2}">
      <dgm:prSet phldrT="[نص]"/>
      <dgm:spPr/>
      <dgm:t>
        <a:bodyPr/>
        <a:lstStyle/>
        <a:p>
          <a:r>
            <a:rPr lang="en-US" b="1" u="sng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Symptoms</a:t>
          </a:r>
          <a:endParaRPr lang="en-US"/>
        </a:p>
      </dgm:t>
    </dgm:pt>
    <dgm:pt modelId="{C1C1370F-50C0-43F0-A274-4B4C3F75F8FB}" type="parTrans" cxnId="{668A26B0-C4C5-4617-B54B-573B22F86EF0}">
      <dgm:prSet/>
      <dgm:spPr/>
      <dgm:t>
        <a:bodyPr/>
        <a:lstStyle/>
        <a:p>
          <a:endParaRPr lang="en-US"/>
        </a:p>
      </dgm:t>
    </dgm:pt>
    <dgm:pt modelId="{67B886CF-755D-4AD7-AB1F-8BE81236A6A8}" type="sibTrans" cxnId="{668A26B0-C4C5-4617-B54B-573B22F86EF0}">
      <dgm:prSet/>
      <dgm:spPr/>
      <dgm:t>
        <a:bodyPr/>
        <a:lstStyle/>
        <a:p>
          <a:endParaRPr lang="en-US"/>
        </a:p>
      </dgm:t>
    </dgm:pt>
    <dgm:pt modelId="{DCACCD80-CEDB-40F1-9420-2CF761CBC955}">
      <dgm:prSet phldrT="[نص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Fever , chills </a:t>
          </a:r>
          <a:endParaRPr lang="en-US" sz="2800" dirty="0"/>
        </a:p>
      </dgm:t>
    </dgm:pt>
    <dgm:pt modelId="{B94D442A-9677-4B34-8868-4B0E1632782C}" type="parTrans" cxnId="{A53AB7A3-4819-47ED-9DB8-07592E95321A}">
      <dgm:prSet/>
      <dgm:spPr/>
      <dgm:t>
        <a:bodyPr/>
        <a:lstStyle/>
        <a:p>
          <a:endParaRPr lang="en-US"/>
        </a:p>
      </dgm:t>
    </dgm:pt>
    <dgm:pt modelId="{322B81A9-4BAD-43C0-950B-B53E495F0397}" type="sibTrans" cxnId="{A53AB7A3-4819-47ED-9DB8-07592E95321A}">
      <dgm:prSet/>
      <dgm:spPr/>
      <dgm:t>
        <a:bodyPr/>
        <a:lstStyle/>
        <a:p>
          <a:endParaRPr lang="en-US"/>
        </a:p>
      </dgm:t>
    </dgm:pt>
    <dgm:pt modelId="{4414D277-8FB8-40B5-A8DD-9B1F8C3B28D3}">
      <dgm:prSet phldrT="[نص]"/>
      <dgm:spPr/>
      <dgm:t>
        <a:bodyPr/>
        <a:lstStyle/>
        <a:p>
          <a:r>
            <a:rPr lang="en-US" b="1" u="sng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Signs</a:t>
          </a:r>
          <a:endParaRPr lang="en-US"/>
        </a:p>
      </dgm:t>
    </dgm:pt>
    <dgm:pt modelId="{7BD67CB9-3535-4399-A222-C3B497C78ACC}" type="parTrans" cxnId="{1427A74F-CCAB-4B28-89B4-A9628E872C7C}">
      <dgm:prSet/>
      <dgm:spPr/>
      <dgm:t>
        <a:bodyPr/>
        <a:lstStyle/>
        <a:p>
          <a:endParaRPr lang="en-US"/>
        </a:p>
      </dgm:t>
    </dgm:pt>
    <dgm:pt modelId="{ECA40EA6-6D85-4423-A285-775EAE41FC2A}" type="sibTrans" cxnId="{1427A74F-CCAB-4B28-89B4-A9628E872C7C}">
      <dgm:prSet/>
      <dgm:spPr/>
      <dgm:t>
        <a:bodyPr/>
        <a:lstStyle/>
        <a:p>
          <a:endParaRPr lang="en-US"/>
        </a:p>
      </dgm:t>
    </dgm:pt>
    <dgm:pt modelId="{15638FC4-76B4-4040-80EE-1629D8FDF585}">
      <dgm:prSet phldrT="[نص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Fever with tachycardia  </a:t>
          </a:r>
          <a:endParaRPr lang="en-US" dirty="0"/>
        </a:p>
      </dgm:t>
    </dgm:pt>
    <dgm:pt modelId="{A3888960-5C8F-4987-BD96-D456663E1BCB}" type="parTrans" cxnId="{AC3AA804-9100-4875-83D6-1896E7274C00}">
      <dgm:prSet/>
      <dgm:spPr/>
      <dgm:t>
        <a:bodyPr/>
        <a:lstStyle/>
        <a:p>
          <a:endParaRPr lang="en-US"/>
        </a:p>
      </dgm:t>
    </dgm:pt>
    <dgm:pt modelId="{F166F2AE-05E2-473A-9104-0B201B3E6C86}" type="sibTrans" cxnId="{AC3AA804-9100-4875-83D6-1896E7274C00}">
      <dgm:prSet/>
      <dgm:spPr/>
      <dgm:t>
        <a:bodyPr/>
        <a:lstStyle/>
        <a:p>
          <a:endParaRPr lang="en-US"/>
        </a:p>
      </dgm:t>
    </dgm:pt>
    <dgm:pt modelId="{8E32390A-293A-46F1-88A7-740B2B976EE5}">
      <dgm:prSet phldrT="[نص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1" u="sng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Diagnosis</a:t>
          </a:r>
          <a:endParaRPr lang="en-US" b="1" u="sng"/>
        </a:p>
      </dgm:t>
    </dgm:pt>
    <dgm:pt modelId="{CA0D045D-5351-4CF8-A6A6-18880CD6CCA4}" type="parTrans" cxnId="{891B6171-3F53-4792-BF99-86165304F207}">
      <dgm:prSet/>
      <dgm:spPr/>
      <dgm:t>
        <a:bodyPr/>
        <a:lstStyle/>
        <a:p>
          <a:endParaRPr lang="en-US"/>
        </a:p>
      </dgm:t>
    </dgm:pt>
    <dgm:pt modelId="{F4809143-09AC-424B-96B1-45B9AB315815}" type="sibTrans" cxnId="{891B6171-3F53-4792-BF99-86165304F207}">
      <dgm:prSet/>
      <dgm:spPr/>
      <dgm:t>
        <a:bodyPr/>
        <a:lstStyle/>
        <a:p>
          <a:endParaRPr lang="en-US"/>
        </a:p>
      </dgm:t>
    </dgm:pt>
    <dgm:pt modelId="{CEFF8B0F-3D3D-4F2B-AAFA-05BCA69E7035}">
      <dgm:prSet phldrT="[نص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 err="1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Urineanalysis</a:t>
          </a: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endParaRPr lang="en-US" sz="2800" dirty="0"/>
        </a:p>
      </dgm:t>
    </dgm:pt>
    <dgm:pt modelId="{907482F5-CE2F-4692-8AEE-76A803A2639E}" type="parTrans" cxnId="{AB7717BB-0AAA-415F-854E-7EC69C2FA88E}">
      <dgm:prSet/>
      <dgm:spPr/>
      <dgm:t>
        <a:bodyPr/>
        <a:lstStyle/>
        <a:p>
          <a:endParaRPr lang="en-US"/>
        </a:p>
      </dgm:t>
    </dgm:pt>
    <dgm:pt modelId="{C55B7A95-DB73-4C5E-92E8-002668EE82C2}" type="sibTrans" cxnId="{AB7717BB-0AAA-415F-854E-7EC69C2FA88E}">
      <dgm:prSet/>
      <dgm:spPr/>
      <dgm:t>
        <a:bodyPr/>
        <a:lstStyle/>
        <a:p>
          <a:endParaRPr lang="en-US"/>
        </a:p>
      </dgm:t>
    </dgm:pt>
    <dgm:pt modelId="{D50C3AA8-F592-4895-9BE1-016E30DDBDC2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Flank pain  </a:t>
          </a:r>
        </a:p>
      </dgm:t>
    </dgm:pt>
    <dgm:pt modelId="{CC20DEB3-290E-48B1-BC39-0540E2891FC8}" type="parTrans" cxnId="{3301CAF5-8751-45A0-9E3C-3EDD7596D537}">
      <dgm:prSet/>
      <dgm:spPr/>
      <dgm:t>
        <a:bodyPr/>
        <a:lstStyle/>
        <a:p>
          <a:endParaRPr lang="en-US"/>
        </a:p>
      </dgm:t>
    </dgm:pt>
    <dgm:pt modelId="{0153A284-81FD-4DA9-9FDD-8CEE2A3A8DD9}" type="sibTrans" cxnId="{3301CAF5-8751-45A0-9E3C-3EDD7596D537}">
      <dgm:prSet/>
      <dgm:spPr/>
      <dgm:t>
        <a:bodyPr/>
        <a:lstStyle/>
        <a:p>
          <a:endParaRPr lang="en-US"/>
        </a:p>
      </dgm:t>
    </dgm:pt>
    <dgm:pt modelId="{E70E3E25-2271-4D13-9CFE-52931F72564D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Nausea , vomiting and sometimes diarrhea </a:t>
          </a:r>
        </a:p>
      </dgm:t>
    </dgm:pt>
    <dgm:pt modelId="{9BA35CAD-5C1E-4BD7-92EC-50C58830AE32}" type="parTrans" cxnId="{8B4D0B59-87CF-4D2E-BE37-958FB7A5A114}">
      <dgm:prSet/>
      <dgm:spPr/>
      <dgm:t>
        <a:bodyPr/>
        <a:lstStyle/>
        <a:p>
          <a:endParaRPr lang="en-US"/>
        </a:p>
      </dgm:t>
    </dgm:pt>
    <dgm:pt modelId="{56935B29-A945-4B64-97F6-59E1F3D7A1DD}" type="sibTrans" cxnId="{8B4D0B59-87CF-4D2E-BE37-958FB7A5A114}">
      <dgm:prSet/>
      <dgm:spPr/>
      <dgm:t>
        <a:bodyPr/>
        <a:lstStyle/>
        <a:p>
          <a:endParaRPr lang="en-US"/>
        </a:p>
      </dgm:t>
    </dgm:pt>
    <dgm:pt modelId="{84D7E235-E228-4BE5-B2D0-17241AE7E962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Patients are generally appear more I’ll than patients with cystitis </a:t>
          </a:r>
        </a:p>
      </dgm:t>
    </dgm:pt>
    <dgm:pt modelId="{06BDC0A4-228C-4E70-9E28-38950EF273DD}" type="parTrans" cxnId="{D380155E-3699-419F-88A3-13ADD9D5E4D2}">
      <dgm:prSet/>
      <dgm:spPr/>
      <dgm:t>
        <a:bodyPr/>
        <a:lstStyle/>
        <a:p>
          <a:endParaRPr lang="en-US"/>
        </a:p>
      </dgm:t>
    </dgm:pt>
    <dgm:pt modelId="{855EF4FE-3198-4DCF-92D8-E4801441D7A8}" type="sibTrans" cxnId="{D380155E-3699-419F-88A3-13ADD9D5E4D2}">
      <dgm:prSet/>
      <dgm:spPr/>
      <dgm:t>
        <a:bodyPr/>
        <a:lstStyle/>
        <a:p>
          <a:endParaRPr lang="en-US"/>
        </a:p>
      </dgm:t>
    </dgm:pt>
    <dgm:pt modelId="{76067B39-6CA0-4E48-B16F-8F571C0CF2AB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Costovertebral angle tenderness (unilateral or bilateral ) </a:t>
          </a:r>
        </a:p>
      </dgm:t>
    </dgm:pt>
    <dgm:pt modelId="{55D59CE2-D05B-442E-BC59-642708EBF8C1}" type="parTrans" cxnId="{67783A0B-7A0B-4402-8C77-DE4D611265B5}">
      <dgm:prSet/>
      <dgm:spPr/>
      <dgm:t>
        <a:bodyPr/>
        <a:lstStyle/>
        <a:p>
          <a:endParaRPr lang="en-US"/>
        </a:p>
      </dgm:t>
    </dgm:pt>
    <dgm:pt modelId="{DF723C09-E50E-4A53-8029-784D3A4432A7}" type="sibTrans" cxnId="{67783A0B-7A0B-4402-8C77-DE4D611265B5}">
      <dgm:prSet/>
      <dgm:spPr/>
      <dgm:t>
        <a:bodyPr/>
        <a:lstStyle/>
        <a:p>
          <a:endParaRPr lang="en-US"/>
        </a:p>
      </dgm:t>
    </dgm:pt>
    <dgm:pt modelId="{099E4556-93CB-497A-AE9C-4117DCD53B8E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Abdominal tenderness maybe present on examination</a:t>
          </a:r>
        </a:p>
      </dgm:t>
    </dgm:pt>
    <dgm:pt modelId="{86D040E4-DDA3-48F5-8C6E-932BA2853642}" type="parTrans" cxnId="{878BA222-69B8-4AF1-B3D6-77E729A6A568}">
      <dgm:prSet/>
      <dgm:spPr/>
      <dgm:t>
        <a:bodyPr/>
        <a:lstStyle/>
        <a:p>
          <a:endParaRPr lang="en-US"/>
        </a:p>
      </dgm:t>
    </dgm:pt>
    <dgm:pt modelId="{637AF59F-B544-4C20-8B29-A9804BD9AC00}" type="sibTrans" cxnId="{878BA222-69B8-4AF1-B3D6-77E729A6A568}">
      <dgm:prSet/>
      <dgm:spPr/>
      <dgm:t>
        <a:bodyPr/>
        <a:lstStyle/>
        <a:p>
          <a:endParaRPr lang="en-US"/>
        </a:p>
      </dgm:t>
    </dgm:pt>
    <dgm:pt modelId="{77E645F5-169D-47D6-9267-20A6DD96156C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Urine culture </a:t>
          </a:r>
        </a:p>
      </dgm:t>
    </dgm:pt>
    <dgm:pt modelId="{2E3054E4-9A0A-4681-B645-2D13A5C0D0E8}" type="parTrans" cxnId="{473EE6EF-2BA5-4AF3-9A08-D5A9B783C9F3}">
      <dgm:prSet/>
      <dgm:spPr/>
      <dgm:t>
        <a:bodyPr/>
        <a:lstStyle/>
        <a:p>
          <a:endParaRPr lang="en-US"/>
        </a:p>
      </dgm:t>
    </dgm:pt>
    <dgm:pt modelId="{0126E2A3-E35E-4D86-BE46-3AC9E8663F15}" type="sibTrans" cxnId="{473EE6EF-2BA5-4AF3-9A08-D5A9B783C9F3}">
      <dgm:prSet/>
      <dgm:spPr/>
      <dgm:t>
        <a:bodyPr/>
        <a:lstStyle/>
        <a:p>
          <a:endParaRPr lang="en-US"/>
        </a:p>
      </dgm:t>
    </dgm:pt>
    <dgm:pt modelId="{46124B68-A93C-4A35-8991-92F5A9EC830C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Blood culture </a:t>
          </a:r>
        </a:p>
      </dgm:t>
    </dgm:pt>
    <dgm:pt modelId="{666E647A-CE9C-48B3-8AB4-767DE1F74EB1}" type="parTrans" cxnId="{71CCAB00-D140-4B86-8FD8-0756E77A3AEF}">
      <dgm:prSet/>
      <dgm:spPr/>
      <dgm:t>
        <a:bodyPr/>
        <a:lstStyle/>
        <a:p>
          <a:endParaRPr lang="en-US"/>
        </a:p>
      </dgm:t>
    </dgm:pt>
    <dgm:pt modelId="{A13247F7-9A0B-41EC-97DA-B4FE19E571D2}" type="sibTrans" cxnId="{71CCAB00-D140-4B86-8FD8-0756E77A3AEF}">
      <dgm:prSet/>
      <dgm:spPr/>
      <dgm:t>
        <a:bodyPr/>
        <a:lstStyle/>
        <a:p>
          <a:endParaRPr lang="en-US"/>
        </a:p>
      </dgm:t>
    </dgm:pt>
    <dgm:pt modelId="{B9C55138-ECB3-4599-AB8A-3640FD9155A1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CBC </a:t>
          </a:r>
        </a:p>
      </dgm:t>
    </dgm:pt>
    <dgm:pt modelId="{A17E5864-2479-4BCF-A9B2-743A8A1C969D}" type="parTrans" cxnId="{660AAC39-D4E3-4617-8E82-B80AB10B7807}">
      <dgm:prSet/>
      <dgm:spPr/>
      <dgm:t>
        <a:bodyPr/>
        <a:lstStyle/>
        <a:p>
          <a:endParaRPr lang="en-US"/>
        </a:p>
      </dgm:t>
    </dgm:pt>
    <dgm:pt modelId="{C545E9E7-80A4-401E-BCE0-43AEFDD4F0DC}" type="sibTrans" cxnId="{660AAC39-D4E3-4617-8E82-B80AB10B7807}">
      <dgm:prSet/>
      <dgm:spPr/>
      <dgm:t>
        <a:bodyPr/>
        <a:lstStyle/>
        <a:p>
          <a:endParaRPr lang="en-US"/>
        </a:p>
      </dgm:t>
    </dgm:pt>
    <dgm:pt modelId="{AF16C317-5C9D-4E09-80F8-2E6D5374431E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Renal function </a:t>
          </a:r>
        </a:p>
      </dgm:t>
    </dgm:pt>
    <dgm:pt modelId="{0034F3DC-2866-40D5-841B-281A4E5B9127}" type="parTrans" cxnId="{DE4E427B-7C02-47D9-B641-E6E2A31D7891}">
      <dgm:prSet/>
      <dgm:spPr/>
      <dgm:t>
        <a:bodyPr/>
        <a:lstStyle/>
        <a:p>
          <a:endParaRPr lang="en-US"/>
        </a:p>
      </dgm:t>
    </dgm:pt>
    <dgm:pt modelId="{FBB679A6-D565-46CE-9E29-E0B1C9578566}" type="sibTrans" cxnId="{DE4E427B-7C02-47D9-B641-E6E2A31D7891}">
      <dgm:prSet/>
      <dgm:spPr/>
      <dgm:t>
        <a:bodyPr/>
        <a:lstStyle/>
        <a:p>
          <a:endParaRPr lang="en-US"/>
        </a:p>
      </dgm:t>
    </dgm:pt>
    <dgm:pt modelId="{4CA2C204-4BA9-487B-9CED-6D584582EBE2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Imaging studies </a:t>
          </a:r>
        </a:p>
      </dgm:t>
    </dgm:pt>
    <dgm:pt modelId="{BD4B2FC2-1E65-48F6-8831-7CD4DC9B14CB}" type="parTrans" cxnId="{5476B661-1B28-4D8F-9442-7834EFCF255F}">
      <dgm:prSet/>
      <dgm:spPr/>
      <dgm:t>
        <a:bodyPr/>
        <a:lstStyle/>
        <a:p>
          <a:endParaRPr lang="en-US"/>
        </a:p>
      </dgm:t>
    </dgm:pt>
    <dgm:pt modelId="{E7EA3BC1-CA2C-4C1D-A591-2F5EDF6B6791}" type="sibTrans" cxnId="{5476B661-1B28-4D8F-9442-7834EFCF255F}">
      <dgm:prSet/>
      <dgm:spPr/>
      <dgm:t>
        <a:bodyPr/>
        <a:lstStyle/>
        <a:p>
          <a:endParaRPr lang="en-US"/>
        </a:p>
      </dgm:t>
    </dgm:pt>
    <dgm:pt modelId="{BC081170-B289-4B39-955F-CA45FB02EE03}" type="pres">
      <dgm:prSet presAssocID="{C1F01086-5756-4F5A-9EA4-6E81D043DABD}" presName="Name0" presStyleCnt="0">
        <dgm:presLayoutVars>
          <dgm:dir/>
          <dgm:animLvl val="lvl"/>
          <dgm:resizeHandles val="exact"/>
        </dgm:presLayoutVars>
      </dgm:prSet>
      <dgm:spPr/>
    </dgm:pt>
    <dgm:pt modelId="{99EFD94A-7EE4-486F-BBF2-3861C75F293A}" type="pres">
      <dgm:prSet presAssocID="{2FBCADEF-A510-4C6C-AA99-543AF1AD82C2}" presName="composite" presStyleCnt="0"/>
      <dgm:spPr/>
    </dgm:pt>
    <dgm:pt modelId="{E58485A0-FE69-49E7-AF41-A8E6BC7513D0}" type="pres">
      <dgm:prSet presAssocID="{2FBCADEF-A510-4C6C-AA99-543AF1AD82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EB3C941-02ED-430C-B1CE-A95C0726F807}" type="pres">
      <dgm:prSet presAssocID="{2FBCADEF-A510-4C6C-AA99-543AF1AD82C2}" presName="desTx" presStyleLbl="alignAccFollowNode1" presStyleIdx="0" presStyleCnt="3">
        <dgm:presLayoutVars>
          <dgm:bulletEnabled val="1"/>
        </dgm:presLayoutVars>
      </dgm:prSet>
      <dgm:spPr/>
    </dgm:pt>
    <dgm:pt modelId="{628B6C7B-09EA-497C-9C9D-7B1B375E8392}" type="pres">
      <dgm:prSet presAssocID="{67B886CF-755D-4AD7-AB1F-8BE81236A6A8}" presName="space" presStyleCnt="0"/>
      <dgm:spPr/>
    </dgm:pt>
    <dgm:pt modelId="{A7AFE6CF-D241-40E0-A7B3-B0FBCE68FF7A}" type="pres">
      <dgm:prSet presAssocID="{4414D277-8FB8-40B5-A8DD-9B1F8C3B28D3}" presName="composite" presStyleCnt="0"/>
      <dgm:spPr/>
    </dgm:pt>
    <dgm:pt modelId="{4C2FC098-7292-4BE4-9370-69235EA6C523}" type="pres">
      <dgm:prSet presAssocID="{4414D277-8FB8-40B5-A8DD-9B1F8C3B28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23CABE9-1D80-4786-A50B-AB8AADBF40CB}" type="pres">
      <dgm:prSet presAssocID="{4414D277-8FB8-40B5-A8DD-9B1F8C3B28D3}" presName="desTx" presStyleLbl="alignAccFollowNode1" presStyleIdx="1" presStyleCnt="3">
        <dgm:presLayoutVars>
          <dgm:bulletEnabled val="1"/>
        </dgm:presLayoutVars>
      </dgm:prSet>
      <dgm:spPr/>
    </dgm:pt>
    <dgm:pt modelId="{B6F1B46E-325C-4A45-950A-B256051B7C41}" type="pres">
      <dgm:prSet presAssocID="{ECA40EA6-6D85-4423-A285-775EAE41FC2A}" presName="space" presStyleCnt="0"/>
      <dgm:spPr/>
    </dgm:pt>
    <dgm:pt modelId="{4083ABED-81D8-4386-9378-F4AB1E70B917}" type="pres">
      <dgm:prSet presAssocID="{8E32390A-293A-46F1-88A7-740B2B976EE5}" presName="composite" presStyleCnt="0"/>
      <dgm:spPr/>
    </dgm:pt>
    <dgm:pt modelId="{254E433D-C5D2-428D-A4F3-9CD582A285B6}" type="pres">
      <dgm:prSet presAssocID="{8E32390A-293A-46F1-88A7-740B2B976EE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F1B1197-C3DE-43B8-AF20-8C791BD123A2}" type="pres">
      <dgm:prSet presAssocID="{8E32390A-293A-46F1-88A7-740B2B976EE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1CCAB00-D140-4B86-8FD8-0756E77A3AEF}" srcId="{CEFF8B0F-3D3D-4F2B-AAFA-05BCA69E7035}" destId="{46124B68-A93C-4A35-8991-92F5A9EC830C}" srcOrd="1" destOrd="0" parTransId="{666E647A-CE9C-48B3-8AB4-767DE1F74EB1}" sibTransId="{A13247F7-9A0B-41EC-97DA-B4FE19E571D2}"/>
    <dgm:cxn modelId="{AC3AA804-9100-4875-83D6-1896E7274C00}" srcId="{4414D277-8FB8-40B5-A8DD-9B1F8C3B28D3}" destId="{15638FC4-76B4-4040-80EE-1629D8FDF585}" srcOrd="0" destOrd="0" parTransId="{A3888960-5C8F-4987-BD96-D456663E1BCB}" sibTransId="{F166F2AE-05E2-473A-9104-0B201B3E6C86}"/>
    <dgm:cxn modelId="{67783A0B-7A0B-4402-8C77-DE4D611265B5}" srcId="{4414D277-8FB8-40B5-A8DD-9B1F8C3B28D3}" destId="{76067B39-6CA0-4E48-B16F-8F571C0CF2AB}" srcOrd="2" destOrd="0" parTransId="{55D59CE2-D05B-442E-BC59-642708EBF8C1}" sibTransId="{DF723C09-E50E-4A53-8029-784D3A4432A7}"/>
    <dgm:cxn modelId="{722CF919-491B-470A-B07B-D39D67D97838}" type="presOf" srcId="{E70E3E25-2271-4D13-9CFE-52931F72564D}" destId="{EEB3C941-02ED-430C-B1CE-A95C0726F807}" srcOrd="0" destOrd="2" presId="urn:microsoft.com/office/officeart/2005/8/layout/hList1"/>
    <dgm:cxn modelId="{878BA222-69B8-4AF1-B3D6-77E729A6A568}" srcId="{4414D277-8FB8-40B5-A8DD-9B1F8C3B28D3}" destId="{099E4556-93CB-497A-AE9C-4117DCD53B8E}" srcOrd="3" destOrd="0" parTransId="{86D040E4-DDA3-48F5-8C6E-932BA2853642}" sibTransId="{637AF59F-B544-4C20-8B29-A9804BD9AC00}"/>
    <dgm:cxn modelId="{A1C01023-6F2F-4215-B2E7-D8CE205C3F6E}" type="presOf" srcId="{4414D277-8FB8-40B5-A8DD-9B1F8C3B28D3}" destId="{4C2FC098-7292-4BE4-9370-69235EA6C523}" srcOrd="0" destOrd="0" presId="urn:microsoft.com/office/officeart/2005/8/layout/hList1"/>
    <dgm:cxn modelId="{24CC5730-1278-40A5-96B3-5463A3256B2B}" type="presOf" srcId="{CEFF8B0F-3D3D-4F2B-AAFA-05BCA69E7035}" destId="{8F1B1197-C3DE-43B8-AF20-8C791BD123A2}" srcOrd="0" destOrd="0" presId="urn:microsoft.com/office/officeart/2005/8/layout/hList1"/>
    <dgm:cxn modelId="{660AAC39-D4E3-4617-8E82-B80AB10B7807}" srcId="{CEFF8B0F-3D3D-4F2B-AAFA-05BCA69E7035}" destId="{B9C55138-ECB3-4599-AB8A-3640FD9155A1}" srcOrd="2" destOrd="0" parTransId="{A17E5864-2479-4BCF-A9B2-743A8A1C969D}" sibTransId="{C545E9E7-80A4-401E-BCE0-43AEFDD4F0DC}"/>
    <dgm:cxn modelId="{D380155E-3699-419F-88A3-13ADD9D5E4D2}" srcId="{4414D277-8FB8-40B5-A8DD-9B1F8C3B28D3}" destId="{84D7E235-E228-4BE5-B2D0-17241AE7E962}" srcOrd="1" destOrd="0" parTransId="{06BDC0A4-228C-4E70-9E28-38950EF273DD}" sibTransId="{855EF4FE-3198-4DCF-92D8-E4801441D7A8}"/>
    <dgm:cxn modelId="{5476B661-1B28-4D8F-9442-7834EFCF255F}" srcId="{CEFF8B0F-3D3D-4F2B-AAFA-05BCA69E7035}" destId="{4CA2C204-4BA9-487B-9CED-6D584582EBE2}" srcOrd="4" destOrd="0" parTransId="{BD4B2FC2-1E65-48F6-8831-7CD4DC9B14CB}" sibTransId="{E7EA3BC1-CA2C-4C1D-A591-2F5EDF6B6791}"/>
    <dgm:cxn modelId="{7733316A-7E4A-447B-A900-5997C5DDB858}" type="presOf" srcId="{76067B39-6CA0-4E48-B16F-8F571C0CF2AB}" destId="{923CABE9-1D80-4786-A50B-AB8AADBF40CB}" srcOrd="0" destOrd="2" presId="urn:microsoft.com/office/officeart/2005/8/layout/hList1"/>
    <dgm:cxn modelId="{CB493D6C-1A1A-492F-8A16-66906001B452}" type="presOf" srcId="{77E645F5-169D-47D6-9267-20A6DD96156C}" destId="{8F1B1197-C3DE-43B8-AF20-8C791BD123A2}" srcOrd="0" destOrd="1" presId="urn:microsoft.com/office/officeart/2005/8/layout/hList1"/>
    <dgm:cxn modelId="{1427A74F-CCAB-4B28-89B4-A9628E872C7C}" srcId="{C1F01086-5756-4F5A-9EA4-6E81D043DABD}" destId="{4414D277-8FB8-40B5-A8DD-9B1F8C3B28D3}" srcOrd="1" destOrd="0" parTransId="{7BD67CB9-3535-4399-A222-C3B497C78ACC}" sibTransId="{ECA40EA6-6D85-4423-A285-775EAE41FC2A}"/>
    <dgm:cxn modelId="{891B6171-3F53-4792-BF99-86165304F207}" srcId="{C1F01086-5756-4F5A-9EA4-6E81D043DABD}" destId="{8E32390A-293A-46F1-88A7-740B2B976EE5}" srcOrd="2" destOrd="0" parTransId="{CA0D045D-5351-4CF8-A6A6-18880CD6CCA4}" sibTransId="{F4809143-09AC-424B-96B1-45B9AB315815}"/>
    <dgm:cxn modelId="{E0012175-4DC7-4176-8F22-094C94B0FCD3}" type="presOf" srcId="{46124B68-A93C-4A35-8991-92F5A9EC830C}" destId="{8F1B1197-C3DE-43B8-AF20-8C791BD123A2}" srcOrd="0" destOrd="2" presId="urn:microsoft.com/office/officeart/2005/8/layout/hList1"/>
    <dgm:cxn modelId="{05BE5B57-DA83-4A69-84E1-A0CA820A8E0B}" type="presOf" srcId="{8E32390A-293A-46F1-88A7-740B2B976EE5}" destId="{254E433D-C5D2-428D-A4F3-9CD582A285B6}" srcOrd="0" destOrd="0" presId="urn:microsoft.com/office/officeart/2005/8/layout/hList1"/>
    <dgm:cxn modelId="{E3C52178-50A4-4B1E-B82B-B0414BE6418E}" type="presOf" srcId="{C1F01086-5756-4F5A-9EA4-6E81D043DABD}" destId="{BC081170-B289-4B39-955F-CA45FB02EE03}" srcOrd="0" destOrd="0" presId="urn:microsoft.com/office/officeart/2005/8/layout/hList1"/>
    <dgm:cxn modelId="{8B4D0B59-87CF-4D2E-BE37-958FB7A5A114}" srcId="{2FBCADEF-A510-4C6C-AA99-543AF1AD82C2}" destId="{E70E3E25-2271-4D13-9CFE-52931F72564D}" srcOrd="2" destOrd="0" parTransId="{9BA35CAD-5C1E-4BD7-92EC-50C58830AE32}" sibTransId="{56935B29-A945-4B64-97F6-59E1F3D7A1DD}"/>
    <dgm:cxn modelId="{DE4E427B-7C02-47D9-B641-E6E2A31D7891}" srcId="{CEFF8B0F-3D3D-4F2B-AAFA-05BCA69E7035}" destId="{AF16C317-5C9D-4E09-80F8-2E6D5374431E}" srcOrd="3" destOrd="0" parTransId="{0034F3DC-2866-40D5-841B-281A4E5B9127}" sibTransId="{FBB679A6-D565-46CE-9E29-E0B1C9578566}"/>
    <dgm:cxn modelId="{FA8F0F88-1E3E-4DC0-A6B0-F126A5D1F166}" type="presOf" srcId="{D50C3AA8-F592-4895-9BE1-016E30DDBDC2}" destId="{EEB3C941-02ED-430C-B1CE-A95C0726F807}" srcOrd="0" destOrd="1" presId="urn:microsoft.com/office/officeart/2005/8/layout/hList1"/>
    <dgm:cxn modelId="{4977958E-160C-4D49-839D-EB4E38D6CE7A}" type="presOf" srcId="{15638FC4-76B4-4040-80EE-1629D8FDF585}" destId="{923CABE9-1D80-4786-A50B-AB8AADBF40CB}" srcOrd="0" destOrd="0" presId="urn:microsoft.com/office/officeart/2005/8/layout/hList1"/>
    <dgm:cxn modelId="{603B3B9C-4157-406C-889B-AE2130855B83}" type="presOf" srcId="{099E4556-93CB-497A-AE9C-4117DCD53B8E}" destId="{923CABE9-1D80-4786-A50B-AB8AADBF40CB}" srcOrd="0" destOrd="3" presId="urn:microsoft.com/office/officeart/2005/8/layout/hList1"/>
    <dgm:cxn modelId="{B0963DA0-AF32-448E-810A-3D2DF3E23CF0}" type="presOf" srcId="{B9C55138-ECB3-4599-AB8A-3640FD9155A1}" destId="{8F1B1197-C3DE-43B8-AF20-8C791BD123A2}" srcOrd="0" destOrd="3" presId="urn:microsoft.com/office/officeart/2005/8/layout/hList1"/>
    <dgm:cxn modelId="{A53AB7A3-4819-47ED-9DB8-07592E95321A}" srcId="{2FBCADEF-A510-4C6C-AA99-543AF1AD82C2}" destId="{DCACCD80-CEDB-40F1-9420-2CF761CBC955}" srcOrd="0" destOrd="0" parTransId="{B94D442A-9677-4B34-8868-4B0E1632782C}" sibTransId="{322B81A9-4BAD-43C0-950B-B53E495F0397}"/>
    <dgm:cxn modelId="{668A26B0-C4C5-4617-B54B-573B22F86EF0}" srcId="{C1F01086-5756-4F5A-9EA4-6E81D043DABD}" destId="{2FBCADEF-A510-4C6C-AA99-543AF1AD82C2}" srcOrd="0" destOrd="0" parTransId="{C1C1370F-50C0-43F0-A274-4B4C3F75F8FB}" sibTransId="{67B886CF-755D-4AD7-AB1F-8BE81236A6A8}"/>
    <dgm:cxn modelId="{AB7717BB-0AAA-415F-854E-7EC69C2FA88E}" srcId="{8E32390A-293A-46F1-88A7-740B2B976EE5}" destId="{CEFF8B0F-3D3D-4F2B-AAFA-05BCA69E7035}" srcOrd="0" destOrd="0" parTransId="{907482F5-CE2F-4692-8AEE-76A803A2639E}" sibTransId="{C55B7A95-DB73-4C5E-92E8-002668EE82C2}"/>
    <dgm:cxn modelId="{2B3DDDC7-241C-4823-A586-F050AA43A4B1}" type="presOf" srcId="{2FBCADEF-A510-4C6C-AA99-543AF1AD82C2}" destId="{E58485A0-FE69-49E7-AF41-A8E6BC7513D0}" srcOrd="0" destOrd="0" presId="urn:microsoft.com/office/officeart/2005/8/layout/hList1"/>
    <dgm:cxn modelId="{C20AE7D7-E417-4852-8BE6-185E6AE38F7F}" type="presOf" srcId="{4CA2C204-4BA9-487B-9CED-6D584582EBE2}" destId="{8F1B1197-C3DE-43B8-AF20-8C791BD123A2}" srcOrd="0" destOrd="5" presId="urn:microsoft.com/office/officeart/2005/8/layout/hList1"/>
    <dgm:cxn modelId="{0297A2EC-C33C-42F2-B5B3-3E2AB6F4A0C0}" type="presOf" srcId="{84D7E235-E228-4BE5-B2D0-17241AE7E962}" destId="{923CABE9-1D80-4786-A50B-AB8AADBF40CB}" srcOrd="0" destOrd="1" presId="urn:microsoft.com/office/officeart/2005/8/layout/hList1"/>
    <dgm:cxn modelId="{473EE6EF-2BA5-4AF3-9A08-D5A9B783C9F3}" srcId="{CEFF8B0F-3D3D-4F2B-AAFA-05BCA69E7035}" destId="{77E645F5-169D-47D6-9267-20A6DD96156C}" srcOrd="0" destOrd="0" parTransId="{2E3054E4-9A0A-4681-B645-2D13A5C0D0E8}" sibTransId="{0126E2A3-E35E-4D86-BE46-3AC9E8663F15}"/>
    <dgm:cxn modelId="{16589FF2-9591-4CA2-917A-302DEB73E83B}" type="presOf" srcId="{DCACCD80-CEDB-40F1-9420-2CF761CBC955}" destId="{EEB3C941-02ED-430C-B1CE-A95C0726F807}" srcOrd="0" destOrd="0" presId="urn:microsoft.com/office/officeart/2005/8/layout/hList1"/>
    <dgm:cxn modelId="{3301CAF5-8751-45A0-9E3C-3EDD7596D537}" srcId="{2FBCADEF-A510-4C6C-AA99-543AF1AD82C2}" destId="{D50C3AA8-F592-4895-9BE1-016E30DDBDC2}" srcOrd="1" destOrd="0" parTransId="{CC20DEB3-290E-48B1-BC39-0540E2891FC8}" sibTransId="{0153A284-81FD-4DA9-9FDD-8CEE2A3A8DD9}"/>
    <dgm:cxn modelId="{BBEDDFF7-5B29-4619-8E53-86A929F8B43E}" type="presOf" srcId="{AF16C317-5C9D-4E09-80F8-2E6D5374431E}" destId="{8F1B1197-C3DE-43B8-AF20-8C791BD123A2}" srcOrd="0" destOrd="4" presId="urn:microsoft.com/office/officeart/2005/8/layout/hList1"/>
    <dgm:cxn modelId="{A8C09491-2571-495C-9982-43D534C6023B}" type="presParOf" srcId="{BC081170-B289-4B39-955F-CA45FB02EE03}" destId="{99EFD94A-7EE4-486F-BBF2-3861C75F293A}" srcOrd="0" destOrd="0" presId="urn:microsoft.com/office/officeart/2005/8/layout/hList1"/>
    <dgm:cxn modelId="{F2D8CFA4-350B-448B-8F00-F8E7FE38820D}" type="presParOf" srcId="{99EFD94A-7EE4-486F-BBF2-3861C75F293A}" destId="{E58485A0-FE69-49E7-AF41-A8E6BC7513D0}" srcOrd="0" destOrd="0" presId="urn:microsoft.com/office/officeart/2005/8/layout/hList1"/>
    <dgm:cxn modelId="{46C92D3B-8E02-4DFF-BF27-F1744166F5D6}" type="presParOf" srcId="{99EFD94A-7EE4-486F-BBF2-3861C75F293A}" destId="{EEB3C941-02ED-430C-B1CE-A95C0726F807}" srcOrd="1" destOrd="0" presId="urn:microsoft.com/office/officeart/2005/8/layout/hList1"/>
    <dgm:cxn modelId="{AB04DA1F-AF62-416C-A76A-7CE4D113985A}" type="presParOf" srcId="{BC081170-B289-4B39-955F-CA45FB02EE03}" destId="{628B6C7B-09EA-497C-9C9D-7B1B375E8392}" srcOrd="1" destOrd="0" presId="urn:microsoft.com/office/officeart/2005/8/layout/hList1"/>
    <dgm:cxn modelId="{D9103C76-E084-409C-8CF7-D56FE81AFEF8}" type="presParOf" srcId="{BC081170-B289-4B39-955F-CA45FB02EE03}" destId="{A7AFE6CF-D241-40E0-A7B3-B0FBCE68FF7A}" srcOrd="2" destOrd="0" presId="urn:microsoft.com/office/officeart/2005/8/layout/hList1"/>
    <dgm:cxn modelId="{E257E56A-5088-4488-A79A-64C942C3A070}" type="presParOf" srcId="{A7AFE6CF-D241-40E0-A7B3-B0FBCE68FF7A}" destId="{4C2FC098-7292-4BE4-9370-69235EA6C523}" srcOrd="0" destOrd="0" presId="urn:microsoft.com/office/officeart/2005/8/layout/hList1"/>
    <dgm:cxn modelId="{6AAA5E7E-AF6F-4B89-9FD4-AFCAE3053D0E}" type="presParOf" srcId="{A7AFE6CF-D241-40E0-A7B3-B0FBCE68FF7A}" destId="{923CABE9-1D80-4786-A50B-AB8AADBF40CB}" srcOrd="1" destOrd="0" presId="urn:microsoft.com/office/officeart/2005/8/layout/hList1"/>
    <dgm:cxn modelId="{B7338BA2-3E85-47CC-9895-AEBDDBCB497E}" type="presParOf" srcId="{BC081170-B289-4B39-955F-CA45FB02EE03}" destId="{B6F1B46E-325C-4A45-950A-B256051B7C41}" srcOrd="3" destOrd="0" presId="urn:microsoft.com/office/officeart/2005/8/layout/hList1"/>
    <dgm:cxn modelId="{8E5DFF60-5BA8-4BE7-8D2F-5F990A479136}" type="presParOf" srcId="{BC081170-B289-4B39-955F-CA45FB02EE03}" destId="{4083ABED-81D8-4386-9378-F4AB1E70B917}" srcOrd="4" destOrd="0" presId="urn:microsoft.com/office/officeart/2005/8/layout/hList1"/>
    <dgm:cxn modelId="{9500611F-F66B-4665-B1E8-E8B3392F00A5}" type="presParOf" srcId="{4083ABED-81D8-4386-9378-F4AB1E70B917}" destId="{254E433D-C5D2-428D-A4F3-9CD582A285B6}" srcOrd="0" destOrd="0" presId="urn:microsoft.com/office/officeart/2005/8/layout/hList1"/>
    <dgm:cxn modelId="{1EA34C99-67E0-4083-AA80-A7F7F8DAFEF6}" type="presParOf" srcId="{4083ABED-81D8-4386-9378-F4AB1E70B917}" destId="{8F1B1197-C3DE-43B8-AF20-8C791BD12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C92923-3F1A-4D70-9007-F206BDDD32C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846BBF-9D26-4AB1-92DE-693CB7057163}">
      <dgm:prSet/>
      <dgm:spPr/>
      <dgm:t>
        <a:bodyPr/>
        <a:lstStyle/>
        <a:p>
          <a:r>
            <a:rPr lang="en-US" dirty="0"/>
            <a:t>The gold standard for identification of UTI is the quantitative culture of urine for specific bacteria.</a:t>
          </a:r>
        </a:p>
      </dgm:t>
    </dgm:pt>
    <dgm:pt modelId="{FEFCCE06-4E5D-4DE6-95D7-D77CD1936602}" type="parTrans" cxnId="{EB5F7309-333F-4B75-A50F-A2F27439FA3A}">
      <dgm:prSet/>
      <dgm:spPr/>
      <dgm:t>
        <a:bodyPr/>
        <a:lstStyle/>
        <a:p>
          <a:endParaRPr lang="en-US"/>
        </a:p>
      </dgm:t>
    </dgm:pt>
    <dgm:pt modelId="{11F62F61-2467-4920-A6CA-2AFCAEE959C8}" type="sibTrans" cxnId="{EB5F7309-333F-4B75-A50F-A2F27439FA3A}">
      <dgm:prSet/>
      <dgm:spPr/>
      <dgm:t>
        <a:bodyPr/>
        <a:lstStyle/>
        <a:p>
          <a:endParaRPr lang="en-US"/>
        </a:p>
      </dgm:t>
    </dgm:pt>
    <dgm:pt modelId="{92F26C8B-F48B-4D56-8894-389BEE40D9AD}">
      <dgm:prSet/>
      <dgm:spPr/>
      <dgm:t>
        <a:bodyPr/>
        <a:lstStyle/>
        <a:p>
          <a:r>
            <a:rPr lang="en-US"/>
            <a:t>Defining the CFU/ml. that represents clinically significant infection can be difficult. It is dependent on the method of collection, the sex of the patient, and the type of bacteria isolated.</a:t>
          </a:r>
        </a:p>
      </dgm:t>
    </dgm:pt>
    <dgm:pt modelId="{BF89C6CA-0E14-4545-8C1D-E096FD76FEF1}" type="parTrans" cxnId="{79A7122E-4CD9-4CD4-AADE-57E3BCEBCCFA}">
      <dgm:prSet/>
      <dgm:spPr/>
      <dgm:t>
        <a:bodyPr/>
        <a:lstStyle/>
        <a:p>
          <a:endParaRPr lang="en-US"/>
        </a:p>
      </dgm:t>
    </dgm:pt>
    <dgm:pt modelId="{7886F7E9-23F6-4637-AACB-EF034FCE2C9C}" type="sibTrans" cxnId="{79A7122E-4CD9-4CD4-AADE-57E3BCEBCCFA}">
      <dgm:prSet/>
      <dgm:spPr/>
      <dgm:t>
        <a:bodyPr/>
        <a:lstStyle/>
        <a:p>
          <a:endParaRPr lang="en-US"/>
        </a:p>
      </dgm:t>
    </dgm:pt>
    <dgm:pt modelId="{0E034AC8-8A53-4E14-8E72-3E829A309143}">
      <dgm:prSet/>
      <dgm:spPr/>
      <dgm:t>
        <a:bodyPr/>
        <a:lstStyle/>
        <a:p>
          <a:r>
            <a:rPr lang="en-US"/>
            <a:t>Traditionally, cultures demonstrating 100,000 CPU/ml. are considered diagnostic of a UTI, but now AAP guidelines suggest pyuria and 50,000 CFU/ml. of a single organism are diagnostic of UTI</a:t>
          </a:r>
        </a:p>
      </dgm:t>
    </dgm:pt>
    <dgm:pt modelId="{FED16635-19E5-4BC7-A539-FFB0BE82796F}" type="parTrans" cxnId="{E10F9CFA-D469-4C95-AEA3-B30E860442E2}">
      <dgm:prSet/>
      <dgm:spPr/>
      <dgm:t>
        <a:bodyPr/>
        <a:lstStyle/>
        <a:p>
          <a:endParaRPr lang="en-US"/>
        </a:p>
      </dgm:t>
    </dgm:pt>
    <dgm:pt modelId="{00C468A1-6EC6-4167-88CB-30F11F6DA7D5}" type="sibTrans" cxnId="{E10F9CFA-D469-4C95-AEA3-B30E860442E2}">
      <dgm:prSet/>
      <dgm:spPr/>
      <dgm:t>
        <a:bodyPr/>
        <a:lstStyle/>
        <a:p>
          <a:endParaRPr lang="en-US"/>
        </a:p>
      </dgm:t>
    </dgm:pt>
    <dgm:pt modelId="{A0F843B4-B41E-4892-BBBF-C247C034ED00}" type="pres">
      <dgm:prSet presAssocID="{E7C92923-3F1A-4D70-9007-F206BDDD32CE}" presName="vert0" presStyleCnt="0">
        <dgm:presLayoutVars>
          <dgm:dir/>
          <dgm:animOne val="branch"/>
          <dgm:animLvl val="lvl"/>
        </dgm:presLayoutVars>
      </dgm:prSet>
      <dgm:spPr/>
    </dgm:pt>
    <dgm:pt modelId="{3BF7AEC2-0F0E-41F7-A2BD-410FC98DFC81}" type="pres">
      <dgm:prSet presAssocID="{22846BBF-9D26-4AB1-92DE-693CB7057163}" presName="thickLine" presStyleLbl="alignNode1" presStyleIdx="0" presStyleCnt="3"/>
      <dgm:spPr/>
    </dgm:pt>
    <dgm:pt modelId="{C37B7EC5-EB7E-436C-A563-EC9A11E2982B}" type="pres">
      <dgm:prSet presAssocID="{22846BBF-9D26-4AB1-92DE-693CB7057163}" presName="horz1" presStyleCnt="0"/>
      <dgm:spPr/>
    </dgm:pt>
    <dgm:pt modelId="{C921370F-C7A3-4EA0-B974-0A203144A782}" type="pres">
      <dgm:prSet presAssocID="{22846BBF-9D26-4AB1-92DE-693CB7057163}" presName="tx1" presStyleLbl="revTx" presStyleIdx="0" presStyleCnt="3"/>
      <dgm:spPr/>
    </dgm:pt>
    <dgm:pt modelId="{3B5746FB-358F-4942-8B44-A21FEFFB5770}" type="pres">
      <dgm:prSet presAssocID="{22846BBF-9D26-4AB1-92DE-693CB7057163}" presName="vert1" presStyleCnt="0"/>
      <dgm:spPr/>
    </dgm:pt>
    <dgm:pt modelId="{AFF5AB1C-9831-4E74-BBEA-44388D760690}" type="pres">
      <dgm:prSet presAssocID="{92F26C8B-F48B-4D56-8894-389BEE40D9AD}" presName="thickLine" presStyleLbl="alignNode1" presStyleIdx="1" presStyleCnt="3"/>
      <dgm:spPr/>
    </dgm:pt>
    <dgm:pt modelId="{C59962C5-4355-43FB-AD96-961B972CF367}" type="pres">
      <dgm:prSet presAssocID="{92F26C8B-F48B-4D56-8894-389BEE40D9AD}" presName="horz1" presStyleCnt="0"/>
      <dgm:spPr/>
    </dgm:pt>
    <dgm:pt modelId="{A196A9FD-0EBB-47E9-B1D6-0250B91BCB86}" type="pres">
      <dgm:prSet presAssocID="{92F26C8B-F48B-4D56-8894-389BEE40D9AD}" presName="tx1" presStyleLbl="revTx" presStyleIdx="1" presStyleCnt="3"/>
      <dgm:spPr/>
    </dgm:pt>
    <dgm:pt modelId="{A14FA061-ABFA-4447-AB37-059D928FAC07}" type="pres">
      <dgm:prSet presAssocID="{92F26C8B-F48B-4D56-8894-389BEE40D9AD}" presName="vert1" presStyleCnt="0"/>
      <dgm:spPr/>
    </dgm:pt>
    <dgm:pt modelId="{0FE5FA73-0F50-4712-80B6-8C83514C52A6}" type="pres">
      <dgm:prSet presAssocID="{0E034AC8-8A53-4E14-8E72-3E829A309143}" presName="thickLine" presStyleLbl="alignNode1" presStyleIdx="2" presStyleCnt="3"/>
      <dgm:spPr/>
    </dgm:pt>
    <dgm:pt modelId="{6512CFCA-B083-4B46-80CD-90698D40789B}" type="pres">
      <dgm:prSet presAssocID="{0E034AC8-8A53-4E14-8E72-3E829A309143}" presName="horz1" presStyleCnt="0"/>
      <dgm:spPr/>
    </dgm:pt>
    <dgm:pt modelId="{DB315ACC-F22B-4A94-99D6-C8235D9DDCAD}" type="pres">
      <dgm:prSet presAssocID="{0E034AC8-8A53-4E14-8E72-3E829A309143}" presName="tx1" presStyleLbl="revTx" presStyleIdx="2" presStyleCnt="3"/>
      <dgm:spPr/>
    </dgm:pt>
    <dgm:pt modelId="{FBEDDA55-C612-46E9-8498-06A0F9A525E1}" type="pres">
      <dgm:prSet presAssocID="{0E034AC8-8A53-4E14-8E72-3E829A309143}" presName="vert1" presStyleCnt="0"/>
      <dgm:spPr/>
    </dgm:pt>
  </dgm:ptLst>
  <dgm:cxnLst>
    <dgm:cxn modelId="{EB5F7309-333F-4B75-A50F-A2F27439FA3A}" srcId="{E7C92923-3F1A-4D70-9007-F206BDDD32CE}" destId="{22846BBF-9D26-4AB1-92DE-693CB7057163}" srcOrd="0" destOrd="0" parTransId="{FEFCCE06-4E5D-4DE6-95D7-D77CD1936602}" sibTransId="{11F62F61-2467-4920-A6CA-2AFCAEE959C8}"/>
    <dgm:cxn modelId="{296E0312-C92F-4D9C-B241-7C7F50021352}" type="presOf" srcId="{92F26C8B-F48B-4D56-8894-389BEE40D9AD}" destId="{A196A9FD-0EBB-47E9-B1D6-0250B91BCB86}" srcOrd="0" destOrd="0" presId="urn:microsoft.com/office/officeart/2008/layout/LinedList"/>
    <dgm:cxn modelId="{246C0418-2899-4527-AD9C-30801674183F}" type="presOf" srcId="{0E034AC8-8A53-4E14-8E72-3E829A309143}" destId="{DB315ACC-F22B-4A94-99D6-C8235D9DDCAD}" srcOrd="0" destOrd="0" presId="urn:microsoft.com/office/officeart/2008/layout/LinedList"/>
    <dgm:cxn modelId="{79A7122E-4CD9-4CD4-AADE-57E3BCEBCCFA}" srcId="{E7C92923-3F1A-4D70-9007-F206BDDD32CE}" destId="{92F26C8B-F48B-4D56-8894-389BEE40D9AD}" srcOrd="1" destOrd="0" parTransId="{BF89C6CA-0E14-4545-8C1D-E096FD76FEF1}" sibTransId="{7886F7E9-23F6-4637-AACB-EF034FCE2C9C}"/>
    <dgm:cxn modelId="{992F8E6B-DC15-4833-A5C5-142BFB805747}" type="presOf" srcId="{22846BBF-9D26-4AB1-92DE-693CB7057163}" destId="{C921370F-C7A3-4EA0-B974-0A203144A782}" srcOrd="0" destOrd="0" presId="urn:microsoft.com/office/officeart/2008/layout/LinedList"/>
    <dgm:cxn modelId="{531F47C5-8D7E-4903-BA78-F453DBA7B53D}" type="presOf" srcId="{E7C92923-3F1A-4D70-9007-F206BDDD32CE}" destId="{A0F843B4-B41E-4892-BBBF-C247C034ED00}" srcOrd="0" destOrd="0" presId="urn:microsoft.com/office/officeart/2008/layout/LinedList"/>
    <dgm:cxn modelId="{E10F9CFA-D469-4C95-AEA3-B30E860442E2}" srcId="{E7C92923-3F1A-4D70-9007-F206BDDD32CE}" destId="{0E034AC8-8A53-4E14-8E72-3E829A309143}" srcOrd="2" destOrd="0" parTransId="{FED16635-19E5-4BC7-A539-FFB0BE82796F}" sibTransId="{00C468A1-6EC6-4167-88CB-30F11F6DA7D5}"/>
    <dgm:cxn modelId="{B709C59B-5AF3-4D9D-A7E1-ED2CB9E5E04C}" type="presParOf" srcId="{A0F843B4-B41E-4892-BBBF-C247C034ED00}" destId="{3BF7AEC2-0F0E-41F7-A2BD-410FC98DFC81}" srcOrd="0" destOrd="0" presId="urn:microsoft.com/office/officeart/2008/layout/LinedList"/>
    <dgm:cxn modelId="{5ED86942-180F-4D09-B879-452433E7C904}" type="presParOf" srcId="{A0F843B4-B41E-4892-BBBF-C247C034ED00}" destId="{C37B7EC5-EB7E-436C-A563-EC9A11E2982B}" srcOrd="1" destOrd="0" presId="urn:microsoft.com/office/officeart/2008/layout/LinedList"/>
    <dgm:cxn modelId="{65D73D0F-233A-40A5-B904-884D37D9059D}" type="presParOf" srcId="{C37B7EC5-EB7E-436C-A563-EC9A11E2982B}" destId="{C921370F-C7A3-4EA0-B974-0A203144A782}" srcOrd="0" destOrd="0" presId="urn:microsoft.com/office/officeart/2008/layout/LinedList"/>
    <dgm:cxn modelId="{34893358-A169-4DC7-99E2-17F2255EFEEF}" type="presParOf" srcId="{C37B7EC5-EB7E-436C-A563-EC9A11E2982B}" destId="{3B5746FB-358F-4942-8B44-A21FEFFB5770}" srcOrd="1" destOrd="0" presId="urn:microsoft.com/office/officeart/2008/layout/LinedList"/>
    <dgm:cxn modelId="{2DEC5DB8-B004-4DD3-A38A-E77AFEDB8BA8}" type="presParOf" srcId="{A0F843B4-B41E-4892-BBBF-C247C034ED00}" destId="{AFF5AB1C-9831-4E74-BBEA-44388D760690}" srcOrd="2" destOrd="0" presId="urn:microsoft.com/office/officeart/2008/layout/LinedList"/>
    <dgm:cxn modelId="{82482C97-786B-4713-A139-250453C43586}" type="presParOf" srcId="{A0F843B4-B41E-4892-BBBF-C247C034ED00}" destId="{C59962C5-4355-43FB-AD96-961B972CF367}" srcOrd="3" destOrd="0" presId="urn:microsoft.com/office/officeart/2008/layout/LinedList"/>
    <dgm:cxn modelId="{1317A9E7-E3F0-491F-8DA2-FECC5C74DAB1}" type="presParOf" srcId="{C59962C5-4355-43FB-AD96-961B972CF367}" destId="{A196A9FD-0EBB-47E9-B1D6-0250B91BCB86}" srcOrd="0" destOrd="0" presId="urn:microsoft.com/office/officeart/2008/layout/LinedList"/>
    <dgm:cxn modelId="{BE94F463-DF5C-484B-A6D1-067AE1DEA25A}" type="presParOf" srcId="{C59962C5-4355-43FB-AD96-961B972CF367}" destId="{A14FA061-ABFA-4447-AB37-059D928FAC07}" srcOrd="1" destOrd="0" presId="urn:microsoft.com/office/officeart/2008/layout/LinedList"/>
    <dgm:cxn modelId="{4ED60227-D7E5-4B6E-9144-9D305A66DB11}" type="presParOf" srcId="{A0F843B4-B41E-4892-BBBF-C247C034ED00}" destId="{0FE5FA73-0F50-4712-80B6-8C83514C52A6}" srcOrd="4" destOrd="0" presId="urn:microsoft.com/office/officeart/2008/layout/LinedList"/>
    <dgm:cxn modelId="{30FECEA4-4DF7-4900-AC52-C497EE861182}" type="presParOf" srcId="{A0F843B4-B41E-4892-BBBF-C247C034ED00}" destId="{6512CFCA-B083-4B46-80CD-90698D40789B}" srcOrd="5" destOrd="0" presId="urn:microsoft.com/office/officeart/2008/layout/LinedList"/>
    <dgm:cxn modelId="{9D53A9BA-814E-4746-B281-C35528377E9E}" type="presParOf" srcId="{6512CFCA-B083-4B46-80CD-90698D40789B}" destId="{DB315ACC-F22B-4A94-99D6-C8235D9DDCAD}" srcOrd="0" destOrd="0" presId="urn:microsoft.com/office/officeart/2008/layout/LinedList"/>
    <dgm:cxn modelId="{CC12E0D5-23DD-4A2D-8166-DCADEDE93B79}" type="presParOf" srcId="{6512CFCA-B083-4B46-80CD-90698D40789B}" destId="{FBEDDA55-C612-46E9-8498-06A0F9A525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CD82F2-8B65-42D2-9643-C4517D46925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E33DF5-923F-4B5E-B919-109F88E877BA}">
      <dgm:prSet custT="1"/>
      <dgm:spPr/>
      <dgm:t>
        <a:bodyPr/>
        <a:lstStyle/>
        <a:p>
          <a:r>
            <a:rPr lang="en-US" sz="2000" dirty="0"/>
            <a:t>The goal in treatment is to eradicate the infection by selecting the appropriate antibiotics that would target specific bacterial susceptibility.</a:t>
          </a:r>
        </a:p>
      </dgm:t>
    </dgm:pt>
    <dgm:pt modelId="{FE0C7B56-0F22-43EA-B247-AABC340AB65E}" type="parTrans" cxnId="{EC85CF43-C734-4525-B2ED-20BB1BDF2822}">
      <dgm:prSet/>
      <dgm:spPr/>
      <dgm:t>
        <a:bodyPr/>
        <a:lstStyle/>
        <a:p>
          <a:endParaRPr lang="en-US"/>
        </a:p>
      </dgm:t>
    </dgm:pt>
    <dgm:pt modelId="{50F3C276-5794-45B6-B9DC-46E43F035450}" type="sibTrans" cxnId="{EC85CF43-C734-4525-B2ED-20BB1BDF2822}">
      <dgm:prSet/>
      <dgm:spPr/>
      <dgm:t>
        <a:bodyPr/>
        <a:lstStyle/>
        <a:p>
          <a:endParaRPr lang="en-US"/>
        </a:p>
      </dgm:t>
    </dgm:pt>
    <dgm:pt modelId="{79DE73F5-7DD6-4FD5-B08C-E33EF27BFCD0}">
      <dgm:prSet custT="1"/>
      <dgm:spPr/>
      <dgm:t>
        <a:bodyPr/>
        <a:lstStyle/>
        <a:p>
          <a:r>
            <a:rPr lang="en-US" sz="2800" dirty="0"/>
            <a:t>The general principles for selecting the appropriate antibiotics include</a:t>
          </a:r>
          <a:r>
            <a:rPr lang="en-US" sz="1900" dirty="0"/>
            <a:t>:</a:t>
          </a:r>
        </a:p>
      </dgm:t>
    </dgm:pt>
    <dgm:pt modelId="{64AD01A9-4D6E-4CBC-A535-621C17387360}" type="parTrans" cxnId="{5FD7E0DE-1F57-4248-BDF3-A0C22AB14B6D}">
      <dgm:prSet/>
      <dgm:spPr/>
      <dgm:t>
        <a:bodyPr/>
        <a:lstStyle/>
        <a:p>
          <a:endParaRPr lang="en-US"/>
        </a:p>
      </dgm:t>
    </dgm:pt>
    <dgm:pt modelId="{4FDFD06D-0ACE-424C-88B7-F4263207C44B}" type="sibTrans" cxnId="{5FD7E0DE-1F57-4248-BDF3-A0C22AB14B6D}">
      <dgm:prSet/>
      <dgm:spPr/>
      <dgm:t>
        <a:bodyPr/>
        <a:lstStyle/>
        <a:p>
          <a:endParaRPr lang="en-US"/>
        </a:p>
      </dgm:t>
    </dgm:pt>
    <dgm:pt modelId="{7FB7707D-598B-4F94-856F-DD1463744021}">
      <dgm:prSet/>
      <dgm:spPr/>
      <dgm:t>
        <a:bodyPr/>
        <a:lstStyle/>
        <a:p>
          <a:r>
            <a:rPr lang="en-US" dirty="0"/>
            <a:t>Consideration of the infecting pathogen (antibiotic susceptibility, single-organism vs </a:t>
          </a:r>
          <a:r>
            <a:rPr lang="en-US" dirty="0" err="1"/>
            <a:t>polyorganism</a:t>
          </a:r>
          <a:r>
            <a:rPr lang="en-US" dirty="0"/>
            <a:t> infection, pathogen vs normal flora, community vs hospital-acquired infection);</a:t>
          </a:r>
        </a:p>
      </dgm:t>
    </dgm:pt>
    <dgm:pt modelId="{1D237CDC-2C0F-4A7A-A39C-DB9C173A4AB7}" type="parTrans" cxnId="{DC39F203-DC76-4CFB-9B27-F450E0207EB7}">
      <dgm:prSet/>
      <dgm:spPr/>
      <dgm:t>
        <a:bodyPr/>
        <a:lstStyle/>
        <a:p>
          <a:endParaRPr lang="en-US"/>
        </a:p>
      </dgm:t>
    </dgm:pt>
    <dgm:pt modelId="{2672DB61-414E-4551-BB90-E370969CFE5B}" type="sibTrans" cxnId="{DC39F203-DC76-4CFB-9B27-F450E0207EB7}">
      <dgm:prSet/>
      <dgm:spPr/>
      <dgm:t>
        <a:bodyPr/>
        <a:lstStyle/>
        <a:p>
          <a:endParaRPr lang="en-US"/>
        </a:p>
      </dgm:t>
    </dgm:pt>
    <dgm:pt modelId="{11FAFA7D-DA6B-477D-99EE-AAAF33270520}">
      <dgm:prSet/>
      <dgm:spPr/>
      <dgm:t>
        <a:bodyPr/>
        <a:lstStyle/>
        <a:p>
          <a:r>
            <a:rPr lang="en-US" dirty="0"/>
            <a:t>The patient (allergies, underlying diseases, age, previous antibiotic therapy, other medications currently taken, outpatient vs inpatient status, pregnancy);</a:t>
          </a:r>
        </a:p>
      </dgm:t>
    </dgm:pt>
    <dgm:pt modelId="{6F4C0DF6-C9E5-4A58-8D0E-BBD89842F4E1}" type="parTrans" cxnId="{0558C3F8-D3C1-431B-BDF6-4DB5AC948C7F}">
      <dgm:prSet/>
      <dgm:spPr/>
      <dgm:t>
        <a:bodyPr/>
        <a:lstStyle/>
        <a:p>
          <a:endParaRPr lang="en-US"/>
        </a:p>
      </dgm:t>
    </dgm:pt>
    <dgm:pt modelId="{4B37957C-A794-4B34-8DD5-6C85B8804EF2}" type="sibTrans" cxnId="{0558C3F8-D3C1-431B-BDF6-4DB5AC948C7F}">
      <dgm:prSet/>
      <dgm:spPr/>
      <dgm:t>
        <a:bodyPr/>
        <a:lstStyle/>
        <a:p>
          <a:endParaRPr lang="en-US"/>
        </a:p>
      </dgm:t>
    </dgm:pt>
    <dgm:pt modelId="{CD4678C6-2010-4DED-B236-6828051A40DB}">
      <dgm:prSet/>
      <dgm:spPr/>
      <dgm:t>
        <a:bodyPr/>
        <a:lstStyle/>
        <a:p>
          <a:r>
            <a:rPr lang="en-US"/>
            <a:t>The site of infection (kidney vs bladder vs prostate)</a:t>
          </a:r>
        </a:p>
      </dgm:t>
    </dgm:pt>
    <dgm:pt modelId="{4173BDC7-1822-4ED0-9E48-8419ABBAF702}" type="parTrans" cxnId="{225091A7-108E-495C-9CAB-03DAB387870A}">
      <dgm:prSet/>
      <dgm:spPr/>
      <dgm:t>
        <a:bodyPr/>
        <a:lstStyle/>
        <a:p>
          <a:endParaRPr lang="en-US"/>
        </a:p>
      </dgm:t>
    </dgm:pt>
    <dgm:pt modelId="{8CAF3CB2-9495-402D-A8CC-ADA3CB14ADEC}" type="sibTrans" cxnId="{225091A7-108E-495C-9CAB-03DAB387870A}">
      <dgm:prSet/>
      <dgm:spPr/>
      <dgm:t>
        <a:bodyPr/>
        <a:lstStyle/>
        <a:p>
          <a:endParaRPr lang="en-US"/>
        </a:p>
      </dgm:t>
    </dgm:pt>
    <dgm:pt modelId="{7C4DB243-04C8-4488-B8DF-22268F410564}" type="pres">
      <dgm:prSet presAssocID="{EFCD82F2-8B65-42D2-9643-C4517D469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6481CD-EB25-42D3-9F23-3A273EF9D52A}" type="pres">
      <dgm:prSet presAssocID="{CAE33DF5-923F-4B5E-B919-109F88E877BA}" presName="hierRoot1" presStyleCnt="0">
        <dgm:presLayoutVars>
          <dgm:hierBranch val="init"/>
        </dgm:presLayoutVars>
      </dgm:prSet>
      <dgm:spPr/>
    </dgm:pt>
    <dgm:pt modelId="{81412CAE-FC77-4325-B64A-912AEF213E00}" type="pres">
      <dgm:prSet presAssocID="{CAE33DF5-923F-4B5E-B919-109F88E877BA}" presName="rootComposite1" presStyleCnt="0"/>
      <dgm:spPr/>
    </dgm:pt>
    <dgm:pt modelId="{FA0407ED-C306-43AE-9602-CD18799DB768}" type="pres">
      <dgm:prSet presAssocID="{CAE33DF5-923F-4B5E-B919-109F88E877BA}" presName="rootText1" presStyleLbl="node0" presStyleIdx="0" presStyleCnt="2">
        <dgm:presLayoutVars>
          <dgm:chPref val="3"/>
        </dgm:presLayoutVars>
      </dgm:prSet>
      <dgm:spPr/>
    </dgm:pt>
    <dgm:pt modelId="{92F2B517-70E3-4E93-B68E-D6773D95C63B}" type="pres">
      <dgm:prSet presAssocID="{CAE33DF5-923F-4B5E-B919-109F88E877BA}" presName="rootConnector1" presStyleLbl="node1" presStyleIdx="0" presStyleCnt="0"/>
      <dgm:spPr/>
    </dgm:pt>
    <dgm:pt modelId="{BB62995D-5E24-4A81-B94C-4B6FA2680ABC}" type="pres">
      <dgm:prSet presAssocID="{CAE33DF5-923F-4B5E-B919-109F88E877BA}" presName="hierChild2" presStyleCnt="0"/>
      <dgm:spPr/>
    </dgm:pt>
    <dgm:pt modelId="{C5631D5E-69CB-46BC-856D-2D9562CB9243}" type="pres">
      <dgm:prSet presAssocID="{CAE33DF5-923F-4B5E-B919-109F88E877BA}" presName="hierChild3" presStyleCnt="0"/>
      <dgm:spPr/>
    </dgm:pt>
    <dgm:pt modelId="{863A20EB-6D56-4A1B-AF39-288CDA9CCBBC}" type="pres">
      <dgm:prSet presAssocID="{79DE73F5-7DD6-4FD5-B08C-E33EF27BFCD0}" presName="hierRoot1" presStyleCnt="0">
        <dgm:presLayoutVars>
          <dgm:hierBranch val="init"/>
        </dgm:presLayoutVars>
      </dgm:prSet>
      <dgm:spPr/>
    </dgm:pt>
    <dgm:pt modelId="{2976C23C-8567-461B-AD47-6F0FAAFA0564}" type="pres">
      <dgm:prSet presAssocID="{79DE73F5-7DD6-4FD5-B08C-E33EF27BFCD0}" presName="rootComposite1" presStyleCnt="0"/>
      <dgm:spPr/>
    </dgm:pt>
    <dgm:pt modelId="{A78C8794-E0F4-4E75-90DF-C0ACBAE2D4EC}" type="pres">
      <dgm:prSet presAssocID="{79DE73F5-7DD6-4FD5-B08C-E33EF27BFCD0}" presName="rootText1" presStyleLbl="node0" presStyleIdx="1" presStyleCnt="2">
        <dgm:presLayoutVars>
          <dgm:chPref val="3"/>
        </dgm:presLayoutVars>
      </dgm:prSet>
      <dgm:spPr/>
    </dgm:pt>
    <dgm:pt modelId="{5B60EA43-A450-46E9-8721-869EE7C2C558}" type="pres">
      <dgm:prSet presAssocID="{79DE73F5-7DD6-4FD5-B08C-E33EF27BFCD0}" presName="rootConnector1" presStyleLbl="node1" presStyleIdx="0" presStyleCnt="0"/>
      <dgm:spPr/>
    </dgm:pt>
    <dgm:pt modelId="{97C8DC81-5D8D-4C86-9802-E89B0257E0A2}" type="pres">
      <dgm:prSet presAssocID="{79DE73F5-7DD6-4FD5-B08C-E33EF27BFCD0}" presName="hierChild2" presStyleCnt="0"/>
      <dgm:spPr/>
    </dgm:pt>
    <dgm:pt modelId="{B381D002-A141-4269-A6AD-C7C99E583B31}" type="pres">
      <dgm:prSet presAssocID="{1D237CDC-2C0F-4A7A-A39C-DB9C173A4AB7}" presName="Name64" presStyleLbl="parChTrans1D2" presStyleIdx="0" presStyleCnt="3"/>
      <dgm:spPr/>
    </dgm:pt>
    <dgm:pt modelId="{75F62077-2557-4884-BCCA-7B892808E568}" type="pres">
      <dgm:prSet presAssocID="{7FB7707D-598B-4F94-856F-DD1463744021}" presName="hierRoot2" presStyleCnt="0">
        <dgm:presLayoutVars>
          <dgm:hierBranch val="init"/>
        </dgm:presLayoutVars>
      </dgm:prSet>
      <dgm:spPr/>
    </dgm:pt>
    <dgm:pt modelId="{DB948DFA-6325-496A-9471-B90FB69DCA15}" type="pres">
      <dgm:prSet presAssocID="{7FB7707D-598B-4F94-856F-DD1463744021}" presName="rootComposite" presStyleCnt="0"/>
      <dgm:spPr/>
    </dgm:pt>
    <dgm:pt modelId="{9AF112CC-8855-45AA-A0F1-68B4315F0726}" type="pres">
      <dgm:prSet presAssocID="{7FB7707D-598B-4F94-856F-DD1463744021}" presName="rootText" presStyleLbl="node2" presStyleIdx="0" presStyleCnt="3" custScaleX="110361" custScaleY="112288">
        <dgm:presLayoutVars>
          <dgm:chPref val="3"/>
        </dgm:presLayoutVars>
      </dgm:prSet>
      <dgm:spPr/>
    </dgm:pt>
    <dgm:pt modelId="{A3AF5110-248B-46EC-BC9F-4306C11834D1}" type="pres">
      <dgm:prSet presAssocID="{7FB7707D-598B-4F94-856F-DD1463744021}" presName="rootConnector" presStyleLbl="node2" presStyleIdx="0" presStyleCnt="3"/>
      <dgm:spPr/>
    </dgm:pt>
    <dgm:pt modelId="{C0918C71-D971-419F-AD74-335260D5D78D}" type="pres">
      <dgm:prSet presAssocID="{7FB7707D-598B-4F94-856F-DD1463744021}" presName="hierChild4" presStyleCnt="0"/>
      <dgm:spPr/>
    </dgm:pt>
    <dgm:pt modelId="{E5D30A01-85A1-4934-9E1A-1C5D431DB9CB}" type="pres">
      <dgm:prSet presAssocID="{7FB7707D-598B-4F94-856F-DD1463744021}" presName="hierChild5" presStyleCnt="0"/>
      <dgm:spPr/>
    </dgm:pt>
    <dgm:pt modelId="{F1A7821B-D473-4884-B035-36558BD65B4E}" type="pres">
      <dgm:prSet presAssocID="{6F4C0DF6-C9E5-4A58-8D0E-BBD89842F4E1}" presName="Name64" presStyleLbl="parChTrans1D2" presStyleIdx="1" presStyleCnt="3"/>
      <dgm:spPr/>
    </dgm:pt>
    <dgm:pt modelId="{A9E82C30-EDF3-49CC-96E1-5F5282F3EAF1}" type="pres">
      <dgm:prSet presAssocID="{11FAFA7D-DA6B-477D-99EE-AAAF33270520}" presName="hierRoot2" presStyleCnt="0">
        <dgm:presLayoutVars>
          <dgm:hierBranch val="init"/>
        </dgm:presLayoutVars>
      </dgm:prSet>
      <dgm:spPr/>
    </dgm:pt>
    <dgm:pt modelId="{334F9DAE-8450-4A38-8E49-76A0CB4B980A}" type="pres">
      <dgm:prSet presAssocID="{11FAFA7D-DA6B-477D-99EE-AAAF33270520}" presName="rootComposite" presStyleCnt="0"/>
      <dgm:spPr/>
    </dgm:pt>
    <dgm:pt modelId="{D93800A1-F600-4135-A2A3-169314C5F7FD}" type="pres">
      <dgm:prSet presAssocID="{11FAFA7D-DA6B-477D-99EE-AAAF33270520}" presName="rootText" presStyleLbl="node2" presStyleIdx="1" presStyleCnt="3" custScaleX="111457" custScaleY="112389">
        <dgm:presLayoutVars>
          <dgm:chPref val="3"/>
        </dgm:presLayoutVars>
      </dgm:prSet>
      <dgm:spPr/>
    </dgm:pt>
    <dgm:pt modelId="{AD714D6B-1941-4199-97BA-DA118AC7C648}" type="pres">
      <dgm:prSet presAssocID="{11FAFA7D-DA6B-477D-99EE-AAAF33270520}" presName="rootConnector" presStyleLbl="node2" presStyleIdx="1" presStyleCnt="3"/>
      <dgm:spPr/>
    </dgm:pt>
    <dgm:pt modelId="{267DDF17-8FBF-46AE-B2A6-B68846974972}" type="pres">
      <dgm:prSet presAssocID="{11FAFA7D-DA6B-477D-99EE-AAAF33270520}" presName="hierChild4" presStyleCnt="0"/>
      <dgm:spPr/>
    </dgm:pt>
    <dgm:pt modelId="{88A107C8-FEF2-494C-83FF-C2115C02CB81}" type="pres">
      <dgm:prSet presAssocID="{11FAFA7D-DA6B-477D-99EE-AAAF33270520}" presName="hierChild5" presStyleCnt="0"/>
      <dgm:spPr/>
    </dgm:pt>
    <dgm:pt modelId="{E9F08EF0-3AF8-4D0D-89DB-9D41467066F6}" type="pres">
      <dgm:prSet presAssocID="{4173BDC7-1822-4ED0-9E48-8419ABBAF702}" presName="Name64" presStyleLbl="parChTrans1D2" presStyleIdx="2" presStyleCnt="3"/>
      <dgm:spPr/>
    </dgm:pt>
    <dgm:pt modelId="{4DCBE71F-263B-4039-AC1A-8A31A1780E85}" type="pres">
      <dgm:prSet presAssocID="{CD4678C6-2010-4DED-B236-6828051A40DB}" presName="hierRoot2" presStyleCnt="0">
        <dgm:presLayoutVars>
          <dgm:hierBranch val="init"/>
        </dgm:presLayoutVars>
      </dgm:prSet>
      <dgm:spPr/>
    </dgm:pt>
    <dgm:pt modelId="{3FC7FBE6-BA77-40EB-A3F1-5546310E3DE9}" type="pres">
      <dgm:prSet presAssocID="{CD4678C6-2010-4DED-B236-6828051A40DB}" presName="rootComposite" presStyleCnt="0"/>
      <dgm:spPr/>
    </dgm:pt>
    <dgm:pt modelId="{D5FB672B-B7F6-4788-ADFF-1B3A34C7F1D7}" type="pres">
      <dgm:prSet presAssocID="{CD4678C6-2010-4DED-B236-6828051A40DB}" presName="rootText" presStyleLbl="node2" presStyleIdx="2" presStyleCnt="3" custScaleX="115524" custScaleY="103343">
        <dgm:presLayoutVars>
          <dgm:chPref val="3"/>
        </dgm:presLayoutVars>
      </dgm:prSet>
      <dgm:spPr/>
    </dgm:pt>
    <dgm:pt modelId="{E199FB0E-7C97-4958-883F-5831801F0A25}" type="pres">
      <dgm:prSet presAssocID="{CD4678C6-2010-4DED-B236-6828051A40DB}" presName="rootConnector" presStyleLbl="node2" presStyleIdx="2" presStyleCnt="3"/>
      <dgm:spPr/>
    </dgm:pt>
    <dgm:pt modelId="{543177A0-CEEC-4C09-BB30-878551E0CF5B}" type="pres">
      <dgm:prSet presAssocID="{CD4678C6-2010-4DED-B236-6828051A40DB}" presName="hierChild4" presStyleCnt="0"/>
      <dgm:spPr/>
    </dgm:pt>
    <dgm:pt modelId="{CE93AF37-CAA1-4353-87A5-F62A5B9E2C22}" type="pres">
      <dgm:prSet presAssocID="{CD4678C6-2010-4DED-B236-6828051A40DB}" presName="hierChild5" presStyleCnt="0"/>
      <dgm:spPr/>
    </dgm:pt>
    <dgm:pt modelId="{BE6AE424-29A8-4935-AFFD-589728991EBF}" type="pres">
      <dgm:prSet presAssocID="{79DE73F5-7DD6-4FD5-B08C-E33EF27BFCD0}" presName="hierChild3" presStyleCnt="0"/>
      <dgm:spPr/>
    </dgm:pt>
  </dgm:ptLst>
  <dgm:cxnLst>
    <dgm:cxn modelId="{DC39F203-DC76-4CFB-9B27-F450E0207EB7}" srcId="{79DE73F5-7DD6-4FD5-B08C-E33EF27BFCD0}" destId="{7FB7707D-598B-4F94-856F-DD1463744021}" srcOrd="0" destOrd="0" parTransId="{1D237CDC-2C0F-4A7A-A39C-DB9C173A4AB7}" sibTransId="{2672DB61-414E-4551-BB90-E370969CFE5B}"/>
    <dgm:cxn modelId="{14875107-DA42-492D-B83C-54C144BBD814}" type="presOf" srcId="{6F4C0DF6-C9E5-4A58-8D0E-BBD89842F4E1}" destId="{F1A7821B-D473-4884-B035-36558BD65B4E}" srcOrd="0" destOrd="0" presId="urn:microsoft.com/office/officeart/2009/3/layout/HorizontalOrganizationChart"/>
    <dgm:cxn modelId="{26057F18-B377-4694-BB01-239AD7255793}" type="presOf" srcId="{7FB7707D-598B-4F94-856F-DD1463744021}" destId="{9AF112CC-8855-45AA-A0F1-68B4315F0726}" srcOrd="0" destOrd="0" presId="urn:microsoft.com/office/officeart/2009/3/layout/HorizontalOrganizationChart"/>
    <dgm:cxn modelId="{5A8B6A1E-E822-45D5-8B89-9D7B54DDD731}" type="presOf" srcId="{4173BDC7-1822-4ED0-9E48-8419ABBAF702}" destId="{E9F08EF0-3AF8-4D0D-89DB-9D41467066F6}" srcOrd="0" destOrd="0" presId="urn:microsoft.com/office/officeart/2009/3/layout/HorizontalOrganizationChart"/>
    <dgm:cxn modelId="{8098F33C-D540-4250-927D-BD103D717D2C}" type="presOf" srcId="{79DE73F5-7DD6-4FD5-B08C-E33EF27BFCD0}" destId="{A78C8794-E0F4-4E75-90DF-C0ACBAE2D4EC}" srcOrd="0" destOrd="0" presId="urn:microsoft.com/office/officeart/2009/3/layout/HorizontalOrganizationChart"/>
    <dgm:cxn modelId="{AB33CD3E-DC69-48DA-921B-059A8E1069BE}" type="presOf" srcId="{CD4678C6-2010-4DED-B236-6828051A40DB}" destId="{D5FB672B-B7F6-4788-ADFF-1B3A34C7F1D7}" srcOrd="0" destOrd="0" presId="urn:microsoft.com/office/officeart/2009/3/layout/HorizontalOrganizationChart"/>
    <dgm:cxn modelId="{EC85CF43-C734-4525-B2ED-20BB1BDF2822}" srcId="{EFCD82F2-8B65-42D2-9643-C4517D469252}" destId="{CAE33DF5-923F-4B5E-B919-109F88E877BA}" srcOrd="0" destOrd="0" parTransId="{FE0C7B56-0F22-43EA-B247-AABC340AB65E}" sibTransId="{50F3C276-5794-45B6-B9DC-46E43F035450}"/>
    <dgm:cxn modelId="{CE33FA4C-CFB3-4B18-9E05-7778C7E24E2B}" type="presOf" srcId="{79DE73F5-7DD6-4FD5-B08C-E33EF27BFCD0}" destId="{5B60EA43-A450-46E9-8721-869EE7C2C558}" srcOrd="1" destOrd="0" presId="urn:microsoft.com/office/officeart/2009/3/layout/HorizontalOrganizationChart"/>
    <dgm:cxn modelId="{23D57D6D-B9C5-4EAC-8240-2BD393DB5133}" type="presOf" srcId="{CD4678C6-2010-4DED-B236-6828051A40DB}" destId="{E199FB0E-7C97-4958-883F-5831801F0A25}" srcOrd="1" destOrd="0" presId="urn:microsoft.com/office/officeart/2009/3/layout/HorizontalOrganizationChart"/>
    <dgm:cxn modelId="{903BCA6F-2223-4542-AA0F-F322B3868C09}" type="presOf" srcId="{11FAFA7D-DA6B-477D-99EE-AAAF33270520}" destId="{D93800A1-F600-4135-A2A3-169314C5F7FD}" srcOrd="0" destOrd="0" presId="urn:microsoft.com/office/officeart/2009/3/layout/HorizontalOrganizationChart"/>
    <dgm:cxn modelId="{D603E687-B69F-47BF-9A3F-5619F0F0E6C5}" type="presOf" srcId="{CAE33DF5-923F-4B5E-B919-109F88E877BA}" destId="{92F2B517-70E3-4E93-B68E-D6773D95C63B}" srcOrd="1" destOrd="0" presId="urn:microsoft.com/office/officeart/2009/3/layout/HorizontalOrganizationChart"/>
    <dgm:cxn modelId="{773B5299-E678-4667-804F-99D9FBB65352}" type="presOf" srcId="{CAE33DF5-923F-4B5E-B919-109F88E877BA}" destId="{FA0407ED-C306-43AE-9602-CD18799DB768}" srcOrd="0" destOrd="0" presId="urn:microsoft.com/office/officeart/2009/3/layout/HorizontalOrganizationChart"/>
    <dgm:cxn modelId="{96A87B99-D59B-4732-B6E1-864137BEEAC2}" type="presOf" srcId="{7FB7707D-598B-4F94-856F-DD1463744021}" destId="{A3AF5110-248B-46EC-BC9F-4306C11834D1}" srcOrd="1" destOrd="0" presId="urn:microsoft.com/office/officeart/2009/3/layout/HorizontalOrganizationChart"/>
    <dgm:cxn modelId="{225091A7-108E-495C-9CAB-03DAB387870A}" srcId="{79DE73F5-7DD6-4FD5-B08C-E33EF27BFCD0}" destId="{CD4678C6-2010-4DED-B236-6828051A40DB}" srcOrd="2" destOrd="0" parTransId="{4173BDC7-1822-4ED0-9E48-8419ABBAF702}" sibTransId="{8CAF3CB2-9495-402D-A8CC-ADA3CB14ADEC}"/>
    <dgm:cxn modelId="{209A2EB6-6DD7-49FF-8EEC-2114136D4651}" type="presOf" srcId="{11FAFA7D-DA6B-477D-99EE-AAAF33270520}" destId="{AD714D6B-1941-4199-97BA-DA118AC7C648}" srcOrd="1" destOrd="0" presId="urn:microsoft.com/office/officeart/2009/3/layout/HorizontalOrganizationChart"/>
    <dgm:cxn modelId="{0FEB8FC5-EA30-423F-ADC8-6D9C1E5736F5}" type="presOf" srcId="{1D237CDC-2C0F-4A7A-A39C-DB9C173A4AB7}" destId="{B381D002-A141-4269-A6AD-C7C99E583B31}" srcOrd="0" destOrd="0" presId="urn:microsoft.com/office/officeart/2009/3/layout/HorizontalOrganizationChart"/>
    <dgm:cxn modelId="{8D8838D5-4ACC-45FA-8989-C9712F8C2BCC}" type="presOf" srcId="{EFCD82F2-8B65-42D2-9643-C4517D469252}" destId="{7C4DB243-04C8-4488-B8DF-22268F410564}" srcOrd="0" destOrd="0" presId="urn:microsoft.com/office/officeart/2009/3/layout/HorizontalOrganizationChart"/>
    <dgm:cxn modelId="{5FD7E0DE-1F57-4248-BDF3-A0C22AB14B6D}" srcId="{EFCD82F2-8B65-42D2-9643-C4517D469252}" destId="{79DE73F5-7DD6-4FD5-B08C-E33EF27BFCD0}" srcOrd="1" destOrd="0" parTransId="{64AD01A9-4D6E-4CBC-A535-621C17387360}" sibTransId="{4FDFD06D-0ACE-424C-88B7-F4263207C44B}"/>
    <dgm:cxn modelId="{0558C3F8-D3C1-431B-BDF6-4DB5AC948C7F}" srcId="{79DE73F5-7DD6-4FD5-B08C-E33EF27BFCD0}" destId="{11FAFA7D-DA6B-477D-99EE-AAAF33270520}" srcOrd="1" destOrd="0" parTransId="{6F4C0DF6-C9E5-4A58-8D0E-BBD89842F4E1}" sibTransId="{4B37957C-A794-4B34-8DD5-6C85B8804EF2}"/>
    <dgm:cxn modelId="{FDD3F7AE-0269-4095-A975-A901DE6870CC}" type="presParOf" srcId="{7C4DB243-04C8-4488-B8DF-22268F410564}" destId="{2F6481CD-EB25-42D3-9F23-3A273EF9D52A}" srcOrd="0" destOrd="0" presId="urn:microsoft.com/office/officeart/2009/3/layout/HorizontalOrganizationChart"/>
    <dgm:cxn modelId="{382A8FB0-8095-4E30-9B3C-F48271AA16B0}" type="presParOf" srcId="{2F6481CD-EB25-42D3-9F23-3A273EF9D52A}" destId="{81412CAE-FC77-4325-B64A-912AEF213E00}" srcOrd="0" destOrd="0" presId="urn:microsoft.com/office/officeart/2009/3/layout/HorizontalOrganizationChart"/>
    <dgm:cxn modelId="{6E6F0D0D-7E16-4DEA-8A06-9CA7C5C4E5B3}" type="presParOf" srcId="{81412CAE-FC77-4325-B64A-912AEF213E00}" destId="{FA0407ED-C306-43AE-9602-CD18799DB768}" srcOrd="0" destOrd="0" presId="urn:microsoft.com/office/officeart/2009/3/layout/HorizontalOrganizationChart"/>
    <dgm:cxn modelId="{A3258ECD-3C74-4529-8AF4-A28D37C2862F}" type="presParOf" srcId="{81412CAE-FC77-4325-B64A-912AEF213E00}" destId="{92F2B517-70E3-4E93-B68E-D6773D95C63B}" srcOrd="1" destOrd="0" presId="urn:microsoft.com/office/officeart/2009/3/layout/HorizontalOrganizationChart"/>
    <dgm:cxn modelId="{83DD8815-A54E-4D5D-B121-FAA5E99E3682}" type="presParOf" srcId="{2F6481CD-EB25-42D3-9F23-3A273EF9D52A}" destId="{BB62995D-5E24-4A81-B94C-4B6FA2680ABC}" srcOrd="1" destOrd="0" presId="urn:microsoft.com/office/officeart/2009/3/layout/HorizontalOrganizationChart"/>
    <dgm:cxn modelId="{BF1533CC-AE3E-4AF6-AFBF-B13C35207373}" type="presParOf" srcId="{2F6481CD-EB25-42D3-9F23-3A273EF9D52A}" destId="{C5631D5E-69CB-46BC-856D-2D9562CB9243}" srcOrd="2" destOrd="0" presId="urn:microsoft.com/office/officeart/2009/3/layout/HorizontalOrganizationChart"/>
    <dgm:cxn modelId="{DA184849-1E2D-4F94-B374-DED9779CC276}" type="presParOf" srcId="{7C4DB243-04C8-4488-B8DF-22268F410564}" destId="{863A20EB-6D56-4A1B-AF39-288CDA9CCBBC}" srcOrd="1" destOrd="0" presId="urn:microsoft.com/office/officeart/2009/3/layout/HorizontalOrganizationChart"/>
    <dgm:cxn modelId="{5CE00827-CDEB-4461-BF76-AD7313E8A2D3}" type="presParOf" srcId="{863A20EB-6D56-4A1B-AF39-288CDA9CCBBC}" destId="{2976C23C-8567-461B-AD47-6F0FAAFA0564}" srcOrd="0" destOrd="0" presId="urn:microsoft.com/office/officeart/2009/3/layout/HorizontalOrganizationChart"/>
    <dgm:cxn modelId="{A6E9E99D-E43B-4E85-985A-52F646D128D4}" type="presParOf" srcId="{2976C23C-8567-461B-AD47-6F0FAAFA0564}" destId="{A78C8794-E0F4-4E75-90DF-C0ACBAE2D4EC}" srcOrd="0" destOrd="0" presId="urn:microsoft.com/office/officeart/2009/3/layout/HorizontalOrganizationChart"/>
    <dgm:cxn modelId="{1F6E67D9-2A1B-4488-8765-3E2818873CCD}" type="presParOf" srcId="{2976C23C-8567-461B-AD47-6F0FAAFA0564}" destId="{5B60EA43-A450-46E9-8721-869EE7C2C558}" srcOrd="1" destOrd="0" presId="urn:microsoft.com/office/officeart/2009/3/layout/HorizontalOrganizationChart"/>
    <dgm:cxn modelId="{63AF0DB2-9ADA-4F06-BF2E-95E546AC63D5}" type="presParOf" srcId="{863A20EB-6D56-4A1B-AF39-288CDA9CCBBC}" destId="{97C8DC81-5D8D-4C86-9802-E89B0257E0A2}" srcOrd="1" destOrd="0" presId="urn:microsoft.com/office/officeart/2009/3/layout/HorizontalOrganizationChart"/>
    <dgm:cxn modelId="{BD9C4F92-FE51-4AF9-B83F-1DD883D35731}" type="presParOf" srcId="{97C8DC81-5D8D-4C86-9802-E89B0257E0A2}" destId="{B381D002-A141-4269-A6AD-C7C99E583B31}" srcOrd="0" destOrd="0" presId="urn:microsoft.com/office/officeart/2009/3/layout/HorizontalOrganizationChart"/>
    <dgm:cxn modelId="{75935F6D-FD47-4350-8EF5-76F32D09A338}" type="presParOf" srcId="{97C8DC81-5D8D-4C86-9802-E89B0257E0A2}" destId="{75F62077-2557-4884-BCCA-7B892808E568}" srcOrd="1" destOrd="0" presId="urn:microsoft.com/office/officeart/2009/3/layout/HorizontalOrganizationChart"/>
    <dgm:cxn modelId="{AAFC779B-0C85-4D1E-AF15-9808B9FB25F7}" type="presParOf" srcId="{75F62077-2557-4884-BCCA-7B892808E568}" destId="{DB948DFA-6325-496A-9471-B90FB69DCA15}" srcOrd="0" destOrd="0" presId="urn:microsoft.com/office/officeart/2009/3/layout/HorizontalOrganizationChart"/>
    <dgm:cxn modelId="{42F42F53-A996-4F5F-BAE8-C6595537C738}" type="presParOf" srcId="{DB948DFA-6325-496A-9471-B90FB69DCA15}" destId="{9AF112CC-8855-45AA-A0F1-68B4315F0726}" srcOrd="0" destOrd="0" presId="urn:microsoft.com/office/officeart/2009/3/layout/HorizontalOrganizationChart"/>
    <dgm:cxn modelId="{07B4B192-E26A-4D56-BB72-75CBD0796598}" type="presParOf" srcId="{DB948DFA-6325-496A-9471-B90FB69DCA15}" destId="{A3AF5110-248B-46EC-BC9F-4306C11834D1}" srcOrd="1" destOrd="0" presId="urn:microsoft.com/office/officeart/2009/3/layout/HorizontalOrganizationChart"/>
    <dgm:cxn modelId="{3C391D4F-8183-4498-A3B2-0B68C848F170}" type="presParOf" srcId="{75F62077-2557-4884-BCCA-7B892808E568}" destId="{C0918C71-D971-419F-AD74-335260D5D78D}" srcOrd="1" destOrd="0" presId="urn:microsoft.com/office/officeart/2009/3/layout/HorizontalOrganizationChart"/>
    <dgm:cxn modelId="{EE355F90-C5F1-4D0C-A7D4-CA99E9E63657}" type="presParOf" srcId="{75F62077-2557-4884-BCCA-7B892808E568}" destId="{E5D30A01-85A1-4934-9E1A-1C5D431DB9CB}" srcOrd="2" destOrd="0" presId="urn:microsoft.com/office/officeart/2009/3/layout/HorizontalOrganizationChart"/>
    <dgm:cxn modelId="{DA1E4749-E66A-498B-9594-6AB16C5BD758}" type="presParOf" srcId="{97C8DC81-5D8D-4C86-9802-E89B0257E0A2}" destId="{F1A7821B-D473-4884-B035-36558BD65B4E}" srcOrd="2" destOrd="0" presId="urn:microsoft.com/office/officeart/2009/3/layout/HorizontalOrganizationChart"/>
    <dgm:cxn modelId="{01E8F887-CD40-4D73-A238-A839FEF1D378}" type="presParOf" srcId="{97C8DC81-5D8D-4C86-9802-E89B0257E0A2}" destId="{A9E82C30-EDF3-49CC-96E1-5F5282F3EAF1}" srcOrd="3" destOrd="0" presId="urn:microsoft.com/office/officeart/2009/3/layout/HorizontalOrganizationChart"/>
    <dgm:cxn modelId="{06F029CB-C7CE-47FD-A24B-17BF2B7336B2}" type="presParOf" srcId="{A9E82C30-EDF3-49CC-96E1-5F5282F3EAF1}" destId="{334F9DAE-8450-4A38-8E49-76A0CB4B980A}" srcOrd="0" destOrd="0" presId="urn:microsoft.com/office/officeart/2009/3/layout/HorizontalOrganizationChart"/>
    <dgm:cxn modelId="{C8CD4E2B-C12C-4375-9566-7B105060FDDF}" type="presParOf" srcId="{334F9DAE-8450-4A38-8E49-76A0CB4B980A}" destId="{D93800A1-F600-4135-A2A3-169314C5F7FD}" srcOrd="0" destOrd="0" presId="urn:microsoft.com/office/officeart/2009/3/layout/HorizontalOrganizationChart"/>
    <dgm:cxn modelId="{7323573B-D9E4-4D12-B092-6E09D7B67AD3}" type="presParOf" srcId="{334F9DAE-8450-4A38-8E49-76A0CB4B980A}" destId="{AD714D6B-1941-4199-97BA-DA118AC7C648}" srcOrd="1" destOrd="0" presId="urn:microsoft.com/office/officeart/2009/3/layout/HorizontalOrganizationChart"/>
    <dgm:cxn modelId="{1CFF2219-0DB8-49C0-940F-E55746F28245}" type="presParOf" srcId="{A9E82C30-EDF3-49CC-96E1-5F5282F3EAF1}" destId="{267DDF17-8FBF-46AE-B2A6-B68846974972}" srcOrd="1" destOrd="0" presId="urn:microsoft.com/office/officeart/2009/3/layout/HorizontalOrganizationChart"/>
    <dgm:cxn modelId="{07A65D2E-C3EB-4E3D-A5B3-2F5552C9896E}" type="presParOf" srcId="{A9E82C30-EDF3-49CC-96E1-5F5282F3EAF1}" destId="{88A107C8-FEF2-494C-83FF-C2115C02CB81}" srcOrd="2" destOrd="0" presId="urn:microsoft.com/office/officeart/2009/3/layout/HorizontalOrganizationChart"/>
    <dgm:cxn modelId="{48914464-A6CC-4572-8356-5BC7EDDE9499}" type="presParOf" srcId="{97C8DC81-5D8D-4C86-9802-E89B0257E0A2}" destId="{E9F08EF0-3AF8-4D0D-89DB-9D41467066F6}" srcOrd="4" destOrd="0" presId="urn:microsoft.com/office/officeart/2009/3/layout/HorizontalOrganizationChart"/>
    <dgm:cxn modelId="{662808A8-5956-43C7-9F46-B7F371759C3A}" type="presParOf" srcId="{97C8DC81-5D8D-4C86-9802-E89B0257E0A2}" destId="{4DCBE71F-263B-4039-AC1A-8A31A1780E85}" srcOrd="5" destOrd="0" presId="urn:microsoft.com/office/officeart/2009/3/layout/HorizontalOrganizationChart"/>
    <dgm:cxn modelId="{6AB647E6-67AB-4D2C-96CB-96F3EDDBE153}" type="presParOf" srcId="{4DCBE71F-263B-4039-AC1A-8A31A1780E85}" destId="{3FC7FBE6-BA77-40EB-A3F1-5546310E3DE9}" srcOrd="0" destOrd="0" presId="urn:microsoft.com/office/officeart/2009/3/layout/HorizontalOrganizationChart"/>
    <dgm:cxn modelId="{D840D590-4550-419F-B024-FA678591B47A}" type="presParOf" srcId="{3FC7FBE6-BA77-40EB-A3F1-5546310E3DE9}" destId="{D5FB672B-B7F6-4788-ADFF-1B3A34C7F1D7}" srcOrd="0" destOrd="0" presId="urn:microsoft.com/office/officeart/2009/3/layout/HorizontalOrganizationChart"/>
    <dgm:cxn modelId="{AD0F36D6-7A3A-4C8D-96A6-4BADD7BAA2A5}" type="presParOf" srcId="{3FC7FBE6-BA77-40EB-A3F1-5546310E3DE9}" destId="{E199FB0E-7C97-4958-883F-5831801F0A25}" srcOrd="1" destOrd="0" presId="urn:microsoft.com/office/officeart/2009/3/layout/HorizontalOrganizationChart"/>
    <dgm:cxn modelId="{9681651F-2BD2-41A3-B62D-5CF0469FB141}" type="presParOf" srcId="{4DCBE71F-263B-4039-AC1A-8A31A1780E85}" destId="{543177A0-CEEC-4C09-BB30-878551E0CF5B}" srcOrd="1" destOrd="0" presId="urn:microsoft.com/office/officeart/2009/3/layout/HorizontalOrganizationChart"/>
    <dgm:cxn modelId="{2DD0AED7-0987-45A6-812D-B7262B402700}" type="presParOf" srcId="{4DCBE71F-263B-4039-AC1A-8A31A1780E85}" destId="{CE93AF37-CAA1-4353-87A5-F62A5B9E2C22}" srcOrd="2" destOrd="0" presId="urn:microsoft.com/office/officeart/2009/3/layout/HorizontalOrganizationChart"/>
    <dgm:cxn modelId="{1D8CFFBB-B6B0-43C1-9470-A8E8CC6AD479}" type="presParOf" srcId="{863A20EB-6D56-4A1B-AF39-288CDA9CCBBC}" destId="{BE6AE424-29A8-4935-AFFD-589728991E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182C0-CA08-D84E-A347-BE1F41380BA8}">
      <dsp:nvSpPr>
        <dsp:cNvPr id="0" name=""/>
        <dsp:cNvSpPr/>
      </dsp:nvSpPr>
      <dsp:spPr>
        <a:xfrm>
          <a:off x="0" y="466320"/>
          <a:ext cx="6900512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• Urethra → Urethritis </a:t>
          </a:r>
          <a:endParaRPr lang="ar-SA" sz="3000" kern="1200" dirty="0"/>
        </a:p>
        <a:p>
          <a:pPr marL="285750" lvl="1" indent="-285750" algn="l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• Bladder → Cystitis</a:t>
          </a:r>
          <a:endParaRPr lang="ar-SA" sz="3000" kern="1200" dirty="0"/>
        </a:p>
      </dsp:txBody>
      <dsp:txXfrm>
        <a:off x="0" y="466320"/>
        <a:ext cx="6900512" cy="1748250"/>
      </dsp:txXfrm>
    </dsp:sp>
    <dsp:sp modelId="{CC176511-D9F1-5344-B466-D01D2F54DB7E}">
      <dsp:nvSpPr>
        <dsp:cNvPr id="0" name=""/>
        <dsp:cNvSpPr/>
      </dsp:nvSpPr>
      <dsp:spPr>
        <a:xfrm>
          <a:off x="345025" y="23520"/>
          <a:ext cx="4830358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1. Lower UTI , involves the  :</a:t>
          </a:r>
          <a:endParaRPr lang="ar-SA" sz="3000" kern="1200" dirty="0"/>
        </a:p>
      </dsp:txBody>
      <dsp:txXfrm>
        <a:off x="388256" y="66751"/>
        <a:ext cx="4743896" cy="799138"/>
      </dsp:txXfrm>
    </dsp:sp>
    <dsp:sp modelId="{9870E154-06E2-EB42-88D3-01A232BA0D8B}">
      <dsp:nvSpPr>
        <dsp:cNvPr id="0" name=""/>
        <dsp:cNvSpPr/>
      </dsp:nvSpPr>
      <dsp:spPr>
        <a:xfrm>
          <a:off x="0" y="2819370"/>
          <a:ext cx="6900512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• Kidney </a:t>
          </a:r>
          <a:r>
            <a:rPr lang="en-US" sz="3000" kern="1200"/>
            <a:t>→ Pyelonephritis </a:t>
          </a:r>
        </a:p>
        <a:p>
          <a:pPr marL="285750" lvl="1" indent="-285750" algn="l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/>
            <a:t>( affects renal pelvis </a:t>
          </a:r>
          <a:r>
            <a:rPr lang="en-US" sz="3000" kern="1200">
              <a:effectLst/>
            </a:rPr>
            <a:t>, glomeruli , tubules , </a:t>
          </a:r>
          <a:r>
            <a:rPr lang="en-US" sz="3000" kern="1200" dirty="0" err="1">
              <a:effectLst/>
            </a:rPr>
            <a:t>interstitium</a:t>
          </a:r>
          <a:r>
            <a:rPr lang="en-US" sz="3000" kern="1200" dirty="0">
              <a:effectLst/>
            </a:rPr>
            <a:t> )</a:t>
          </a:r>
          <a:endParaRPr lang="ar-SA" sz="3000" kern="1200" dirty="0"/>
        </a:p>
        <a:p>
          <a:pPr marL="285750" lvl="1" indent="-285750" algn="l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• Ureter → </a:t>
          </a:r>
          <a:r>
            <a:rPr lang="en-US" sz="3000" kern="1200" dirty="0" err="1"/>
            <a:t>Ureteritis</a:t>
          </a:r>
          <a:r>
            <a:rPr lang="en-US" sz="3000" kern="1200" dirty="0"/>
            <a:t> </a:t>
          </a:r>
          <a:endParaRPr lang="ar-SA" sz="3000" kern="1200" dirty="0"/>
        </a:p>
      </dsp:txBody>
      <dsp:txXfrm>
        <a:off x="0" y="2819370"/>
        <a:ext cx="6900512" cy="2693250"/>
      </dsp:txXfrm>
    </dsp:sp>
    <dsp:sp modelId="{FF0C8129-37B6-7D4B-A47A-B867FDEFF9EB}">
      <dsp:nvSpPr>
        <dsp:cNvPr id="0" name=""/>
        <dsp:cNvSpPr/>
      </dsp:nvSpPr>
      <dsp:spPr>
        <a:xfrm>
          <a:off x="345025" y="2376570"/>
          <a:ext cx="4830358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 Upper UTI , involves the :</a:t>
          </a:r>
          <a:endParaRPr lang="ar-SA" sz="3000" kern="1200" dirty="0"/>
        </a:p>
      </dsp:txBody>
      <dsp:txXfrm>
        <a:off x="388256" y="2419801"/>
        <a:ext cx="4743896" cy="79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C73A5-0BA0-438F-A6B7-AC450D6B4EE3}">
      <dsp:nvSpPr>
        <dsp:cNvPr id="0" name=""/>
        <dsp:cNvSpPr/>
      </dsp:nvSpPr>
      <dsp:spPr>
        <a:xfrm>
          <a:off x="0" y="384"/>
          <a:ext cx="10927829" cy="13896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&gt;2 UTI within 6 month </a:t>
          </a:r>
          <a:br>
            <a:rPr lang="en-GB" sz="3600" b="1" kern="1200" dirty="0"/>
          </a:br>
          <a:r>
            <a:rPr lang="en-GB" sz="3600" b="1" kern="1200" dirty="0"/>
            <a:t>or</a:t>
          </a:r>
          <a:endParaRPr lang="en-US" sz="3600" kern="1200" dirty="0"/>
        </a:p>
      </dsp:txBody>
      <dsp:txXfrm>
        <a:off x="67838" y="68222"/>
        <a:ext cx="10792153" cy="1254000"/>
      </dsp:txXfrm>
    </dsp:sp>
    <dsp:sp modelId="{4CBDBD76-0499-4E7F-A6D5-F7F63670B8F2}">
      <dsp:nvSpPr>
        <dsp:cNvPr id="0" name=""/>
        <dsp:cNvSpPr/>
      </dsp:nvSpPr>
      <dsp:spPr>
        <a:xfrm>
          <a:off x="0" y="1401564"/>
          <a:ext cx="10927829" cy="138967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&gt;3 UTI  within 1 year</a:t>
          </a:r>
          <a:endParaRPr lang="en-US" sz="3600" kern="1200" dirty="0"/>
        </a:p>
      </dsp:txBody>
      <dsp:txXfrm>
        <a:off x="67838" y="1469402"/>
        <a:ext cx="10792153" cy="1254000"/>
      </dsp:txXfrm>
    </dsp:sp>
    <dsp:sp modelId="{973AF8CC-69C5-4CDF-B72C-73C894FED23F}">
      <dsp:nvSpPr>
        <dsp:cNvPr id="0" name=""/>
        <dsp:cNvSpPr/>
      </dsp:nvSpPr>
      <dsp:spPr>
        <a:xfrm>
          <a:off x="0" y="2802743"/>
          <a:ext cx="10927829" cy="138967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***</a:t>
          </a:r>
          <a:r>
            <a:rPr lang="en-GB" sz="3200" b="1" kern="1200" dirty="0" err="1"/>
            <a:t>chemprophylaxis</a:t>
          </a:r>
          <a:r>
            <a:rPr lang="en-GB" sz="3200" b="1" kern="1200" dirty="0"/>
            <a:t> should be considered in all women with recurrent UTI </a:t>
          </a:r>
          <a:r>
            <a:rPr lang="en-US" sz="3200" b="1" kern="1200" dirty="0" err="1"/>
            <a:t>Trimethoprim</a:t>
          </a:r>
          <a:r>
            <a:rPr lang="en-US" sz="3200" kern="1200" dirty="0"/>
            <a:t> or </a:t>
          </a:r>
          <a:r>
            <a:rPr lang="en-US" sz="3200" b="1" kern="1200" dirty="0" err="1"/>
            <a:t>nitrofurantion</a:t>
          </a:r>
          <a:r>
            <a:rPr lang="en-US" sz="3200" kern="1200" dirty="0"/>
            <a:t> is recommended for </a:t>
          </a:r>
          <a:r>
            <a:rPr lang="en-US" sz="3200" u="sng" kern="1200" dirty="0"/>
            <a:t>prophylaxis</a:t>
          </a:r>
          <a:r>
            <a:rPr lang="en-US" sz="3200" kern="1200" dirty="0"/>
            <a:t>. </a:t>
          </a:r>
          <a:endParaRPr lang="en-US" sz="2800" kern="1200" dirty="0"/>
        </a:p>
      </dsp:txBody>
      <dsp:txXfrm>
        <a:off x="67838" y="2870581"/>
        <a:ext cx="10792153" cy="125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EF51A-5A22-434F-9B23-B95DB6B076EB}">
      <dsp:nvSpPr>
        <dsp:cNvPr id="0" name=""/>
        <dsp:cNvSpPr/>
      </dsp:nvSpPr>
      <dsp:spPr>
        <a:xfrm>
          <a:off x="877854" y="2092861"/>
          <a:ext cx="5267124" cy="2832479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61212-AD6C-A44D-B84E-A9603D32F1D0}">
      <dsp:nvSpPr>
        <dsp:cNvPr id="0" name=""/>
        <dsp:cNvSpPr/>
      </dsp:nvSpPr>
      <dsp:spPr>
        <a:xfrm>
          <a:off x="3511416" y="2393275"/>
          <a:ext cx="702" cy="223165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3DFE7-DA3E-5D4D-A698-9359EC0E6262}">
      <dsp:nvSpPr>
        <dsp:cNvPr id="0" name=""/>
        <dsp:cNvSpPr/>
      </dsp:nvSpPr>
      <dsp:spPr>
        <a:xfrm>
          <a:off x="1053424" y="2307443"/>
          <a:ext cx="2282420" cy="2403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Bacteria moves from rectum , perineum and vagina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through the urethra → bladder → kidney</a:t>
          </a:r>
          <a:endParaRPr lang="ar-SA" sz="2100" kern="1200" dirty="0"/>
        </a:p>
      </dsp:txBody>
      <dsp:txXfrm>
        <a:off x="1053424" y="2307443"/>
        <a:ext cx="2282420" cy="2403315"/>
      </dsp:txXfrm>
    </dsp:sp>
    <dsp:sp modelId="{0946A304-98EE-A648-ABA4-37B13734B075}">
      <dsp:nvSpPr>
        <dsp:cNvPr id="0" name=""/>
        <dsp:cNvSpPr/>
      </dsp:nvSpPr>
      <dsp:spPr>
        <a:xfrm>
          <a:off x="3686986" y="2307443"/>
          <a:ext cx="2282420" cy="2403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Bacteria moves through the </a:t>
          </a:r>
          <a:r>
            <a:rPr lang="en-US" sz="2100" kern="1200" dirty="0">
              <a:solidFill>
                <a:srgbClr val="FF0000"/>
              </a:solidFill>
            </a:rPr>
            <a:t>blood</a:t>
          </a:r>
          <a:r>
            <a:rPr lang="en-US" sz="2100" kern="1200" dirty="0"/>
            <a:t> or </a:t>
          </a:r>
          <a:r>
            <a:rPr lang="en-US" sz="2100" kern="1200" dirty="0">
              <a:solidFill>
                <a:srgbClr val="FF0000"/>
              </a:solidFill>
            </a:rPr>
            <a:t>lymph </a:t>
          </a:r>
          <a:r>
            <a:rPr lang="en-US" sz="2100" kern="1200" dirty="0">
              <a:solidFill>
                <a:schemeClr val="tx1"/>
              </a:solidFill>
            </a:rPr>
            <a:t>to</a:t>
          </a:r>
          <a:r>
            <a:rPr lang="en-US" sz="2100" kern="1200" dirty="0">
              <a:solidFill>
                <a:srgbClr val="FF0000"/>
              </a:solidFill>
            </a:rPr>
            <a:t> 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→ kidney → bladder → urethra</a:t>
          </a:r>
          <a:endParaRPr lang="ar-SA" sz="2100" kern="1200" dirty="0"/>
        </a:p>
      </dsp:txBody>
      <dsp:txXfrm>
        <a:off x="3686986" y="2307443"/>
        <a:ext cx="2282420" cy="2403315"/>
      </dsp:txXfrm>
    </dsp:sp>
    <dsp:sp modelId="{61E1C8F4-67C4-6F41-9B07-90BB36188AEA}">
      <dsp:nvSpPr>
        <dsp:cNvPr id="0" name=""/>
        <dsp:cNvSpPr/>
      </dsp:nvSpPr>
      <dsp:spPr>
        <a:xfrm rot="16200000">
          <a:off x="-1106061" y="2469345"/>
          <a:ext cx="3089977" cy="87785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1. Ascending infection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(more common)</a:t>
          </a:r>
          <a:endParaRPr lang="ar-SA" sz="1400" b="1" kern="1200" dirty="0"/>
        </a:p>
      </dsp:txBody>
      <dsp:txXfrm>
        <a:off x="-973387" y="2822229"/>
        <a:ext cx="2824629" cy="437434"/>
      </dsp:txXfrm>
    </dsp:sp>
    <dsp:sp modelId="{F3D45107-F949-354D-9021-0FABC8C72988}">
      <dsp:nvSpPr>
        <dsp:cNvPr id="0" name=""/>
        <dsp:cNvSpPr/>
      </dsp:nvSpPr>
      <dsp:spPr>
        <a:xfrm rot="5400000">
          <a:off x="5038916" y="3671002"/>
          <a:ext cx="3089977" cy="87785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2. Descending infection (rare) </a:t>
          </a:r>
          <a:endParaRPr lang="ar-SA" sz="1700" b="1" kern="1200" dirty="0"/>
        </a:p>
      </dsp:txBody>
      <dsp:txXfrm>
        <a:off x="5171590" y="3758538"/>
        <a:ext cx="2824629" cy="43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084D4-7F07-3948-814A-B00421440BA7}">
      <dsp:nvSpPr>
        <dsp:cNvPr id="0" name=""/>
        <dsp:cNvSpPr/>
      </dsp:nvSpPr>
      <dsp:spPr>
        <a:xfrm rot="5400000">
          <a:off x="-269822" y="269952"/>
          <a:ext cx="1798813" cy="12591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700" kern="1200" dirty="0"/>
        </a:p>
      </dsp:txBody>
      <dsp:txXfrm rot="-5400000">
        <a:off x="1" y="629715"/>
        <a:ext cx="1259169" cy="539644"/>
      </dsp:txXfrm>
    </dsp:sp>
    <dsp:sp modelId="{99C1FC08-1437-0E4D-814A-3598C00155AC}">
      <dsp:nvSpPr>
        <dsp:cNvPr id="0" name=""/>
        <dsp:cNvSpPr/>
      </dsp:nvSpPr>
      <dsp:spPr>
        <a:xfrm rot="5400000">
          <a:off x="5302770" y="-4043470"/>
          <a:ext cx="1169228" cy="9256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1. Bacterial infection or contamination</a:t>
          </a:r>
          <a:endParaRPr lang="ar-SA" sz="2300" kern="1200" dirty="0"/>
        </a:p>
        <a:p>
          <a:pPr marL="228600" lvl="1" indent="-228600" algn="l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2. Colonization and multiplication </a:t>
          </a:r>
          <a:endParaRPr lang="ar-SA" sz="2300" kern="1200" dirty="0"/>
        </a:p>
      </dsp:txBody>
      <dsp:txXfrm rot="-5400000">
        <a:off x="1259170" y="57207"/>
        <a:ext cx="9199353" cy="1055074"/>
      </dsp:txXfrm>
    </dsp:sp>
    <dsp:sp modelId="{B4A8D0E4-52F8-2947-991E-88016F1A9407}">
      <dsp:nvSpPr>
        <dsp:cNvPr id="0" name=""/>
        <dsp:cNvSpPr/>
      </dsp:nvSpPr>
      <dsp:spPr>
        <a:xfrm rot="5400000">
          <a:off x="-269822" y="1876517"/>
          <a:ext cx="1798813" cy="125916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700" kern="1200" dirty="0"/>
        </a:p>
      </dsp:txBody>
      <dsp:txXfrm rot="-5400000">
        <a:off x="1" y="2236280"/>
        <a:ext cx="1259169" cy="539644"/>
      </dsp:txXfrm>
    </dsp:sp>
    <dsp:sp modelId="{523A51BA-7B14-8249-8CC9-24AB6281A67A}">
      <dsp:nvSpPr>
        <dsp:cNvPr id="0" name=""/>
        <dsp:cNvSpPr/>
      </dsp:nvSpPr>
      <dsp:spPr>
        <a:xfrm rot="5400000">
          <a:off x="5302770" y="-2436905"/>
          <a:ext cx="1169228" cy="9256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3. Inflammatory response ( </a:t>
          </a:r>
          <a:r>
            <a:rPr lang="en-US" sz="2300" kern="1200" dirty="0" err="1"/>
            <a:t>pyuria</a:t>
          </a:r>
          <a:r>
            <a:rPr lang="en-US" sz="2300" kern="1200" dirty="0"/>
            <a:t> : WBC in the urine ) and </a:t>
          </a:r>
          <a:r>
            <a:rPr lang="en-US" sz="2300" kern="1200" dirty="0" err="1"/>
            <a:t>neutrophile</a:t>
          </a:r>
          <a:r>
            <a:rPr lang="en-US" sz="2300" kern="1200" dirty="0"/>
            <a:t> infiltration in </a:t>
          </a:r>
          <a:r>
            <a:rPr lang="en-US" sz="2300" kern="1200" dirty="0" err="1"/>
            <a:t>bcterial</a:t>
          </a:r>
          <a:r>
            <a:rPr lang="en-US" sz="2300" kern="1200" dirty="0"/>
            <a:t> infection )
4. Evasion of immune system via virulent factor</a:t>
          </a:r>
          <a:endParaRPr lang="ar-SA" sz="2300" kern="1200" dirty="0"/>
        </a:p>
      </dsp:txBody>
      <dsp:txXfrm rot="-5400000">
        <a:off x="1259170" y="1663772"/>
        <a:ext cx="9199353" cy="1055074"/>
      </dsp:txXfrm>
    </dsp:sp>
    <dsp:sp modelId="{912AB590-E820-034F-8271-0F76B73E3948}">
      <dsp:nvSpPr>
        <dsp:cNvPr id="0" name=""/>
        <dsp:cNvSpPr/>
      </dsp:nvSpPr>
      <dsp:spPr>
        <a:xfrm rot="5400000">
          <a:off x="-269822" y="3483082"/>
          <a:ext cx="1798813" cy="125916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700" kern="1200" dirty="0"/>
        </a:p>
      </dsp:txBody>
      <dsp:txXfrm rot="-5400000">
        <a:off x="1" y="3842845"/>
        <a:ext cx="1259169" cy="539644"/>
      </dsp:txXfrm>
    </dsp:sp>
    <dsp:sp modelId="{6F87261C-668E-4546-8CF3-3572AA090293}">
      <dsp:nvSpPr>
        <dsp:cNvPr id="0" name=""/>
        <dsp:cNvSpPr/>
      </dsp:nvSpPr>
      <dsp:spPr>
        <a:xfrm rot="5400000">
          <a:off x="5302770" y="-830340"/>
          <a:ext cx="1169228" cy="9256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5. Pathogen ascends more and more till reaches the kidney and colonizes it 
6. If untreated it spreads into the circulation via renal veins and causes bacteremia ( septic shock )</a:t>
          </a:r>
          <a:endParaRPr lang="ar-SA" sz="2300" kern="1200" dirty="0"/>
        </a:p>
      </dsp:txBody>
      <dsp:txXfrm rot="-5400000">
        <a:off x="1259170" y="3270337"/>
        <a:ext cx="9199353" cy="1055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30491-A8B2-BD4C-B5FF-85CF90DE2C8C}">
      <dsp:nvSpPr>
        <dsp:cNvPr id="0" name=""/>
        <dsp:cNvSpPr/>
      </dsp:nvSpPr>
      <dsp:spPr>
        <a:xfrm>
          <a:off x="3881" y="4429"/>
          <a:ext cx="10507836" cy="1973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 Most common cause is the Bacterial infection either :
• Gram (-</a:t>
          </a:r>
          <a:r>
            <a:rPr lang="en-US" sz="2000" b="1" kern="1200" dirty="0" err="1"/>
            <a:t>ve</a:t>
          </a:r>
          <a:r>
            <a:rPr lang="en-US" sz="2000" b="1" kern="1200" dirty="0"/>
            <a:t>) bacteria : 
</a:t>
          </a:r>
          <a:r>
            <a:rPr lang="en-US" sz="2000" b="1" kern="1200" dirty="0">
              <a:solidFill>
                <a:srgbClr val="7030A0"/>
              </a:solidFill>
            </a:rPr>
            <a:t>E. coli (First most common 80%)</a:t>
          </a:r>
          <a:r>
            <a:rPr lang="en-US" sz="2000" b="1" kern="1200" dirty="0"/>
            <a:t> , Klebsiella , Proteus , Enterobacter 
• Gram (+</a:t>
          </a:r>
          <a:r>
            <a:rPr lang="en-US" sz="2000" b="1" kern="1200" dirty="0" err="1"/>
            <a:t>ve</a:t>
          </a:r>
          <a:r>
            <a:rPr lang="en-US" sz="2000" b="1" kern="1200" dirty="0"/>
            <a:t>) bacteria :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Enterococcus</a:t>
          </a:r>
          <a:r>
            <a:rPr lang="en-US" sz="2000" b="1" kern="1200" dirty="0"/>
            <a:t> , </a:t>
          </a:r>
          <a:r>
            <a:rPr lang="en-US" sz="2000" b="1" kern="1200" dirty="0">
              <a:solidFill>
                <a:schemeClr val="bg1"/>
              </a:solidFill>
            </a:rPr>
            <a:t>Staphylococcus saprophyticus</a:t>
          </a:r>
          <a:endParaRPr lang="ar-SA" sz="2000" b="1" kern="1200" dirty="0">
            <a:solidFill>
              <a:schemeClr val="bg1"/>
            </a:solidFill>
          </a:endParaRPr>
        </a:p>
      </dsp:txBody>
      <dsp:txXfrm>
        <a:off x="61690" y="62238"/>
        <a:ext cx="10392218" cy="1858139"/>
      </dsp:txXfrm>
    </dsp:sp>
    <dsp:sp modelId="{D484F023-C220-AD49-98AF-9552697ACF27}">
      <dsp:nvSpPr>
        <dsp:cNvPr id="0" name=""/>
        <dsp:cNvSpPr/>
      </dsp:nvSpPr>
      <dsp:spPr>
        <a:xfrm>
          <a:off x="3881" y="2154159"/>
          <a:ext cx="5042148" cy="173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2. Fungal infection 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( Candida )</a:t>
          </a:r>
          <a:endParaRPr lang="ar-SA" sz="4000" kern="1200" dirty="0"/>
        </a:p>
      </dsp:txBody>
      <dsp:txXfrm>
        <a:off x="54666" y="2204944"/>
        <a:ext cx="4940578" cy="1632351"/>
      </dsp:txXfrm>
    </dsp:sp>
    <dsp:sp modelId="{0827602D-2B6F-A247-B544-A66B0D1385CD}">
      <dsp:nvSpPr>
        <dsp:cNvPr id="0" name=""/>
        <dsp:cNvSpPr/>
      </dsp:nvSpPr>
      <dsp:spPr>
        <a:xfrm>
          <a:off x="3881" y="4064053"/>
          <a:ext cx="5042148" cy="173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4. Foreign bodies 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 kidney stones )</a:t>
          </a:r>
          <a:endParaRPr lang="ar-SA" sz="4000" kern="1200" dirty="0"/>
        </a:p>
      </dsp:txBody>
      <dsp:txXfrm>
        <a:off x="54666" y="4114838"/>
        <a:ext cx="4940578" cy="1632351"/>
      </dsp:txXfrm>
    </dsp:sp>
    <dsp:sp modelId="{A6047951-0BF6-874D-8643-E6AD867B59A5}">
      <dsp:nvSpPr>
        <dsp:cNvPr id="0" name=""/>
        <dsp:cNvSpPr/>
      </dsp:nvSpPr>
      <dsp:spPr>
        <a:xfrm>
          <a:off x="5469570" y="2154159"/>
          <a:ext cx="5042148" cy="173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/>
            </a:rPr>
            <a:t>3. Chemical irritants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/>
            </a:rPr>
            <a:t>( soap , bubble path , skin lotions ) </a:t>
          </a:r>
          <a:endParaRPr lang="ar-SA" sz="4000" kern="1200" dirty="0"/>
        </a:p>
      </dsp:txBody>
      <dsp:txXfrm>
        <a:off x="5520355" y="2204944"/>
        <a:ext cx="4940578" cy="1632351"/>
      </dsp:txXfrm>
    </dsp:sp>
    <dsp:sp modelId="{518C89C2-2ACA-C34A-8530-9E281360D151}">
      <dsp:nvSpPr>
        <dsp:cNvPr id="0" name=""/>
        <dsp:cNvSpPr/>
      </dsp:nvSpPr>
      <dsp:spPr>
        <a:xfrm>
          <a:off x="5469570" y="4064053"/>
          <a:ext cx="5042148" cy="173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5. Traumatic injury </a:t>
          </a:r>
          <a:endParaRPr lang="ar-SA" sz="4000" kern="1200" dirty="0"/>
        </a:p>
      </dsp:txBody>
      <dsp:txXfrm>
        <a:off x="5520355" y="4114838"/>
        <a:ext cx="4940578" cy="1632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A7E53-172E-2A42-9AB5-BD3F94BF5E25}">
      <dsp:nvSpPr>
        <dsp:cNvPr id="0" name=""/>
        <dsp:cNvSpPr/>
      </dsp:nvSpPr>
      <dsp:spPr>
        <a:xfrm>
          <a:off x="0" y="124242"/>
          <a:ext cx="7082002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642" tIns="124968" rIns="549642" bIns="113792" numCol="1" spcCol="1270" anchor="t" anchorCtr="0">
          <a:noAutofit/>
        </a:bodyPr>
        <a:lstStyle/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b="1" kern="1200" dirty="0"/>
            <a:t>- Dysuria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Frequency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Urgency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Oliguria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Suprapubic discomfort</a:t>
          </a:r>
          <a:endParaRPr lang="ar-S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- Feeling of incomplete emptying the bladder</a:t>
          </a:r>
          <a:endParaRPr lang="ar-SA" sz="16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ar-SA" sz="1200" kern="1200" dirty="0"/>
        </a:p>
      </dsp:txBody>
      <dsp:txXfrm>
        <a:off x="0" y="124242"/>
        <a:ext cx="7082002" cy="1965600"/>
      </dsp:txXfrm>
    </dsp:sp>
    <dsp:sp modelId="{16BE6767-305B-FC4F-B887-69FA35D32574}">
      <dsp:nvSpPr>
        <dsp:cNvPr id="0" name=""/>
        <dsp:cNvSpPr/>
      </dsp:nvSpPr>
      <dsp:spPr>
        <a:xfrm>
          <a:off x="354100" y="35682"/>
          <a:ext cx="4957401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78" tIns="0" rIns="187378" bIns="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Lower UTI </a:t>
          </a:r>
          <a:endParaRPr lang="ar-SA" sz="2000" kern="1200" dirty="0"/>
        </a:p>
      </dsp:txBody>
      <dsp:txXfrm>
        <a:off x="362746" y="44328"/>
        <a:ext cx="4940109" cy="159828"/>
      </dsp:txXfrm>
    </dsp:sp>
    <dsp:sp modelId="{642FC29C-F4D2-144D-A72C-6F7D6B21BBA3}">
      <dsp:nvSpPr>
        <dsp:cNvPr id="0" name=""/>
        <dsp:cNvSpPr/>
      </dsp:nvSpPr>
      <dsp:spPr>
        <a:xfrm>
          <a:off x="0" y="2210802"/>
          <a:ext cx="7082002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642" tIns="124968" rIns="549642" bIns="113792" numCol="1" spcCol="1270" anchor="t" anchorCtr="0">
          <a:noAutofit/>
        </a:bodyPr>
        <a:lstStyle/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 </a:t>
          </a:r>
          <a:r>
            <a:rPr lang="en-US" sz="1600" b="1" kern="1200" dirty="0"/>
            <a:t>- Flank pain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Fever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Vomiting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Chills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Malaise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Nausea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Lower UTI symptom</a:t>
          </a:r>
          <a:endParaRPr lang="ar-SA" sz="1600" b="1" kern="1200" dirty="0"/>
        </a:p>
      </dsp:txBody>
      <dsp:txXfrm>
        <a:off x="0" y="2210802"/>
        <a:ext cx="7082002" cy="2041200"/>
      </dsp:txXfrm>
    </dsp:sp>
    <dsp:sp modelId="{34921E3A-F709-4D47-9603-E6AD322E8BAA}">
      <dsp:nvSpPr>
        <dsp:cNvPr id="0" name=""/>
        <dsp:cNvSpPr/>
      </dsp:nvSpPr>
      <dsp:spPr>
        <a:xfrm>
          <a:off x="354100" y="2122242"/>
          <a:ext cx="4957401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78" tIns="0" rIns="187378" bIns="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Upper UTI ( </a:t>
          </a:r>
          <a:r>
            <a:rPr lang="en-US" sz="2000" kern="1200" dirty="0">
              <a:solidFill>
                <a:srgbClr val="FF0000"/>
              </a:solidFill>
            </a:rPr>
            <a:t>more severe symptoms</a:t>
          </a:r>
          <a:r>
            <a:rPr lang="en-US" sz="2000" kern="1200" dirty="0"/>
            <a:t>)</a:t>
          </a:r>
        </a:p>
      </dsp:txBody>
      <dsp:txXfrm>
        <a:off x="362746" y="2130888"/>
        <a:ext cx="4940109" cy="159828"/>
      </dsp:txXfrm>
    </dsp:sp>
    <dsp:sp modelId="{AE4F9769-8EFD-9843-BC20-5F12719C382F}">
      <dsp:nvSpPr>
        <dsp:cNvPr id="0" name=""/>
        <dsp:cNvSpPr/>
      </dsp:nvSpPr>
      <dsp:spPr>
        <a:xfrm>
          <a:off x="0" y="4372963"/>
          <a:ext cx="7082002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642" tIns="124968" rIns="549642" bIns="113792" numCol="1" spcCol="1270" anchor="t" anchorCtr="0">
          <a:noAutofit/>
        </a:bodyPr>
        <a:lstStyle/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Fatigue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Incontinence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Altered mental status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Hematuria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Changes of urine (amount, color, content, smell, ..)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Loin pain radiated to the back</a:t>
          </a:r>
          <a:endParaRPr lang="ar-SA" sz="16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Pain at costovertebral angle “ renal angle tenderness in examination “ in advanced stages</a:t>
          </a:r>
          <a:endParaRPr lang="ar-SA" sz="1600" b="1" kern="1200" dirty="0"/>
        </a:p>
      </dsp:txBody>
      <dsp:txXfrm>
        <a:off x="0" y="4372963"/>
        <a:ext cx="7082002" cy="2268000"/>
      </dsp:txXfrm>
    </dsp:sp>
    <dsp:sp modelId="{9CC9BC2A-3ACA-184F-87D8-584B88FB75B4}">
      <dsp:nvSpPr>
        <dsp:cNvPr id="0" name=""/>
        <dsp:cNvSpPr/>
      </dsp:nvSpPr>
      <dsp:spPr>
        <a:xfrm>
          <a:off x="354100" y="4284403"/>
          <a:ext cx="4957401" cy="177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78" tIns="0" rIns="187378" bIns="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</a:t>
          </a:r>
          <a:endParaRPr lang="ar-SA" sz="2000" kern="1200" dirty="0"/>
        </a:p>
      </dsp:txBody>
      <dsp:txXfrm>
        <a:off x="362746" y="4293049"/>
        <a:ext cx="4940109" cy="159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6B6F-C9B4-4022-AC96-5DF26D5772CB}">
      <dsp:nvSpPr>
        <dsp:cNvPr id="0" name=""/>
        <dsp:cNvSpPr/>
      </dsp:nvSpPr>
      <dsp:spPr>
        <a:xfrm>
          <a:off x="260484" y="110269"/>
          <a:ext cx="6848797" cy="62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Pyelonephritis is an infection of the upper urinary tract . </a:t>
          </a:r>
          <a:endParaRPr lang="en-US" sz="2200" kern="1200" dirty="0"/>
        </a:p>
      </dsp:txBody>
      <dsp:txXfrm>
        <a:off x="260484" y="110269"/>
        <a:ext cx="6848797" cy="622617"/>
      </dsp:txXfrm>
    </dsp:sp>
    <dsp:sp modelId="{71BAB24C-2A21-4211-AAD2-FE63449D3BC1}">
      <dsp:nvSpPr>
        <dsp:cNvPr id="0" name=""/>
        <dsp:cNvSpPr/>
      </dsp:nvSpPr>
      <dsp:spPr>
        <a:xfrm>
          <a:off x="260484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1A91-7B4F-44C2-86A1-5613B7290AFA}">
      <dsp:nvSpPr>
        <dsp:cNvPr id="0" name=""/>
        <dsp:cNvSpPr/>
      </dsp:nvSpPr>
      <dsp:spPr>
        <a:xfrm>
          <a:off x="1226926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18DB1-D7BA-4331-A5E5-1B6BF1ED4C48}">
      <dsp:nvSpPr>
        <dsp:cNvPr id="0" name=""/>
        <dsp:cNvSpPr/>
      </dsp:nvSpPr>
      <dsp:spPr>
        <a:xfrm>
          <a:off x="2193367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F52E7-FC3E-4FD3-8F37-194BB37E100A}">
      <dsp:nvSpPr>
        <dsp:cNvPr id="0" name=""/>
        <dsp:cNvSpPr/>
      </dsp:nvSpPr>
      <dsp:spPr>
        <a:xfrm>
          <a:off x="3159808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18285-BD03-4156-A744-C9EBF68CA1B5}">
      <dsp:nvSpPr>
        <dsp:cNvPr id="0" name=""/>
        <dsp:cNvSpPr/>
      </dsp:nvSpPr>
      <dsp:spPr>
        <a:xfrm>
          <a:off x="4126250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90732-0E5F-41AA-A14C-BC4ECED8DD38}">
      <dsp:nvSpPr>
        <dsp:cNvPr id="0" name=""/>
        <dsp:cNvSpPr/>
      </dsp:nvSpPr>
      <dsp:spPr>
        <a:xfrm>
          <a:off x="5092691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D42E3-4EFA-4A87-A4F1-66CD85C0F12A}">
      <dsp:nvSpPr>
        <dsp:cNvPr id="0" name=""/>
        <dsp:cNvSpPr/>
      </dsp:nvSpPr>
      <dsp:spPr>
        <a:xfrm>
          <a:off x="6059133" y="732887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8CD56-B69C-4470-A8E8-8A6741471F3D}">
      <dsp:nvSpPr>
        <dsp:cNvPr id="0" name=""/>
        <dsp:cNvSpPr/>
      </dsp:nvSpPr>
      <dsp:spPr>
        <a:xfrm>
          <a:off x="260484" y="955643"/>
          <a:ext cx="6848797" cy="62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kidneys are infected in a minority of patients with UTI.</a:t>
          </a:r>
        </a:p>
      </dsp:txBody>
      <dsp:txXfrm>
        <a:off x="260484" y="955643"/>
        <a:ext cx="6848797" cy="622617"/>
      </dsp:txXfrm>
    </dsp:sp>
    <dsp:sp modelId="{7AFAFA85-C329-4EFD-A8AA-9B70ADA03890}">
      <dsp:nvSpPr>
        <dsp:cNvPr id="0" name=""/>
        <dsp:cNvSpPr/>
      </dsp:nvSpPr>
      <dsp:spPr>
        <a:xfrm>
          <a:off x="260484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C4E11-740F-4A48-B9AB-7CDFD4F0F29C}">
      <dsp:nvSpPr>
        <dsp:cNvPr id="0" name=""/>
        <dsp:cNvSpPr/>
      </dsp:nvSpPr>
      <dsp:spPr>
        <a:xfrm>
          <a:off x="1226926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CF2FF-52C5-460E-B7A2-41F923A2BB45}">
      <dsp:nvSpPr>
        <dsp:cNvPr id="0" name=""/>
        <dsp:cNvSpPr/>
      </dsp:nvSpPr>
      <dsp:spPr>
        <a:xfrm>
          <a:off x="2193367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88950-E4B4-4CE7-A5E9-C441A0B84218}">
      <dsp:nvSpPr>
        <dsp:cNvPr id="0" name=""/>
        <dsp:cNvSpPr/>
      </dsp:nvSpPr>
      <dsp:spPr>
        <a:xfrm>
          <a:off x="3159808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27082-F79F-4E78-B937-E22D0A13CD51}">
      <dsp:nvSpPr>
        <dsp:cNvPr id="0" name=""/>
        <dsp:cNvSpPr/>
      </dsp:nvSpPr>
      <dsp:spPr>
        <a:xfrm>
          <a:off x="4126250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C107C-66B8-43FC-B28E-B62AE1145CB5}">
      <dsp:nvSpPr>
        <dsp:cNvPr id="0" name=""/>
        <dsp:cNvSpPr/>
      </dsp:nvSpPr>
      <dsp:spPr>
        <a:xfrm>
          <a:off x="5092691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0D4AD-79CC-40FE-8DFE-D4D85C37BE20}">
      <dsp:nvSpPr>
        <dsp:cNvPr id="0" name=""/>
        <dsp:cNvSpPr/>
      </dsp:nvSpPr>
      <dsp:spPr>
        <a:xfrm>
          <a:off x="6059133" y="1578261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8677F-F5F7-4BA9-A049-910D12E0DE48}">
      <dsp:nvSpPr>
        <dsp:cNvPr id="0" name=""/>
        <dsp:cNvSpPr/>
      </dsp:nvSpPr>
      <dsp:spPr>
        <a:xfrm>
          <a:off x="260484" y="1801017"/>
          <a:ext cx="7096244" cy="62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Acute renal infection (pyelonephritis) presents as a </a:t>
          </a:r>
          <a:r>
            <a:rPr lang="en-US" sz="2000" b="1" kern="1200" dirty="0"/>
            <a:t>classic triad of loin pain, fever and tenderness over the kidneys.</a:t>
          </a:r>
          <a:endParaRPr lang="en-US" sz="2000" kern="1200" dirty="0"/>
        </a:p>
      </dsp:txBody>
      <dsp:txXfrm>
        <a:off x="260484" y="1801017"/>
        <a:ext cx="7096244" cy="622617"/>
      </dsp:txXfrm>
    </dsp:sp>
    <dsp:sp modelId="{60869793-66A2-48E1-9971-5638F2958F52}">
      <dsp:nvSpPr>
        <dsp:cNvPr id="0" name=""/>
        <dsp:cNvSpPr/>
      </dsp:nvSpPr>
      <dsp:spPr>
        <a:xfrm>
          <a:off x="260484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EE05C-16BC-43A2-96C5-FE0BDB03102C}">
      <dsp:nvSpPr>
        <dsp:cNvPr id="0" name=""/>
        <dsp:cNvSpPr/>
      </dsp:nvSpPr>
      <dsp:spPr>
        <a:xfrm>
          <a:off x="1226926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D10F4-474F-4D62-866A-A958460F7FF1}">
      <dsp:nvSpPr>
        <dsp:cNvPr id="0" name=""/>
        <dsp:cNvSpPr/>
      </dsp:nvSpPr>
      <dsp:spPr>
        <a:xfrm>
          <a:off x="2193367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BAF8-1EAD-404D-8701-0AE6CA38EA9E}">
      <dsp:nvSpPr>
        <dsp:cNvPr id="0" name=""/>
        <dsp:cNvSpPr/>
      </dsp:nvSpPr>
      <dsp:spPr>
        <a:xfrm>
          <a:off x="3159808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07AB3-1964-4AB8-8C01-12CD0D03690A}">
      <dsp:nvSpPr>
        <dsp:cNvPr id="0" name=""/>
        <dsp:cNvSpPr/>
      </dsp:nvSpPr>
      <dsp:spPr>
        <a:xfrm>
          <a:off x="4126250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6A2CA-7900-457C-AB09-EDECDE5584D1}">
      <dsp:nvSpPr>
        <dsp:cNvPr id="0" name=""/>
        <dsp:cNvSpPr/>
      </dsp:nvSpPr>
      <dsp:spPr>
        <a:xfrm>
          <a:off x="5092691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6C13-7C72-48AE-9389-25ECC5CF86F3}">
      <dsp:nvSpPr>
        <dsp:cNvPr id="0" name=""/>
        <dsp:cNvSpPr/>
      </dsp:nvSpPr>
      <dsp:spPr>
        <a:xfrm>
          <a:off x="6059133" y="2423635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3CF45-EDCA-4415-B873-EB337371AA81}">
      <dsp:nvSpPr>
        <dsp:cNvPr id="0" name=""/>
        <dsp:cNvSpPr/>
      </dsp:nvSpPr>
      <dsp:spPr>
        <a:xfrm>
          <a:off x="260484" y="2646391"/>
          <a:ext cx="6848797" cy="62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renal pelvis is inflamed and small abscesses are often evident in the renal parenchyma infection.</a:t>
          </a:r>
        </a:p>
      </dsp:txBody>
      <dsp:txXfrm>
        <a:off x="260484" y="2646391"/>
        <a:ext cx="6848797" cy="622617"/>
      </dsp:txXfrm>
    </dsp:sp>
    <dsp:sp modelId="{808CE651-D67E-47B5-953D-9A84E7B5089A}">
      <dsp:nvSpPr>
        <dsp:cNvPr id="0" name=""/>
        <dsp:cNvSpPr/>
      </dsp:nvSpPr>
      <dsp:spPr>
        <a:xfrm>
          <a:off x="260484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A0A58-947A-4FB2-B7A2-EE2C1ED04B4F}">
      <dsp:nvSpPr>
        <dsp:cNvPr id="0" name=""/>
        <dsp:cNvSpPr/>
      </dsp:nvSpPr>
      <dsp:spPr>
        <a:xfrm>
          <a:off x="1226926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4A06-E140-4446-B49E-656CD2C0D826}">
      <dsp:nvSpPr>
        <dsp:cNvPr id="0" name=""/>
        <dsp:cNvSpPr/>
      </dsp:nvSpPr>
      <dsp:spPr>
        <a:xfrm>
          <a:off x="2193367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0CB40-6884-4B76-AE0D-2247AD54A41B}">
      <dsp:nvSpPr>
        <dsp:cNvPr id="0" name=""/>
        <dsp:cNvSpPr/>
      </dsp:nvSpPr>
      <dsp:spPr>
        <a:xfrm>
          <a:off x="3159808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90AE-25E3-488A-9EC4-2EB9E9BDAAD1}">
      <dsp:nvSpPr>
        <dsp:cNvPr id="0" name=""/>
        <dsp:cNvSpPr/>
      </dsp:nvSpPr>
      <dsp:spPr>
        <a:xfrm>
          <a:off x="4126250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CC64A-06F8-494D-AE47-E2A902117B64}">
      <dsp:nvSpPr>
        <dsp:cNvPr id="0" name=""/>
        <dsp:cNvSpPr/>
      </dsp:nvSpPr>
      <dsp:spPr>
        <a:xfrm>
          <a:off x="5092691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94CE8-D2A6-4089-9064-B38C5B305272}">
      <dsp:nvSpPr>
        <dsp:cNvPr id="0" name=""/>
        <dsp:cNvSpPr/>
      </dsp:nvSpPr>
      <dsp:spPr>
        <a:xfrm>
          <a:off x="6059133" y="3269009"/>
          <a:ext cx="913173" cy="15219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85A0-FE69-49E7-AF41-A8E6BC7513D0}">
      <dsp:nvSpPr>
        <dsp:cNvPr id="0" name=""/>
        <dsp:cNvSpPr/>
      </dsp:nvSpPr>
      <dsp:spPr>
        <a:xfrm>
          <a:off x="3619" y="195345"/>
          <a:ext cx="3529012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Symptoms</a:t>
          </a:r>
          <a:endParaRPr lang="en-US" sz="2200" kern="1200"/>
        </a:p>
      </dsp:txBody>
      <dsp:txXfrm>
        <a:off x="3619" y="195345"/>
        <a:ext cx="3529012" cy="633600"/>
      </dsp:txXfrm>
    </dsp:sp>
    <dsp:sp modelId="{EEB3C941-02ED-430C-B1CE-A95C0726F807}">
      <dsp:nvSpPr>
        <dsp:cNvPr id="0" name=""/>
        <dsp:cNvSpPr/>
      </dsp:nvSpPr>
      <dsp:spPr>
        <a:xfrm>
          <a:off x="3619" y="828945"/>
          <a:ext cx="3529012" cy="35592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Fever , chills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Flank pain 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Nausea , vomiting and sometimes diarrhea </a:t>
          </a:r>
        </a:p>
      </dsp:txBody>
      <dsp:txXfrm>
        <a:off x="3619" y="828945"/>
        <a:ext cx="3529012" cy="3559235"/>
      </dsp:txXfrm>
    </dsp:sp>
    <dsp:sp modelId="{4C2FC098-7292-4BE4-9370-69235EA6C523}">
      <dsp:nvSpPr>
        <dsp:cNvPr id="0" name=""/>
        <dsp:cNvSpPr/>
      </dsp:nvSpPr>
      <dsp:spPr>
        <a:xfrm>
          <a:off x="4026693" y="195345"/>
          <a:ext cx="3529012" cy="6336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Signs</a:t>
          </a:r>
          <a:endParaRPr lang="en-US" sz="2200" kern="1200"/>
        </a:p>
      </dsp:txBody>
      <dsp:txXfrm>
        <a:off x="4026693" y="195345"/>
        <a:ext cx="3529012" cy="633600"/>
      </dsp:txXfrm>
    </dsp:sp>
    <dsp:sp modelId="{923CABE9-1D80-4786-A50B-AB8AADBF40CB}">
      <dsp:nvSpPr>
        <dsp:cNvPr id="0" name=""/>
        <dsp:cNvSpPr/>
      </dsp:nvSpPr>
      <dsp:spPr>
        <a:xfrm>
          <a:off x="4026693" y="828945"/>
          <a:ext cx="3529012" cy="355923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Fever with tachycardia  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Patients are generally appear more I’ll than patients with cystitis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Costovertebral angle tenderness (unilateral or bilateral )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Abdominal tenderness maybe present on examination</a:t>
          </a:r>
        </a:p>
      </dsp:txBody>
      <dsp:txXfrm>
        <a:off x="4026693" y="828945"/>
        <a:ext cx="3529012" cy="3559235"/>
      </dsp:txXfrm>
    </dsp:sp>
    <dsp:sp modelId="{254E433D-C5D2-428D-A4F3-9CD582A285B6}">
      <dsp:nvSpPr>
        <dsp:cNvPr id="0" name=""/>
        <dsp:cNvSpPr/>
      </dsp:nvSpPr>
      <dsp:spPr>
        <a:xfrm>
          <a:off x="8049768" y="195345"/>
          <a:ext cx="3529012" cy="633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b="1" u="sng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Diagnosis</a:t>
          </a:r>
          <a:endParaRPr lang="en-US" sz="2200" b="1" u="sng" kern="1200"/>
        </a:p>
      </dsp:txBody>
      <dsp:txXfrm>
        <a:off x="8049768" y="195345"/>
        <a:ext cx="3529012" cy="633600"/>
      </dsp:txXfrm>
    </dsp:sp>
    <dsp:sp modelId="{8F1B1197-C3DE-43B8-AF20-8C791BD123A2}">
      <dsp:nvSpPr>
        <dsp:cNvPr id="0" name=""/>
        <dsp:cNvSpPr/>
      </dsp:nvSpPr>
      <dsp:spPr>
        <a:xfrm>
          <a:off x="8049768" y="828945"/>
          <a:ext cx="3529012" cy="355923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 err="1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Urineanalysis</a:t>
          </a: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Urine culture 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Blood culture 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CBC 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Renal function 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80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rPr>
            <a:t>Imaging studies </a:t>
          </a:r>
        </a:p>
      </dsp:txBody>
      <dsp:txXfrm>
        <a:off x="8049768" y="828945"/>
        <a:ext cx="3529012" cy="3559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7AEC2-0F0E-41F7-A2BD-410FC98DFC81}">
      <dsp:nvSpPr>
        <dsp:cNvPr id="0" name=""/>
        <dsp:cNvSpPr/>
      </dsp:nvSpPr>
      <dsp:spPr>
        <a:xfrm>
          <a:off x="0" y="2602"/>
          <a:ext cx="69590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370F-C7A3-4EA0-B974-0A203144A782}">
      <dsp:nvSpPr>
        <dsp:cNvPr id="0" name=""/>
        <dsp:cNvSpPr/>
      </dsp:nvSpPr>
      <dsp:spPr>
        <a:xfrm>
          <a:off x="0" y="2602"/>
          <a:ext cx="6959009" cy="1774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gold standard for identification of UTI is the quantitative culture of urine for specific bacteria.</a:t>
          </a:r>
        </a:p>
      </dsp:txBody>
      <dsp:txXfrm>
        <a:off x="0" y="2602"/>
        <a:ext cx="6959009" cy="1774677"/>
      </dsp:txXfrm>
    </dsp:sp>
    <dsp:sp modelId="{AFF5AB1C-9831-4E74-BBEA-44388D760690}">
      <dsp:nvSpPr>
        <dsp:cNvPr id="0" name=""/>
        <dsp:cNvSpPr/>
      </dsp:nvSpPr>
      <dsp:spPr>
        <a:xfrm>
          <a:off x="0" y="1777280"/>
          <a:ext cx="6959009" cy="0"/>
        </a:xfrm>
        <a:prstGeom prst="line">
          <a:avLst/>
        </a:prstGeom>
        <a:solidFill>
          <a:schemeClr val="accent2">
            <a:hueOff val="155422"/>
            <a:satOff val="-12855"/>
            <a:lumOff val="-22255"/>
            <a:alphaOff val="0"/>
          </a:schemeClr>
        </a:solidFill>
        <a:ln w="12700" cap="flat" cmpd="sng" algn="ctr">
          <a:solidFill>
            <a:schemeClr val="accent2">
              <a:hueOff val="155422"/>
              <a:satOff val="-12855"/>
              <a:lumOff val="-2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6A9FD-0EBB-47E9-B1D6-0250B91BCB86}">
      <dsp:nvSpPr>
        <dsp:cNvPr id="0" name=""/>
        <dsp:cNvSpPr/>
      </dsp:nvSpPr>
      <dsp:spPr>
        <a:xfrm>
          <a:off x="0" y="1777280"/>
          <a:ext cx="6959009" cy="1774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Defining the CFU/ml. that represents clinically significant infection can be difficult. It is dependent on the method of collection, the sex of the patient, and the type of bacteria isolated.</a:t>
          </a:r>
        </a:p>
      </dsp:txBody>
      <dsp:txXfrm>
        <a:off x="0" y="1777280"/>
        <a:ext cx="6959009" cy="1774677"/>
      </dsp:txXfrm>
    </dsp:sp>
    <dsp:sp modelId="{0FE5FA73-0F50-4712-80B6-8C83514C52A6}">
      <dsp:nvSpPr>
        <dsp:cNvPr id="0" name=""/>
        <dsp:cNvSpPr/>
      </dsp:nvSpPr>
      <dsp:spPr>
        <a:xfrm>
          <a:off x="0" y="3551957"/>
          <a:ext cx="6959009" cy="0"/>
        </a:xfrm>
        <a:prstGeom prst="line">
          <a:avLst/>
        </a:prstGeom>
        <a:solidFill>
          <a:schemeClr val="accent2">
            <a:hueOff val="310844"/>
            <a:satOff val="-25710"/>
            <a:lumOff val="-44510"/>
            <a:alphaOff val="0"/>
          </a:schemeClr>
        </a:solidFill>
        <a:ln w="12700" cap="flat" cmpd="sng" algn="ctr">
          <a:solidFill>
            <a:schemeClr val="accent2">
              <a:hueOff val="310844"/>
              <a:satOff val="-25710"/>
              <a:lumOff val="-4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15ACC-F22B-4A94-99D6-C8235D9DDCAD}">
      <dsp:nvSpPr>
        <dsp:cNvPr id="0" name=""/>
        <dsp:cNvSpPr/>
      </dsp:nvSpPr>
      <dsp:spPr>
        <a:xfrm>
          <a:off x="0" y="3551957"/>
          <a:ext cx="6959009" cy="1774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Traditionally, cultures demonstrating 100,000 CPU/ml. are considered diagnostic of a UTI, but now AAP guidelines suggest pyuria and 50,000 CFU/ml. of a single organism are diagnostic of UTI</a:t>
          </a:r>
        </a:p>
      </dsp:txBody>
      <dsp:txXfrm>
        <a:off x="0" y="3551957"/>
        <a:ext cx="6959009" cy="17746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08EF0-3AF8-4D0D-89DB-9D41467066F6}">
      <dsp:nvSpPr>
        <dsp:cNvPr id="0" name=""/>
        <dsp:cNvSpPr/>
      </dsp:nvSpPr>
      <dsp:spPr>
        <a:xfrm>
          <a:off x="5568613" y="2784651"/>
          <a:ext cx="889520" cy="207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760" y="0"/>
              </a:lnTo>
              <a:lnTo>
                <a:pt x="444760" y="2079843"/>
              </a:lnTo>
              <a:lnTo>
                <a:pt x="889520" y="20798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7821B-D473-4884-B035-36558BD65B4E}">
      <dsp:nvSpPr>
        <dsp:cNvPr id="0" name=""/>
        <dsp:cNvSpPr/>
      </dsp:nvSpPr>
      <dsp:spPr>
        <a:xfrm>
          <a:off x="5568613" y="2738931"/>
          <a:ext cx="889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760" y="45720"/>
              </a:lnTo>
              <a:lnTo>
                <a:pt x="444760" y="106390"/>
              </a:lnTo>
              <a:lnTo>
                <a:pt x="889520" y="1063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1D002-A141-4269-A6AD-C7C99E583B31}">
      <dsp:nvSpPr>
        <dsp:cNvPr id="0" name=""/>
        <dsp:cNvSpPr/>
      </dsp:nvSpPr>
      <dsp:spPr>
        <a:xfrm>
          <a:off x="5568613" y="765478"/>
          <a:ext cx="889520" cy="2019172"/>
        </a:xfrm>
        <a:custGeom>
          <a:avLst/>
          <a:gdLst/>
          <a:ahLst/>
          <a:cxnLst/>
          <a:rect l="0" t="0" r="0" b="0"/>
          <a:pathLst>
            <a:path>
              <a:moveTo>
                <a:pt x="0" y="2019172"/>
              </a:moveTo>
              <a:lnTo>
                <a:pt x="444760" y="2019172"/>
              </a:lnTo>
              <a:lnTo>
                <a:pt x="444760" y="0"/>
              </a:lnTo>
              <a:lnTo>
                <a:pt x="88952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407ED-C306-43AE-9602-CD18799DB768}">
      <dsp:nvSpPr>
        <dsp:cNvPr id="0" name=""/>
        <dsp:cNvSpPr/>
      </dsp:nvSpPr>
      <dsp:spPr>
        <a:xfrm>
          <a:off x="1121011" y="193923"/>
          <a:ext cx="4447602" cy="1356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goal in treatment is to eradicate the infection by selecting the appropriate antibiotics that would target specific bacterial susceptibility.</a:t>
          </a:r>
        </a:p>
      </dsp:txBody>
      <dsp:txXfrm>
        <a:off x="1121011" y="193923"/>
        <a:ext cx="4447602" cy="1356518"/>
      </dsp:txXfrm>
    </dsp:sp>
    <dsp:sp modelId="{A78C8794-E0F4-4E75-90DF-C0ACBAE2D4EC}">
      <dsp:nvSpPr>
        <dsp:cNvPr id="0" name=""/>
        <dsp:cNvSpPr/>
      </dsp:nvSpPr>
      <dsp:spPr>
        <a:xfrm>
          <a:off x="1121011" y="2106392"/>
          <a:ext cx="4447602" cy="1356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general principles for selecting the appropriate antibiotics include</a:t>
          </a:r>
          <a:r>
            <a:rPr lang="en-US" sz="1900" kern="1200" dirty="0"/>
            <a:t>:</a:t>
          </a:r>
        </a:p>
      </dsp:txBody>
      <dsp:txXfrm>
        <a:off x="1121011" y="2106392"/>
        <a:ext cx="4447602" cy="1356518"/>
      </dsp:txXfrm>
    </dsp:sp>
    <dsp:sp modelId="{9AF112CC-8855-45AA-A0F1-68B4315F0726}">
      <dsp:nvSpPr>
        <dsp:cNvPr id="0" name=""/>
        <dsp:cNvSpPr/>
      </dsp:nvSpPr>
      <dsp:spPr>
        <a:xfrm>
          <a:off x="6458133" y="3874"/>
          <a:ext cx="4908418" cy="15232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Consideration of the infecting pathogen (antibiotic susceptibility, single-organism vs </a:t>
          </a:r>
          <a:r>
            <a:rPr lang="en-US" sz="2100" kern="1200" dirty="0" err="1"/>
            <a:t>polyorganism</a:t>
          </a:r>
          <a:r>
            <a:rPr lang="en-US" sz="2100" kern="1200" dirty="0"/>
            <a:t> infection, pathogen vs normal flora, community vs hospital-acquired infection);</a:t>
          </a:r>
        </a:p>
      </dsp:txBody>
      <dsp:txXfrm>
        <a:off x="6458133" y="3874"/>
        <a:ext cx="4908418" cy="1523207"/>
      </dsp:txXfrm>
    </dsp:sp>
    <dsp:sp modelId="{D93800A1-F600-4135-A2A3-169314C5F7FD}">
      <dsp:nvSpPr>
        <dsp:cNvPr id="0" name=""/>
        <dsp:cNvSpPr/>
      </dsp:nvSpPr>
      <dsp:spPr>
        <a:xfrm>
          <a:off x="6458133" y="2083032"/>
          <a:ext cx="4957164" cy="15245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patient (allergies, underlying diseases, age, previous antibiotic therapy, other medications currently taken, outpatient vs inpatient status, pregnancy);</a:t>
          </a:r>
        </a:p>
      </dsp:txBody>
      <dsp:txXfrm>
        <a:off x="6458133" y="2083032"/>
        <a:ext cx="4957164" cy="1524577"/>
      </dsp:txXfrm>
    </dsp:sp>
    <dsp:sp modelId="{D5FB672B-B7F6-4788-ADFF-1B3A34C7F1D7}">
      <dsp:nvSpPr>
        <dsp:cNvPr id="0" name=""/>
        <dsp:cNvSpPr/>
      </dsp:nvSpPr>
      <dsp:spPr>
        <a:xfrm>
          <a:off x="6458133" y="4163560"/>
          <a:ext cx="5138048" cy="14018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site of infection (kidney vs bladder vs prostate)</a:t>
          </a:r>
        </a:p>
      </dsp:txBody>
      <dsp:txXfrm>
        <a:off x="6458133" y="4163560"/>
        <a:ext cx="5138048" cy="1401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9BA8FF2-CED6-4C9E-B777-B2CF96BCE5F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5EC3B0A-35FA-4659-9846-8CB96BC4E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3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6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5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4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160130-891A-75A2-02FE-EAA2AE647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6CF8ED6-4D83-1EA1-3199-8B0643A4E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73310E-676A-72CA-2BDF-B19FAC5D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7BC360-5F84-ACF8-4B44-FCFC3540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D7684A-0AF9-5DD6-89AC-F37A758A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145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4A40F6-8609-69D5-C503-148E2718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8CA2D7-0EB6-8E54-EB56-A8EDA18EE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086DA2-4F04-629B-9E0B-4CBE8289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BFF7BB-73FD-9C7A-1679-BA5733E7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71CC6A-1E47-CC53-0D83-EEC451A3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973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F04288-E53B-7FE3-72C9-910369B97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467D87-CF9B-AE00-2665-EE3E41C39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EBD50C-3E0B-7FFA-6B83-C431F6CE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9EA02F-12BB-5701-954C-E35351A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442463-08F9-4C56-AB1E-35935259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668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23591B-284D-13AD-5BA8-47A0A3C6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6745A51-DA18-DA4C-CA50-ABB2F5D3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3E5057-11CD-AD77-4534-2B414E66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EF09E2-51EE-8A5B-6790-F78A53C5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08AE56-F122-3AA1-B8FB-F41419A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C69F18-C807-DC13-72B4-26BC51D4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D3A4CD-2FA9-A2B4-0952-8A59D0A1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4977A9-F892-42F9-3A70-395F8B56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A65AEE-9230-38C5-E6FB-57B94473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7E79D0-D91D-AA40-12E5-9482085D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B415D8-DDD3-7693-DAC7-5451A623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B7D645-1C13-D4FF-3C9F-2CF1E63B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FE635C-38DD-4E2F-DFA7-684732BA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0F0C53-4E90-395B-E0E8-7036C3B2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536B42-DDA7-291E-79B2-64BF4DF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821F4-4A95-CB08-F314-B25BC81D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486695-CA57-F484-62A5-D9936E7DA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B211C5-245F-AF92-04B2-9D39D9C7B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45FABB-DD0B-6B21-F3F1-1ABA95B4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F27E7B-2D9D-227F-EDEA-144FA9D7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DC5FB3-4697-01EE-724B-B17D13F5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E2B640-E762-6917-8D01-422F1442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C00C49-96D6-BC47-9B24-D1F807F7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B267D7-8865-D965-B7FF-63FBB11CD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A1BBCD-94A2-0845-389C-FFFE0F700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01AD683-00F1-5BEC-EEB8-BC558A446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C33B63B-F3AD-9B02-D133-22EBBA55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F0084E6-FFD3-810C-8332-FEA87022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F5EE95-E333-1922-FDD4-55CA0990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6E1FE3-D6E2-BB3F-0202-B3BA7BA3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F54FE1-4634-832D-CE35-26C64575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0132E4C-CF5E-C35F-7B50-F37D4EB9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7E829-F767-C55B-5BD5-6D3270A3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9828D6-FAB0-592A-3AB7-F93CAED4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3C37E51-D4EC-0181-E8D5-3890A5E4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7EE476-A78F-2BEE-A0DB-7ABF2014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EB8008-DD2A-AB2E-773A-EA47685E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F025A9-52C9-575B-BBDB-D340E1B9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56AE2C4-19F5-91B6-699D-92A71F3C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C3E0E2-9D10-2D68-C576-47EA4B9C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130163-1CB0-CEE8-895A-4FF6A56A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19CFE8-4EAA-1424-B178-EB4C76B1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2847E5-B0B6-163B-F02E-D34FD526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DDEE99-7CB6-101C-6AF8-C9A9E3B6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43FAB3-5FF9-4555-9E23-D7C157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AE64A7-CC98-931C-3DCF-E3B77651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D659E9-DA88-90D7-BD44-4C21A302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63154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FEAAA3-4B17-6464-3134-4F207DF7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6E1308-948F-3B96-7E7A-136B98DE7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944190-70DD-5DCA-E385-2541D31EB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2E8DCDA-0C24-01D0-FBB3-29B5C688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7EDED-C287-4EAA-EECF-FE8F7415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651D33-908D-11FA-BCCD-503B5F4A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6190A9-D455-12CF-06C8-84D492BE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AEA709-6ED8-F452-A910-2622A152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FFE50C-BDA8-0FB9-BAC5-6E43208F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5591D5-72C0-16CF-2A31-D02F4EFB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ECD4A6-6210-F3EB-E2B9-31F20D3A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9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06AC8DF-9C72-847E-031D-BD63D5059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159289-328E-645E-21C9-896B714B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6DE17B-6A16-B4A3-CBC5-8158E1BB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2F0E0E-EE42-3F3F-BD11-C9F4D5A9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97C9AD-E8B4-F87B-8CDB-6D65809B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9" name="Kombinationstegning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</p:grpSp>
      <p:sp>
        <p:nvSpPr>
          <p:cNvPr id="22" name="Kombinationstegning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8" name="Kombinationstegning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47736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>
              <a:latin typeface="+mn-lt"/>
            </a:endParaRPr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</p:grp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F47BA30C-1713-495A-85DA-57A3FCD2466D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43703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5" name="Kombinationstegning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FA465D93-DF53-4776-ADE0-B2DC35FE6B7F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16639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k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ombinationstegning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</p:grpSp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8" name="Kombinationstegning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42791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883FCACB-6897-47CF-934D-8D560A34DBED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875495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ram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69DAA5DF-F30C-41F2-9A04-165E37FD7149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8335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da-DK" noProof="0"/>
              <a:t>“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da-DK" noProof="0"/>
              <a:t>“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EB9DD480-92DD-4927-A945-1A56462EC97D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9815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CB8984-104D-4336-5029-E6995F24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725D13-582B-96DC-1596-49DFBCD8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56FA6B-1A22-5F02-0A96-9B9D31CB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82AE35-6541-3BE4-D0D2-8698C4C7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436A12-0459-CBC2-C8A2-58A89654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81234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6" name="Pladsholder til billed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10" name="Pladsholder til tekst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1" name="Pladsholder til tekst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7" name="Pladsholder til billed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12" name="Pladsholder til tekst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3" name="Pladsholder til tekst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8" name="Pladsholder til billede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14" name="Pladsholder til tekst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5" name="Pladsholder til tekst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9" name="Pladsholder til billede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16" name="Pladsholder til tekst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7" name="Pladsholder til tekst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B99E6321-10CE-47EB-9754-E9FC7455023B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  <p:sp>
        <p:nvSpPr>
          <p:cNvPr id="19" name="Kombinationstegning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1" name="Kombinationstegning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5" name="Kombinationstegning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7" name="Kombinationstegning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8" name="Kombinationstegning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9" name="Kombinationstegning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69213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e team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6" name="Pladsholder til billed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31" name="Pladsholder til tekst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32" name="Pladsholder til tekst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3" name="Pladsholder til billede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34" name="Pladsholder til tekst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35" name="Pladsholder til tekst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6" name="Pladsholder til billede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37" name="Pladsholder til tekst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9" name="Pladsholder til billede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41" name="Pladsholder til tekst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42" name="Pladsholder til billede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43" name="Pladsholder til tekst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45" name="Pladsholder til billede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47" name="Pladsholder til tekst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48" name="Pladsholder til billede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49" name="Pladsholder til tekst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50" name="Pladsholder til tekst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51" name="Pladsholder til billede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52" name="Pladsholder til tekst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53" name="Pladsholder til tekst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57283B82-E8CE-4509-B4C9-1C478B1339FF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22" name="Pladsholder til sidefod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23" name="Pladsholder til slidenumm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09440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dsli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51F7C38D-8E8B-4A21-B516-180F826D8B18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633658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</p:grp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FC9F6D49-D773-4C15-A171-31C419D618C6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6848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>
              <a:latin typeface="+mn-lt"/>
            </a:endParaRPr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>
              <a:latin typeface="+mn-lt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>
                <a:latin typeface="+mn-lt"/>
              </a:endParaRPr>
            </a:p>
          </p:txBody>
        </p:sp>
      </p:grp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009C12EF-38AC-49BB-9004-6190309C2626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59207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ttende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a-DK" noProof="0"/>
            </a:p>
          </p:txBody>
        </p:sp>
      </p:grpSp>
      <p:sp>
        <p:nvSpPr>
          <p:cNvPr id="22" name="Kombinationstegning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1731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D1CE7F-40FD-9E5E-734C-3A3ED0A3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9CBB1E-959B-6EDD-C62E-6F47BAA0B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CEF2F0-E50E-4DB9-B498-4C07B1A7E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F94513-9177-A614-A4C1-B67366B9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73F96D-201E-C196-C2DD-F644E2B4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85CAFE-BDCB-D122-F2DA-7A0211B9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120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A03E1-9344-3210-C10F-03D67335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61D7EF-293B-5B8F-1A5B-878A9AC6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2B0E74-5FB9-B330-1BC2-8F432E9B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5DB4F-9729-9102-01A6-473B81FBB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B355534-3891-2C70-7D40-17034C86A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4F2DA65-9288-9A0A-B12E-D552DF4F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F318272-3610-4D1B-D26A-4D52D943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A8BF7BD-7CC1-03B6-4F74-A502BD44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646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4A515-3E03-6090-4E43-3BDFA103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D65C2FF-8B6C-1CE8-E7B8-80CAA09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F0BB9BF-64E0-CDBD-CC4C-B18D4256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781A85D-65FB-4601-538C-7F6A62D5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649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4A1428-38EF-961C-4A5D-96655809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D340D2-5017-77BC-EDC2-83E1FF5B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27A3E9-7641-8827-0268-E7FBA36F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138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AAA0E5-5461-73E4-D4E8-84C2CCF2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806A0C-C940-9F50-0E7A-4E7DC54E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8B452D-E673-242A-9BA1-8E342D415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BECE8B-A961-D977-AECB-70D3A1A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304D86-EA8A-3891-7967-000F1E85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E0EBD0-36A2-9662-0BD0-E0985626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5436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90FFA-EAE7-2043-D7D7-019FCC78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4DF459E-AB48-3254-36AF-29C522235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698323-CAF7-6B3A-9862-1D4A9CBAD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D046C6-8843-292F-4B0E-53A390F8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195663-0EBF-AB94-EC84-0C60414C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02990A-313C-BE32-0732-80E3B1FD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08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9190706-488B-E6C2-E161-585902BA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C3CFEC-3DAF-6B01-6208-E7C5B8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2931F-43E4-071F-43AC-513E3EEF9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3E71-A8B9-8946-86AB-7F237B1A035F}" type="datetimeFigureOut">
              <a:rPr lang="ar-AE" smtClean="0"/>
              <a:pPr/>
              <a:t>16/03/1444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747313-68F0-4061-B2D3-312F3051E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ECD01F-397B-52F8-76F7-96597C0C7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C748-6F20-9C40-ADA7-655318F7DB8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6406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277C35C-2E08-D0A8-4C56-E7A4663B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77460D-210F-18C6-3B6D-3AEA4889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D57D93-284D-8EA7-DFE9-25C6B73AD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3B9B-57D4-47C0-A57A-B7399E6285EF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BDB048-C881-EF66-89AA-E64556829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D39A4C-4535-99D7-AE62-2FFF5434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C448-E448-4F94-825D-4FDD59389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15760D5B-D617-4B70-8BC8-2BE1D28F0772}" type="datetime1">
              <a:rPr lang="da-DK" noProof="0" smtClean="0"/>
              <a:pPr rtl="0"/>
              <a:t>11-10-2022</a:t>
            </a:fld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a-DK" noProof="0" smtClean="0"/>
              <a:pPr rtl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373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B81FDBC-7218-384D-F2AB-A740293B6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06" y="3811404"/>
            <a:ext cx="9144000" cy="1152663"/>
          </a:xfrm>
        </p:spPr>
        <p:txBody>
          <a:bodyPr>
            <a:normAutofit fontScale="90000"/>
          </a:bodyPr>
          <a:lstStyle/>
          <a:p>
            <a:r>
              <a:rPr lang="en-US" dirty="0"/>
              <a:t>Urinary Tract Infection</a:t>
            </a:r>
            <a:br>
              <a:rPr lang="en-US" dirty="0"/>
            </a:br>
            <a:r>
              <a:rPr lang="en-US" sz="4400" dirty="0"/>
              <a:t>( UTI )</a:t>
            </a:r>
            <a:endParaRPr lang="ar-AE" sz="44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50C220-C68C-1F48-7060-C0FBA1419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942" y="5365377"/>
            <a:ext cx="9144000" cy="850668"/>
          </a:xfrm>
        </p:spPr>
        <p:txBody>
          <a:bodyPr>
            <a:noAutofit/>
          </a:bodyPr>
          <a:lstStyle/>
          <a:p>
            <a:r>
              <a:rPr lang="en-US" dirty="0" err="1">
                <a:latin typeface="Cavolini" panose="020B0502040504020204" pitchFamily="34" charset="0"/>
                <a:ea typeface="Baguet Script" panose="02000000000000000000" pitchFamily="2" charset="0"/>
              </a:rPr>
              <a:t>Tala</a:t>
            </a:r>
            <a:r>
              <a:rPr lang="en-US" dirty="0">
                <a:latin typeface="Cavolini" panose="020B0502040504020204" pitchFamily="34" charset="0"/>
                <a:ea typeface="Baguet Script" panose="02000000000000000000" pitchFamily="2" charset="0"/>
              </a:rPr>
              <a:t> </a:t>
            </a:r>
            <a:r>
              <a:rPr lang="en-US" dirty="0" err="1">
                <a:latin typeface="Cavolini" panose="020B0502040504020204" pitchFamily="34" charset="0"/>
                <a:ea typeface="Baguet Script" panose="02000000000000000000" pitchFamily="2" charset="0"/>
              </a:rPr>
              <a:t>Sarayreh</a:t>
            </a:r>
            <a:r>
              <a:rPr lang="en-US" dirty="0">
                <a:latin typeface="Cavolini" panose="020B0502040504020204" pitchFamily="34" charset="0"/>
                <a:ea typeface="Baguet Script" panose="02000000000000000000" pitchFamily="2" charset="0"/>
              </a:rPr>
              <a:t> </a:t>
            </a:r>
          </a:p>
          <a:p>
            <a:r>
              <a:rPr lang="en-US" dirty="0" err="1">
                <a:latin typeface="Cavolini" panose="020B0502040504020204" pitchFamily="34" charset="0"/>
                <a:ea typeface="Baguet Script" panose="02000000000000000000" pitchFamily="2" charset="0"/>
              </a:rPr>
              <a:t>Sondos</a:t>
            </a:r>
            <a:r>
              <a:rPr lang="en-US" dirty="0">
                <a:latin typeface="Cavolini" panose="020B0502040504020204" pitchFamily="34" charset="0"/>
                <a:ea typeface="Baguet Script" panose="02000000000000000000" pitchFamily="2" charset="0"/>
              </a:rPr>
              <a:t> </a:t>
            </a:r>
            <a:r>
              <a:rPr lang="en-US" dirty="0" err="1">
                <a:latin typeface="Cavolini" panose="020B0502040504020204" pitchFamily="34" charset="0"/>
                <a:ea typeface="Baguet Script" panose="02000000000000000000" pitchFamily="2" charset="0"/>
              </a:rPr>
              <a:t>Qatawneh</a:t>
            </a:r>
            <a:endParaRPr lang="en-US" dirty="0">
              <a:latin typeface="Cavolini" panose="020B0502040504020204" pitchFamily="34" charset="0"/>
              <a:ea typeface="Baguet Script" panose="02000000000000000000" pitchFamily="2" charset="0"/>
            </a:endParaRPr>
          </a:p>
          <a:p>
            <a:r>
              <a:rPr lang="en-US" dirty="0" err="1">
                <a:latin typeface="Cavolini" panose="020B0502040504020204" pitchFamily="34" charset="0"/>
                <a:ea typeface="Baguet Script" panose="02000000000000000000" pitchFamily="2" charset="0"/>
              </a:rPr>
              <a:t>Wafaa</a:t>
            </a:r>
            <a:r>
              <a:rPr lang="en-US" dirty="0">
                <a:latin typeface="Cavolini" panose="020B0502040504020204" pitchFamily="34" charset="0"/>
                <a:ea typeface="Baguet Script" panose="02000000000000000000" pitchFamily="2" charset="0"/>
              </a:rPr>
              <a:t> Mohammed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A5F22AA-D518-1A14-20C4-4ED8E2C74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8768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1033671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DA24F5E-C6FD-EC86-0AF8-FE78F91A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Continue ..</a:t>
            </a:r>
            <a:endParaRPr lang="ar-AE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8DC73A-7252-733E-9C66-ACB43A8C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0" y="1889043"/>
            <a:ext cx="6046694" cy="42519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/>
              <a:t>7. VUR (</a:t>
            </a:r>
            <a:r>
              <a:rPr lang="en-US" sz="2400" dirty="0" err="1"/>
              <a:t>vesico</a:t>
            </a:r>
            <a:r>
              <a:rPr lang="en-US" sz="2400" dirty="0"/>
              <a:t>-ureteral reflux) a condition in which urine flows backward from the bladder to one or both ureters and sometimes to the kidneys
8. Renal stones 
9. Enlarged prostate (BPH : Benign Prostatic Hyperplasia)
10. Sexual intercourse 
11. STDs ( associated with itching, discharge, bad smell )
12. Poor hygiene 
13. uncircumcised ( male child )</a:t>
            </a:r>
            <a:endParaRPr lang="ar-AE" sz="2400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536D809-28FE-FED4-0E64-48DAAE1B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53" y="142134"/>
            <a:ext cx="3765176" cy="380540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273A655-EE24-8174-3829-415AE8431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41" y="4072692"/>
            <a:ext cx="2438400" cy="2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D492C7-FCE6-92B6-F83E-1B7E165A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34" y="1025058"/>
            <a:ext cx="9092453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[ </a:t>
            </a:r>
            <a:r>
              <a:rPr lang="en-US" dirty="0">
                <a:solidFill>
                  <a:srgbClr val="FF0000"/>
                </a:solidFill>
              </a:rPr>
              <a:t>UTI has age and gender predilection</a:t>
            </a:r>
            <a:r>
              <a:rPr lang="en-US" dirty="0"/>
              <a:t> ] 
</a:t>
            </a:r>
          </a:p>
          <a:p>
            <a:pPr marL="0" indent="0" algn="l">
              <a:buNone/>
            </a:pPr>
            <a:r>
              <a:rPr lang="en-US" dirty="0"/>
              <a:t>Age → Children and elderly</a:t>
            </a:r>
          </a:p>
          <a:p>
            <a:pPr marL="0" indent="0" algn="l">
              <a:buNone/>
            </a:pPr>
            <a:r>
              <a:rPr lang="en-US" dirty="0"/>
              <a:t> 
Gender → more in female due to : 
1. shorter urethra 
2. </a:t>
            </a:r>
            <a:r>
              <a:rPr lang="en-US" dirty="0" err="1"/>
              <a:t>Postmenopause</a:t>
            </a:r>
            <a:r>
              <a:rPr lang="en-US" dirty="0"/>
              <a:t> ( decreased estrogen levels so decreased vaginal flora ) 
3. Pregnancy 
4. Prostatic secretions in males contain bactericidal components 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6252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8159087-C5E0-9F7E-9CA7-88EE7A11C589}"/>
              </a:ext>
            </a:extLst>
          </p:cNvPr>
          <p:cNvSpPr txBox="1"/>
          <p:nvPr/>
        </p:nvSpPr>
        <p:spPr>
          <a:xfrm>
            <a:off x="1379768" y="220301"/>
            <a:ext cx="1016463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Classification of urinary tract infections</a:t>
            </a: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5C18A0FB-6174-6D21-0FF4-EFC8A9A779CB}"/>
              </a:ext>
            </a:extLst>
          </p:cNvPr>
          <p:cNvGraphicFramePr>
            <a:graphicFrameLocks noGrp="1"/>
          </p:cNvGraphicFramePr>
          <p:nvPr/>
        </p:nvGraphicFramePr>
        <p:xfrm>
          <a:off x="279817" y="2316569"/>
          <a:ext cx="11632365" cy="82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26473">
                  <a:extLst>
                    <a:ext uri="{9D8B030D-6E8A-4147-A177-3AD203B41FA5}">
                      <a16:colId xmlns:a16="http://schemas.microsoft.com/office/drawing/2014/main" val="4280171172"/>
                    </a:ext>
                  </a:extLst>
                </a:gridCol>
                <a:gridCol w="2326473">
                  <a:extLst>
                    <a:ext uri="{9D8B030D-6E8A-4147-A177-3AD203B41FA5}">
                      <a16:colId xmlns:a16="http://schemas.microsoft.com/office/drawing/2014/main" val="3222631800"/>
                    </a:ext>
                  </a:extLst>
                </a:gridCol>
                <a:gridCol w="2326473">
                  <a:extLst>
                    <a:ext uri="{9D8B030D-6E8A-4147-A177-3AD203B41FA5}">
                      <a16:colId xmlns:a16="http://schemas.microsoft.com/office/drawing/2014/main" val="1619397423"/>
                    </a:ext>
                  </a:extLst>
                </a:gridCol>
                <a:gridCol w="2326473">
                  <a:extLst>
                    <a:ext uri="{9D8B030D-6E8A-4147-A177-3AD203B41FA5}">
                      <a16:colId xmlns:a16="http://schemas.microsoft.com/office/drawing/2014/main" val="4143815968"/>
                    </a:ext>
                  </a:extLst>
                </a:gridCol>
                <a:gridCol w="2326473">
                  <a:extLst>
                    <a:ext uri="{9D8B030D-6E8A-4147-A177-3AD203B41FA5}">
                      <a16:colId xmlns:a16="http://schemas.microsoft.com/office/drawing/2014/main" val="2476849894"/>
                    </a:ext>
                  </a:extLst>
                </a:gridCol>
              </a:tblGrid>
              <a:tr h="700179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clinical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source of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876817"/>
                  </a:ext>
                </a:extLst>
              </a:tr>
            </a:tbl>
          </a:graphicData>
        </a:graphic>
      </p:graphicFrame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8A52737-A142-5B17-9CEC-44D12568405A}"/>
              </a:ext>
            </a:extLst>
          </p:cNvPr>
          <p:cNvGrpSpPr/>
          <p:nvPr/>
        </p:nvGrpSpPr>
        <p:grpSpPr>
          <a:xfrm>
            <a:off x="993331" y="3363799"/>
            <a:ext cx="10205335" cy="554637"/>
            <a:chOff x="1011835" y="2271011"/>
            <a:chExt cx="10168330" cy="554637"/>
          </a:xfrm>
        </p:grpSpPr>
        <p:sp>
          <p:nvSpPr>
            <p:cNvPr id="23" name="سهم: بشكل رتبة عسكرية 22">
              <a:extLst>
                <a:ext uri="{FF2B5EF4-FFF2-40B4-BE49-F238E27FC236}">
                  <a16:creationId xmlns:a16="http://schemas.microsoft.com/office/drawing/2014/main" id="{FD26F053-3F4F-2EDA-396B-9072F9CFA4F3}"/>
                </a:ext>
              </a:extLst>
            </p:cNvPr>
            <p:cNvSpPr/>
            <p:nvPr/>
          </p:nvSpPr>
          <p:spPr>
            <a:xfrm rot="5400000">
              <a:off x="1049311" y="2233535"/>
              <a:ext cx="554636" cy="62958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سهم: بشكل رتبة عسكرية 23">
              <a:extLst>
                <a:ext uri="{FF2B5EF4-FFF2-40B4-BE49-F238E27FC236}">
                  <a16:creationId xmlns:a16="http://schemas.microsoft.com/office/drawing/2014/main" id="{DAB30CBE-4511-C172-F11C-2B37B43B56F9}"/>
                </a:ext>
              </a:extLst>
            </p:cNvPr>
            <p:cNvSpPr/>
            <p:nvPr/>
          </p:nvSpPr>
          <p:spPr>
            <a:xfrm rot="5400000">
              <a:off x="3450236" y="2233536"/>
              <a:ext cx="554636" cy="62958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سهم: بشكل رتبة عسكرية 24">
              <a:extLst>
                <a:ext uri="{FF2B5EF4-FFF2-40B4-BE49-F238E27FC236}">
                  <a16:creationId xmlns:a16="http://schemas.microsoft.com/office/drawing/2014/main" id="{A938659F-FB8F-226F-59C8-045FBFB2A4CE}"/>
                </a:ext>
              </a:extLst>
            </p:cNvPr>
            <p:cNvSpPr/>
            <p:nvPr/>
          </p:nvSpPr>
          <p:spPr>
            <a:xfrm rot="5400000">
              <a:off x="5868648" y="2233535"/>
              <a:ext cx="554636" cy="62958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سهم: بشكل رتبة عسكرية 25">
              <a:extLst>
                <a:ext uri="{FF2B5EF4-FFF2-40B4-BE49-F238E27FC236}">
                  <a16:creationId xmlns:a16="http://schemas.microsoft.com/office/drawing/2014/main" id="{03440DC7-B681-7E18-6F1E-CFC14C6D3BBC}"/>
                </a:ext>
              </a:extLst>
            </p:cNvPr>
            <p:cNvSpPr/>
            <p:nvPr/>
          </p:nvSpPr>
          <p:spPr>
            <a:xfrm rot="5400000">
              <a:off x="8344526" y="2233536"/>
              <a:ext cx="554636" cy="62958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سهم: بشكل رتبة عسكرية 26">
              <a:extLst>
                <a:ext uri="{FF2B5EF4-FFF2-40B4-BE49-F238E27FC236}">
                  <a16:creationId xmlns:a16="http://schemas.microsoft.com/office/drawing/2014/main" id="{4DDA4163-A387-14B8-877C-C847F38C6029}"/>
                </a:ext>
              </a:extLst>
            </p:cNvPr>
            <p:cNvSpPr/>
            <p:nvPr/>
          </p:nvSpPr>
          <p:spPr>
            <a:xfrm rot="5400000">
              <a:off x="10588054" y="2233536"/>
              <a:ext cx="554636" cy="62958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8" name="جدول 28">
            <a:extLst>
              <a:ext uri="{FF2B5EF4-FFF2-40B4-BE49-F238E27FC236}">
                <a16:creationId xmlns:a16="http://schemas.microsoft.com/office/drawing/2014/main" id="{5E6F1CBA-4776-39A8-76D6-8DE7DB43A47D}"/>
              </a:ext>
            </a:extLst>
          </p:cNvPr>
          <p:cNvGraphicFramePr>
            <a:graphicFrameLocks noGrp="1"/>
          </p:cNvGraphicFramePr>
          <p:nvPr/>
        </p:nvGraphicFramePr>
        <p:xfrm>
          <a:off x="62042" y="4061834"/>
          <a:ext cx="2529174" cy="195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174">
                  <a:extLst>
                    <a:ext uri="{9D8B030D-6E8A-4147-A177-3AD203B41FA5}">
                      <a16:colId xmlns:a16="http://schemas.microsoft.com/office/drawing/2014/main" val="2774474914"/>
                    </a:ext>
                  </a:extLst>
                </a:gridCol>
              </a:tblGrid>
              <a:tr h="9779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.Asymptomatic bacteriuria (ASB)</a:t>
                      </a:r>
                      <a:endParaRPr lang="ar-J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07622"/>
                  </a:ext>
                </a:extLst>
              </a:tr>
              <a:tr h="9779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2.</a:t>
                      </a:r>
                      <a:r>
                        <a:rPr lang="en-US" sz="2400" b="1" dirty="0"/>
                        <a:t>Urinary tract infection (UTI)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20324"/>
                  </a:ext>
                </a:extLst>
              </a:tr>
            </a:tbl>
          </a:graphicData>
        </a:graphic>
      </p:graphicFrame>
      <p:graphicFrame>
        <p:nvGraphicFramePr>
          <p:cNvPr id="32" name="جدول 28">
            <a:extLst>
              <a:ext uri="{FF2B5EF4-FFF2-40B4-BE49-F238E27FC236}">
                <a16:creationId xmlns:a16="http://schemas.microsoft.com/office/drawing/2014/main" id="{791DC95F-C778-40E1-485C-19EC67235DCC}"/>
              </a:ext>
            </a:extLst>
          </p:cNvPr>
          <p:cNvGraphicFramePr>
            <a:graphicFrameLocks noGrp="1"/>
          </p:cNvGraphicFramePr>
          <p:nvPr/>
        </p:nvGraphicFramePr>
        <p:xfrm>
          <a:off x="2771930" y="4061834"/>
          <a:ext cx="2174824" cy="195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824">
                  <a:extLst>
                    <a:ext uri="{9D8B030D-6E8A-4147-A177-3AD203B41FA5}">
                      <a16:colId xmlns:a16="http://schemas.microsoft.com/office/drawing/2014/main" val="2774474914"/>
                    </a:ext>
                  </a:extLst>
                </a:gridCol>
              </a:tblGrid>
              <a:tr h="9779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1.Lower UTI</a:t>
                      </a:r>
                      <a:endParaRPr lang="ar-J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07622"/>
                  </a:ext>
                </a:extLst>
              </a:tr>
              <a:tr h="9779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2.Upper UTI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20324"/>
                  </a:ext>
                </a:extLst>
              </a:tr>
            </a:tbl>
          </a:graphicData>
        </a:graphic>
      </p:graphicFrame>
      <p:graphicFrame>
        <p:nvGraphicFramePr>
          <p:cNvPr id="33" name="جدول 28">
            <a:extLst>
              <a:ext uri="{FF2B5EF4-FFF2-40B4-BE49-F238E27FC236}">
                <a16:creationId xmlns:a16="http://schemas.microsoft.com/office/drawing/2014/main" id="{6063DA2E-1C5C-E4CF-36E8-335C141736AE}"/>
              </a:ext>
            </a:extLst>
          </p:cNvPr>
          <p:cNvGraphicFramePr>
            <a:graphicFrameLocks noGrp="1"/>
          </p:cNvGraphicFramePr>
          <p:nvPr/>
        </p:nvGraphicFramePr>
        <p:xfrm>
          <a:off x="5127468" y="4061834"/>
          <a:ext cx="2322641" cy="279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641">
                  <a:extLst>
                    <a:ext uri="{9D8B030D-6E8A-4147-A177-3AD203B41FA5}">
                      <a16:colId xmlns:a16="http://schemas.microsoft.com/office/drawing/2014/main" val="2774474914"/>
                    </a:ext>
                  </a:extLst>
                </a:gridCol>
              </a:tblGrid>
              <a:tr h="925643">
                <a:tc>
                  <a:txBody>
                    <a:bodyPr/>
                    <a:lstStyle/>
                    <a:p>
                      <a:pPr algn="ctr" rtl="0"/>
                      <a:r>
                        <a:rPr lang="ar-JO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Complicated UTI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cUTI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J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07622"/>
                  </a:ext>
                </a:extLst>
              </a:tr>
              <a:tr h="9256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2.Uncomplicated UTI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20324"/>
                  </a:ext>
                </a:extLst>
              </a:tr>
              <a:tr h="9256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3.Urosepsis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17541"/>
                  </a:ext>
                </a:extLst>
              </a:tr>
            </a:tbl>
          </a:graphicData>
        </a:graphic>
      </p:graphicFrame>
      <p:graphicFrame>
        <p:nvGraphicFramePr>
          <p:cNvPr id="34" name="جدول 28">
            <a:extLst>
              <a:ext uri="{FF2B5EF4-FFF2-40B4-BE49-F238E27FC236}">
                <a16:creationId xmlns:a16="http://schemas.microsoft.com/office/drawing/2014/main" id="{06179515-607A-D553-E47B-FB20A12BC686}"/>
              </a:ext>
            </a:extLst>
          </p:cNvPr>
          <p:cNvGraphicFramePr>
            <a:graphicFrameLocks noGrp="1"/>
          </p:cNvGraphicFramePr>
          <p:nvPr/>
        </p:nvGraphicFramePr>
        <p:xfrm>
          <a:off x="7630823" y="4057244"/>
          <a:ext cx="2174825" cy="196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825">
                  <a:extLst>
                    <a:ext uri="{9D8B030D-6E8A-4147-A177-3AD203B41FA5}">
                      <a16:colId xmlns:a16="http://schemas.microsoft.com/office/drawing/2014/main" val="2774474914"/>
                    </a:ext>
                  </a:extLst>
                </a:gridCol>
              </a:tblGrid>
              <a:tr h="9825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1.Community-acquired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J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07622"/>
                  </a:ext>
                </a:extLst>
              </a:tr>
              <a:tr h="9825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2.Healthcare-associated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20324"/>
                  </a:ext>
                </a:extLst>
              </a:tr>
            </a:tbl>
          </a:graphicData>
        </a:graphic>
      </p:graphicFrame>
      <p:graphicFrame>
        <p:nvGraphicFramePr>
          <p:cNvPr id="35" name="جدول 35">
            <a:extLst>
              <a:ext uri="{FF2B5EF4-FFF2-40B4-BE49-F238E27FC236}">
                <a16:creationId xmlns:a16="http://schemas.microsoft.com/office/drawing/2014/main" id="{F1D079D6-F1F4-AA60-9578-FD971B8CC116}"/>
              </a:ext>
            </a:extLst>
          </p:cNvPr>
          <p:cNvGraphicFramePr>
            <a:graphicFrameLocks noGrp="1"/>
          </p:cNvGraphicFramePr>
          <p:nvPr/>
        </p:nvGraphicFramePr>
        <p:xfrm>
          <a:off x="9986361" y="4057244"/>
          <a:ext cx="2143594" cy="97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94">
                  <a:extLst>
                    <a:ext uri="{9D8B030D-6E8A-4147-A177-3AD203B41FA5}">
                      <a16:colId xmlns:a16="http://schemas.microsoft.com/office/drawing/2014/main" val="3637417459"/>
                    </a:ext>
                  </a:extLst>
                </a:gridCol>
              </a:tblGrid>
              <a:tr h="972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Recurrent UTI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368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22813CF5-DC96-A743-EDA9-594C9AC61D91}"/>
              </a:ext>
            </a:extLst>
          </p:cNvPr>
          <p:cNvSpPr txBox="1"/>
          <p:nvPr/>
        </p:nvSpPr>
        <p:spPr>
          <a:xfrm>
            <a:off x="139187" y="1065122"/>
            <a:ext cx="88644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Urinary tract infections are classified and treated based 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0833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F25E7F0-C818-A0DE-7BD5-F794235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algn="l"/>
            <a:r>
              <a:rPr lang="en-US" sz="3700" b="1" dirty="0">
                <a:latin typeface="Algerian" panose="04020705040A02060702" pitchFamily="82" charset="0"/>
              </a:rPr>
              <a:t>By severity</a:t>
            </a:r>
            <a:br>
              <a:rPr lang="en-US" sz="3700" dirty="0"/>
            </a:br>
            <a:endParaRPr lang="en-US" sz="3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عنصر نائب للمحتوى 12">
            <a:extLst>
              <a:ext uri="{FF2B5EF4-FFF2-40B4-BE49-F238E27FC236}">
                <a16:creationId xmlns:a16="http://schemas.microsoft.com/office/drawing/2014/main" id="{4FB05539-C0E0-ED7E-66D8-FAB345EF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0182"/>
            <a:ext cx="6849686" cy="4734179"/>
          </a:xfrm>
        </p:spPr>
        <p:txBody>
          <a:bodyPr anchor="ctr">
            <a:norm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Uncomplicated UTI </a:t>
            </a:r>
            <a:r>
              <a:rPr lang="en-US" b="1" dirty="0"/>
              <a:t>: </a:t>
            </a:r>
            <a:r>
              <a:rPr lang="en-US" dirty="0"/>
              <a:t>Infection in the urinary tract where there is no functional or anatomical anomalies, functional impairment, or concomitant disease that would promote the UTI.</a:t>
            </a:r>
            <a:endParaRPr lang="en-US" b="1" dirty="0"/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Complicated UTI</a:t>
            </a:r>
            <a:r>
              <a:rPr lang="en-US" b="1" dirty="0"/>
              <a:t>: </a:t>
            </a:r>
            <a:r>
              <a:rPr lang="en-US" dirty="0"/>
              <a:t>Infection associated with structural or functional abnormalities of the genitourinary tract or presence of underlying disease that increases risk of acquiring an infection</a:t>
            </a:r>
            <a:endParaRPr lang="en-US" b="1" dirty="0"/>
          </a:p>
          <a:p>
            <a:pPr algn="l" rtl="0"/>
            <a:endParaRPr lang="en-US" sz="2000" dirty="0"/>
          </a:p>
          <a:p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DE474BA-BB4D-186E-3C52-CB76149B1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50" y="428934"/>
            <a:ext cx="4665389" cy="28146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2BC668F7-F6D5-6A7B-CB99-2D4AE7FC17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9686" y="3576967"/>
            <a:ext cx="4845488" cy="28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E3292D2-36D4-DF89-91D3-3B8F31A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6" y="0"/>
            <a:ext cx="3888526" cy="1800526"/>
          </a:xfrm>
        </p:spPr>
        <p:txBody>
          <a:bodyPr>
            <a:normAutofit/>
          </a:bodyPr>
          <a:lstStyle/>
          <a:p>
            <a:r>
              <a:rPr lang="en-US" b="1">
                <a:latin typeface="Algerian" panose="04020705040A02060702" pitchFamily="82" charset="0"/>
              </a:rPr>
              <a:t>By location</a:t>
            </a:r>
            <a:br>
              <a:rPr lang="en-US" b="1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7FFE01-C65C-B1E6-0E30-D3447A9C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073426"/>
            <a:ext cx="12188951" cy="5963478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sz="5100" b="1" u="sng"/>
              <a:t>Lower UTI </a:t>
            </a:r>
            <a:r>
              <a:rPr lang="en-US" sz="5100" b="1"/>
              <a:t>:</a:t>
            </a:r>
          </a:p>
          <a:p>
            <a:pPr marL="0" indent="0" algn="l" rtl="0">
              <a:buNone/>
            </a:pPr>
            <a:r>
              <a:rPr lang="en-US" sz="5800" b="1" u="sng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cystitis</a:t>
            </a:r>
            <a:r>
              <a:rPr lang="en-US" sz="51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 most common form )</a:t>
            </a:r>
            <a:endParaRPr lang="en-US" sz="3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200" b="1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Clinical features </a:t>
            </a:r>
            <a:endParaRPr lang="en-US" sz="3200" b="1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3200" u="sng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3600" b="1" u="sng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Typical features </a:t>
            </a:r>
            <a:r>
              <a:rPr lang="en-US" sz="3600" b="1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cystitis and urethritis include:</a:t>
            </a:r>
          </a:p>
          <a:p>
            <a:pPr marL="0" indent="0" algn="l" rtl="0">
              <a:buNone/>
            </a:pPr>
            <a:endParaRPr lang="en-US" sz="3600" b="1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abrupt onset of frequency of micturition and urgency.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burning pain in the urethra during micturition (dysuria).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suprapubic pain during and after voiding.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urine that may appear cloudy and have an unpleasant odour</a:t>
            </a:r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non-visible or visible haematuria.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intense desire to pass more urine after micturition, due to spasm of the inflamed bladder wall (strangury).</a:t>
            </a:r>
          </a:p>
          <a:p>
            <a:pPr marL="0" indent="0" algn="l" rtl="0">
              <a:buNone/>
            </a:pPr>
            <a:endParaRPr lang="en-US" sz="36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b="1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Systemic symptoms are usually slight or absent.</a:t>
            </a:r>
          </a:p>
          <a:p>
            <a:pPr marL="0" indent="0" algn="l" rtl="0">
              <a:buNone/>
            </a:pPr>
            <a:endParaRPr lang="en-US" sz="2200"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en-US" sz="50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5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BF7322-2FF6-2668-3C5E-24874C7E4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2018" r="4943" b="11247"/>
          <a:stretch/>
        </p:blipFill>
        <p:spPr>
          <a:xfrm>
            <a:off x="6877879" y="132522"/>
            <a:ext cx="5147172" cy="3201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721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11B6FE4-09B9-C463-62D9-DF8CB8B36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2370" r="7710" b="23559"/>
          <a:stretch/>
        </p:blipFill>
        <p:spPr>
          <a:xfrm>
            <a:off x="6715595" y="91864"/>
            <a:ext cx="5132774" cy="322166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E25748-DB35-4377-422B-24365BB9CA81}"/>
              </a:ext>
            </a:extLst>
          </p:cNvPr>
          <p:cNvSpPr txBox="1"/>
          <p:nvPr/>
        </p:nvSpPr>
        <p:spPr>
          <a:xfrm>
            <a:off x="808327" y="1906477"/>
            <a:ext cx="5585247" cy="232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Diagnosis By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Dipstick urinalysis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Microscopic Urinalysis (clean-catch midstream specimen)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rine culture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83E4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86879-F58B-7B9B-B3F7-F3B9FA8B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95" y="3544473"/>
            <a:ext cx="4840599" cy="31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89C005-5D4F-AADD-F171-1617ECBA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6921"/>
          </a:xfrm>
        </p:spPr>
        <p:txBody>
          <a:bodyPr/>
          <a:lstStyle/>
          <a:p>
            <a:pPr algn="l"/>
            <a:r>
              <a:rPr lang="en-US" sz="4400" b="1" dirty="0"/>
              <a:t> </a:t>
            </a:r>
            <a:r>
              <a:rPr lang="en-US" sz="4400" b="1" u="sng" dirty="0">
                <a:latin typeface="Algerian" panose="04020705040A02060702" pitchFamily="82" charset="0"/>
              </a:rPr>
              <a:t>Upper UTI</a:t>
            </a:r>
            <a:endParaRPr lang="en-US" b="1" u="sng" dirty="0">
              <a:latin typeface="Algerian" panose="04020705040A02060702" pitchFamily="82" charset="0"/>
            </a:endParaRPr>
          </a:p>
        </p:txBody>
      </p:sp>
      <p:graphicFrame>
        <p:nvGraphicFramePr>
          <p:cNvPr id="11" name="عنصر نائب للمحتوى 2">
            <a:extLst>
              <a:ext uri="{FF2B5EF4-FFF2-40B4-BE49-F238E27FC236}">
                <a16:creationId xmlns:a16="http://schemas.microsoft.com/office/drawing/2014/main" id="{C7B58FB6-BBCD-B5D6-2C4F-1341A78E35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234" y="1053776"/>
          <a:ext cx="7617214" cy="353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سهم: مسنن إلى اليمين 3">
            <a:extLst>
              <a:ext uri="{FF2B5EF4-FFF2-40B4-BE49-F238E27FC236}">
                <a16:creationId xmlns:a16="http://schemas.microsoft.com/office/drawing/2014/main" id="{8C336021-5791-8FFA-98A9-59E5663896BB}"/>
              </a:ext>
            </a:extLst>
          </p:cNvPr>
          <p:cNvSpPr/>
          <p:nvPr/>
        </p:nvSpPr>
        <p:spPr>
          <a:xfrm>
            <a:off x="3220277" y="344173"/>
            <a:ext cx="1166192" cy="42407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A4DBC9-4A2B-40FA-FBCF-6B5B79E54BC2}"/>
              </a:ext>
            </a:extLst>
          </p:cNvPr>
          <p:cNvSpPr txBox="1"/>
          <p:nvPr/>
        </p:nvSpPr>
        <p:spPr>
          <a:xfrm>
            <a:off x="4399721" y="173187"/>
            <a:ext cx="4634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Acute pyelonephritis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عنصر نائب للمحتوى 4">
            <a:extLst>
              <a:ext uri="{FF2B5EF4-FFF2-40B4-BE49-F238E27FC236}">
                <a16:creationId xmlns:a16="http://schemas.microsoft.com/office/drawing/2014/main" id="{E5FEB87E-B09A-603A-219A-F65DF47A13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371"/>
          <a:stretch/>
        </p:blipFill>
        <p:spPr>
          <a:xfrm>
            <a:off x="7412788" y="708807"/>
            <a:ext cx="4779212" cy="35909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A6FCDE-3B5D-C493-1D02-AEFFE561AA9A}"/>
              </a:ext>
            </a:extLst>
          </p:cNvPr>
          <p:cNvSpPr txBox="1"/>
          <p:nvPr/>
        </p:nvSpPr>
        <p:spPr>
          <a:xfrm>
            <a:off x="-344557" y="4585251"/>
            <a:ext cx="12258260" cy="2260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Renal infection is almost always caused by organisms ascending from the bladder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and the bacterial profile is the same as for lower urinary tract infection. </a:t>
            </a:r>
          </a:p>
          <a:p>
            <a:pPr marL="80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Rarely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bacteraemia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may give rise to renal or perinephric abscesses, most commonly due to staphylococci. </a:t>
            </a:r>
          </a:p>
          <a:p>
            <a:pPr marL="80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Predisposing factors, such as cysts or renal scarring, facilitate infection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83E4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93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BF4EE3-8587-FC2E-2346-8B4BEDC3ADDB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Clinical features : </a:t>
            </a:r>
            <a:endParaRPr kumimoji="0" lang="en-US" sz="5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596DDDF9-FD74-37A8-5FA2-6EB7514CD9A9}"/>
              </a:ext>
            </a:extLst>
          </p:cNvPr>
          <p:cNvGraphicFramePr/>
          <p:nvPr/>
        </p:nvGraphicFramePr>
        <p:xfrm>
          <a:off x="331304" y="2055813"/>
          <a:ext cx="11582400" cy="458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2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CC362-DD6B-9B61-A6BA-D70A866F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964"/>
            <a:ext cx="10515600" cy="89614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atin typeface="Algerian" panose="04020705040A02060702" pitchFamily="82" charset="0"/>
              </a:rPr>
              <a:t>By </a:t>
            </a:r>
            <a:r>
              <a:rPr lang="en-US" sz="4400" b="1" dirty="0">
                <a:latin typeface="Algerian" panose="04020705040A02060702" pitchFamily="82" charset="0"/>
              </a:rPr>
              <a:t>clinical presentation</a:t>
            </a:r>
            <a:br>
              <a:rPr lang="en-US" sz="4400" b="1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2A271C-50C6-916B-27CF-2418E3C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129109"/>
            <a:ext cx="11234530" cy="504785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Asymptomatic bacteriuria</a:t>
            </a:r>
          </a:p>
          <a:p>
            <a:pPr marL="0" indent="0" algn="l" rtl="0">
              <a:buNone/>
            </a:pPr>
            <a:endParaRPr lang="en-US" sz="44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D5A734-63EE-746C-6BA5-8910C10B197E}"/>
              </a:ext>
            </a:extLst>
          </p:cNvPr>
          <p:cNvSpPr txBox="1"/>
          <p:nvPr/>
        </p:nvSpPr>
        <p:spPr>
          <a:xfrm>
            <a:off x="0" y="2001223"/>
            <a:ext cx="12072730" cy="485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Significant bacteriuria without clinical features of UTI</a:t>
            </a:r>
          </a:p>
          <a:p>
            <a:pPr marL="7429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defined as more than 10*5  organisms/mL in the urine of apparently healthy asymptomatic patients.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7429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Approximately 1% of children under the age of 1 year, 1% of schoolgirls, 0.03% of schoolboys and men, 3% of non-pregnant adult women and 5% of pregnant women have asymptomatic bacteriuria. It is increasingly common in those aged over 65.</a:t>
            </a:r>
          </a:p>
          <a:p>
            <a:pPr marL="4572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There is no evidence that this condition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causes renal scarring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adults who are not pregnant and have a normal urinary tract, and, in general, treatment is not indicated. Up to 30% will develop symptomatic infection within 1 year, however.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Treatment is required in infants, pregnant women and those with urinary tract abnormalities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symptomatic Bacteriuria (UTI) | Ausmed Lectures">
            <a:extLst>
              <a:ext uri="{FF2B5EF4-FFF2-40B4-BE49-F238E27FC236}">
                <a16:creationId xmlns:a16="http://schemas.microsoft.com/office/drawing/2014/main" id="{85DAD1EA-575D-6D95-39F3-94B35C2A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083" y="186023"/>
            <a:ext cx="3241429" cy="18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5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3050DB-C302-EF23-2501-5AD4DFF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25" y="505049"/>
            <a:ext cx="11009243" cy="85580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400" b="1" dirty="0">
                <a:latin typeface="Algerian" panose="04020705040A02060702" pitchFamily="82" charset="0"/>
              </a:rPr>
              <a:t>By frequency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34AD7A-56F2-70E8-6711-C801CB10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28081"/>
            <a:ext cx="12192000" cy="5829919"/>
          </a:xfrm>
        </p:spPr>
        <p:txBody>
          <a:bodyPr>
            <a:normAutofit fontScale="92500" lnSpcReduction="20000"/>
          </a:bodyPr>
          <a:lstStyle/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≥ 3 episodes of symptomatic, culture-proven UTI in one year or ≥ 2 episodes in 6 months</a:t>
            </a:r>
          </a:p>
          <a:p>
            <a:pPr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483E4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the causative organism persists on repeat culture despite treatment, or if there is reinfection with any organism after an interval, </a:t>
            </a:r>
            <a:r>
              <a:rPr lang="en-US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then an underlying cause is more likely to be present </a:t>
            </a: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more detailed investigation is justified.</a:t>
            </a:r>
          </a:p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women,  recurrent infections are common and investigation is justified only if infections are </a:t>
            </a:r>
            <a:r>
              <a:rPr lang="en-US" sz="2400" u="sng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frequent</a:t>
            </a: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(three or more per year) or </a:t>
            </a:r>
            <a:r>
              <a:rPr lang="en-US" sz="2400" u="sng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unusually severe.</a:t>
            </a:r>
            <a:r>
              <a:rPr lang="en-US" sz="24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483E4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Recurrent UTI, particularly in the presence of an underlying cause, may result in </a:t>
            </a:r>
            <a:r>
              <a:rPr lang="en-US" sz="2100" b="1" u="sng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permanent renal damage</a:t>
            </a:r>
            <a:r>
              <a:rPr lang="en-US" sz="2100" b="1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1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whereas uncomplicated infections rarely (if ever) do so.</a:t>
            </a:r>
          </a:p>
          <a:p>
            <a:pPr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483E4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an underlying cause cannot be treated, 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suppressive antibiotic therapy can be used to</a:t>
            </a:r>
            <a:endParaRPr lang="en-US" sz="2100" dirty="0">
              <a:solidFill>
                <a:schemeClr val="accent5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prevent recurrence </a:t>
            </a:r>
            <a:endParaRPr lang="en-US" sz="2100" dirty="0">
              <a:solidFill>
                <a:schemeClr val="accent5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reduce the risk of sepsis and renal damage</a:t>
            </a:r>
            <a:r>
              <a:rPr lang="en-US" sz="2100" b="1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483E4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483E4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marR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Urine should be cultured at regular intervals; a regimen of two or three antibiotics in sequence, rotating every 6 months, is often used in an attempt to reduce the emergence of resistant organisms. Other simple measures may help to prevent recurrence </a:t>
            </a:r>
            <a:r>
              <a:rPr lang="en-US" sz="1800" dirty="0">
                <a:solidFill>
                  <a:srgbClr val="483E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 </a:t>
            </a:r>
          </a:p>
        </p:txBody>
      </p:sp>
      <p:sp>
        <p:nvSpPr>
          <p:cNvPr id="4" name="سهم: مخطط إلى اليمين 3">
            <a:extLst>
              <a:ext uri="{FF2B5EF4-FFF2-40B4-BE49-F238E27FC236}">
                <a16:creationId xmlns:a16="http://schemas.microsoft.com/office/drawing/2014/main" id="{9EFBE375-DD31-4139-C7B7-1FF6F36C6BC5}"/>
              </a:ext>
            </a:extLst>
          </p:cNvPr>
          <p:cNvSpPr/>
          <p:nvPr/>
        </p:nvSpPr>
        <p:spPr>
          <a:xfrm>
            <a:off x="4504079" y="218033"/>
            <a:ext cx="1033669" cy="66260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0C32C8-B976-9FA5-6C53-9BC5F8D7ABC0}"/>
              </a:ext>
            </a:extLst>
          </p:cNvPr>
          <p:cNvSpPr txBox="1"/>
          <p:nvPr/>
        </p:nvSpPr>
        <p:spPr>
          <a:xfrm>
            <a:off x="5854147" y="218033"/>
            <a:ext cx="6337853" cy="61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Persistent or recurrent UTI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AACDEAE-3588-4828-402E-99D16647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0" y="1052996"/>
            <a:ext cx="5387457" cy="46806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UTI : </a:t>
            </a:r>
            <a:b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An infectious disease</a:t>
            </a:r>
            <a:b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defined as any infection of the urinary tract</a:t>
            </a:r>
            <a:b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The</a:t>
            </a: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most</a:t>
            </a: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common</a:t>
            </a: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nosocomial</a:t>
            </a:r>
            <a:r>
              <a:rPr lang="en-US" sz="32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infection ( hospital acquired )</a:t>
            </a:r>
            <a:br>
              <a:rPr lang="ar-JO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ar-JO" sz="32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3200" dirty="0">
                <a:solidFill>
                  <a:srgbClr val="FF0000"/>
                </a:solidFill>
              </a:rPr>
              <a:t>One of the most common types of outpatient infections (community acquired )</a:t>
            </a:r>
            <a:endParaRPr lang="en-US" sz="32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الكُلى">
            <a:extLst>
              <a:ext uri="{FF2B5EF4-FFF2-40B4-BE49-F238E27FC236}">
                <a16:creationId xmlns:a16="http://schemas.microsoft.com/office/drawing/2014/main" id="{03DAB46E-38F6-D835-D5DA-A399D88F2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2066" y="5976"/>
            <a:ext cx="1889629" cy="17584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صورة 3">
            <a:extLst>
              <a:ext uri="{FF2B5EF4-FFF2-40B4-BE49-F238E27FC236}">
                <a16:creationId xmlns:a16="http://schemas.microsoft.com/office/drawing/2014/main" id="{59632E36-8C9F-2248-00EF-3E0289633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" y="2021690"/>
            <a:ext cx="5068927" cy="35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6514"/>
      </p:ext>
    </p:extLst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" y="-154723"/>
            <a:ext cx="4290646" cy="4461163"/>
          </a:xfrm>
        </p:spPr>
        <p:txBody>
          <a:bodyPr rtlCol="0">
            <a:normAutofit/>
          </a:bodyPr>
          <a:lstStyle/>
          <a:p>
            <a:r>
              <a:rPr lang="da-DK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</a:t>
            </a:r>
            <a:r>
              <a:rPr lang="ar-JO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ar-JO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a-DK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feature +laboratory finding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484" y="1055578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/>
              <a:t>1)urine analysis </a:t>
            </a:r>
          </a:p>
          <a:p>
            <a:r>
              <a:rPr lang="da-DK" sz="4000" b="1" dirty="0"/>
              <a:t>2)urine culture</a:t>
            </a:r>
          </a:p>
          <a:p>
            <a:r>
              <a:rPr lang="da-DK" sz="4000" b="1" dirty="0"/>
              <a:t>3)imaging</a:t>
            </a:r>
          </a:p>
          <a:p>
            <a:r>
              <a:rPr lang="da-DK" sz="4000" b="1" dirty="0"/>
              <a:t>4)blood culture (consider in febrile pts)</a:t>
            </a:r>
          </a:p>
          <a:p>
            <a:r>
              <a:rPr lang="da-DK" sz="4000" b="1" dirty="0"/>
              <a:t>5)renal function (serum creatinine &gt;1.2mg/dl)</a:t>
            </a:r>
          </a:p>
          <a:p>
            <a:endParaRPr lang="da-DK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527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01" y="-553528"/>
            <a:ext cx="9779183" cy="1325563"/>
          </a:xfrm>
        </p:spPr>
        <p:txBody>
          <a:bodyPr rtlCol="0"/>
          <a:lstStyle/>
          <a:p>
            <a:r>
              <a:rPr lang="da-DK" dirty="0" err="1"/>
              <a:t>Urine</a:t>
            </a:r>
            <a:r>
              <a:rPr lang="da-DK" dirty="0"/>
              <a:t> </a:t>
            </a:r>
            <a:r>
              <a:rPr lang="da-DK" dirty="0" err="1"/>
              <a:t>unalysis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8" y="640119"/>
            <a:ext cx="12276428" cy="635152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 initial test (routine test)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midstream sample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straight catheterization (children,bedridden pts)</a:t>
            </a:r>
          </a:p>
          <a:p>
            <a:r>
              <a:rPr lang="da-DK" sz="2800" b="1" u="sng" dirty="0">
                <a:solidFill>
                  <a:srgbClr val="00B050"/>
                </a:solidFill>
              </a:rPr>
              <a:t>Report </a:t>
            </a:r>
            <a:r>
              <a:rPr lang="da-DK" sz="2800" b="1" u="sng" dirty="0" err="1">
                <a:solidFill>
                  <a:srgbClr val="00B050"/>
                </a:solidFill>
              </a:rPr>
              <a:t>finding</a:t>
            </a: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1)pyuria&gt; 10 wbc/HPF</a:t>
            </a: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2)positive leucocyte esterase(enzyme produce by wbc)</a:t>
            </a: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3)nitrites (nitrates (bacteria )  nitrites  (nitrites and esterase can be detected by a urine depstic </a:t>
            </a:r>
          </a:p>
          <a:p>
            <a:pPr>
              <a:lnSpc>
                <a:spcPct val="100000"/>
              </a:lnSpc>
            </a:pPr>
            <a:endParaRPr lang="da-DK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Combined positive nitrites and leukocyte esterase  on urine depistic unalysis is 80-90% sensitive and 60-98% specific of uti</a:t>
            </a: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4)ph&gt;8 (urease producing bacteria (proteus))</a:t>
            </a:r>
          </a:p>
          <a:p>
            <a:pPr>
              <a:lnSpc>
                <a:spcPct val="100000"/>
              </a:lnSpc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5)RBC (normal 3_5)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RBC&gt;5 (injury ,stone , tumor in kidney or urinary bladder)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*Need more investigation *</a:t>
            </a:r>
            <a:b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da-D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dirty="0"/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6F53187E-BAC7-B518-6A81-E0DF85DB1271}"/>
              </a:ext>
            </a:extLst>
          </p:cNvPr>
          <p:cNvCxnSpPr/>
          <p:nvPr/>
        </p:nvCxnSpPr>
        <p:spPr>
          <a:xfrm>
            <a:off x="2058077" y="3896940"/>
            <a:ext cx="1286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A34624-CE63-B862-CB5E-4D7D48398820}"/>
              </a:ext>
            </a:extLst>
          </p:cNvPr>
          <p:cNvSpPr txBox="1"/>
          <p:nvPr/>
        </p:nvSpPr>
        <p:spPr>
          <a:xfrm>
            <a:off x="2216620" y="3822995"/>
            <a:ext cx="89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E.coli</a:t>
            </a:r>
          </a:p>
        </p:txBody>
      </p:sp>
      <p:pic>
        <p:nvPicPr>
          <p:cNvPr id="1026" name="Picture 2" descr="نتيجة بحث الصور عن ‪Urine analysis‬‏">
            <a:extLst>
              <a:ext uri="{FF2B5EF4-FFF2-40B4-BE49-F238E27FC236}">
                <a16:creationId xmlns:a16="http://schemas.microsoft.com/office/drawing/2014/main" id="{31C3A7A4-8F9C-A00D-052B-BEA4DC13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7" y="1022350"/>
            <a:ext cx="359660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337AF62-CD36-28D9-3075-435F341B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74" y="915685"/>
            <a:ext cx="9034844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4" y="-1866900"/>
            <a:ext cx="2780271" cy="51054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Urine culture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da-DK" noProof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</a:pPr>
              <a:t>23</a:t>
            </a:fld>
            <a:endParaRPr lang="da-DK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73B5FA-8830-96EE-6737-B49545CF0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012170"/>
              </p:ext>
            </p:extLst>
          </p:nvPr>
        </p:nvGraphicFramePr>
        <p:xfrm>
          <a:off x="4466839" y="573881"/>
          <a:ext cx="6959009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rtlCol="0" anchor="t">
            <a:normAutofit/>
          </a:bodyPr>
          <a:lstStyle/>
          <a:p>
            <a:r>
              <a:rPr lang="da-DK" sz="4000"/>
              <a:t>2)urine culture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625224EC-A23B-656C-2107-4FB6CEC3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364545"/>
            <a:ext cx="10466361" cy="3505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ar-SA" sz="2400" dirty="0">
                <a:solidFill>
                  <a:schemeClr val="tx1">
                    <a:alpha val="55000"/>
                  </a:schemeClr>
                </a:solidFill>
              </a:rPr>
              <a:t>*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complicated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UTI</a:t>
            </a:r>
            <a:endParaRPr lang="en-US" sz="3200" b="1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*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pyelonephritis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(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perform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culture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before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giving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abx</a:t>
            </a:r>
            <a:r>
              <a:rPr lang="en-US" sz="3200" b="1" dirty="0">
                <a:solidFill>
                  <a:schemeClr val="tx1">
                    <a:alpha val="55000"/>
                  </a:schemeClr>
                </a:solidFill>
              </a:rPr>
              <a:t>)</a:t>
            </a:r>
            <a:endParaRPr lang="ar-SA" sz="3200" b="1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*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Hx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recurrent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UTI</a:t>
            </a:r>
          </a:p>
          <a:p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*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anatomic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or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functional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abnormalities</a:t>
            </a:r>
            <a:endParaRPr lang="en-US" sz="32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ar-SA" sz="32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in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 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cystitis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and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urethritis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no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need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ar-SA" sz="32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tx1">
                    <a:alpha val="55000"/>
                  </a:schemeClr>
                </a:solidFill>
              </a:rPr>
              <a:t>culture</a:t>
            </a:r>
            <a:endParaRPr lang="ar-SA" sz="3200" b="1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400800"/>
            <a:ext cx="685800" cy="457200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46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06BC937-D66C-94BA-7E7C-04F1DCFE6392}"/>
              </a:ext>
            </a:extLst>
          </p:cNvPr>
          <p:cNvSpPr txBox="1"/>
          <p:nvPr/>
        </p:nvSpPr>
        <p:spPr>
          <a:xfrm>
            <a:off x="253218" y="506438"/>
            <a:ext cx="1193878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a-DK" sz="4000" b="1" dirty="0">
                <a:solidFill>
                  <a:srgbClr val="0070C0"/>
                </a:solidFill>
              </a:rPr>
              <a:t>3)imaging :</a:t>
            </a:r>
          </a:p>
          <a:p>
            <a:pPr algn="l" rtl="0"/>
            <a:r>
              <a:rPr lang="da-DK" sz="4000" b="1" dirty="0">
                <a:solidFill>
                  <a:srgbClr val="0070C0"/>
                </a:solidFill>
              </a:rPr>
              <a:t>not routinely done                                                    </a:t>
            </a:r>
            <a:endParaRPr lang="da-DK" sz="4000" dirty="0">
              <a:solidFill>
                <a:srgbClr val="0070C0"/>
              </a:solidFill>
            </a:endParaRPr>
          </a:p>
          <a:p>
            <a:pPr algn="l" rtl="0"/>
            <a:endParaRPr lang="da-DK" sz="4000" dirty="0"/>
          </a:p>
          <a:p>
            <a:pPr marL="571500" indent="-571500" algn="l" rtl="0">
              <a:buFont typeface="Wingdings" panose="05000000000000000000" pitchFamily="2" charset="2"/>
              <a:buChar char="Ø"/>
            </a:pPr>
            <a:r>
              <a:rPr lang="da-DK" sz="4000" dirty="0"/>
              <a:t>obstruction (stone)</a:t>
            </a:r>
          </a:p>
          <a:p>
            <a:pPr marL="571500" indent="-571500" algn="l" rtl="0">
              <a:buFont typeface="Wingdings" panose="05000000000000000000" pitchFamily="2" charset="2"/>
              <a:buChar char="Ø"/>
            </a:pPr>
            <a:r>
              <a:rPr lang="da-DK" sz="4000" dirty="0"/>
              <a:t>recurrent complicated UTI</a:t>
            </a:r>
          </a:p>
          <a:p>
            <a:pPr marL="571500" indent="-571500" algn="l" rtl="0">
              <a:buFont typeface="Wingdings" panose="05000000000000000000" pitchFamily="2" charset="2"/>
              <a:buChar char="Ø"/>
            </a:pPr>
            <a:r>
              <a:rPr lang="da-DK" sz="4000" dirty="0"/>
              <a:t>early recurrence of UTI despite apprpriate tx (2 week)                         </a:t>
            </a:r>
            <a:br>
              <a:rPr lang="da-DK" sz="4000" dirty="0"/>
            </a:br>
            <a:br>
              <a:rPr lang="da-DK" sz="40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endParaRPr lang="en-US" dirty="0"/>
          </a:p>
        </p:txBody>
      </p:sp>
      <p:pic>
        <p:nvPicPr>
          <p:cNvPr id="2050" name="Picture 2" descr="Different Imaging Tests Explained | UVA Radiology">
            <a:extLst>
              <a:ext uri="{FF2B5EF4-FFF2-40B4-BE49-F238E27FC236}">
                <a16:creationId xmlns:a16="http://schemas.microsoft.com/office/drawing/2014/main" id="{DE6A7F22-1D70-0B72-3606-46638E68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3" y="506438"/>
            <a:ext cx="4498699" cy="26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5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69" y="0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Antibiotics</a:t>
            </a:r>
            <a:endParaRPr lang="en-US" sz="8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da-DK" noProof="0">
                <a:solidFill>
                  <a:schemeClr val="tx1">
                    <a:alpha val="60000"/>
                  </a:schemeClr>
                </a:solidFill>
              </a:rPr>
              <a:pPr rtl="0">
                <a:spcAft>
                  <a:spcPts val="600"/>
                </a:spcAft>
              </a:pPr>
              <a:t>26</a:t>
            </a:fld>
            <a:endParaRPr lang="da-DK" noProof="0">
              <a:solidFill>
                <a:schemeClr val="tx1">
                  <a:alpha val="6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6C58B4D-7B7D-6869-1908-30F9D3ACD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405776"/>
              </p:ext>
            </p:extLst>
          </p:nvPr>
        </p:nvGraphicFramePr>
        <p:xfrm>
          <a:off x="-140677" y="1279819"/>
          <a:ext cx="12717193" cy="556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801" y="4586055"/>
            <a:ext cx="10893346" cy="21514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7FCB1-EF91-595F-87FD-F9364BB8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5" y="210309"/>
            <a:ext cx="5430250" cy="1420346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Treatment (cystitis)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1C69-FECE-9DD1-A69B-97CE9E8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" y="1343767"/>
            <a:ext cx="12193524" cy="3603818"/>
          </a:xfrm>
        </p:spPr>
        <p:txBody>
          <a:bodyPr anchor="ctr">
            <a:norm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Antibiotics are recommended in all cases of proven UTI  </a:t>
            </a:r>
            <a:r>
              <a:rPr lang="en-US" b="1" dirty="0">
                <a:solidFill>
                  <a:schemeClr val="bg1"/>
                </a:solidFill>
              </a:rPr>
              <a:t>Trimethoprim or nitrofurantoin </a:t>
            </a:r>
            <a:r>
              <a:rPr lang="en-US" dirty="0">
                <a:solidFill>
                  <a:schemeClr val="bg1"/>
                </a:solidFill>
              </a:rPr>
              <a:t>is the usual </a:t>
            </a:r>
            <a:r>
              <a:rPr lang="en-US" b="1" dirty="0">
                <a:solidFill>
                  <a:schemeClr val="bg1"/>
                </a:solidFill>
              </a:rPr>
              <a:t>first choice </a:t>
            </a:r>
            <a:r>
              <a:rPr lang="en-US" dirty="0">
                <a:solidFill>
                  <a:schemeClr val="bg1"/>
                </a:solidFill>
              </a:rPr>
              <a:t>of drug for initial treatment. 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Quinolone antibiotics such as ciprofloxacin and norfloxacin, and cefalexin are also generally effective. </a:t>
            </a:r>
          </a:p>
          <a:p>
            <a:pPr algn="l" rtl="0"/>
            <a:r>
              <a:rPr lang="en-US" dirty="0" err="1">
                <a:solidFill>
                  <a:schemeClr val="bg1"/>
                </a:solidFill>
              </a:rPr>
              <a:t>Penicillins</a:t>
            </a:r>
            <a:r>
              <a:rPr lang="en-US" dirty="0">
                <a:solidFill>
                  <a:schemeClr val="bg1"/>
                </a:solidFill>
              </a:rPr>
              <a:t> and cephalosporins are safe to use in pregnancy but trimethoprim, </a:t>
            </a:r>
            <a:r>
              <a:rPr lang="en-US" dirty="0" err="1">
                <a:solidFill>
                  <a:schemeClr val="bg1"/>
                </a:solidFill>
              </a:rPr>
              <a:t>sulphonamides</a:t>
            </a:r>
            <a:r>
              <a:rPr lang="en-US" dirty="0">
                <a:solidFill>
                  <a:schemeClr val="bg1"/>
                </a:solidFill>
              </a:rPr>
              <a:t>, quinolones and tetracyclines should be avoided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l" rtl="0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4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CDEEFF3-B7C2-7F7D-A91E-5075472DD53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4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uncomplicated</a:t>
            </a: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pyelonephritis.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9E4E4A-59B9-1FD7-B269-B483341E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59" y="2765957"/>
            <a:ext cx="11781594" cy="3833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rtl="0">
              <a:buNone/>
            </a:pPr>
            <a:r>
              <a:rPr lang="en-US" sz="2400" dirty="0"/>
              <a:t>Use outpatient treatment if the patient can take oral antibiotics. Treat based on Gram stain:                </a:t>
            </a:r>
          </a:p>
          <a:p>
            <a:pPr marL="0" lvl="0" indent="0" algn="l" rtl="0">
              <a:buNone/>
            </a:pPr>
            <a:r>
              <a:rPr lang="en-US" sz="2400" dirty="0"/>
              <a:t>• TMP/SMX or a fluoroquinolone for 10 to 14 days is effective for most gram negative rods. </a:t>
            </a:r>
          </a:p>
          <a:p>
            <a:pPr marL="0" indent="0" algn="l" rtl="0">
              <a:buNone/>
            </a:pPr>
            <a:r>
              <a:rPr lang="en-US" sz="2400" dirty="0"/>
              <a:t>• Amoxicillin is appropriate for gram-positive cocci (enterococci, S. saprophyticus). </a:t>
            </a:r>
          </a:p>
          <a:p>
            <a:pPr marL="0" indent="0" algn="l" rtl="0">
              <a:buNone/>
            </a:pPr>
            <a:r>
              <a:rPr lang="en-US" sz="2400" dirty="0"/>
              <a:t>• A single dose of ceftriaxone or gentamicin is often given initially before starting oral treatment. </a:t>
            </a:r>
          </a:p>
          <a:p>
            <a:pPr marL="0" indent="0" algn="l" rtl="0">
              <a:buNone/>
            </a:pPr>
            <a:r>
              <a:rPr lang="en-US" sz="2400" dirty="0"/>
              <a:t>b. Repeat urine culture 2 to 4 days after cessation of therapy.</a:t>
            </a:r>
          </a:p>
          <a:p>
            <a:pPr marL="0" indent="0" algn="l" rtl="0">
              <a:buNone/>
            </a:pPr>
            <a:r>
              <a:rPr lang="en-US" sz="2400" dirty="0"/>
              <a:t>c. If symptoms fail to resolve within 48 hours, adjust treatment based on urine culture. </a:t>
            </a:r>
          </a:p>
          <a:p>
            <a:pPr marL="0" indent="0" algn="l" rtl="0">
              <a:buNone/>
            </a:pPr>
            <a:r>
              <a:rPr lang="en-US" sz="2400" dirty="0"/>
              <a:t>d. Failure to respond to appropriate antimicrobial therapy suggests a functional or structural abnormality</a:t>
            </a:r>
          </a:p>
          <a:p>
            <a:pPr algn="l" rtl="0"/>
            <a:endParaRPr lang="en-US" sz="1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253219"/>
            <a:ext cx="11127983" cy="66047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2.  </a:t>
            </a:r>
            <a:r>
              <a:rPr lang="en-US" sz="3200" b="1" dirty="0" err="1">
                <a:solidFill>
                  <a:srgbClr val="C00000">
                    <a:alpha val="60000"/>
                  </a:srgbClr>
                </a:solidFill>
              </a:rPr>
              <a:t>lF</a:t>
            </a:r>
            <a:r>
              <a:rPr lang="en-US" sz="3200" b="1" dirty="0">
                <a:solidFill>
                  <a:srgbClr val="C00000">
                    <a:alpha val="60000"/>
                  </a:srgbClr>
                </a:solidFill>
              </a:rPr>
              <a:t> the patient is very ill, elderly, pregnant, unable to tolerate oral medication, or has significant comorbidities, or if urosepsis is suspected </a:t>
            </a:r>
          </a:p>
          <a:p>
            <a:pPr lvl="0" algn="l" rtl="0"/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Hospitalize the patient and give IV fluids. </a:t>
            </a:r>
          </a:p>
          <a:p>
            <a:pPr lvl="0" algn="l" rtl="0"/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Treat with antibiotics. </a:t>
            </a:r>
          </a:p>
          <a:p>
            <a:pPr algn="l" rtl="0"/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Start with parenteral antibiotics (broad-spectrum)-ampicillin  PLUS gentamicin OR CIPROFLOXACIN as an initial choices  </a:t>
            </a:r>
          </a:p>
          <a:p>
            <a:pPr algn="l" rtl="0"/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If blood cultures are negative, treat with IV antibiotics until the patient is febrile for 24 hours, then give oral antibiotics to complete a 14- to 21-day course.   </a:t>
            </a:r>
          </a:p>
          <a:p>
            <a:pPr algn="l" rtl="0"/>
            <a:r>
              <a:rPr lang="en-US" sz="32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If blood cultures are positive (urosepsis), treat with IV antibiotics for 2 to3 weeks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209681C-4ACF-4C6A-2852-0AB772BC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9" y="416860"/>
            <a:ext cx="3418659" cy="340681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2 Types of UTI :</a:t>
            </a:r>
            <a:endParaRPr lang="ar-AE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رسم تخطيطي 7">
            <a:extLst>
              <a:ext uri="{FF2B5EF4-FFF2-40B4-BE49-F238E27FC236}">
                <a16:creationId xmlns:a16="http://schemas.microsoft.com/office/drawing/2014/main" id="{BDA0CD9F-AF42-9EC2-8FEA-A8DE1145C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26947"/>
              </p:ext>
            </p:extLst>
          </p:nvPr>
        </p:nvGraphicFramePr>
        <p:xfrm>
          <a:off x="4701806" y="607204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4">
            <a:extLst>
              <a:ext uri="{FF2B5EF4-FFF2-40B4-BE49-F238E27FC236}">
                <a16:creationId xmlns:a16="http://schemas.microsoft.com/office/drawing/2014/main" id="{694B8D94-9C43-A2EA-8408-6DDD3DE44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2" y="3126440"/>
            <a:ext cx="313999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EE8E5B6-B102-3085-4965-9DCCA95B5B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-US" sz="4000" b="1" dirty="0">
                <a:solidFill>
                  <a:srgbClr val="FFFFFF"/>
                </a:solidFill>
              </a:rPr>
              <a:t>For recurrent pyelonephritis.</a:t>
            </a:r>
            <a:endParaRPr lang="en-US" sz="4000" dirty="0">
              <a:solidFill>
                <a:srgbClr val="FFFFFF"/>
              </a:solidFill>
            </a:endParaRPr>
          </a:p>
          <a:p>
            <a:pPr rtl="0"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71613" y="5079991"/>
            <a:ext cx="10917936" cy="14466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479A2F-852A-4262-9E26-A4FF6481A1F8}"/>
              </a:ext>
            </a:extLst>
          </p:cNvPr>
          <p:cNvSpPr txBox="1"/>
          <p:nvPr/>
        </p:nvSpPr>
        <p:spPr>
          <a:xfrm>
            <a:off x="229772" y="3141526"/>
            <a:ext cx="1173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If relapse is due to the same organism despite appropriate treatment, treat for6 weeks.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21" y="0"/>
            <a:ext cx="10444949" cy="877729"/>
          </a:xfrm>
        </p:spPr>
        <p:txBody>
          <a:bodyPr anchor="ctr">
            <a:noAutofit/>
          </a:bodyPr>
          <a:lstStyle/>
          <a:p>
            <a:pPr algn="l" rtl="0"/>
            <a:r>
              <a:rPr lang="en-GB" sz="4000" b="1" dirty="0">
                <a:solidFill>
                  <a:srgbClr val="FFFFFF"/>
                </a:solidFill>
              </a:rPr>
              <a:t>Recurrent UTI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2DB44C4-8983-0E82-E725-25C0BDD45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618251"/>
              </p:ext>
            </p:extLst>
          </p:nvPr>
        </p:nvGraphicFramePr>
        <p:xfrm>
          <a:off x="742530" y="1240382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7"/>
          <a:srcRect t="29970" r="31953"/>
          <a:stretch/>
        </p:blipFill>
        <p:spPr bwMode="auto">
          <a:xfrm>
            <a:off x="1601079" y="5598943"/>
            <a:ext cx="6682740" cy="101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60" y="1028553"/>
            <a:ext cx="10705514" cy="47970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PREVENTION: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behavioral modification :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increase fluid intake 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 coital voiding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genital hygiene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timely bladder voiding 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108" y="2207016"/>
            <a:ext cx="5964702" cy="30965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165EB-29F8-6A9C-4B90-664CEC466A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2160" y="693295"/>
            <a:ext cx="7347679" cy="5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CE0A7D9D-1F5C-50DB-B402-7A518A8A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422801"/>
            <a:ext cx="3855720" cy="4371974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effectLst/>
              </a:rPr>
              <a:t>Pathogenesis : </a:t>
            </a:r>
            <a:br>
              <a:rPr lang="en-US" sz="2800" b="1" dirty="0">
                <a:solidFill>
                  <a:schemeClr val="tx2"/>
                </a:solidFill>
                <a:effectLst/>
              </a:rPr>
            </a:b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  <a:effectLst/>
              </a:rPr>
              <a:t>In healthy human-beings, all urinary tract is sterile except the lower end of urethra</a:t>
            </a:r>
            <a:br>
              <a:rPr lang="en-US" sz="2800" b="1" dirty="0">
                <a:solidFill>
                  <a:schemeClr val="tx2"/>
                </a:solidFill>
                <a:effectLst/>
              </a:rPr>
            </a:b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  <a:effectLst/>
              </a:rPr>
              <a:t>Normally the urine is sterile and has low pH that kill the pathogens </a:t>
            </a:r>
            <a:endParaRPr lang="ar-AE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رسم تخطيطي 5">
            <a:extLst>
              <a:ext uri="{FF2B5EF4-FFF2-40B4-BE49-F238E27FC236}">
                <a16:creationId xmlns:a16="http://schemas.microsoft.com/office/drawing/2014/main" id="{79BCE04B-4226-3C8B-88A7-C9ECD4B10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17253"/>
              </p:ext>
            </p:extLst>
          </p:nvPr>
        </p:nvGraphicFramePr>
        <p:xfrm>
          <a:off x="5116605" y="0"/>
          <a:ext cx="7022832" cy="701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2AC2A41E-12C7-37E9-5C11-2B56E87FB5FB}"/>
              </a:ext>
            </a:extLst>
          </p:cNvPr>
          <p:cNvSpPr txBox="1"/>
          <p:nvPr/>
        </p:nvSpPr>
        <p:spPr>
          <a:xfrm>
            <a:off x="5478048" y="1099635"/>
            <a:ext cx="62999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/>
              <a:t>2 Types paths of infection : </a:t>
            </a: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41710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CC3C29-F873-9C5D-4843-73094E53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Sequence of ascending infection :</a:t>
            </a:r>
            <a:endParaRPr lang="ar-AE" sz="4000" dirty="0"/>
          </a:p>
        </p:txBody>
      </p:sp>
      <p:graphicFrame>
        <p:nvGraphicFramePr>
          <p:cNvPr id="10" name="رسم تخطيطي 10">
            <a:extLst>
              <a:ext uri="{FF2B5EF4-FFF2-40B4-BE49-F238E27FC236}">
                <a16:creationId xmlns:a16="http://schemas.microsoft.com/office/drawing/2014/main" id="{EBBE038D-14EA-16EE-D337-8DACD3D4C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25230"/>
              </p:ext>
            </p:extLst>
          </p:nvPr>
        </p:nvGraphicFramePr>
        <p:xfrm>
          <a:off x="838200" y="1556684"/>
          <a:ext cx="10515600" cy="501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6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6C31AB0-AC49-BFAF-E6DF-623E91CE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Causes of UTI :</a:t>
            </a:r>
            <a:br>
              <a:rPr lang="en-US" sz="4800" dirty="0"/>
            </a:br>
            <a:endParaRPr lang="ar-AE" sz="4800" dirty="0"/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D850807C-C332-98D1-5212-FEA6AA75B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962473"/>
              </p:ext>
            </p:extLst>
          </p:nvPr>
        </p:nvGraphicFramePr>
        <p:xfrm>
          <a:off x="838200" y="998876"/>
          <a:ext cx="10515600" cy="58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F22AB97-0E19-F9C4-ED75-FDDE2570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87" y="-395502"/>
            <a:ext cx="3457895" cy="3554376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Signs and Symptoms :</a:t>
            </a:r>
            <a:br>
              <a:rPr lang="en-US" sz="3200" dirty="0"/>
            </a:br>
            <a:r>
              <a:rPr lang="en-US" sz="2400" dirty="0"/>
              <a:t>
- It may be asymptomatic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Symptoms depend on the site of infection </a:t>
            </a:r>
            <a:endParaRPr lang="ar-AE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رسم تخطيطي 10">
            <a:extLst>
              <a:ext uri="{FF2B5EF4-FFF2-40B4-BE49-F238E27FC236}">
                <a16:creationId xmlns:a16="http://schemas.microsoft.com/office/drawing/2014/main" id="{A06A53C4-5F9F-D956-7D8B-A6E195D77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89812" y="45305"/>
          <a:ext cx="7082002" cy="667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DB076897-3EA8-66CE-BC45-5CADCC459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0" y="2897841"/>
            <a:ext cx="3776793" cy="38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B64227-3F64-C072-75CF-4DE01C91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/>
          <a:lstStyle/>
          <a:p>
            <a:pPr marL="0" indent="0" algn="l">
              <a:buNone/>
            </a:pPr>
            <a:r>
              <a:rPr lang="en-US" dirty="0"/>
              <a:t>Repeated episodes of acute infections lead to chronic inflammation and advanced complications may reach to urosepsis or septic shock ( patient with signs of shock )
DDx of UTI Symptoms :
1. STDs
2. Prostatitis </a:t>
            </a:r>
            <a:endParaRPr lang="ar-AE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2DBBF2D-9147-32CF-CEF0-F3B33B3E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" y="1008529"/>
            <a:ext cx="3372147" cy="48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667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6C95454C-715C-ACC2-EB42-B437CCEA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Risk factors :</a:t>
            </a:r>
            <a:endParaRPr lang="ar-AE" sz="54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939822-4029-185B-5EA8-6298EF40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9384"/>
            <a:ext cx="5986182" cy="42519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/>
              <a:t>1. Urinary tract abnormalities 
2. Urinary catheter </a:t>
            </a:r>
          </a:p>
          <a:p>
            <a:pPr marL="0" indent="0" algn="l">
              <a:buNone/>
            </a:pPr>
            <a:r>
              <a:rPr lang="en-US" sz="2400" dirty="0"/>
              <a:t>( CAUTI : Catheter Associated UTI ) increases the risk up to five folds
3. DM 
4. Immunocompromised status 
5. Impaired bladder emptying 
6. Obstructions and Urinary stasis ( increase adhesion and colonization of bacteria in the bladder )
</a:t>
            </a:r>
            <a:endParaRPr lang="ar-AE" sz="2400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026FAE5-4875-63AB-BF9D-FF413FA73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93" y="129453"/>
            <a:ext cx="2529317" cy="141846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F06A8F7-D088-5F70-99D5-09BBA0537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20" y="1792783"/>
            <a:ext cx="2662890" cy="278396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81E09937-6341-104D-2275-D510589D4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4" y="4550005"/>
            <a:ext cx="3083156" cy="21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0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