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517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624" y="-77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9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2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8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85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8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8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589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60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08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3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6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CEE83-300B-45E1-B7D5-377A98474E2E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5A720-70BB-40CA-9DE2-7ED103AF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6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ell\Pictures\Screenshots\Screenshot (20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13731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0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Dell\Pictures\Screenshots\Screenshot (21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1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Dell\Pictures\Screenshots\Screenshot (21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9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Dell\Pictures\Screenshots\Screenshot (21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9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Dell\Pictures\Screenshots\Screenshot (22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Dell\Pictures\Screenshots\Screenshot (22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Dell\Pictures\Screenshots\Screenshot (22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6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Dell\Pictures\Screenshots\Screenshot (22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0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Dell\Pictures\Screenshots\Screenshot (22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Dell\Pictures\Screenshots\Screenshot (22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7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Users\Dell\Pictures\Screenshots\Screenshot (22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5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Dell\Pictures\Screenshots\Screenshot (20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9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Dell\Pictures\Screenshots\Screenshot (22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6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Dell\Pictures\Screenshots\Screenshot (22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3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Dell\Pictures\Screenshots\Screenshot (22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Dell\Pictures\Screenshots\Screenshot (23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C:\Users\Dell\Pictures\Screenshots\Screenshot (23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Users\Dell\Pictures\Screenshots\Screenshot (23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Dell\Pictures\Screenshots\Screenshot (23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2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Users\Dell\Pictures\Screenshots\Screenshot (23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6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Dell\Pictures\Screenshots\Screenshot (2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Dell\Pictures\Screenshots\Screenshot (21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7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Dell\Pictures\Screenshots\Screenshot (2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6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Dell\Pictures\Screenshots\Screenshot (21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2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Dell\Pictures\Screenshots\Screenshot (21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Dell\Pictures\Screenshots\Screenshot (21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8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Dell\Pictures\Screenshots\Screenshot (21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842003" y="5085184"/>
            <a:ext cx="23531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Custom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4</cp:revision>
  <dcterms:created xsi:type="dcterms:W3CDTF">2021-04-07T06:21:18Z</dcterms:created>
  <dcterms:modified xsi:type="dcterms:W3CDTF">2021-04-07T07:03:17Z</dcterms:modified>
</cp:coreProperties>
</file>