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31B2-24B8-41A2-816F-5EAD871A7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99723-6B8B-4ABA-9C76-FB3B27F4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4BC4F-EE15-465D-84FD-C2A963C0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823D7-1049-43C3-B3F3-BA464873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6F8AE-53F3-43AF-8A0A-DCF6D822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062C-B44E-4742-9626-47DD73A2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DC0AB-7263-4B60-A290-3B7B79656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D3BA1-3067-430E-9995-DFCB5672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48D48-F478-4B51-B1AE-3010217F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1525F-B646-488E-A8DA-C987F37A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C1D-4CF3-421F-AD7F-88F217F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C32AD-BA6E-419F-8C0E-FD88CB25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CB8D-7DAD-4A06-8854-362F12DE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DE28B-9D6C-497D-B3BF-F30A03E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601C7-1C55-4857-937C-B1F097FD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AEAD-1181-4B4B-BDD0-A6EC897F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066E-6558-4001-9B0A-991F0969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4805-3AAF-4FA8-8F31-DD19B77E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3F3B4-4299-4850-9E99-918BC3C9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792C5-06AD-48C4-BC0B-39ECD4C6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DD28-97BD-4225-B8A0-40649F4E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122BC-CE7B-4B1C-BB26-EDBC55A1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677FA-1D7D-4ACA-A21B-F7435781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7E858-02CF-436D-B3BE-2BA57DE0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6D1D1-289F-4345-912A-1FBFA564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FC10-5997-4612-AD3C-3CDB9ABB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56984-F58D-44E6-9134-E958CF445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5B3D7-CAC0-4AFC-91A7-87DC52D71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3C835-875E-4FBD-8286-4A18B3D5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B56B-9521-4A77-95A6-2A228C6D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9F560-6262-405D-BD9D-D6E2A1AD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0E1D-F4E4-49DE-A05F-79F54049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0CF11-283E-48C9-BE3F-623B567C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3F544-0986-412A-B4D8-FC43D190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574FD-B7FD-4CE7-A208-5CFBD8CE2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00C24-3913-4629-B8DC-EAD6D087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6CE85-857C-44BE-BC45-C7C33CCE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513AC-BEA7-4261-983B-3595E88A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E8962-1154-4DED-B432-E19D6F15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503F-B7A3-4808-94ED-B7022449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FC616-BED5-4A67-B9F8-77B9F1EC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723CA-E2C8-4AA4-AC17-5FFB4FD0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DE25F-1089-494A-A8B3-0A2D0388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5AF67-5391-4E5C-989D-6BAAD665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B8359-A9A8-4C99-89CF-4A1EF9F3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1572A-E415-4F38-A5E7-C115B63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4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7B2C-2A28-4C2E-B61B-02AA51AD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0ADBF-A142-4781-8A02-BA83EF38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24EBB-65A6-4647-B553-8236808BE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3AB68-2A3E-4FA4-9163-347B1E04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97FE5-A8F5-4066-A214-2C93DA8A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CC5E3-8567-409C-B5DB-61DBC72A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C033-1F6F-4F0A-8CF2-B5BD301A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F4998-6053-42A1-8CD1-44AC804AD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E41A2-EE82-4A0F-9EF4-D9D9AB0B0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A8E4-5A4C-43D8-A2E2-A339A166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90734-EF49-4859-8484-AE0454BE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7DB60-57AB-4D97-9D3D-1B33B13C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CD9BC-2841-4AEC-A6A5-164FB1DD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02A78-89F5-4720-B593-02106AAFB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7D61-BC10-45B1-9822-CC7C844F8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976D-4D61-499A-8614-BFED74D34A3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CEAE-B22C-45A1-916D-FB7AAD17D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0AC-CFD7-4253-8C8A-3C05627F4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1F71-4187-4D08-8472-48F4BF7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FD8-4F29-401C-B696-A4C37C1F5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CNS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75B73-6312-4BA3-9439-09F53E4B1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Wiam</a:t>
            </a:r>
            <a:r>
              <a:rPr lang="en-US" dirty="0"/>
              <a:t> </a:t>
            </a:r>
            <a:r>
              <a:rPr lang="en-US" dirty="0" err="1"/>
              <a:t>khraisat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0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ifferent, dessert&#10;&#10;Description automatically generated">
            <a:extLst>
              <a:ext uri="{FF2B5EF4-FFF2-40B4-BE49-F238E27FC236}">
                <a16:creationId xmlns:a16="http://schemas.microsoft.com/office/drawing/2014/main" id="{6CAFF226-D509-46BB-B5A7-6AFF1A426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81024"/>
            <a:ext cx="5924549" cy="5895975"/>
          </a:xfrm>
        </p:spPr>
      </p:pic>
    </p:spTree>
    <p:extLst>
      <p:ext uri="{BB962C8B-B14F-4D97-AF65-F5344CB8AC3E}">
        <p14:creationId xmlns:p14="http://schemas.microsoft.com/office/powerpoint/2010/main" val="76450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hocolate, plant, different&#10;&#10;Description automatically generated">
            <a:extLst>
              <a:ext uri="{FF2B5EF4-FFF2-40B4-BE49-F238E27FC236}">
                <a16:creationId xmlns:a16="http://schemas.microsoft.com/office/drawing/2014/main" id="{33F8CF2F-34F4-4E56-BE7E-BD6F35092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009651"/>
            <a:ext cx="6972300" cy="4924424"/>
          </a:xfrm>
        </p:spPr>
      </p:pic>
    </p:spTree>
    <p:extLst>
      <p:ext uri="{BB962C8B-B14F-4D97-AF65-F5344CB8AC3E}">
        <p14:creationId xmlns:p14="http://schemas.microsoft.com/office/powerpoint/2010/main" val="108709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754E1E8-36BE-4FE4-9FB8-F9B80CE2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019175"/>
            <a:ext cx="8001000" cy="4819650"/>
          </a:xfrm>
        </p:spPr>
      </p:pic>
    </p:spTree>
    <p:extLst>
      <p:ext uri="{BB962C8B-B14F-4D97-AF65-F5344CB8AC3E}">
        <p14:creationId xmlns:p14="http://schemas.microsoft.com/office/powerpoint/2010/main" val="29858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essert&#10;&#10;Description automatically generated">
            <a:extLst>
              <a:ext uri="{FF2B5EF4-FFF2-40B4-BE49-F238E27FC236}">
                <a16:creationId xmlns:a16="http://schemas.microsoft.com/office/drawing/2014/main" id="{6ACFBD17-75D7-4C68-A673-474F9C660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114425"/>
            <a:ext cx="7296150" cy="4638675"/>
          </a:xfrm>
        </p:spPr>
      </p:pic>
    </p:spTree>
    <p:extLst>
      <p:ext uri="{BB962C8B-B14F-4D97-AF65-F5344CB8AC3E}">
        <p14:creationId xmlns:p14="http://schemas.microsoft.com/office/powerpoint/2010/main" val="347206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fruit, different&#10;&#10;Description automatically generated">
            <a:extLst>
              <a:ext uri="{FF2B5EF4-FFF2-40B4-BE49-F238E27FC236}">
                <a16:creationId xmlns:a16="http://schemas.microsoft.com/office/drawing/2014/main" id="{CB409147-FEC3-464E-B5AB-90C271293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352425"/>
            <a:ext cx="7162800" cy="6181725"/>
          </a:xfrm>
        </p:spPr>
      </p:pic>
    </p:spTree>
    <p:extLst>
      <p:ext uri="{BB962C8B-B14F-4D97-AF65-F5344CB8AC3E}">
        <p14:creationId xmlns:p14="http://schemas.microsoft.com/office/powerpoint/2010/main" val="11276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5A9CD5F-FA4C-447B-BB6C-064BC9C2D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333500"/>
            <a:ext cx="8115299" cy="4095750"/>
          </a:xfrm>
        </p:spPr>
      </p:pic>
    </p:spTree>
    <p:extLst>
      <p:ext uri="{BB962C8B-B14F-4D97-AF65-F5344CB8AC3E}">
        <p14:creationId xmlns:p14="http://schemas.microsoft.com/office/powerpoint/2010/main" val="410313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human skull&#10;&#10;Description automatically generated with low confidence">
            <a:extLst>
              <a:ext uri="{FF2B5EF4-FFF2-40B4-BE49-F238E27FC236}">
                <a16:creationId xmlns:a16="http://schemas.microsoft.com/office/drawing/2014/main" id="{B756808E-C327-446B-983B-D09352DCF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962025"/>
            <a:ext cx="8667750" cy="5133975"/>
          </a:xfrm>
        </p:spPr>
      </p:pic>
    </p:spTree>
    <p:extLst>
      <p:ext uri="{BB962C8B-B14F-4D97-AF65-F5344CB8AC3E}">
        <p14:creationId xmlns:p14="http://schemas.microsoft.com/office/powerpoint/2010/main" val="30466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4B2D-D0F2-4B2C-AFD7-3E448FD4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5984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DE18F5B-B08B-4630-99CE-116042790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962025"/>
            <a:ext cx="6310458" cy="5214938"/>
          </a:xfrm>
        </p:spPr>
      </p:pic>
    </p:spTree>
    <p:extLst>
      <p:ext uri="{BB962C8B-B14F-4D97-AF65-F5344CB8AC3E}">
        <p14:creationId xmlns:p14="http://schemas.microsoft.com/office/powerpoint/2010/main" val="36901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F0116CC-A9A8-4AD0-83BE-F9FA4A01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6" y="1825625"/>
            <a:ext cx="5400674" cy="4351338"/>
          </a:xfrm>
        </p:spPr>
      </p:pic>
    </p:spTree>
    <p:extLst>
      <p:ext uri="{BB962C8B-B14F-4D97-AF65-F5344CB8AC3E}">
        <p14:creationId xmlns:p14="http://schemas.microsoft.com/office/powerpoint/2010/main" val="30747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C550DD-D5FA-4244-83E2-C2E579C8B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219200"/>
            <a:ext cx="5514975" cy="4657725"/>
          </a:xfrm>
        </p:spPr>
      </p:pic>
    </p:spTree>
    <p:extLst>
      <p:ext uri="{BB962C8B-B14F-4D97-AF65-F5344CB8AC3E}">
        <p14:creationId xmlns:p14="http://schemas.microsoft.com/office/powerpoint/2010/main" val="412613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rug&#10;&#10;Description automatically generated">
            <a:extLst>
              <a:ext uri="{FF2B5EF4-FFF2-40B4-BE49-F238E27FC236}">
                <a16:creationId xmlns:a16="http://schemas.microsoft.com/office/drawing/2014/main" id="{F8E748F9-8B00-48D6-9B70-84B1456CD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4" y="866775"/>
            <a:ext cx="7019925" cy="4738668"/>
          </a:xfrm>
        </p:spPr>
      </p:pic>
    </p:spTree>
    <p:extLst>
      <p:ext uri="{BB962C8B-B14F-4D97-AF65-F5344CB8AC3E}">
        <p14:creationId xmlns:p14="http://schemas.microsoft.com/office/powerpoint/2010/main" val="30599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7B2156A6-DB6F-443F-A21A-B62987FC2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13" y="914401"/>
            <a:ext cx="8474174" cy="4896802"/>
          </a:xfrm>
        </p:spPr>
      </p:pic>
    </p:spTree>
    <p:extLst>
      <p:ext uri="{BB962C8B-B14F-4D97-AF65-F5344CB8AC3E}">
        <p14:creationId xmlns:p14="http://schemas.microsoft.com/office/powerpoint/2010/main" val="69895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F4035FE-484F-4737-A44E-51F33159E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8" y="1066801"/>
            <a:ext cx="8580864" cy="4752974"/>
          </a:xfrm>
        </p:spPr>
      </p:pic>
    </p:spTree>
    <p:extLst>
      <p:ext uri="{BB962C8B-B14F-4D97-AF65-F5344CB8AC3E}">
        <p14:creationId xmlns:p14="http://schemas.microsoft.com/office/powerpoint/2010/main" val="164791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food&#10;&#10;Description automatically generated with low confidence">
            <a:extLst>
              <a:ext uri="{FF2B5EF4-FFF2-40B4-BE49-F238E27FC236}">
                <a16:creationId xmlns:a16="http://schemas.microsoft.com/office/drawing/2014/main" id="{9E90AE0D-E1E5-4C4A-B2DA-8EC0ECEB9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181100"/>
            <a:ext cx="8715375" cy="5248275"/>
          </a:xfrm>
        </p:spPr>
      </p:pic>
    </p:spTree>
    <p:extLst>
      <p:ext uri="{BB962C8B-B14F-4D97-AF65-F5344CB8AC3E}">
        <p14:creationId xmlns:p14="http://schemas.microsoft.com/office/powerpoint/2010/main" val="268688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A2BE51C-80F9-4878-90A2-5598A02B6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75" y="1085850"/>
            <a:ext cx="8649450" cy="5056849"/>
          </a:xfrm>
        </p:spPr>
      </p:pic>
    </p:spTree>
    <p:extLst>
      <p:ext uri="{BB962C8B-B14F-4D97-AF65-F5344CB8AC3E}">
        <p14:creationId xmlns:p14="http://schemas.microsoft.com/office/powerpoint/2010/main" val="157169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شاشة عريضة</PresentationFormat>
  <Paragraphs>3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CNS lab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lab</dc:title>
  <dc:creator>Leen Aldabbas</dc:creator>
  <cp:lastModifiedBy>Bushra Fayiz bashayreh zaidanen</cp:lastModifiedBy>
  <cp:revision>4</cp:revision>
  <dcterms:created xsi:type="dcterms:W3CDTF">2022-01-09T21:22:57Z</dcterms:created>
  <dcterms:modified xsi:type="dcterms:W3CDTF">2022-01-09T22:03:28Z</dcterms:modified>
</cp:coreProperties>
</file>