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91" r:id="rId12"/>
    <p:sldId id="292" r:id="rId13"/>
    <p:sldId id="293" r:id="rId14"/>
    <p:sldId id="294" r:id="rId15"/>
    <p:sldId id="295" r:id="rId16"/>
    <p:sldId id="296" r:id="rId17"/>
    <p:sldId id="301" r:id="rId18"/>
    <p:sldId id="297" r:id="rId19"/>
    <p:sldId id="298" r:id="rId20"/>
    <p:sldId id="299" r:id="rId21"/>
    <p:sldId id="300"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84" r:id="rId41"/>
  </p:sldIdLst>
  <p:sldSz cx="12192000" cy="6858000"/>
  <p:notesSz cx="6858000" cy="9144000"/>
  <p:custDataLst>
    <p:tags r:id="rId42"/>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C05967-E84B-46C1-8FE8-4B0951C480DE}" type="doc">
      <dgm:prSet loTypeId="urn:microsoft.com/office/officeart/2008/layout/LinedList" loCatId="list" qsTypeId="urn:microsoft.com/office/officeart/2005/8/quickstyle/simple5" qsCatId="simple" csTypeId="urn:microsoft.com/office/officeart/2005/8/colors/accent3_2" csCatId="accent3"/>
      <dgm:spPr/>
      <dgm:t>
        <a:bodyPr/>
        <a:lstStyle/>
        <a:p>
          <a:endParaRPr lang="en-US"/>
        </a:p>
      </dgm:t>
    </dgm:pt>
    <dgm:pt modelId="{727861EB-12F3-4D59-9EB7-55C63FFD3C22}">
      <dgm:prSet/>
      <dgm:spPr/>
      <dgm:t>
        <a:bodyPr/>
        <a:lstStyle/>
        <a:p>
          <a:r>
            <a:rPr lang="en-US" b="1"/>
            <a:t>Best determination of anatomic cause of death</a:t>
          </a:r>
          <a:r>
            <a:rPr lang="ar-JO" b="1"/>
            <a:t> </a:t>
          </a:r>
          <a:endParaRPr lang="en-US"/>
        </a:p>
      </dgm:t>
    </dgm:pt>
    <dgm:pt modelId="{56A0801E-FE74-4BDF-9D6C-B6AA772DB583}" type="parTrans" cxnId="{36D76198-74C2-4337-A52E-880A3C462D0A}">
      <dgm:prSet/>
      <dgm:spPr/>
      <dgm:t>
        <a:bodyPr/>
        <a:lstStyle/>
        <a:p>
          <a:endParaRPr lang="en-US"/>
        </a:p>
      </dgm:t>
    </dgm:pt>
    <dgm:pt modelId="{57039281-8DA9-40E2-AD9C-04420706072E}" type="sibTrans" cxnId="{36D76198-74C2-4337-A52E-880A3C462D0A}">
      <dgm:prSet/>
      <dgm:spPr/>
      <dgm:t>
        <a:bodyPr/>
        <a:lstStyle/>
        <a:p>
          <a:endParaRPr lang="en-US"/>
        </a:p>
      </dgm:t>
    </dgm:pt>
    <dgm:pt modelId="{44089D9B-C5BC-4228-97D8-E1870CAC0F05}">
      <dgm:prSet/>
      <dgm:spPr/>
      <dgm:t>
        <a:bodyPr/>
        <a:lstStyle/>
        <a:p>
          <a:r>
            <a:rPr lang="en-US" b="1"/>
            <a:t>Congenital anomalies: no or yes</a:t>
          </a:r>
          <a:endParaRPr lang="en-US"/>
        </a:p>
      </dgm:t>
    </dgm:pt>
    <dgm:pt modelId="{665815CB-AC40-4E7A-9268-DF0961D168FE}" type="parTrans" cxnId="{D9219823-5F12-4CBC-84C8-AE724127EC8E}">
      <dgm:prSet/>
      <dgm:spPr/>
      <dgm:t>
        <a:bodyPr/>
        <a:lstStyle/>
        <a:p>
          <a:endParaRPr lang="en-US"/>
        </a:p>
      </dgm:t>
    </dgm:pt>
    <dgm:pt modelId="{858F764D-21C8-428C-B697-B8DA8D772816}" type="sibTrans" cxnId="{D9219823-5F12-4CBC-84C8-AE724127EC8E}">
      <dgm:prSet/>
      <dgm:spPr/>
      <dgm:t>
        <a:bodyPr/>
        <a:lstStyle/>
        <a:p>
          <a:endParaRPr lang="en-US"/>
        </a:p>
      </dgm:t>
    </dgm:pt>
    <dgm:pt modelId="{F4BB495B-713E-429B-A7FA-7E908272178F}">
      <dgm:prSet/>
      <dgm:spPr/>
      <dgm:t>
        <a:bodyPr/>
        <a:lstStyle/>
        <a:p>
          <a:r>
            <a:rPr lang="en-US" b="1"/>
            <a:t>Dysmorphic features: if present </a:t>
          </a:r>
          <a:endParaRPr lang="en-US"/>
        </a:p>
      </dgm:t>
    </dgm:pt>
    <dgm:pt modelId="{11B05BF1-3587-41D0-885E-29AB797D36A6}" type="parTrans" cxnId="{1D2B8E4A-A294-4E70-8A3F-D376BFBBFBB4}">
      <dgm:prSet/>
      <dgm:spPr/>
      <dgm:t>
        <a:bodyPr/>
        <a:lstStyle/>
        <a:p>
          <a:endParaRPr lang="en-US"/>
        </a:p>
      </dgm:t>
    </dgm:pt>
    <dgm:pt modelId="{596DC88C-5CCE-47F6-BDF0-78B5FF9145E6}" type="sibTrans" cxnId="{1D2B8E4A-A294-4E70-8A3F-D376BFBBFBB4}">
      <dgm:prSet/>
      <dgm:spPr/>
      <dgm:t>
        <a:bodyPr/>
        <a:lstStyle/>
        <a:p>
          <a:endParaRPr lang="en-US"/>
        </a:p>
      </dgm:t>
    </dgm:pt>
    <dgm:pt modelId="{B891E392-67B8-41B2-B19C-473523648731}">
      <dgm:prSet/>
      <dgm:spPr/>
      <dgm:t>
        <a:bodyPr/>
        <a:lstStyle/>
        <a:p>
          <a:r>
            <a:rPr lang="en-US" b="1"/>
            <a:t>Other pertinent fetal findings: Placenta </a:t>
          </a:r>
          <a:endParaRPr lang="en-US"/>
        </a:p>
      </dgm:t>
    </dgm:pt>
    <dgm:pt modelId="{832750CC-FAE0-4427-8300-9FAF62D086C1}" type="parTrans" cxnId="{63CBB49C-45D4-4238-A24C-12735EB657F7}">
      <dgm:prSet/>
      <dgm:spPr/>
      <dgm:t>
        <a:bodyPr/>
        <a:lstStyle/>
        <a:p>
          <a:endParaRPr lang="en-US"/>
        </a:p>
      </dgm:t>
    </dgm:pt>
    <dgm:pt modelId="{F3BCFA11-A3FB-43AE-9A47-B9A9254D1F19}" type="sibTrans" cxnId="{63CBB49C-45D4-4238-A24C-12735EB657F7}">
      <dgm:prSet/>
      <dgm:spPr/>
      <dgm:t>
        <a:bodyPr/>
        <a:lstStyle/>
        <a:p>
          <a:endParaRPr lang="en-US"/>
        </a:p>
      </dgm:t>
    </dgm:pt>
    <dgm:pt modelId="{C785811E-D610-4F1A-A76D-327A133F3A04}">
      <dgm:prSet/>
      <dgm:spPr/>
      <dgm:t>
        <a:bodyPr/>
        <a:lstStyle/>
        <a:p>
          <a:r>
            <a:rPr lang="en-US" b="1"/>
            <a:t>full surgical pathology report</a:t>
          </a:r>
          <a:endParaRPr lang="en-US"/>
        </a:p>
      </dgm:t>
    </dgm:pt>
    <dgm:pt modelId="{F73FD80E-A571-47CF-862E-6F026DB0E264}" type="parTrans" cxnId="{9EB9A6DE-9EA7-458F-BB6C-A0342BBE52B3}">
      <dgm:prSet/>
      <dgm:spPr/>
      <dgm:t>
        <a:bodyPr/>
        <a:lstStyle/>
        <a:p>
          <a:endParaRPr lang="en-US"/>
        </a:p>
      </dgm:t>
    </dgm:pt>
    <dgm:pt modelId="{84D103B0-4548-4121-89FB-EBC9CCCBCEAB}" type="sibTrans" cxnId="{9EB9A6DE-9EA7-458F-BB6C-A0342BBE52B3}">
      <dgm:prSet/>
      <dgm:spPr/>
      <dgm:t>
        <a:bodyPr/>
        <a:lstStyle/>
        <a:p>
          <a:endParaRPr lang="en-US"/>
        </a:p>
      </dgm:t>
    </dgm:pt>
    <dgm:pt modelId="{68D12838-4440-48C3-B009-DCC061E57CD4}">
      <dgm:prSet/>
      <dgm:spPr/>
      <dgm:t>
        <a:bodyPr/>
        <a:lstStyle/>
        <a:p>
          <a:r>
            <a:rPr lang="en-US" b="1"/>
            <a:t>Microbiology results:</a:t>
          </a:r>
          <a:endParaRPr lang="en-US"/>
        </a:p>
      </dgm:t>
    </dgm:pt>
    <dgm:pt modelId="{9326829E-E0B7-4764-AB85-DAF1D9742871}" type="parTrans" cxnId="{65DE0969-2805-4E3E-A607-4DB35D2C4553}">
      <dgm:prSet/>
      <dgm:spPr/>
      <dgm:t>
        <a:bodyPr/>
        <a:lstStyle/>
        <a:p>
          <a:endParaRPr lang="en-US"/>
        </a:p>
      </dgm:t>
    </dgm:pt>
    <dgm:pt modelId="{BFCD2235-0FC6-47AB-BEEE-29A2F05ACCD3}" type="sibTrans" cxnId="{65DE0969-2805-4E3E-A607-4DB35D2C4553}">
      <dgm:prSet/>
      <dgm:spPr/>
      <dgm:t>
        <a:bodyPr/>
        <a:lstStyle/>
        <a:p>
          <a:endParaRPr lang="en-US"/>
        </a:p>
      </dgm:t>
    </dgm:pt>
    <dgm:pt modelId="{41814270-EFC5-45DF-A0B0-4C6ED7FAB6CA}">
      <dgm:prSet/>
      <dgm:spPr/>
      <dgm:t>
        <a:bodyPr/>
        <a:lstStyle/>
        <a:p>
          <a:r>
            <a:rPr lang="en-US" b="1"/>
            <a:t>Radiographic findings </a:t>
          </a:r>
          <a:endParaRPr lang="en-US"/>
        </a:p>
      </dgm:t>
    </dgm:pt>
    <dgm:pt modelId="{54918AD3-A62F-499D-BD41-82F8177044AE}" type="parTrans" cxnId="{D8C640E4-4B1E-4B1A-A687-83A984DE1A0E}">
      <dgm:prSet/>
      <dgm:spPr/>
      <dgm:t>
        <a:bodyPr/>
        <a:lstStyle/>
        <a:p>
          <a:endParaRPr lang="en-US"/>
        </a:p>
      </dgm:t>
    </dgm:pt>
    <dgm:pt modelId="{2DAB0BD1-4F2B-4FC0-B09E-295EF8F8D991}" type="sibTrans" cxnId="{D8C640E4-4B1E-4B1A-A687-83A984DE1A0E}">
      <dgm:prSet/>
      <dgm:spPr/>
      <dgm:t>
        <a:bodyPr/>
        <a:lstStyle/>
        <a:p>
          <a:endParaRPr lang="en-US"/>
        </a:p>
      </dgm:t>
    </dgm:pt>
    <dgm:pt modelId="{CEA86DD4-D426-455F-BB39-9804DAAAAAC7}">
      <dgm:prSet/>
      <dgm:spPr/>
      <dgm:t>
        <a:bodyPr/>
        <a:lstStyle/>
        <a:p>
          <a:r>
            <a:rPr lang="en-US" b="1"/>
            <a:t>Pertinent negative findings.</a:t>
          </a:r>
          <a:endParaRPr lang="en-US"/>
        </a:p>
      </dgm:t>
    </dgm:pt>
    <dgm:pt modelId="{E0B15B94-58C1-416D-8F80-C7DE73C0DAFA}" type="parTrans" cxnId="{FFE98A06-C97C-4555-B7B5-BC8CE6092557}">
      <dgm:prSet/>
      <dgm:spPr/>
      <dgm:t>
        <a:bodyPr/>
        <a:lstStyle/>
        <a:p>
          <a:endParaRPr lang="en-US"/>
        </a:p>
      </dgm:t>
    </dgm:pt>
    <dgm:pt modelId="{EA82B6A7-CE55-4CDF-B735-FD445199093C}" type="sibTrans" cxnId="{FFE98A06-C97C-4555-B7B5-BC8CE6092557}">
      <dgm:prSet/>
      <dgm:spPr/>
      <dgm:t>
        <a:bodyPr/>
        <a:lstStyle/>
        <a:p>
          <a:endParaRPr lang="en-US"/>
        </a:p>
      </dgm:t>
    </dgm:pt>
    <dgm:pt modelId="{F9FD5395-5727-414D-97A3-0192B47DB10D}" type="pres">
      <dgm:prSet presAssocID="{09C05967-E84B-46C1-8FE8-4B0951C480DE}" presName="vert0" presStyleCnt="0">
        <dgm:presLayoutVars>
          <dgm:dir/>
          <dgm:animOne val="branch"/>
          <dgm:animLvl val="lvl"/>
        </dgm:presLayoutVars>
      </dgm:prSet>
      <dgm:spPr/>
    </dgm:pt>
    <dgm:pt modelId="{903E3A02-6CA4-476F-9DB4-26075ED16A95}" type="pres">
      <dgm:prSet presAssocID="{727861EB-12F3-4D59-9EB7-55C63FFD3C22}" presName="thickLine" presStyleLbl="alignNode1" presStyleIdx="0" presStyleCnt="8"/>
      <dgm:spPr/>
    </dgm:pt>
    <dgm:pt modelId="{28EE7C49-44D7-4FA3-A56A-08D52DD17BEF}" type="pres">
      <dgm:prSet presAssocID="{727861EB-12F3-4D59-9EB7-55C63FFD3C22}" presName="horz1" presStyleCnt="0"/>
      <dgm:spPr/>
    </dgm:pt>
    <dgm:pt modelId="{8B04F477-1BD9-45F5-82CB-4A962090EBD1}" type="pres">
      <dgm:prSet presAssocID="{727861EB-12F3-4D59-9EB7-55C63FFD3C22}" presName="tx1" presStyleLbl="revTx" presStyleIdx="0" presStyleCnt="8"/>
      <dgm:spPr/>
    </dgm:pt>
    <dgm:pt modelId="{0BD52082-0197-4D69-8387-284EED9BE43A}" type="pres">
      <dgm:prSet presAssocID="{727861EB-12F3-4D59-9EB7-55C63FFD3C22}" presName="vert1" presStyleCnt="0"/>
      <dgm:spPr/>
    </dgm:pt>
    <dgm:pt modelId="{9EB3D42D-6D78-498A-8937-79D0FCAADB80}" type="pres">
      <dgm:prSet presAssocID="{44089D9B-C5BC-4228-97D8-E1870CAC0F05}" presName="thickLine" presStyleLbl="alignNode1" presStyleIdx="1" presStyleCnt="8"/>
      <dgm:spPr/>
    </dgm:pt>
    <dgm:pt modelId="{B579F910-77CF-48D5-9EF2-A21B9E6563ED}" type="pres">
      <dgm:prSet presAssocID="{44089D9B-C5BC-4228-97D8-E1870CAC0F05}" presName="horz1" presStyleCnt="0"/>
      <dgm:spPr/>
    </dgm:pt>
    <dgm:pt modelId="{B7183477-79E9-46FF-8AAD-0899D5310D26}" type="pres">
      <dgm:prSet presAssocID="{44089D9B-C5BC-4228-97D8-E1870CAC0F05}" presName="tx1" presStyleLbl="revTx" presStyleIdx="1" presStyleCnt="8"/>
      <dgm:spPr/>
    </dgm:pt>
    <dgm:pt modelId="{CD448928-8D47-4EE5-BF41-E5ECCD1EEDDE}" type="pres">
      <dgm:prSet presAssocID="{44089D9B-C5BC-4228-97D8-E1870CAC0F05}" presName="vert1" presStyleCnt="0"/>
      <dgm:spPr/>
    </dgm:pt>
    <dgm:pt modelId="{2819D152-689A-4EF0-92D1-BB8C8D57F3FF}" type="pres">
      <dgm:prSet presAssocID="{F4BB495B-713E-429B-A7FA-7E908272178F}" presName="thickLine" presStyleLbl="alignNode1" presStyleIdx="2" presStyleCnt="8"/>
      <dgm:spPr/>
    </dgm:pt>
    <dgm:pt modelId="{A82708FF-B252-489D-87C2-6A78867BEBE0}" type="pres">
      <dgm:prSet presAssocID="{F4BB495B-713E-429B-A7FA-7E908272178F}" presName="horz1" presStyleCnt="0"/>
      <dgm:spPr/>
    </dgm:pt>
    <dgm:pt modelId="{85233B99-361A-47D1-92E0-8CEB2FC790D5}" type="pres">
      <dgm:prSet presAssocID="{F4BB495B-713E-429B-A7FA-7E908272178F}" presName="tx1" presStyleLbl="revTx" presStyleIdx="2" presStyleCnt="8"/>
      <dgm:spPr/>
    </dgm:pt>
    <dgm:pt modelId="{D983E32B-EBAA-4A26-9894-6842438EA113}" type="pres">
      <dgm:prSet presAssocID="{F4BB495B-713E-429B-A7FA-7E908272178F}" presName="vert1" presStyleCnt="0"/>
      <dgm:spPr/>
    </dgm:pt>
    <dgm:pt modelId="{EB317465-0C9A-4208-AD67-B1857704DB74}" type="pres">
      <dgm:prSet presAssocID="{B891E392-67B8-41B2-B19C-473523648731}" presName="thickLine" presStyleLbl="alignNode1" presStyleIdx="3" presStyleCnt="8"/>
      <dgm:spPr/>
    </dgm:pt>
    <dgm:pt modelId="{86982135-5D4B-4977-BBC3-342C27C9360B}" type="pres">
      <dgm:prSet presAssocID="{B891E392-67B8-41B2-B19C-473523648731}" presName="horz1" presStyleCnt="0"/>
      <dgm:spPr/>
    </dgm:pt>
    <dgm:pt modelId="{53F7D252-5E6D-473A-A1B3-7DBA278901C3}" type="pres">
      <dgm:prSet presAssocID="{B891E392-67B8-41B2-B19C-473523648731}" presName="tx1" presStyleLbl="revTx" presStyleIdx="3" presStyleCnt="8"/>
      <dgm:spPr/>
    </dgm:pt>
    <dgm:pt modelId="{BD2871BD-BCB9-49E7-AB4D-C618A35F1C4A}" type="pres">
      <dgm:prSet presAssocID="{B891E392-67B8-41B2-B19C-473523648731}" presName="vert1" presStyleCnt="0"/>
      <dgm:spPr/>
    </dgm:pt>
    <dgm:pt modelId="{68DFE8AE-D08A-4CE6-BAE7-DC045F973B67}" type="pres">
      <dgm:prSet presAssocID="{C785811E-D610-4F1A-A76D-327A133F3A04}" presName="thickLine" presStyleLbl="alignNode1" presStyleIdx="4" presStyleCnt="8"/>
      <dgm:spPr/>
    </dgm:pt>
    <dgm:pt modelId="{F842A709-BB0C-4F96-A9EE-C633A92A6D05}" type="pres">
      <dgm:prSet presAssocID="{C785811E-D610-4F1A-A76D-327A133F3A04}" presName="horz1" presStyleCnt="0"/>
      <dgm:spPr/>
    </dgm:pt>
    <dgm:pt modelId="{D08F7456-454F-48B4-8145-1C8A2D2461D5}" type="pres">
      <dgm:prSet presAssocID="{C785811E-D610-4F1A-A76D-327A133F3A04}" presName="tx1" presStyleLbl="revTx" presStyleIdx="4" presStyleCnt="8"/>
      <dgm:spPr/>
    </dgm:pt>
    <dgm:pt modelId="{6B6E37D9-A5B3-4CA9-B546-3EAF6121499C}" type="pres">
      <dgm:prSet presAssocID="{C785811E-D610-4F1A-A76D-327A133F3A04}" presName="vert1" presStyleCnt="0"/>
      <dgm:spPr/>
    </dgm:pt>
    <dgm:pt modelId="{F7FEFA99-00CE-45BD-A71C-756986C4CD03}" type="pres">
      <dgm:prSet presAssocID="{68D12838-4440-48C3-B009-DCC061E57CD4}" presName="thickLine" presStyleLbl="alignNode1" presStyleIdx="5" presStyleCnt="8"/>
      <dgm:spPr/>
    </dgm:pt>
    <dgm:pt modelId="{2C0DBE68-B626-435E-B5BA-117FC5E45C38}" type="pres">
      <dgm:prSet presAssocID="{68D12838-4440-48C3-B009-DCC061E57CD4}" presName="horz1" presStyleCnt="0"/>
      <dgm:spPr/>
    </dgm:pt>
    <dgm:pt modelId="{F8E0B372-FED6-4CDF-B1CA-3103836D8B79}" type="pres">
      <dgm:prSet presAssocID="{68D12838-4440-48C3-B009-DCC061E57CD4}" presName="tx1" presStyleLbl="revTx" presStyleIdx="5" presStyleCnt="8"/>
      <dgm:spPr/>
    </dgm:pt>
    <dgm:pt modelId="{D944BA61-D8D8-4437-AF30-A434A36C16A8}" type="pres">
      <dgm:prSet presAssocID="{68D12838-4440-48C3-B009-DCC061E57CD4}" presName="vert1" presStyleCnt="0"/>
      <dgm:spPr/>
    </dgm:pt>
    <dgm:pt modelId="{6C89528B-B5D9-43CC-B04E-FEB919CED2D0}" type="pres">
      <dgm:prSet presAssocID="{41814270-EFC5-45DF-A0B0-4C6ED7FAB6CA}" presName="thickLine" presStyleLbl="alignNode1" presStyleIdx="6" presStyleCnt="8"/>
      <dgm:spPr/>
    </dgm:pt>
    <dgm:pt modelId="{0797CFC2-3659-49E4-9981-D389EB06F09C}" type="pres">
      <dgm:prSet presAssocID="{41814270-EFC5-45DF-A0B0-4C6ED7FAB6CA}" presName="horz1" presStyleCnt="0"/>
      <dgm:spPr/>
    </dgm:pt>
    <dgm:pt modelId="{E088CD54-BF23-4F50-BF5D-E361C10B1B7E}" type="pres">
      <dgm:prSet presAssocID="{41814270-EFC5-45DF-A0B0-4C6ED7FAB6CA}" presName="tx1" presStyleLbl="revTx" presStyleIdx="6" presStyleCnt="8"/>
      <dgm:spPr/>
    </dgm:pt>
    <dgm:pt modelId="{437BEB66-FAEA-4A28-8DEA-1B2BD9DDCD74}" type="pres">
      <dgm:prSet presAssocID="{41814270-EFC5-45DF-A0B0-4C6ED7FAB6CA}" presName="vert1" presStyleCnt="0"/>
      <dgm:spPr/>
    </dgm:pt>
    <dgm:pt modelId="{20D63729-399B-49BF-8C47-482A929DB4DE}" type="pres">
      <dgm:prSet presAssocID="{CEA86DD4-D426-455F-BB39-9804DAAAAAC7}" presName="thickLine" presStyleLbl="alignNode1" presStyleIdx="7" presStyleCnt="8"/>
      <dgm:spPr/>
    </dgm:pt>
    <dgm:pt modelId="{F60BFFDE-8E0E-4B1C-B66D-AB88C3CF10FB}" type="pres">
      <dgm:prSet presAssocID="{CEA86DD4-D426-455F-BB39-9804DAAAAAC7}" presName="horz1" presStyleCnt="0"/>
      <dgm:spPr/>
    </dgm:pt>
    <dgm:pt modelId="{402A9E1B-01E1-46E4-9F8A-9A6A213262F2}" type="pres">
      <dgm:prSet presAssocID="{CEA86DD4-D426-455F-BB39-9804DAAAAAC7}" presName="tx1" presStyleLbl="revTx" presStyleIdx="7" presStyleCnt="8"/>
      <dgm:spPr/>
    </dgm:pt>
    <dgm:pt modelId="{1C143C1B-4713-4C4C-8BDE-1F442C868EC3}" type="pres">
      <dgm:prSet presAssocID="{CEA86DD4-D426-455F-BB39-9804DAAAAAC7}" presName="vert1" presStyleCnt="0"/>
      <dgm:spPr/>
    </dgm:pt>
  </dgm:ptLst>
  <dgm:cxnLst>
    <dgm:cxn modelId="{AA64CF01-0963-4CC9-AC0B-8267E9D4B145}" type="presOf" srcId="{727861EB-12F3-4D59-9EB7-55C63FFD3C22}" destId="{8B04F477-1BD9-45F5-82CB-4A962090EBD1}" srcOrd="0" destOrd="0" presId="urn:microsoft.com/office/officeart/2008/layout/LinedList"/>
    <dgm:cxn modelId="{FFE98A06-C97C-4555-B7B5-BC8CE6092557}" srcId="{09C05967-E84B-46C1-8FE8-4B0951C480DE}" destId="{CEA86DD4-D426-455F-BB39-9804DAAAAAC7}" srcOrd="7" destOrd="0" parTransId="{E0B15B94-58C1-416D-8F80-C7DE73C0DAFA}" sibTransId="{EA82B6A7-CE55-4CDF-B735-FD445199093C}"/>
    <dgm:cxn modelId="{D9219823-5F12-4CBC-84C8-AE724127EC8E}" srcId="{09C05967-E84B-46C1-8FE8-4B0951C480DE}" destId="{44089D9B-C5BC-4228-97D8-E1870CAC0F05}" srcOrd="1" destOrd="0" parTransId="{665815CB-AC40-4E7A-9268-DF0961D168FE}" sibTransId="{858F764D-21C8-428C-B697-B8DA8D772816}"/>
    <dgm:cxn modelId="{AF1B2231-AE1B-4235-AD38-C6A602559DEB}" type="presOf" srcId="{09C05967-E84B-46C1-8FE8-4B0951C480DE}" destId="{F9FD5395-5727-414D-97A3-0192B47DB10D}" srcOrd="0" destOrd="0" presId="urn:microsoft.com/office/officeart/2008/layout/LinedList"/>
    <dgm:cxn modelId="{7BFE6D3D-3A2E-422C-9F6E-C75C45A6E9B7}" type="presOf" srcId="{41814270-EFC5-45DF-A0B0-4C6ED7FAB6CA}" destId="{E088CD54-BF23-4F50-BF5D-E361C10B1B7E}" srcOrd="0" destOrd="0" presId="urn:microsoft.com/office/officeart/2008/layout/LinedList"/>
    <dgm:cxn modelId="{65DE0969-2805-4E3E-A607-4DB35D2C4553}" srcId="{09C05967-E84B-46C1-8FE8-4B0951C480DE}" destId="{68D12838-4440-48C3-B009-DCC061E57CD4}" srcOrd="5" destOrd="0" parTransId="{9326829E-E0B7-4764-AB85-DAF1D9742871}" sibTransId="{BFCD2235-0FC6-47AB-BEEE-29A2F05ACCD3}"/>
    <dgm:cxn modelId="{B388D569-5243-47CB-8622-F932616BCBEF}" type="presOf" srcId="{B891E392-67B8-41B2-B19C-473523648731}" destId="{53F7D252-5E6D-473A-A1B3-7DBA278901C3}" srcOrd="0" destOrd="0" presId="urn:microsoft.com/office/officeart/2008/layout/LinedList"/>
    <dgm:cxn modelId="{B7A0E749-E467-4FEA-BF03-71CAB7C792F6}" type="presOf" srcId="{F4BB495B-713E-429B-A7FA-7E908272178F}" destId="{85233B99-361A-47D1-92E0-8CEB2FC790D5}" srcOrd="0" destOrd="0" presId="urn:microsoft.com/office/officeart/2008/layout/LinedList"/>
    <dgm:cxn modelId="{1D2B8E4A-A294-4E70-8A3F-D376BFBBFBB4}" srcId="{09C05967-E84B-46C1-8FE8-4B0951C480DE}" destId="{F4BB495B-713E-429B-A7FA-7E908272178F}" srcOrd="2" destOrd="0" parTransId="{11B05BF1-3587-41D0-885E-29AB797D36A6}" sibTransId="{596DC88C-5CCE-47F6-BDF0-78B5FF9145E6}"/>
    <dgm:cxn modelId="{B9B22078-0840-4396-8ECE-D6A3EBA29918}" type="presOf" srcId="{C785811E-D610-4F1A-A76D-327A133F3A04}" destId="{D08F7456-454F-48B4-8145-1C8A2D2461D5}" srcOrd="0" destOrd="0" presId="urn:microsoft.com/office/officeart/2008/layout/LinedList"/>
    <dgm:cxn modelId="{36D76198-74C2-4337-A52E-880A3C462D0A}" srcId="{09C05967-E84B-46C1-8FE8-4B0951C480DE}" destId="{727861EB-12F3-4D59-9EB7-55C63FFD3C22}" srcOrd="0" destOrd="0" parTransId="{56A0801E-FE74-4BDF-9D6C-B6AA772DB583}" sibTransId="{57039281-8DA9-40E2-AD9C-04420706072E}"/>
    <dgm:cxn modelId="{63CBB49C-45D4-4238-A24C-12735EB657F7}" srcId="{09C05967-E84B-46C1-8FE8-4B0951C480DE}" destId="{B891E392-67B8-41B2-B19C-473523648731}" srcOrd="3" destOrd="0" parTransId="{832750CC-FAE0-4427-8300-9FAF62D086C1}" sibTransId="{F3BCFA11-A3FB-43AE-9A47-B9A9254D1F19}"/>
    <dgm:cxn modelId="{AD22C4B4-D40E-45BD-A289-054087D5F04F}" type="presOf" srcId="{68D12838-4440-48C3-B009-DCC061E57CD4}" destId="{F8E0B372-FED6-4CDF-B1CA-3103836D8B79}" srcOrd="0" destOrd="0" presId="urn:microsoft.com/office/officeart/2008/layout/LinedList"/>
    <dgm:cxn modelId="{64A0F1B4-EE1D-4C2F-BE51-58B7F9A4136F}" type="presOf" srcId="{44089D9B-C5BC-4228-97D8-E1870CAC0F05}" destId="{B7183477-79E9-46FF-8AAD-0899D5310D26}" srcOrd="0" destOrd="0" presId="urn:microsoft.com/office/officeart/2008/layout/LinedList"/>
    <dgm:cxn modelId="{C6F13BDC-4D71-4442-B7DF-F3CE934EA4D8}" type="presOf" srcId="{CEA86DD4-D426-455F-BB39-9804DAAAAAC7}" destId="{402A9E1B-01E1-46E4-9F8A-9A6A213262F2}" srcOrd="0" destOrd="0" presId="urn:microsoft.com/office/officeart/2008/layout/LinedList"/>
    <dgm:cxn modelId="{9EB9A6DE-9EA7-458F-BB6C-A0342BBE52B3}" srcId="{09C05967-E84B-46C1-8FE8-4B0951C480DE}" destId="{C785811E-D610-4F1A-A76D-327A133F3A04}" srcOrd="4" destOrd="0" parTransId="{F73FD80E-A571-47CF-862E-6F026DB0E264}" sibTransId="{84D103B0-4548-4121-89FB-EBC9CCCBCEAB}"/>
    <dgm:cxn modelId="{D8C640E4-4B1E-4B1A-A687-83A984DE1A0E}" srcId="{09C05967-E84B-46C1-8FE8-4B0951C480DE}" destId="{41814270-EFC5-45DF-A0B0-4C6ED7FAB6CA}" srcOrd="6" destOrd="0" parTransId="{54918AD3-A62F-499D-BD41-82F8177044AE}" sibTransId="{2DAB0BD1-4F2B-4FC0-B09E-295EF8F8D991}"/>
    <dgm:cxn modelId="{D481113D-2F67-4EBB-8C16-384DE9697BD0}" type="presParOf" srcId="{F9FD5395-5727-414D-97A3-0192B47DB10D}" destId="{903E3A02-6CA4-476F-9DB4-26075ED16A95}" srcOrd="0" destOrd="0" presId="urn:microsoft.com/office/officeart/2008/layout/LinedList"/>
    <dgm:cxn modelId="{59055B73-CB4B-4BB8-858B-518047056EE1}" type="presParOf" srcId="{F9FD5395-5727-414D-97A3-0192B47DB10D}" destId="{28EE7C49-44D7-4FA3-A56A-08D52DD17BEF}" srcOrd="1" destOrd="0" presId="urn:microsoft.com/office/officeart/2008/layout/LinedList"/>
    <dgm:cxn modelId="{2E4277BB-6545-4AFC-9B7D-97F22F1F8B98}" type="presParOf" srcId="{28EE7C49-44D7-4FA3-A56A-08D52DD17BEF}" destId="{8B04F477-1BD9-45F5-82CB-4A962090EBD1}" srcOrd="0" destOrd="0" presId="urn:microsoft.com/office/officeart/2008/layout/LinedList"/>
    <dgm:cxn modelId="{61CE2504-10FE-456D-9354-74A69F98D27C}" type="presParOf" srcId="{28EE7C49-44D7-4FA3-A56A-08D52DD17BEF}" destId="{0BD52082-0197-4D69-8387-284EED9BE43A}" srcOrd="1" destOrd="0" presId="urn:microsoft.com/office/officeart/2008/layout/LinedList"/>
    <dgm:cxn modelId="{132E83E8-8A93-4C80-B349-B38C54A84D7A}" type="presParOf" srcId="{F9FD5395-5727-414D-97A3-0192B47DB10D}" destId="{9EB3D42D-6D78-498A-8937-79D0FCAADB80}" srcOrd="2" destOrd="0" presId="urn:microsoft.com/office/officeart/2008/layout/LinedList"/>
    <dgm:cxn modelId="{BF7F2DB5-A701-4004-AE33-A3CC34D442B6}" type="presParOf" srcId="{F9FD5395-5727-414D-97A3-0192B47DB10D}" destId="{B579F910-77CF-48D5-9EF2-A21B9E6563ED}" srcOrd="3" destOrd="0" presId="urn:microsoft.com/office/officeart/2008/layout/LinedList"/>
    <dgm:cxn modelId="{82A46EF8-D43C-49C0-BE12-D3141AF49440}" type="presParOf" srcId="{B579F910-77CF-48D5-9EF2-A21B9E6563ED}" destId="{B7183477-79E9-46FF-8AAD-0899D5310D26}" srcOrd="0" destOrd="0" presId="urn:microsoft.com/office/officeart/2008/layout/LinedList"/>
    <dgm:cxn modelId="{7A388FA2-A6F3-4CDB-8148-1F15493D8213}" type="presParOf" srcId="{B579F910-77CF-48D5-9EF2-A21B9E6563ED}" destId="{CD448928-8D47-4EE5-BF41-E5ECCD1EEDDE}" srcOrd="1" destOrd="0" presId="urn:microsoft.com/office/officeart/2008/layout/LinedList"/>
    <dgm:cxn modelId="{9649FF96-36CB-4B61-8097-2979E5797533}" type="presParOf" srcId="{F9FD5395-5727-414D-97A3-0192B47DB10D}" destId="{2819D152-689A-4EF0-92D1-BB8C8D57F3FF}" srcOrd="4" destOrd="0" presId="urn:microsoft.com/office/officeart/2008/layout/LinedList"/>
    <dgm:cxn modelId="{C9538072-DACC-430D-A9E4-2493C28426B1}" type="presParOf" srcId="{F9FD5395-5727-414D-97A3-0192B47DB10D}" destId="{A82708FF-B252-489D-87C2-6A78867BEBE0}" srcOrd="5" destOrd="0" presId="urn:microsoft.com/office/officeart/2008/layout/LinedList"/>
    <dgm:cxn modelId="{CE687218-858D-4C0F-8046-45B40BB06139}" type="presParOf" srcId="{A82708FF-B252-489D-87C2-6A78867BEBE0}" destId="{85233B99-361A-47D1-92E0-8CEB2FC790D5}" srcOrd="0" destOrd="0" presId="urn:microsoft.com/office/officeart/2008/layout/LinedList"/>
    <dgm:cxn modelId="{EE137A9C-23E8-4A50-AA30-6FBA889744F5}" type="presParOf" srcId="{A82708FF-B252-489D-87C2-6A78867BEBE0}" destId="{D983E32B-EBAA-4A26-9894-6842438EA113}" srcOrd="1" destOrd="0" presId="urn:microsoft.com/office/officeart/2008/layout/LinedList"/>
    <dgm:cxn modelId="{809573CA-A535-4122-B668-D4B168E4E0AB}" type="presParOf" srcId="{F9FD5395-5727-414D-97A3-0192B47DB10D}" destId="{EB317465-0C9A-4208-AD67-B1857704DB74}" srcOrd="6" destOrd="0" presId="urn:microsoft.com/office/officeart/2008/layout/LinedList"/>
    <dgm:cxn modelId="{4C02C9A0-F36C-44D7-8691-7DD8F9A75266}" type="presParOf" srcId="{F9FD5395-5727-414D-97A3-0192B47DB10D}" destId="{86982135-5D4B-4977-BBC3-342C27C9360B}" srcOrd="7" destOrd="0" presId="urn:microsoft.com/office/officeart/2008/layout/LinedList"/>
    <dgm:cxn modelId="{C76F81D3-4A9A-4277-B78E-16F99F351C85}" type="presParOf" srcId="{86982135-5D4B-4977-BBC3-342C27C9360B}" destId="{53F7D252-5E6D-473A-A1B3-7DBA278901C3}" srcOrd="0" destOrd="0" presId="urn:microsoft.com/office/officeart/2008/layout/LinedList"/>
    <dgm:cxn modelId="{B962E3F8-E139-4B9B-BC50-0F184C27CF90}" type="presParOf" srcId="{86982135-5D4B-4977-BBC3-342C27C9360B}" destId="{BD2871BD-BCB9-49E7-AB4D-C618A35F1C4A}" srcOrd="1" destOrd="0" presId="urn:microsoft.com/office/officeart/2008/layout/LinedList"/>
    <dgm:cxn modelId="{E6A359B1-C486-4F8D-9B84-62E6CFEA7CA2}" type="presParOf" srcId="{F9FD5395-5727-414D-97A3-0192B47DB10D}" destId="{68DFE8AE-D08A-4CE6-BAE7-DC045F973B67}" srcOrd="8" destOrd="0" presId="urn:microsoft.com/office/officeart/2008/layout/LinedList"/>
    <dgm:cxn modelId="{D97E7F5E-EA84-478E-9FED-23643CBD6F3C}" type="presParOf" srcId="{F9FD5395-5727-414D-97A3-0192B47DB10D}" destId="{F842A709-BB0C-4F96-A9EE-C633A92A6D05}" srcOrd="9" destOrd="0" presId="urn:microsoft.com/office/officeart/2008/layout/LinedList"/>
    <dgm:cxn modelId="{75F47BAB-6BC8-4837-8010-823717524DFF}" type="presParOf" srcId="{F842A709-BB0C-4F96-A9EE-C633A92A6D05}" destId="{D08F7456-454F-48B4-8145-1C8A2D2461D5}" srcOrd="0" destOrd="0" presId="urn:microsoft.com/office/officeart/2008/layout/LinedList"/>
    <dgm:cxn modelId="{F1CF51D2-00F1-4D93-9A53-902D750A1D57}" type="presParOf" srcId="{F842A709-BB0C-4F96-A9EE-C633A92A6D05}" destId="{6B6E37D9-A5B3-4CA9-B546-3EAF6121499C}" srcOrd="1" destOrd="0" presId="urn:microsoft.com/office/officeart/2008/layout/LinedList"/>
    <dgm:cxn modelId="{B4672877-79F1-453E-95D5-F894DA4A85CF}" type="presParOf" srcId="{F9FD5395-5727-414D-97A3-0192B47DB10D}" destId="{F7FEFA99-00CE-45BD-A71C-756986C4CD03}" srcOrd="10" destOrd="0" presId="urn:microsoft.com/office/officeart/2008/layout/LinedList"/>
    <dgm:cxn modelId="{5683E42A-E7D6-48E9-A3B3-5DC8A5D09F9D}" type="presParOf" srcId="{F9FD5395-5727-414D-97A3-0192B47DB10D}" destId="{2C0DBE68-B626-435E-B5BA-117FC5E45C38}" srcOrd="11" destOrd="0" presId="urn:microsoft.com/office/officeart/2008/layout/LinedList"/>
    <dgm:cxn modelId="{949C18DE-1983-445E-8457-6A5982F42EDD}" type="presParOf" srcId="{2C0DBE68-B626-435E-B5BA-117FC5E45C38}" destId="{F8E0B372-FED6-4CDF-B1CA-3103836D8B79}" srcOrd="0" destOrd="0" presId="urn:microsoft.com/office/officeart/2008/layout/LinedList"/>
    <dgm:cxn modelId="{AA6DD43F-7194-46A7-85D5-ACC59231D765}" type="presParOf" srcId="{2C0DBE68-B626-435E-B5BA-117FC5E45C38}" destId="{D944BA61-D8D8-4437-AF30-A434A36C16A8}" srcOrd="1" destOrd="0" presId="urn:microsoft.com/office/officeart/2008/layout/LinedList"/>
    <dgm:cxn modelId="{9ABAD7A7-4D40-44B1-931F-B2271272F4FA}" type="presParOf" srcId="{F9FD5395-5727-414D-97A3-0192B47DB10D}" destId="{6C89528B-B5D9-43CC-B04E-FEB919CED2D0}" srcOrd="12" destOrd="0" presId="urn:microsoft.com/office/officeart/2008/layout/LinedList"/>
    <dgm:cxn modelId="{3C9FD54D-825B-447D-9E40-441F1EC03E18}" type="presParOf" srcId="{F9FD5395-5727-414D-97A3-0192B47DB10D}" destId="{0797CFC2-3659-49E4-9981-D389EB06F09C}" srcOrd="13" destOrd="0" presId="urn:microsoft.com/office/officeart/2008/layout/LinedList"/>
    <dgm:cxn modelId="{6C3C1890-A3E3-4F48-832F-6A42DFB91B49}" type="presParOf" srcId="{0797CFC2-3659-49E4-9981-D389EB06F09C}" destId="{E088CD54-BF23-4F50-BF5D-E361C10B1B7E}" srcOrd="0" destOrd="0" presId="urn:microsoft.com/office/officeart/2008/layout/LinedList"/>
    <dgm:cxn modelId="{7A1C79D5-F298-42C2-8750-81667B7058C9}" type="presParOf" srcId="{0797CFC2-3659-49E4-9981-D389EB06F09C}" destId="{437BEB66-FAEA-4A28-8DEA-1B2BD9DDCD74}" srcOrd="1" destOrd="0" presId="urn:microsoft.com/office/officeart/2008/layout/LinedList"/>
    <dgm:cxn modelId="{F4BDC6D9-7A1F-4C67-8306-8CDD7B56BAF7}" type="presParOf" srcId="{F9FD5395-5727-414D-97A3-0192B47DB10D}" destId="{20D63729-399B-49BF-8C47-482A929DB4DE}" srcOrd="14" destOrd="0" presId="urn:microsoft.com/office/officeart/2008/layout/LinedList"/>
    <dgm:cxn modelId="{7699D13A-DB3B-4CC4-B81C-B1F29E678A58}" type="presParOf" srcId="{F9FD5395-5727-414D-97A3-0192B47DB10D}" destId="{F60BFFDE-8E0E-4B1C-B66D-AB88C3CF10FB}" srcOrd="15" destOrd="0" presId="urn:microsoft.com/office/officeart/2008/layout/LinedList"/>
    <dgm:cxn modelId="{72AF8F94-8CDD-4E56-AB98-FCC32E67068B}" type="presParOf" srcId="{F60BFFDE-8E0E-4B1C-B66D-AB88C3CF10FB}" destId="{402A9E1B-01E1-46E4-9F8A-9A6A213262F2}" srcOrd="0" destOrd="0" presId="urn:microsoft.com/office/officeart/2008/layout/LinedList"/>
    <dgm:cxn modelId="{D7A8CEC1-9A6C-4B72-A010-C7306CEE922A}" type="presParOf" srcId="{F60BFFDE-8E0E-4B1C-B66D-AB88C3CF10FB}" destId="{1C143C1B-4713-4C4C-8BDE-1F442C868EC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3E3A02-6CA4-476F-9DB4-26075ED16A95}">
      <dsp:nvSpPr>
        <dsp:cNvPr id="0" name=""/>
        <dsp:cNvSpPr/>
      </dsp:nvSpPr>
      <dsp:spPr>
        <a:xfrm>
          <a:off x="0" y="0"/>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B04F477-1BD9-45F5-82CB-4A962090EBD1}">
      <dsp:nvSpPr>
        <dsp:cNvPr id="0" name=""/>
        <dsp:cNvSpPr/>
      </dsp:nvSpPr>
      <dsp:spPr>
        <a:xfrm>
          <a:off x="0" y="0"/>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Best determination of anatomic cause of death</a:t>
          </a:r>
          <a:r>
            <a:rPr lang="ar-JO" sz="2600" b="1" kern="1200"/>
            <a:t> </a:t>
          </a:r>
          <a:endParaRPr lang="en-US" sz="2600" kern="1200"/>
        </a:p>
      </dsp:txBody>
      <dsp:txXfrm>
        <a:off x="0" y="0"/>
        <a:ext cx="7704000" cy="544068"/>
      </dsp:txXfrm>
    </dsp:sp>
    <dsp:sp modelId="{9EB3D42D-6D78-498A-8937-79D0FCAADB80}">
      <dsp:nvSpPr>
        <dsp:cNvPr id="0" name=""/>
        <dsp:cNvSpPr/>
      </dsp:nvSpPr>
      <dsp:spPr>
        <a:xfrm>
          <a:off x="0" y="544068"/>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B7183477-79E9-46FF-8AAD-0899D5310D26}">
      <dsp:nvSpPr>
        <dsp:cNvPr id="0" name=""/>
        <dsp:cNvSpPr/>
      </dsp:nvSpPr>
      <dsp:spPr>
        <a:xfrm>
          <a:off x="0" y="544068"/>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Congenital anomalies: no or yes</a:t>
          </a:r>
          <a:endParaRPr lang="en-US" sz="2600" kern="1200"/>
        </a:p>
      </dsp:txBody>
      <dsp:txXfrm>
        <a:off x="0" y="544068"/>
        <a:ext cx="7704000" cy="544068"/>
      </dsp:txXfrm>
    </dsp:sp>
    <dsp:sp modelId="{2819D152-689A-4EF0-92D1-BB8C8D57F3FF}">
      <dsp:nvSpPr>
        <dsp:cNvPr id="0" name=""/>
        <dsp:cNvSpPr/>
      </dsp:nvSpPr>
      <dsp:spPr>
        <a:xfrm>
          <a:off x="0" y="1088136"/>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5233B99-361A-47D1-92E0-8CEB2FC790D5}">
      <dsp:nvSpPr>
        <dsp:cNvPr id="0" name=""/>
        <dsp:cNvSpPr/>
      </dsp:nvSpPr>
      <dsp:spPr>
        <a:xfrm>
          <a:off x="0" y="1088136"/>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Dysmorphic features: if present </a:t>
          </a:r>
          <a:endParaRPr lang="en-US" sz="2600" kern="1200"/>
        </a:p>
      </dsp:txBody>
      <dsp:txXfrm>
        <a:off x="0" y="1088136"/>
        <a:ext cx="7704000" cy="544068"/>
      </dsp:txXfrm>
    </dsp:sp>
    <dsp:sp modelId="{EB317465-0C9A-4208-AD67-B1857704DB74}">
      <dsp:nvSpPr>
        <dsp:cNvPr id="0" name=""/>
        <dsp:cNvSpPr/>
      </dsp:nvSpPr>
      <dsp:spPr>
        <a:xfrm>
          <a:off x="0" y="1632204"/>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53F7D252-5E6D-473A-A1B3-7DBA278901C3}">
      <dsp:nvSpPr>
        <dsp:cNvPr id="0" name=""/>
        <dsp:cNvSpPr/>
      </dsp:nvSpPr>
      <dsp:spPr>
        <a:xfrm>
          <a:off x="0" y="1632204"/>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Other pertinent fetal findings: Placenta </a:t>
          </a:r>
          <a:endParaRPr lang="en-US" sz="2600" kern="1200"/>
        </a:p>
      </dsp:txBody>
      <dsp:txXfrm>
        <a:off x="0" y="1632204"/>
        <a:ext cx="7704000" cy="544068"/>
      </dsp:txXfrm>
    </dsp:sp>
    <dsp:sp modelId="{68DFE8AE-D08A-4CE6-BAE7-DC045F973B67}">
      <dsp:nvSpPr>
        <dsp:cNvPr id="0" name=""/>
        <dsp:cNvSpPr/>
      </dsp:nvSpPr>
      <dsp:spPr>
        <a:xfrm>
          <a:off x="0" y="2176272"/>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D08F7456-454F-48B4-8145-1C8A2D2461D5}">
      <dsp:nvSpPr>
        <dsp:cNvPr id="0" name=""/>
        <dsp:cNvSpPr/>
      </dsp:nvSpPr>
      <dsp:spPr>
        <a:xfrm>
          <a:off x="0" y="2176272"/>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full surgical pathology report</a:t>
          </a:r>
          <a:endParaRPr lang="en-US" sz="2600" kern="1200"/>
        </a:p>
      </dsp:txBody>
      <dsp:txXfrm>
        <a:off x="0" y="2176272"/>
        <a:ext cx="7704000" cy="544068"/>
      </dsp:txXfrm>
    </dsp:sp>
    <dsp:sp modelId="{F7FEFA99-00CE-45BD-A71C-756986C4CD03}">
      <dsp:nvSpPr>
        <dsp:cNvPr id="0" name=""/>
        <dsp:cNvSpPr/>
      </dsp:nvSpPr>
      <dsp:spPr>
        <a:xfrm>
          <a:off x="0" y="2720340"/>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F8E0B372-FED6-4CDF-B1CA-3103836D8B79}">
      <dsp:nvSpPr>
        <dsp:cNvPr id="0" name=""/>
        <dsp:cNvSpPr/>
      </dsp:nvSpPr>
      <dsp:spPr>
        <a:xfrm>
          <a:off x="0" y="2720340"/>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Microbiology results:</a:t>
          </a:r>
          <a:endParaRPr lang="en-US" sz="2600" kern="1200"/>
        </a:p>
      </dsp:txBody>
      <dsp:txXfrm>
        <a:off x="0" y="2720340"/>
        <a:ext cx="7704000" cy="544068"/>
      </dsp:txXfrm>
    </dsp:sp>
    <dsp:sp modelId="{6C89528B-B5D9-43CC-B04E-FEB919CED2D0}">
      <dsp:nvSpPr>
        <dsp:cNvPr id="0" name=""/>
        <dsp:cNvSpPr/>
      </dsp:nvSpPr>
      <dsp:spPr>
        <a:xfrm>
          <a:off x="0" y="3264408"/>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E088CD54-BF23-4F50-BF5D-E361C10B1B7E}">
      <dsp:nvSpPr>
        <dsp:cNvPr id="0" name=""/>
        <dsp:cNvSpPr/>
      </dsp:nvSpPr>
      <dsp:spPr>
        <a:xfrm>
          <a:off x="0" y="3264408"/>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Radiographic findings </a:t>
          </a:r>
          <a:endParaRPr lang="en-US" sz="2600" kern="1200"/>
        </a:p>
      </dsp:txBody>
      <dsp:txXfrm>
        <a:off x="0" y="3264408"/>
        <a:ext cx="7704000" cy="544068"/>
      </dsp:txXfrm>
    </dsp:sp>
    <dsp:sp modelId="{20D63729-399B-49BF-8C47-482A929DB4DE}">
      <dsp:nvSpPr>
        <dsp:cNvPr id="0" name=""/>
        <dsp:cNvSpPr/>
      </dsp:nvSpPr>
      <dsp:spPr>
        <a:xfrm>
          <a:off x="0" y="3808476"/>
          <a:ext cx="7704000" cy="0"/>
        </a:xfrm>
        <a:prstGeom prst="lin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02A9E1B-01E1-46E4-9F8A-9A6A213262F2}">
      <dsp:nvSpPr>
        <dsp:cNvPr id="0" name=""/>
        <dsp:cNvSpPr/>
      </dsp:nvSpPr>
      <dsp:spPr>
        <a:xfrm>
          <a:off x="0" y="3808476"/>
          <a:ext cx="7704000" cy="544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1" kern="1200"/>
            <a:t>Pertinent negative findings.</a:t>
          </a:r>
          <a:endParaRPr lang="en-US" sz="2600" kern="1200"/>
        </a:p>
      </dsp:txBody>
      <dsp:txXfrm>
        <a:off x="0" y="3808476"/>
        <a:ext cx="7704000" cy="54406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s://bit.ly/3A1uf1Q"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58"/>
        <p:cNvGrpSpPr/>
        <p:nvPr/>
      </p:nvGrpSpPr>
      <p:grpSpPr>
        <a:xfrm>
          <a:off x="0" y="0"/>
          <a:ext cx="0" cy="0"/>
          <a:chOff x="0" y="0"/>
          <a:chExt cx="0" cy="0"/>
        </a:xfrm>
      </p:grpSpPr>
      <p:grpSp>
        <p:nvGrpSpPr>
          <p:cNvPr id="59" name="Google Shape;59;p3"/>
          <p:cNvGrpSpPr/>
          <p:nvPr/>
        </p:nvGrpSpPr>
        <p:grpSpPr>
          <a:xfrm>
            <a:off x="9" y="-50800"/>
            <a:ext cx="12192000" cy="6959600"/>
            <a:chOff x="-43" y="-76200"/>
            <a:chExt cx="9144000" cy="5219700"/>
          </a:xfrm>
        </p:grpSpPr>
        <p:cxnSp>
          <p:nvCxnSpPr>
            <p:cNvPr id="60" name="Google Shape;60;p3"/>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1" name="Google Shape;61;p3"/>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2" name="Google Shape;62;p3"/>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 name="Google Shape;63;p3"/>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 name="Google Shape;64;p3"/>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 name="Google Shape;65;p3"/>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6" name="Google Shape;66;p3"/>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7" name="Google Shape;67;p3"/>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 name="Google Shape;68;p3"/>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 name="Google Shape;69;p3"/>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 name="Google Shape;70;p3"/>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 name="Google Shape;71;p3"/>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2" name="Google Shape;72;p3"/>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3" name="Google Shape;73;p3"/>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 name="Google Shape;74;p3"/>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 name="Google Shape;75;p3"/>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 name="Google Shape;76;p3"/>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7" name="Google Shape;77;p3"/>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3"/>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3"/>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 name="Google Shape;80;p3"/>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 name="Google Shape;81;p3"/>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2" name="Google Shape;82;p3"/>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3" name="Google Shape;83;p3"/>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 name="Google Shape;84;p3"/>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 name="Google Shape;85;p3"/>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 name="Google Shape;86;p3"/>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7" name="Google Shape;87;p3"/>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8" name="Google Shape;88;p3"/>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 name="Google Shape;89;p3"/>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 name="Google Shape;90;p3"/>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1" name="Google Shape;91;p3"/>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 name="Google Shape;92;p3"/>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 name="Google Shape;93;p3"/>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4" name="Google Shape;94;p3"/>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5" name="Google Shape;95;p3"/>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6" name="Google Shape;96;p3"/>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7" name="Google Shape;97;p3"/>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 name="Google Shape;98;p3"/>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 name="Google Shape;99;p3"/>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0" name="Google Shape;100;p3"/>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1" name="Google Shape;101;p3"/>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2" name="Google Shape;102;p3"/>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3" name="Google Shape;103;p3"/>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 name="Google Shape;104;p3"/>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5" name="Google Shape;105;p3"/>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06" name="Google Shape;106;p3"/>
          <p:cNvSpPr txBox="1">
            <a:spLocks noGrp="1"/>
          </p:cNvSpPr>
          <p:nvPr>
            <p:ph type="title"/>
          </p:nvPr>
        </p:nvSpPr>
        <p:spPr>
          <a:xfrm>
            <a:off x="4034000" y="1628351"/>
            <a:ext cx="6282000" cy="1152800"/>
          </a:xfrm>
          <a:prstGeom prst="rect">
            <a:avLst/>
          </a:prstGeom>
          <a:noFill/>
        </p:spPr>
        <p:txBody>
          <a:bodyPr spcFirstLastPara="1" wrap="square" lIns="91425" tIns="91425" rIns="91425" bIns="91425" anchor="ctr" anchorCtr="0">
            <a:noAutofit/>
          </a:bodyPr>
          <a:lstStyle>
            <a:lvl1pPr lvl="0">
              <a:lnSpc>
                <a:spcPct val="115000"/>
              </a:lnSpc>
              <a:spcBef>
                <a:spcPts val="0"/>
              </a:spcBef>
              <a:spcAft>
                <a:spcPts val="0"/>
              </a:spcAft>
              <a:buSzPts val="3600"/>
              <a:buNone/>
              <a:defRPr sz="7333"/>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r>
              <a:rPr lang="ar-SA"/>
              <a:t>انقر لتحرير نمط عنوان الشكل الرئيسي</a:t>
            </a:r>
            <a:endParaRPr/>
          </a:p>
        </p:txBody>
      </p:sp>
      <p:sp>
        <p:nvSpPr>
          <p:cNvPr id="107" name="Google Shape;107;p3"/>
          <p:cNvSpPr txBox="1">
            <a:spLocks noGrp="1"/>
          </p:cNvSpPr>
          <p:nvPr>
            <p:ph type="subTitle" idx="1"/>
          </p:nvPr>
        </p:nvSpPr>
        <p:spPr>
          <a:xfrm>
            <a:off x="4034000" y="2938451"/>
            <a:ext cx="6282000" cy="596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2800"/>
              <a:buNone/>
              <a:defRPr/>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r>
              <a:rPr lang="ar-SA"/>
              <a:t>انقر لتحرير نمط العنوان الفرعي للشكل الرئيسي</a:t>
            </a:r>
            <a:endParaRPr/>
          </a:p>
        </p:txBody>
      </p:sp>
      <p:sp>
        <p:nvSpPr>
          <p:cNvPr id="108" name="Google Shape;108;p3"/>
          <p:cNvSpPr txBox="1">
            <a:spLocks noGrp="1"/>
          </p:cNvSpPr>
          <p:nvPr>
            <p:ph type="title" idx="2" hasCustomPrompt="1"/>
          </p:nvPr>
        </p:nvSpPr>
        <p:spPr>
          <a:xfrm>
            <a:off x="1876000" y="1671200"/>
            <a:ext cx="1914800" cy="18208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accent6"/>
              </a:buClr>
              <a:buSzPts val="4800"/>
              <a:buFont typeface="Poppins"/>
              <a:buNone/>
              <a:defRPr sz="7333"/>
            </a:lvl1pPr>
            <a:lvl2pPr lvl="1"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2pPr>
            <a:lvl3pPr lvl="2"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3pPr>
            <a:lvl4pPr lvl="3"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4pPr>
            <a:lvl5pPr lvl="4"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5pPr>
            <a:lvl6pPr lvl="5"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6pPr>
            <a:lvl7pPr lvl="6"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7pPr>
            <a:lvl8pPr lvl="7"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8pPr>
            <a:lvl9pPr lvl="8"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9pPr>
          </a:lstStyle>
          <a:p>
            <a:r>
              <a:t>xx%</a:t>
            </a:r>
          </a:p>
        </p:txBody>
      </p:sp>
    </p:spTree>
    <p:extLst>
      <p:ext uri="{BB962C8B-B14F-4D97-AF65-F5344CB8AC3E}">
        <p14:creationId xmlns:p14="http://schemas.microsoft.com/office/powerpoint/2010/main" val="816675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66"/>
        <p:cNvGrpSpPr/>
        <p:nvPr/>
      </p:nvGrpSpPr>
      <p:grpSpPr>
        <a:xfrm>
          <a:off x="0" y="0"/>
          <a:ext cx="0" cy="0"/>
          <a:chOff x="0" y="0"/>
          <a:chExt cx="0" cy="0"/>
        </a:xfrm>
      </p:grpSpPr>
    </p:spTree>
    <p:extLst>
      <p:ext uri="{BB962C8B-B14F-4D97-AF65-F5344CB8AC3E}">
        <p14:creationId xmlns:p14="http://schemas.microsoft.com/office/powerpoint/2010/main" val="58454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67"/>
        <p:cNvGrpSpPr/>
        <p:nvPr/>
      </p:nvGrpSpPr>
      <p:grpSpPr>
        <a:xfrm>
          <a:off x="0" y="0"/>
          <a:ext cx="0" cy="0"/>
          <a:chOff x="0" y="0"/>
          <a:chExt cx="0" cy="0"/>
        </a:xfrm>
      </p:grpSpPr>
      <p:grpSp>
        <p:nvGrpSpPr>
          <p:cNvPr id="468" name="Google Shape;468;p13"/>
          <p:cNvGrpSpPr/>
          <p:nvPr/>
        </p:nvGrpSpPr>
        <p:grpSpPr>
          <a:xfrm>
            <a:off x="9" y="-50800"/>
            <a:ext cx="12192000" cy="6959600"/>
            <a:chOff x="-43" y="-76200"/>
            <a:chExt cx="9144000" cy="5219700"/>
          </a:xfrm>
        </p:grpSpPr>
        <p:cxnSp>
          <p:nvCxnSpPr>
            <p:cNvPr id="469" name="Google Shape;469;p13"/>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0" name="Google Shape;470;p13"/>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1" name="Google Shape;471;p13"/>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2" name="Google Shape;472;p13"/>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3" name="Google Shape;473;p13"/>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4" name="Google Shape;474;p13"/>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5" name="Google Shape;475;p13"/>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6" name="Google Shape;476;p13"/>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7" name="Google Shape;477;p13"/>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8" name="Google Shape;478;p13"/>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79" name="Google Shape;479;p13"/>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0" name="Google Shape;480;p13"/>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1" name="Google Shape;481;p13"/>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2" name="Google Shape;482;p13"/>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3" name="Google Shape;483;p13"/>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4" name="Google Shape;484;p13"/>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5" name="Google Shape;485;p13"/>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6" name="Google Shape;486;p13"/>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7" name="Google Shape;487;p13"/>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8" name="Google Shape;488;p13"/>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89" name="Google Shape;489;p13"/>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0" name="Google Shape;490;p13"/>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1" name="Google Shape;491;p13"/>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2" name="Google Shape;492;p13"/>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3" name="Google Shape;493;p13"/>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4" name="Google Shape;494;p13"/>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5" name="Google Shape;495;p13"/>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6" name="Google Shape;496;p13"/>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7" name="Google Shape;497;p13"/>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8" name="Google Shape;498;p13"/>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99" name="Google Shape;499;p13"/>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0" name="Google Shape;500;p13"/>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1" name="Google Shape;501;p13"/>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2" name="Google Shape;502;p13"/>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3" name="Google Shape;503;p13"/>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4" name="Google Shape;504;p13"/>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5" name="Google Shape;505;p13"/>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6" name="Google Shape;506;p13"/>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7" name="Google Shape;507;p13"/>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8" name="Google Shape;508;p13"/>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09" name="Google Shape;509;p13"/>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10" name="Google Shape;510;p13"/>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11" name="Google Shape;511;p13"/>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12" name="Google Shape;512;p13"/>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13" name="Google Shape;513;p13"/>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14" name="Google Shape;514;p13"/>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515" name="Google Shape;515;p13"/>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6" name="Google Shape;516;p13"/>
          <p:cNvSpPr txBox="1">
            <a:spLocks noGrp="1"/>
          </p:cNvSpPr>
          <p:nvPr>
            <p:ph type="subTitle" idx="1"/>
          </p:nvPr>
        </p:nvSpPr>
        <p:spPr>
          <a:xfrm>
            <a:off x="2419467" y="2404152"/>
            <a:ext cx="3689200" cy="685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1"/>
              </a:buClr>
              <a:buSzPts val="1400"/>
              <a:buFont typeface="Cabin"/>
              <a:buNone/>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17" name="Google Shape;517;p13"/>
          <p:cNvSpPr txBox="1">
            <a:spLocks noGrp="1"/>
          </p:cNvSpPr>
          <p:nvPr>
            <p:ph type="title" hasCustomPrompt="1"/>
          </p:nvPr>
        </p:nvSpPr>
        <p:spPr>
          <a:xfrm>
            <a:off x="1221867" y="1929625"/>
            <a:ext cx="1197600" cy="10812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accent6"/>
              </a:buClr>
              <a:buSzPts val="2000"/>
              <a:buFont typeface="Poppins"/>
              <a:buNone/>
              <a:defRPr/>
            </a:lvl1pPr>
            <a:lvl2pPr lvl="1"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2pPr>
            <a:lvl3pPr lvl="2"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3pPr>
            <a:lvl4pPr lvl="3"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4pPr>
            <a:lvl5pPr lvl="4"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5pPr>
            <a:lvl6pPr lvl="5"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6pPr>
            <a:lvl7pPr lvl="6"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7pPr>
            <a:lvl8pPr lvl="7"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8pPr>
            <a:lvl9pPr lvl="8"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9pPr>
          </a:lstStyle>
          <a:p>
            <a:r>
              <a:t>xx%</a:t>
            </a:r>
          </a:p>
        </p:txBody>
      </p:sp>
      <p:sp>
        <p:nvSpPr>
          <p:cNvPr id="518" name="Google Shape;518;p13"/>
          <p:cNvSpPr txBox="1">
            <a:spLocks noGrp="1"/>
          </p:cNvSpPr>
          <p:nvPr>
            <p:ph type="subTitle" idx="2"/>
          </p:nvPr>
        </p:nvSpPr>
        <p:spPr>
          <a:xfrm>
            <a:off x="2419467" y="1928967"/>
            <a:ext cx="3899200" cy="5768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400"/>
              <a:buFont typeface="Cabin"/>
              <a:buNone/>
              <a:defRPr sz="2933">
                <a:latin typeface="Jua"/>
                <a:ea typeface="Jua"/>
                <a:cs typeface="Jua"/>
                <a:sym typeface="Jua"/>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19" name="Google Shape;519;p13"/>
          <p:cNvSpPr txBox="1">
            <a:spLocks noGrp="1"/>
          </p:cNvSpPr>
          <p:nvPr>
            <p:ph type="subTitle" idx="3"/>
          </p:nvPr>
        </p:nvSpPr>
        <p:spPr>
          <a:xfrm>
            <a:off x="2419467" y="3806435"/>
            <a:ext cx="3689200" cy="685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1"/>
              </a:buClr>
              <a:buSzPts val="1400"/>
              <a:buFont typeface="Cabin"/>
              <a:buNone/>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0" name="Google Shape;520;p13"/>
          <p:cNvSpPr txBox="1">
            <a:spLocks noGrp="1"/>
          </p:cNvSpPr>
          <p:nvPr>
            <p:ph type="title" idx="4" hasCustomPrompt="1"/>
          </p:nvPr>
        </p:nvSpPr>
        <p:spPr>
          <a:xfrm>
            <a:off x="1221751" y="3350776"/>
            <a:ext cx="1197600" cy="10820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accent6"/>
              </a:buClr>
              <a:buSzPts val="2000"/>
              <a:buFont typeface="Poppins"/>
              <a:buNone/>
              <a:defRPr/>
            </a:lvl1pPr>
            <a:lvl2pPr lvl="1"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2pPr>
            <a:lvl3pPr lvl="2"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3pPr>
            <a:lvl4pPr lvl="3"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4pPr>
            <a:lvl5pPr lvl="4"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5pPr>
            <a:lvl6pPr lvl="5"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6pPr>
            <a:lvl7pPr lvl="6"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7pPr>
            <a:lvl8pPr lvl="7"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8pPr>
            <a:lvl9pPr lvl="8"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9pPr>
          </a:lstStyle>
          <a:p>
            <a:r>
              <a:t>xx%</a:t>
            </a:r>
          </a:p>
        </p:txBody>
      </p:sp>
      <p:sp>
        <p:nvSpPr>
          <p:cNvPr id="521" name="Google Shape;521;p13"/>
          <p:cNvSpPr txBox="1">
            <a:spLocks noGrp="1"/>
          </p:cNvSpPr>
          <p:nvPr>
            <p:ph type="subTitle" idx="5"/>
          </p:nvPr>
        </p:nvSpPr>
        <p:spPr>
          <a:xfrm>
            <a:off x="2419467" y="3331251"/>
            <a:ext cx="3899200" cy="5768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400"/>
              <a:buFont typeface="Cabin"/>
              <a:buNone/>
              <a:defRPr sz="2933">
                <a:latin typeface="Jua"/>
                <a:ea typeface="Jua"/>
                <a:cs typeface="Jua"/>
                <a:sym typeface="Jua"/>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2" name="Google Shape;522;p13"/>
          <p:cNvSpPr txBox="1">
            <a:spLocks noGrp="1"/>
          </p:cNvSpPr>
          <p:nvPr>
            <p:ph type="subTitle" idx="6"/>
          </p:nvPr>
        </p:nvSpPr>
        <p:spPr>
          <a:xfrm>
            <a:off x="2419467" y="5208717"/>
            <a:ext cx="3689200" cy="685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1"/>
              </a:buClr>
              <a:buSzPts val="1400"/>
              <a:buFont typeface="Cabin"/>
              <a:buNone/>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3" name="Google Shape;523;p13"/>
          <p:cNvSpPr txBox="1">
            <a:spLocks noGrp="1"/>
          </p:cNvSpPr>
          <p:nvPr>
            <p:ph type="title" idx="7" hasCustomPrompt="1"/>
          </p:nvPr>
        </p:nvSpPr>
        <p:spPr>
          <a:xfrm>
            <a:off x="1203517" y="4772727"/>
            <a:ext cx="1197600" cy="10820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accent6"/>
              </a:buClr>
              <a:buSzPts val="2000"/>
              <a:buFont typeface="Poppins"/>
              <a:buNone/>
              <a:defRPr/>
            </a:lvl1pPr>
            <a:lvl2pPr lvl="1"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2pPr>
            <a:lvl3pPr lvl="2"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3pPr>
            <a:lvl4pPr lvl="3"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4pPr>
            <a:lvl5pPr lvl="4"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5pPr>
            <a:lvl6pPr lvl="5"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6pPr>
            <a:lvl7pPr lvl="6"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7pPr>
            <a:lvl8pPr lvl="7"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8pPr>
            <a:lvl9pPr lvl="8"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9pPr>
          </a:lstStyle>
          <a:p>
            <a:r>
              <a:t>xx%</a:t>
            </a:r>
          </a:p>
        </p:txBody>
      </p:sp>
      <p:sp>
        <p:nvSpPr>
          <p:cNvPr id="524" name="Google Shape;524;p13"/>
          <p:cNvSpPr txBox="1">
            <a:spLocks noGrp="1"/>
          </p:cNvSpPr>
          <p:nvPr>
            <p:ph type="subTitle" idx="8"/>
          </p:nvPr>
        </p:nvSpPr>
        <p:spPr>
          <a:xfrm>
            <a:off x="2419467" y="4733533"/>
            <a:ext cx="3899200" cy="5768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400"/>
              <a:buFont typeface="Cabin"/>
              <a:buNone/>
              <a:defRPr sz="2933">
                <a:latin typeface="Jua"/>
                <a:ea typeface="Jua"/>
                <a:cs typeface="Jua"/>
                <a:sym typeface="Jua"/>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5" name="Google Shape;525;p13"/>
          <p:cNvSpPr txBox="1">
            <a:spLocks noGrp="1"/>
          </p:cNvSpPr>
          <p:nvPr>
            <p:ph type="subTitle" idx="9"/>
          </p:nvPr>
        </p:nvSpPr>
        <p:spPr>
          <a:xfrm>
            <a:off x="7309033" y="2404827"/>
            <a:ext cx="3689200" cy="685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1400"/>
              <a:buFont typeface="Cabin"/>
              <a:buNone/>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6" name="Google Shape;526;p13"/>
          <p:cNvSpPr txBox="1">
            <a:spLocks noGrp="1"/>
          </p:cNvSpPr>
          <p:nvPr>
            <p:ph type="title" idx="13" hasCustomPrompt="1"/>
          </p:nvPr>
        </p:nvSpPr>
        <p:spPr>
          <a:xfrm>
            <a:off x="6111435" y="1929225"/>
            <a:ext cx="1197600" cy="10820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accent6"/>
              </a:buClr>
              <a:buSzPts val="2000"/>
              <a:buFont typeface="Poppins"/>
              <a:buNone/>
              <a:defRPr/>
            </a:lvl1pPr>
            <a:lvl2pPr lvl="1"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2pPr>
            <a:lvl3pPr lvl="2"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3pPr>
            <a:lvl4pPr lvl="3"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4pPr>
            <a:lvl5pPr lvl="4"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5pPr>
            <a:lvl6pPr lvl="5"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6pPr>
            <a:lvl7pPr lvl="6"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7pPr>
            <a:lvl8pPr lvl="7"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8pPr>
            <a:lvl9pPr lvl="8" algn="ctr" rtl="0">
              <a:spcBef>
                <a:spcPts val="0"/>
              </a:spcBef>
              <a:spcAft>
                <a:spcPts val="0"/>
              </a:spcAft>
              <a:buClr>
                <a:schemeClr val="accent6"/>
              </a:buClr>
              <a:buSzPts val="2000"/>
              <a:buFont typeface="Poppins"/>
              <a:buNone/>
              <a:defRPr sz="2667" b="1">
                <a:solidFill>
                  <a:schemeClr val="accent6"/>
                </a:solidFill>
                <a:latin typeface="Poppins"/>
                <a:ea typeface="Poppins"/>
                <a:cs typeface="Poppins"/>
                <a:sym typeface="Poppins"/>
              </a:defRPr>
            </a:lvl9pPr>
          </a:lstStyle>
          <a:p>
            <a:r>
              <a:t>xx%</a:t>
            </a:r>
          </a:p>
        </p:txBody>
      </p:sp>
      <p:sp>
        <p:nvSpPr>
          <p:cNvPr id="527" name="Google Shape;527;p13"/>
          <p:cNvSpPr txBox="1">
            <a:spLocks noGrp="1"/>
          </p:cNvSpPr>
          <p:nvPr>
            <p:ph type="subTitle" idx="14"/>
          </p:nvPr>
        </p:nvSpPr>
        <p:spPr>
          <a:xfrm>
            <a:off x="7309033" y="1929633"/>
            <a:ext cx="3899200" cy="5768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Clr>
                <a:schemeClr val="dk1"/>
              </a:buClr>
              <a:buSzPts val="1400"/>
              <a:buFont typeface="Cabin"/>
              <a:buNone/>
              <a:defRPr sz="2933">
                <a:latin typeface="Jua"/>
                <a:ea typeface="Jua"/>
                <a:cs typeface="Jua"/>
                <a:sym typeface="Jua"/>
              </a:defRPr>
            </a:lvl1pPr>
            <a:lvl2pPr lvl="1" rtl="0">
              <a:spcBef>
                <a:spcPts val="0"/>
              </a:spcBef>
              <a:spcAft>
                <a:spcPts val="0"/>
              </a:spcAft>
              <a:buClr>
                <a:schemeClr val="dk1"/>
              </a:buClr>
              <a:buSzPts val="1400"/>
              <a:buFont typeface="Cabin"/>
              <a:buNone/>
              <a:defRPr>
                <a:solidFill>
                  <a:schemeClr val="dk1"/>
                </a:solidFill>
                <a:latin typeface="Cabin"/>
                <a:ea typeface="Cabin"/>
                <a:cs typeface="Cabin"/>
                <a:sym typeface="Cabin"/>
              </a:defRPr>
            </a:lvl2pPr>
            <a:lvl3pPr lvl="2" rtl="0">
              <a:spcBef>
                <a:spcPts val="0"/>
              </a:spcBef>
              <a:spcAft>
                <a:spcPts val="0"/>
              </a:spcAft>
              <a:buClr>
                <a:schemeClr val="dk1"/>
              </a:buClr>
              <a:buSzPts val="1400"/>
              <a:buFont typeface="Cabin"/>
              <a:buNone/>
              <a:defRPr>
                <a:solidFill>
                  <a:schemeClr val="dk1"/>
                </a:solidFill>
                <a:latin typeface="Cabin"/>
                <a:ea typeface="Cabin"/>
                <a:cs typeface="Cabin"/>
                <a:sym typeface="Cabin"/>
              </a:defRPr>
            </a:lvl3pPr>
            <a:lvl4pPr lvl="3" rtl="0">
              <a:spcBef>
                <a:spcPts val="0"/>
              </a:spcBef>
              <a:spcAft>
                <a:spcPts val="0"/>
              </a:spcAft>
              <a:buClr>
                <a:schemeClr val="dk1"/>
              </a:buClr>
              <a:buSzPts val="1400"/>
              <a:buFont typeface="Cabin"/>
              <a:buNone/>
              <a:defRPr>
                <a:solidFill>
                  <a:schemeClr val="dk1"/>
                </a:solidFill>
                <a:latin typeface="Cabin"/>
                <a:ea typeface="Cabin"/>
                <a:cs typeface="Cabin"/>
                <a:sym typeface="Cabin"/>
              </a:defRPr>
            </a:lvl4pPr>
            <a:lvl5pPr lvl="4" rtl="0">
              <a:spcBef>
                <a:spcPts val="0"/>
              </a:spcBef>
              <a:spcAft>
                <a:spcPts val="0"/>
              </a:spcAft>
              <a:buClr>
                <a:schemeClr val="dk1"/>
              </a:buClr>
              <a:buSzPts val="1400"/>
              <a:buFont typeface="Cabin"/>
              <a:buNone/>
              <a:defRPr>
                <a:solidFill>
                  <a:schemeClr val="dk1"/>
                </a:solidFill>
                <a:latin typeface="Cabin"/>
                <a:ea typeface="Cabin"/>
                <a:cs typeface="Cabin"/>
                <a:sym typeface="Cabin"/>
              </a:defRPr>
            </a:lvl5pPr>
            <a:lvl6pPr lvl="5" rtl="0">
              <a:spcBef>
                <a:spcPts val="0"/>
              </a:spcBef>
              <a:spcAft>
                <a:spcPts val="0"/>
              </a:spcAft>
              <a:buClr>
                <a:schemeClr val="dk1"/>
              </a:buClr>
              <a:buSzPts val="1400"/>
              <a:buFont typeface="Cabin"/>
              <a:buNone/>
              <a:defRPr>
                <a:solidFill>
                  <a:schemeClr val="dk1"/>
                </a:solidFill>
                <a:latin typeface="Cabin"/>
                <a:ea typeface="Cabin"/>
                <a:cs typeface="Cabin"/>
                <a:sym typeface="Cabin"/>
              </a:defRPr>
            </a:lvl6pPr>
            <a:lvl7pPr lvl="6" rtl="0">
              <a:spcBef>
                <a:spcPts val="0"/>
              </a:spcBef>
              <a:spcAft>
                <a:spcPts val="0"/>
              </a:spcAft>
              <a:buClr>
                <a:schemeClr val="dk1"/>
              </a:buClr>
              <a:buSzPts val="1400"/>
              <a:buFont typeface="Cabin"/>
              <a:buNone/>
              <a:defRPr>
                <a:solidFill>
                  <a:schemeClr val="dk1"/>
                </a:solidFill>
                <a:latin typeface="Cabin"/>
                <a:ea typeface="Cabin"/>
                <a:cs typeface="Cabin"/>
                <a:sym typeface="Cabin"/>
              </a:defRPr>
            </a:lvl7pPr>
            <a:lvl8pPr lvl="7" rtl="0">
              <a:spcBef>
                <a:spcPts val="0"/>
              </a:spcBef>
              <a:spcAft>
                <a:spcPts val="0"/>
              </a:spcAft>
              <a:buClr>
                <a:schemeClr val="dk1"/>
              </a:buClr>
              <a:buSzPts val="1400"/>
              <a:buFont typeface="Cabin"/>
              <a:buNone/>
              <a:defRPr>
                <a:solidFill>
                  <a:schemeClr val="dk1"/>
                </a:solidFill>
                <a:latin typeface="Cabin"/>
                <a:ea typeface="Cabin"/>
                <a:cs typeface="Cabin"/>
                <a:sym typeface="Cabin"/>
              </a:defRPr>
            </a:lvl8pPr>
            <a:lvl9pPr lvl="8" rtl="0">
              <a:spcBef>
                <a:spcPts val="0"/>
              </a:spcBef>
              <a:spcAft>
                <a:spcPts val="0"/>
              </a:spcAft>
              <a:buClr>
                <a:schemeClr val="dk1"/>
              </a:buClr>
              <a:buSzPts val="1400"/>
              <a:buFont typeface="Cabin"/>
              <a:buNone/>
              <a:defRPr>
                <a:solidFill>
                  <a:schemeClr val="dk1"/>
                </a:solidFill>
                <a:latin typeface="Cabin"/>
                <a:ea typeface="Cabin"/>
                <a:cs typeface="Cabin"/>
                <a:sym typeface="Cabin"/>
              </a:defRPr>
            </a:lvl9pPr>
          </a:lstStyle>
          <a:p>
            <a:r>
              <a:rPr lang="ar-SA"/>
              <a:t>انقر لتحرير نمط العنوان الفرعي للشكل الرئيسي</a:t>
            </a:r>
            <a:endParaRPr/>
          </a:p>
        </p:txBody>
      </p:sp>
      <p:sp>
        <p:nvSpPr>
          <p:cNvPr id="528" name="Google Shape;528;p13"/>
          <p:cNvSpPr txBox="1">
            <a:spLocks noGrp="1"/>
          </p:cNvSpPr>
          <p:nvPr>
            <p:ph type="ctrTitle" idx="15"/>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803936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29"/>
        <p:cNvGrpSpPr/>
        <p:nvPr/>
      </p:nvGrpSpPr>
      <p:grpSpPr>
        <a:xfrm>
          <a:off x="0" y="0"/>
          <a:ext cx="0" cy="0"/>
          <a:chOff x="0" y="0"/>
          <a:chExt cx="0" cy="0"/>
        </a:xfrm>
      </p:grpSpPr>
      <p:grpSp>
        <p:nvGrpSpPr>
          <p:cNvPr id="530" name="Google Shape;530;p14"/>
          <p:cNvGrpSpPr/>
          <p:nvPr/>
        </p:nvGrpSpPr>
        <p:grpSpPr>
          <a:xfrm>
            <a:off x="9" y="-50800"/>
            <a:ext cx="12192000" cy="6959600"/>
            <a:chOff x="-43" y="-76200"/>
            <a:chExt cx="9144000" cy="5219700"/>
          </a:xfrm>
        </p:grpSpPr>
        <p:cxnSp>
          <p:nvCxnSpPr>
            <p:cNvPr id="531" name="Google Shape;531;p14"/>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2" name="Google Shape;532;p14"/>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3" name="Google Shape;533;p14"/>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4" name="Google Shape;534;p14"/>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5" name="Google Shape;535;p14"/>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6" name="Google Shape;536;p14"/>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7" name="Google Shape;537;p14"/>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8" name="Google Shape;538;p14"/>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39" name="Google Shape;539;p14"/>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0" name="Google Shape;540;p14"/>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1" name="Google Shape;541;p14"/>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2" name="Google Shape;542;p14"/>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3" name="Google Shape;543;p14"/>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4" name="Google Shape;544;p14"/>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5" name="Google Shape;545;p14"/>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6" name="Google Shape;546;p14"/>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7" name="Google Shape;547;p14"/>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8" name="Google Shape;548;p14"/>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49" name="Google Shape;549;p14"/>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0" name="Google Shape;550;p14"/>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1" name="Google Shape;551;p14"/>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2" name="Google Shape;552;p14"/>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3" name="Google Shape;553;p14"/>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4" name="Google Shape;554;p14"/>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5" name="Google Shape;555;p14"/>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6" name="Google Shape;556;p14"/>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7" name="Google Shape;557;p14"/>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8" name="Google Shape;558;p14"/>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59" name="Google Shape;559;p14"/>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60" name="Google Shape;560;p14"/>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61" name="Google Shape;561;p14"/>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2" name="Google Shape;562;p14"/>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3" name="Google Shape;563;p14"/>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4" name="Google Shape;564;p14"/>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5" name="Google Shape;565;p14"/>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6" name="Google Shape;566;p14"/>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7" name="Google Shape;567;p14"/>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8" name="Google Shape;568;p14"/>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69" name="Google Shape;569;p14"/>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0" name="Google Shape;570;p14"/>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1" name="Google Shape;571;p14"/>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2" name="Google Shape;572;p14"/>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3" name="Google Shape;573;p14"/>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4" name="Google Shape;574;p14"/>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5" name="Google Shape;575;p14"/>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576" name="Google Shape;576;p14"/>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577" name="Google Shape;577;p14"/>
          <p:cNvSpPr txBox="1">
            <a:spLocks noGrp="1"/>
          </p:cNvSpPr>
          <p:nvPr>
            <p:ph type="subTitle" idx="1"/>
          </p:nvPr>
        </p:nvSpPr>
        <p:spPr>
          <a:xfrm>
            <a:off x="948433" y="1897300"/>
            <a:ext cx="6845600" cy="2045200"/>
          </a:xfrm>
          <a:prstGeom prst="rect">
            <a:avLst/>
          </a:prstGeom>
          <a:solidFill>
            <a:schemeClr val="lt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Clr>
                <a:schemeClr val="dk1"/>
              </a:buClr>
              <a:buSzPts val="1600"/>
              <a:buFont typeface="Poppins Medium"/>
              <a:buNone/>
              <a:defRPr sz="2933">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r>
              <a:rPr lang="ar-SA"/>
              <a:t>انقر لتحرير نمط العنوان الفرعي للشكل الرئيسي</a:t>
            </a:r>
            <a:endParaRPr/>
          </a:p>
        </p:txBody>
      </p:sp>
      <p:sp>
        <p:nvSpPr>
          <p:cNvPr id="578" name="Google Shape;578;p14"/>
          <p:cNvSpPr txBox="1">
            <a:spLocks noGrp="1"/>
          </p:cNvSpPr>
          <p:nvPr>
            <p:ph type="title"/>
          </p:nvPr>
        </p:nvSpPr>
        <p:spPr>
          <a:xfrm>
            <a:off x="948100" y="4292700"/>
            <a:ext cx="6845600" cy="668000"/>
          </a:xfrm>
          <a:prstGeom prst="rect">
            <a:avLst/>
          </a:prstGeom>
          <a:solidFill>
            <a:schemeClr val="accent1"/>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r" rtl="0">
              <a:lnSpc>
                <a:spcPct val="115000"/>
              </a:lnSpc>
              <a:spcBef>
                <a:spcPts val="0"/>
              </a:spcBef>
              <a:spcAft>
                <a:spcPts val="0"/>
              </a:spcAft>
              <a:buSzPts val="3500"/>
              <a:buFont typeface="Poppins Black"/>
              <a:buNone/>
              <a:defRPr sz="1867">
                <a:solidFill>
                  <a:schemeClr val="dk1"/>
                </a:solidFill>
              </a:defRPr>
            </a:lvl1pPr>
            <a:lvl2pPr lvl="1" rtl="0">
              <a:spcBef>
                <a:spcPts val="0"/>
              </a:spcBef>
              <a:spcAft>
                <a:spcPts val="0"/>
              </a:spcAft>
              <a:buSzPts val="3000"/>
              <a:buNone/>
              <a:defRPr>
                <a:latin typeface="Arial"/>
                <a:ea typeface="Arial"/>
                <a:cs typeface="Arial"/>
                <a:sym typeface="Arial"/>
              </a:defRPr>
            </a:lvl2pPr>
            <a:lvl3pPr lvl="2" rtl="0">
              <a:spcBef>
                <a:spcPts val="0"/>
              </a:spcBef>
              <a:spcAft>
                <a:spcPts val="0"/>
              </a:spcAft>
              <a:buSzPts val="3000"/>
              <a:buNone/>
              <a:defRPr>
                <a:latin typeface="Arial"/>
                <a:ea typeface="Arial"/>
                <a:cs typeface="Arial"/>
                <a:sym typeface="Arial"/>
              </a:defRPr>
            </a:lvl3pPr>
            <a:lvl4pPr lvl="3" rtl="0">
              <a:spcBef>
                <a:spcPts val="0"/>
              </a:spcBef>
              <a:spcAft>
                <a:spcPts val="0"/>
              </a:spcAft>
              <a:buSzPts val="3000"/>
              <a:buNone/>
              <a:defRPr>
                <a:latin typeface="Arial"/>
                <a:ea typeface="Arial"/>
                <a:cs typeface="Arial"/>
                <a:sym typeface="Arial"/>
              </a:defRPr>
            </a:lvl4pPr>
            <a:lvl5pPr lvl="4" rtl="0">
              <a:spcBef>
                <a:spcPts val="0"/>
              </a:spcBef>
              <a:spcAft>
                <a:spcPts val="0"/>
              </a:spcAft>
              <a:buSzPts val="3000"/>
              <a:buNone/>
              <a:defRPr>
                <a:latin typeface="Arial"/>
                <a:ea typeface="Arial"/>
                <a:cs typeface="Arial"/>
                <a:sym typeface="Arial"/>
              </a:defRPr>
            </a:lvl5pPr>
            <a:lvl6pPr lvl="5" rtl="0">
              <a:spcBef>
                <a:spcPts val="0"/>
              </a:spcBef>
              <a:spcAft>
                <a:spcPts val="0"/>
              </a:spcAft>
              <a:buSzPts val="3000"/>
              <a:buNone/>
              <a:defRPr>
                <a:latin typeface="Arial"/>
                <a:ea typeface="Arial"/>
                <a:cs typeface="Arial"/>
                <a:sym typeface="Arial"/>
              </a:defRPr>
            </a:lvl6pPr>
            <a:lvl7pPr lvl="6" rtl="0">
              <a:spcBef>
                <a:spcPts val="0"/>
              </a:spcBef>
              <a:spcAft>
                <a:spcPts val="0"/>
              </a:spcAft>
              <a:buSzPts val="3000"/>
              <a:buNone/>
              <a:defRPr>
                <a:latin typeface="Arial"/>
                <a:ea typeface="Arial"/>
                <a:cs typeface="Arial"/>
                <a:sym typeface="Arial"/>
              </a:defRPr>
            </a:lvl7pPr>
            <a:lvl8pPr lvl="7" rtl="0">
              <a:spcBef>
                <a:spcPts val="0"/>
              </a:spcBef>
              <a:spcAft>
                <a:spcPts val="0"/>
              </a:spcAft>
              <a:buSzPts val="3000"/>
              <a:buNone/>
              <a:defRPr>
                <a:latin typeface="Arial"/>
                <a:ea typeface="Arial"/>
                <a:cs typeface="Arial"/>
                <a:sym typeface="Arial"/>
              </a:defRPr>
            </a:lvl8pPr>
            <a:lvl9pPr lvl="8" rtl="0">
              <a:spcBef>
                <a:spcPts val="0"/>
              </a:spcBef>
              <a:spcAft>
                <a:spcPts val="0"/>
              </a:spcAft>
              <a:buSzPts val="3000"/>
              <a:buNone/>
              <a:defRPr>
                <a:latin typeface="Arial"/>
                <a:ea typeface="Arial"/>
                <a:cs typeface="Arial"/>
                <a:sym typeface="Arial"/>
              </a:defRPr>
            </a:lvl9pPr>
          </a:lstStyle>
          <a:p>
            <a:r>
              <a:rPr lang="ar-SA"/>
              <a:t>انقر لتحرير نمط عنوان الشكل الرئيسي</a:t>
            </a:r>
            <a:endParaRPr/>
          </a:p>
        </p:txBody>
      </p:sp>
    </p:spTree>
    <p:extLst>
      <p:ext uri="{BB962C8B-B14F-4D97-AF65-F5344CB8AC3E}">
        <p14:creationId xmlns:p14="http://schemas.microsoft.com/office/powerpoint/2010/main" val="705531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579"/>
        <p:cNvGrpSpPr/>
        <p:nvPr/>
      </p:nvGrpSpPr>
      <p:grpSpPr>
        <a:xfrm>
          <a:off x="0" y="0"/>
          <a:ext cx="0" cy="0"/>
          <a:chOff x="0" y="0"/>
          <a:chExt cx="0" cy="0"/>
        </a:xfrm>
      </p:grpSpPr>
      <p:grpSp>
        <p:nvGrpSpPr>
          <p:cNvPr id="580" name="Google Shape;580;p15"/>
          <p:cNvGrpSpPr/>
          <p:nvPr/>
        </p:nvGrpSpPr>
        <p:grpSpPr>
          <a:xfrm>
            <a:off x="9" y="-50800"/>
            <a:ext cx="12192000" cy="6959600"/>
            <a:chOff x="-43" y="-76200"/>
            <a:chExt cx="9144000" cy="5219700"/>
          </a:xfrm>
        </p:grpSpPr>
        <p:cxnSp>
          <p:nvCxnSpPr>
            <p:cNvPr id="581" name="Google Shape;581;p15"/>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2" name="Google Shape;582;p15"/>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3" name="Google Shape;583;p15"/>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4" name="Google Shape;584;p15"/>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5" name="Google Shape;585;p15"/>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6" name="Google Shape;586;p15"/>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7" name="Google Shape;587;p15"/>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8" name="Google Shape;588;p15"/>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89" name="Google Shape;589;p15"/>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0" name="Google Shape;590;p15"/>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1" name="Google Shape;591;p15"/>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2" name="Google Shape;592;p15"/>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3" name="Google Shape;593;p15"/>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4" name="Google Shape;594;p15"/>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5" name="Google Shape;595;p15"/>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6" name="Google Shape;596;p15"/>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7" name="Google Shape;597;p15"/>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8" name="Google Shape;598;p15"/>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599" name="Google Shape;599;p15"/>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0" name="Google Shape;600;p15"/>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1" name="Google Shape;601;p15"/>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2" name="Google Shape;602;p15"/>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3" name="Google Shape;603;p15"/>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4" name="Google Shape;604;p15"/>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5" name="Google Shape;605;p15"/>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6" name="Google Shape;606;p15"/>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7" name="Google Shape;607;p15"/>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8" name="Google Shape;608;p15"/>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09" name="Google Shape;609;p15"/>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10" name="Google Shape;610;p15"/>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11" name="Google Shape;611;p15"/>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2" name="Google Shape;612;p15"/>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3" name="Google Shape;613;p15"/>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4" name="Google Shape;614;p15"/>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5" name="Google Shape;615;p15"/>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6" name="Google Shape;616;p15"/>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7" name="Google Shape;617;p15"/>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8" name="Google Shape;618;p15"/>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19" name="Google Shape;619;p15"/>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0" name="Google Shape;620;p15"/>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1" name="Google Shape;621;p15"/>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2" name="Google Shape;622;p15"/>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3" name="Google Shape;623;p15"/>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4" name="Google Shape;624;p15"/>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5" name="Google Shape;625;p15"/>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26" name="Google Shape;626;p15"/>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627" name="Google Shape;627;p15"/>
          <p:cNvSpPr/>
          <p:nvPr/>
        </p:nvSpPr>
        <p:spPr>
          <a:xfrm>
            <a:off x="951000" y="1597967"/>
            <a:ext cx="10290000" cy="47908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8" name="Google Shape;628;p15"/>
          <p:cNvSpPr txBox="1">
            <a:spLocks noGrp="1"/>
          </p:cNvSpPr>
          <p:nvPr>
            <p:ph type="subTitle" idx="1"/>
          </p:nvPr>
        </p:nvSpPr>
        <p:spPr>
          <a:xfrm>
            <a:off x="7520800" y="2959967"/>
            <a:ext cx="3304800" cy="1906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629" name="Google Shape;629;p15"/>
          <p:cNvSpPr>
            <a:spLocks noGrp="1"/>
          </p:cNvSpPr>
          <p:nvPr>
            <p:ph type="pic" idx="2"/>
          </p:nvPr>
        </p:nvSpPr>
        <p:spPr>
          <a:xfrm>
            <a:off x="2450051" y="2339667"/>
            <a:ext cx="4352400" cy="3307600"/>
          </a:xfrm>
          <a:prstGeom prst="rect">
            <a:avLst/>
          </a:prstGeom>
          <a:noFill/>
          <a:ln w="28575" cap="flat" cmpd="sng">
            <a:solidFill>
              <a:schemeClr val="dk1"/>
            </a:solidFill>
            <a:prstDash val="solid"/>
            <a:round/>
            <a:headEnd type="none" w="sm" len="sm"/>
            <a:tailEnd type="none" w="sm" len="sm"/>
          </a:ln>
        </p:spPr>
      </p:sp>
      <p:sp>
        <p:nvSpPr>
          <p:cNvPr id="630" name="Google Shape;630;p15"/>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2917676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631"/>
        <p:cNvGrpSpPr/>
        <p:nvPr/>
      </p:nvGrpSpPr>
      <p:grpSpPr>
        <a:xfrm>
          <a:off x="0" y="0"/>
          <a:ext cx="0" cy="0"/>
          <a:chOff x="0" y="0"/>
          <a:chExt cx="0" cy="0"/>
        </a:xfrm>
      </p:grpSpPr>
      <p:grpSp>
        <p:nvGrpSpPr>
          <p:cNvPr id="632" name="Google Shape;632;p16"/>
          <p:cNvGrpSpPr/>
          <p:nvPr/>
        </p:nvGrpSpPr>
        <p:grpSpPr>
          <a:xfrm>
            <a:off x="9" y="-50800"/>
            <a:ext cx="12192000" cy="6959600"/>
            <a:chOff x="-43" y="-76200"/>
            <a:chExt cx="9144000" cy="5219700"/>
          </a:xfrm>
        </p:grpSpPr>
        <p:cxnSp>
          <p:nvCxnSpPr>
            <p:cNvPr id="633" name="Google Shape;633;p16"/>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4" name="Google Shape;634;p16"/>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5" name="Google Shape;635;p16"/>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6" name="Google Shape;636;p16"/>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7" name="Google Shape;637;p16"/>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8" name="Google Shape;638;p16"/>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39" name="Google Shape;639;p16"/>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0" name="Google Shape;640;p16"/>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1" name="Google Shape;641;p16"/>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2" name="Google Shape;642;p16"/>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3" name="Google Shape;643;p16"/>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4" name="Google Shape;644;p16"/>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5" name="Google Shape;645;p16"/>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6" name="Google Shape;646;p16"/>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7" name="Google Shape;647;p16"/>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8" name="Google Shape;648;p16"/>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49" name="Google Shape;649;p16"/>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0" name="Google Shape;650;p16"/>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1" name="Google Shape;651;p16"/>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2" name="Google Shape;652;p16"/>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3" name="Google Shape;653;p16"/>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4" name="Google Shape;654;p16"/>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5" name="Google Shape;655;p16"/>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6" name="Google Shape;656;p16"/>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7" name="Google Shape;657;p16"/>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8" name="Google Shape;658;p16"/>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59" name="Google Shape;659;p16"/>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60" name="Google Shape;660;p16"/>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61" name="Google Shape;661;p16"/>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62" name="Google Shape;662;p16"/>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63" name="Google Shape;663;p16"/>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4" name="Google Shape;664;p16"/>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5" name="Google Shape;665;p16"/>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6" name="Google Shape;666;p16"/>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7" name="Google Shape;667;p16"/>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8" name="Google Shape;668;p16"/>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69" name="Google Shape;669;p16"/>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0" name="Google Shape;670;p16"/>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1" name="Google Shape;671;p16"/>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2" name="Google Shape;672;p16"/>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3" name="Google Shape;673;p16"/>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4" name="Google Shape;674;p16"/>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5" name="Google Shape;675;p16"/>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6" name="Google Shape;676;p16"/>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7" name="Google Shape;677;p16"/>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678" name="Google Shape;678;p16"/>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679" name="Google Shape;679;p16"/>
          <p:cNvSpPr/>
          <p:nvPr/>
        </p:nvSpPr>
        <p:spPr>
          <a:xfrm>
            <a:off x="951000" y="1597967"/>
            <a:ext cx="10290000" cy="47908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0" name="Google Shape;680;p16"/>
          <p:cNvSpPr txBox="1">
            <a:spLocks noGrp="1"/>
          </p:cNvSpPr>
          <p:nvPr>
            <p:ph type="subTitle" idx="1"/>
          </p:nvPr>
        </p:nvSpPr>
        <p:spPr>
          <a:xfrm>
            <a:off x="1574067" y="2399268"/>
            <a:ext cx="3308000" cy="15424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681" name="Google Shape;681;p16"/>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3715408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682"/>
        <p:cNvGrpSpPr/>
        <p:nvPr/>
      </p:nvGrpSpPr>
      <p:grpSpPr>
        <a:xfrm>
          <a:off x="0" y="0"/>
          <a:ext cx="0" cy="0"/>
          <a:chOff x="0" y="0"/>
          <a:chExt cx="0" cy="0"/>
        </a:xfrm>
      </p:grpSpPr>
      <p:grpSp>
        <p:nvGrpSpPr>
          <p:cNvPr id="683" name="Google Shape;683;p17"/>
          <p:cNvGrpSpPr/>
          <p:nvPr/>
        </p:nvGrpSpPr>
        <p:grpSpPr>
          <a:xfrm>
            <a:off x="9" y="-50800"/>
            <a:ext cx="12192000" cy="6959600"/>
            <a:chOff x="-43" y="-76200"/>
            <a:chExt cx="9144000" cy="5219700"/>
          </a:xfrm>
        </p:grpSpPr>
        <p:cxnSp>
          <p:nvCxnSpPr>
            <p:cNvPr id="684" name="Google Shape;684;p17"/>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5" name="Google Shape;685;p17"/>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6" name="Google Shape;686;p17"/>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7" name="Google Shape;687;p17"/>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8" name="Google Shape;688;p17"/>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89" name="Google Shape;689;p17"/>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0" name="Google Shape;690;p17"/>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1" name="Google Shape;691;p17"/>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2" name="Google Shape;692;p17"/>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3" name="Google Shape;693;p17"/>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4" name="Google Shape;694;p17"/>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5" name="Google Shape;695;p17"/>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6" name="Google Shape;696;p17"/>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7" name="Google Shape;697;p17"/>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8" name="Google Shape;698;p17"/>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699" name="Google Shape;699;p17"/>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0" name="Google Shape;700;p17"/>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1" name="Google Shape;701;p17"/>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2" name="Google Shape;702;p17"/>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3" name="Google Shape;703;p17"/>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4" name="Google Shape;704;p17"/>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5" name="Google Shape;705;p17"/>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6" name="Google Shape;706;p17"/>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7" name="Google Shape;707;p17"/>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8" name="Google Shape;708;p17"/>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09" name="Google Shape;709;p17"/>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0" name="Google Shape;710;p17"/>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1" name="Google Shape;711;p17"/>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2" name="Google Shape;712;p17"/>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3" name="Google Shape;713;p17"/>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14" name="Google Shape;714;p17"/>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15" name="Google Shape;715;p17"/>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16" name="Google Shape;716;p17"/>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17" name="Google Shape;717;p17"/>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18" name="Google Shape;718;p17"/>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19" name="Google Shape;719;p17"/>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0" name="Google Shape;720;p17"/>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1" name="Google Shape;721;p17"/>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2" name="Google Shape;722;p17"/>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3" name="Google Shape;723;p17"/>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4" name="Google Shape;724;p17"/>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5" name="Google Shape;725;p17"/>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6" name="Google Shape;726;p17"/>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7" name="Google Shape;727;p17"/>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8" name="Google Shape;728;p17"/>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29" name="Google Shape;729;p17"/>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730" name="Google Shape;730;p17"/>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1" name="Google Shape;731;p17"/>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
        <p:nvSpPr>
          <p:cNvPr id="732" name="Google Shape;732;p17"/>
          <p:cNvSpPr txBox="1">
            <a:spLocks noGrp="1"/>
          </p:cNvSpPr>
          <p:nvPr>
            <p:ph type="body" idx="1"/>
          </p:nvPr>
        </p:nvSpPr>
        <p:spPr>
          <a:xfrm>
            <a:off x="1649100" y="2652933"/>
            <a:ext cx="9276000" cy="3336800"/>
          </a:xfrm>
          <a:prstGeom prst="rect">
            <a:avLst/>
          </a:prstGeom>
          <a:noFill/>
        </p:spPr>
        <p:txBody>
          <a:bodyPr spcFirstLastPara="1" wrap="square" lIns="91425" tIns="91425" rIns="91425" bIns="91425" anchor="t" anchorCtr="0">
            <a:noAutofit/>
          </a:bodyPr>
          <a:lstStyle>
            <a:lvl1pPr marL="609585" lvl="0" indent="-423323" rtl="0">
              <a:spcBef>
                <a:spcPts val="0"/>
              </a:spcBef>
              <a:spcAft>
                <a:spcPts val="0"/>
              </a:spcAft>
              <a:buSzPts val="1400"/>
              <a:buAutoNum type="arabicPeriod"/>
              <a:defRPr/>
            </a:lvl1pPr>
            <a:lvl2pPr marL="1219170" lvl="1" indent="-423323" rtl="0">
              <a:spcBef>
                <a:spcPts val="0"/>
              </a:spcBef>
              <a:spcAft>
                <a:spcPts val="0"/>
              </a:spcAft>
              <a:buSzPts val="1400"/>
              <a:buAutoNum type="alphaLcPeriod"/>
              <a:defRPr/>
            </a:lvl2pPr>
            <a:lvl3pPr marL="1828754" lvl="2" indent="-423323" rtl="0">
              <a:spcBef>
                <a:spcPts val="0"/>
              </a:spcBef>
              <a:spcAft>
                <a:spcPts val="0"/>
              </a:spcAft>
              <a:buSzPts val="1400"/>
              <a:buAutoNum type="romanLcPeriod"/>
              <a:defRPr/>
            </a:lvl3pPr>
            <a:lvl4pPr marL="2438339" lvl="3" indent="-423323" rtl="0">
              <a:spcBef>
                <a:spcPts val="0"/>
              </a:spcBef>
              <a:spcAft>
                <a:spcPts val="0"/>
              </a:spcAft>
              <a:buSzPts val="1400"/>
              <a:buAutoNum type="arabicPeriod"/>
              <a:defRPr/>
            </a:lvl4pPr>
            <a:lvl5pPr marL="3047924" lvl="4" indent="-423323" rtl="0">
              <a:spcBef>
                <a:spcPts val="0"/>
              </a:spcBef>
              <a:spcAft>
                <a:spcPts val="0"/>
              </a:spcAft>
              <a:buSzPts val="1400"/>
              <a:buAutoNum type="alphaLcPeriod"/>
              <a:defRPr/>
            </a:lvl5pPr>
            <a:lvl6pPr marL="3657509" lvl="5" indent="-423323" rtl="0">
              <a:spcBef>
                <a:spcPts val="0"/>
              </a:spcBef>
              <a:spcAft>
                <a:spcPts val="0"/>
              </a:spcAft>
              <a:buSzPts val="1400"/>
              <a:buAutoNum type="romanLcPeriod"/>
              <a:defRPr/>
            </a:lvl6pPr>
            <a:lvl7pPr marL="4267093" lvl="6" indent="-423323" rtl="0">
              <a:spcBef>
                <a:spcPts val="0"/>
              </a:spcBef>
              <a:spcAft>
                <a:spcPts val="0"/>
              </a:spcAft>
              <a:buSzPts val="1400"/>
              <a:buAutoNum type="arabicPeriod"/>
              <a:defRPr/>
            </a:lvl7pPr>
            <a:lvl8pPr marL="4876678" lvl="7" indent="-423323" rtl="0">
              <a:spcBef>
                <a:spcPts val="0"/>
              </a:spcBef>
              <a:spcAft>
                <a:spcPts val="0"/>
              </a:spcAft>
              <a:buSzPts val="1400"/>
              <a:buAutoNum type="alphaLcPeriod"/>
              <a:defRPr/>
            </a:lvl8pPr>
            <a:lvl9pPr marL="5486263" lvl="8" indent="-423323" rtl="0">
              <a:spcBef>
                <a:spcPts val="0"/>
              </a:spcBef>
              <a:spcAft>
                <a:spcPts val="0"/>
              </a:spcAft>
              <a:buSzPts val="1400"/>
              <a:buAutoNum type="romanLcPeriod"/>
              <a:defRPr/>
            </a:lvl9pPr>
          </a:lstStyle>
          <a:p>
            <a:pPr lvl="0"/>
            <a:r>
              <a:rPr lang="ar-SA"/>
              <a:t>انقر لتحرير أنماط نص الشكل الرئيسي</a:t>
            </a:r>
          </a:p>
        </p:txBody>
      </p:sp>
      <p:sp>
        <p:nvSpPr>
          <p:cNvPr id="733" name="Google Shape;733;p17"/>
          <p:cNvSpPr txBox="1">
            <a:spLocks noGrp="1"/>
          </p:cNvSpPr>
          <p:nvPr>
            <p:ph type="subTitle" idx="2"/>
          </p:nvPr>
        </p:nvSpPr>
        <p:spPr>
          <a:xfrm flipH="1">
            <a:off x="1649100" y="1986033"/>
            <a:ext cx="9276000" cy="53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972175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734"/>
        <p:cNvGrpSpPr/>
        <p:nvPr/>
      </p:nvGrpSpPr>
      <p:grpSpPr>
        <a:xfrm>
          <a:off x="0" y="0"/>
          <a:ext cx="0" cy="0"/>
          <a:chOff x="0" y="0"/>
          <a:chExt cx="0" cy="0"/>
        </a:xfrm>
      </p:grpSpPr>
      <p:grpSp>
        <p:nvGrpSpPr>
          <p:cNvPr id="735" name="Google Shape;735;p18"/>
          <p:cNvGrpSpPr/>
          <p:nvPr/>
        </p:nvGrpSpPr>
        <p:grpSpPr>
          <a:xfrm>
            <a:off x="9" y="-50800"/>
            <a:ext cx="12192000" cy="6959600"/>
            <a:chOff x="-43" y="-76200"/>
            <a:chExt cx="9144000" cy="5219700"/>
          </a:xfrm>
        </p:grpSpPr>
        <p:cxnSp>
          <p:nvCxnSpPr>
            <p:cNvPr id="736" name="Google Shape;736;p18"/>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37" name="Google Shape;737;p18"/>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38" name="Google Shape;738;p18"/>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39" name="Google Shape;739;p18"/>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0" name="Google Shape;740;p18"/>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1" name="Google Shape;741;p18"/>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2" name="Google Shape;742;p18"/>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3" name="Google Shape;743;p18"/>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4" name="Google Shape;744;p18"/>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5" name="Google Shape;745;p18"/>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6" name="Google Shape;746;p18"/>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7" name="Google Shape;747;p18"/>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8" name="Google Shape;748;p18"/>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49" name="Google Shape;749;p18"/>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0" name="Google Shape;750;p18"/>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1" name="Google Shape;751;p18"/>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2" name="Google Shape;752;p18"/>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3" name="Google Shape;753;p18"/>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4" name="Google Shape;754;p18"/>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5" name="Google Shape;755;p18"/>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6" name="Google Shape;756;p18"/>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7" name="Google Shape;757;p18"/>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8" name="Google Shape;758;p18"/>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59" name="Google Shape;759;p18"/>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0" name="Google Shape;760;p18"/>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1" name="Google Shape;761;p18"/>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2" name="Google Shape;762;p18"/>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3" name="Google Shape;763;p18"/>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4" name="Google Shape;764;p18"/>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5" name="Google Shape;765;p18"/>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66" name="Google Shape;766;p18"/>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67" name="Google Shape;767;p18"/>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68" name="Google Shape;768;p18"/>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69" name="Google Shape;769;p18"/>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0" name="Google Shape;770;p18"/>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1" name="Google Shape;771;p18"/>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2" name="Google Shape;772;p18"/>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3" name="Google Shape;773;p18"/>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4" name="Google Shape;774;p18"/>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5" name="Google Shape;775;p18"/>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6" name="Google Shape;776;p18"/>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7" name="Google Shape;777;p18"/>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8" name="Google Shape;778;p18"/>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79" name="Google Shape;779;p18"/>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80" name="Google Shape;780;p18"/>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781" name="Google Shape;781;p18"/>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782" name="Google Shape;782;p18"/>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3" name="Google Shape;783;p18"/>
          <p:cNvSpPr txBox="1">
            <a:spLocks noGrp="1"/>
          </p:cNvSpPr>
          <p:nvPr>
            <p:ph type="subTitle" idx="1"/>
          </p:nvPr>
        </p:nvSpPr>
        <p:spPr>
          <a:xfrm>
            <a:off x="2930500" y="2554367"/>
            <a:ext cx="5222000" cy="1123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ar-SA"/>
              <a:t>انقر لتحرير نمط العنوان الفرعي للشكل الرئيسي</a:t>
            </a:r>
            <a:endParaRPr/>
          </a:p>
        </p:txBody>
      </p:sp>
      <p:sp>
        <p:nvSpPr>
          <p:cNvPr id="784" name="Google Shape;784;p18"/>
          <p:cNvSpPr txBox="1">
            <a:spLocks noGrp="1"/>
          </p:cNvSpPr>
          <p:nvPr>
            <p:ph type="subTitle" idx="2"/>
          </p:nvPr>
        </p:nvSpPr>
        <p:spPr>
          <a:xfrm>
            <a:off x="2930533" y="4515633"/>
            <a:ext cx="5222000" cy="1123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ar-SA"/>
              <a:t>انقر لتحرير نمط العنوان الفرعي للشكل الرئيسي</a:t>
            </a:r>
            <a:endParaRPr/>
          </a:p>
        </p:txBody>
      </p:sp>
      <p:sp>
        <p:nvSpPr>
          <p:cNvPr id="785" name="Google Shape;785;p18"/>
          <p:cNvSpPr txBox="1">
            <a:spLocks noGrp="1"/>
          </p:cNvSpPr>
          <p:nvPr>
            <p:ph type="subTitle" idx="3"/>
          </p:nvPr>
        </p:nvSpPr>
        <p:spPr>
          <a:xfrm>
            <a:off x="2930527" y="2168433"/>
            <a:ext cx="5222000" cy="47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800"/>
              <a:buFont typeface="Poppins"/>
              <a:buNone/>
              <a:defRPr sz="2933">
                <a:latin typeface="Jua"/>
                <a:ea typeface="Jua"/>
                <a:cs typeface="Jua"/>
                <a:sym typeface="Jua"/>
              </a:defRPr>
            </a:lvl1pPr>
            <a:lvl2pPr lvl="1" algn="ctr" rtl="0">
              <a:spcBef>
                <a:spcPts val="0"/>
              </a:spcBef>
              <a:spcAft>
                <a:spcPts val="0"/>
              </a:spcAft>
              <a:buSzPts val="1800"/>
              <a:buFont typeface="Poppins"/>
              <a:buNone/>
              <a:defRPr sz="2400" b="1">
                <a:latin typeface="Poppins"/>
                <a:ea typeface="Poppins"/>
                <a:cs typeface="Poppins"/>
                <a:sym typeface="Poppins"/>
              </a:defRPr>
            </a:lvl2pPr>
            <a:lvl3pPr lvl="2" algn="ctr" rtl="0">
              <a:spcBef>
                <a:spcPts val="0"/>
              </a:spcBef>
              <a:spcAft>
                <a:spcPts val="0"/>
              </a:spcAft>
              <a:buSzPts val="1800"/>
              <a:buFont typeface="Poppins"/>
              <a:buNone/>
              <a:defRPr sz="2400" b="1">
                <a:latin typeface="Poppins"/>
                <a:ea typeface="Poppins"/>
                <a:cs typeface="Poppins"/>
                <a:sym typeface="Poppins"/>
              </a:defRPr>
            </a:lvl3pPr>
            <a:lvl4pPr lvl="3" algn="ctr" rtl="0">
              <a:spcBef>
                <a:spcPts val="0"/>
              </a:spcBef>
              <a:spcAft>
                <a:spcPts val="0"/>
              </a:spcAft>
              <a:buSzPts val="1800"/>
              <a:buFont typeface="Poppins"/>
              <a:buNone/>
              <a:defRPr sz="2400" b="1">
                <a:latin typeface="Poppins"/>
                <a:ea typeface="Poppins"/>
                <a:cs typeface="Poppins"/>
                <a:sym typeface="Poppins"/>
              </a:defRPr>
            </a:lvl4pPr>
            <a:lvl5pPr lvl="4" algn="ctr" rtl="0">
              <a:spcBef>
                <a:spcPts val="0"/>
              </a:spcBef>
              <a:spcAft>
                <a:spcPts val="0"/>
              </a:spcAft>
              <a:buSzPts val="1800"/>
              <a:buFont typeface="Poppins"/>
              <a:buNone/>
              <a:defRPr sz="2400" b="1">
                <a:latin typeface="Poppins"/>
                <a:ea typeface="Poppins"/>
                <a:cs typeface="Poppins"/>
                <a:sym typeface="Poppins"/>
              </a:defRPr>
            </a:lvl5pPr>
            <a:lvl6pPr lvl="5" algn="ctr" rtl="0">
              <a:spcBef>
                <a:spcPts val="0"/>
              </a:spcBef>
              <a:spcAft>
                <a:spcPts val="0"/>
              </a:spcAft>
              <a:buSzPts val="1800"/>
              <a:buFont typeface="Poppins"/>
              <a:buNone/>
              <a:defRPr sz="2400" b="1">
                <a:latin typeface="Poppins"/>
                <a:ea typeface="Poppins"/>
                <a:cs typeface="Poppins"/>
                <a:sym typeface="Poppins"/>
              </a:defRPr>
            </a:lvl6pPr>
            <a:lvl7pPr lvl="6" algn="ctr" rtl="0">
              <a:spcBef>
                <a:spcPts val="0"/>
              </a:spcBef>
              <a:spcAft>
                <a:spcPts val="0"/>
              </a:spcAft>
              <a:buSzPts val="1800"/>
              <a:buFont typeface="Poppins"/>
              <a:buNone/>
              <a:defRPr sz="2400" b="1">
                <a:latin typeface="Poppins"/>
                <a:ea typeface="Poppins"/>
                <a:cs typeface="Poppins"/>
                <a:sym typeface="Poppins"/>
              </a:defRPr>
            </a:lvl7pPr>
            <a:lvl8pPr lvl="7" algn="ctr" rtl="0">
              <a:spcBef>
                <a:spcPts val="0"/>
              </a:spcBef>
              <a:spcAft>
                <a:spcPts val="0"/>
              </a:spcAft>
              <a:buSzPts val="1800"/>
              <a:buFont typeface="Poppins"/>
              <a:buNone/>
              <a:defRPr sz="2400" b="1">
                <a:latin typeface="Poppins"/>
                <a:ea typeface="Poppins"/>
                <a:cs typeface="Poppins"/>
                <a:sym typeface="Poppins"/>
              </a:defRPr>
            </a:lvl8pPr>
            <a:lvl9pPr lvl="8" algn="ctr" rtl="0">
              <a:spcBef>
                <a:spcPts val="0"/>
              </a:spcBef>
              <a:spcAft>
                <a:spcPts val="0"/>
              </a:spcAft>
              <a:buSzPts val="1800"/>
              <a:buFont typeface="Poppins"/>
              <a:buNone/>
              <a:defRPr sz="2400" b="1">
                <a:latin typeface="Poppins"/>
                <a:ea typeface="Poppins"/>
                <a:cs typeface="Poppins"/>
                <a:sym typeface="Poppins"/>
              </a:defRPr>
            </a:lvl9pPr>
          </a:lstStyle>
          <a:p>
            <a:r>
              <a:rPr lang="ar-SA"/>
              <a:t>انقر لتحرير نمط العنوان الفرعي للشكل الرئيسي</a:t>
            </a:r>
            <a:endParaRPr/>
          </a:p>
        </p:txBody>
      </p:sp>
      <p:sp>
        <p:nvSpPr>
          <p:cNvPr id="786" name="Google Shape;786;p18"/>
          <p:cNvSpPr txBox="1">
            <a:spLocks noGrp="1"/>
          </p:cNvSpPr>
          <p:nvPr>
            <p:ph type="subTitle" idx="4"/>
          </p:nvPr>
        </p:nvSpPr>
        <p:spPr>
          <a:xfrm>
            <a:off x="2930503" y="4129704"/>
            <a:ext cx="5222000" cy="47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800"/>
              <a:buFont typeface="Poppins"/>
              <a:buNone/>
              <a:defRPr sz="2933">
                <a:latin typeface="Jua"/>
                <a:ea typeface="Jua"/>
                <a:cs typeface="Jua"/>
                <a:sym typeface="Jua"/>
              </a:defRPr>
            </a:lvl1pPr>
            <a:lvl2pPr lvl="1" algn="ctr" rtl="0">
              <a:spcBef>
                <a:spcPts val="0"/>
              </a:spcBef>
              <a:spcAft>
                <a:spcPts val="0"/>
              </a:spcAft>
              <a:buSzPts val="1800"/>
              <a:buFont typeface="Poppins"/>
              <a:buNone/>
              <a:defRPr sz="2400" b="1">
                <a:latin typeface="Poppins"/>
                <a:ea typeface="Poppins"/>
                <a:cs typeface="Poppins"/>
                <a:sym typeface="Poppins"/>
              </a:defRPr>
            </a:lvl2pPr>
            <a:lvl3pPr lvl="2" algn="ctr" rtl="0">
              <a:spcBef>
                <a:spcPts val="0"/>
              </a:spcBef>
              <a:spcAft>
                <a:spcPts val="0"/>
              </a:spcAft>
              <a:buSzPts val="1800"/>
              <a:buFont typeface="Poppins"/>
              <a:buNone/>
              <a:defRPr sz="2400" b="1">
                <a:latin typeface="Poppins"/>
                <a:ea typeface="Poppins"/>
                <a:cs typeface="Poppins"/>
                <a:sym typeface="Poppins"/>
              </a:defRPr>
            </a:lvl3pPr>
            <a:lvl4pPr lvl="3" algn="ctr" rtl="0">
              <a:spcBef>
                <a:spcPts val="0"/>
              </a:spcBef>
              <a:spcAft>
                <a:spcPts val="0"/>
              </a:spcAft>
              <a:buSzPts val="1800"/>
              <a:buFont typeface="Poppins"/>
              <a:buNone/>
              <a:defRPr sz="2400" b="1">
                <a:latin typeface="Poppins"/>
                <a:ea typeface="Poppins"/>
                <a:cs typeface="Poppins"/>
                <a:sym typeface="Poppins"/>
              </a:defRPr>
            </a:lvl4pPr>
            <a:lvl5pPr lvl="4" algn="ctr" rtl="0">
              <a:spcBef>
                <a:spcPts val="0"/>
              </a:spcBef>
              <a:spcAft>
                <a:spcPts val="0"/>
              </a:spcAft>
              <a:buSzPts val="1800"/>
              <a:buFont typeface="Poppins"/>
              <a:buNone/>
              <a:defRPr sz="2400" b="1">
                <a:latin typeface="Poppins"/>
                <a:ea typeface="Poppins"/>
                <a:cs typeface="Poppins"/>
                <a:sym typeface="Poppins"/>
              </a:defRPr>
            </a:lvl5pPr>
            <a:lvl6pPr lvl="5" algn="ctr" rtl="0">
              <a:spcBef>
                <a:spcPts val="0"/>
              </a:spcBef>
              <a:spcAft>
                <a:spcPts val="0"/>
              </a:spcAft>
              <a:buSzPts val="1800"/>
              <a:buFont typeface="Poppins"/>
              <a:buNone/>
              <a:defRPr sz="2400" b="1">
                <a:latin typeface="Poppins"/>
                <a:ea typeface="Poppins"/>
                <a:cs typeface="Poppins"/>
                <a:sym typeface="Poppins"/>
              </a:defRPr>
            </a:lvl6pPr>
            <a:lvl7pPr lvl="6" algn="ctr" rtl="0">
              <a:spcBef>
                <a:spcPts val="0"/>
              </a:spcBef>
              <a:spcAft>
                <a:spcPts val="0"/>
              </a:spcAft>
              <a:buSzPts val="1800"/>
              <a:buFont typeface="Poppins"/>
              <a:buNone/>
              <a:defRPr sz="2400" b="1">
                <a:latin typeface="Poppins"/>
                <a:ea typeface="Poppins"/>
                <a:cs typeface="Poppins"/>
                <a:sym typeface="Poppins"/>
              </a:defRPr>
            </a:lvl7pPr>
            <a:lvl8pPr lvl="7" algn="ctr" rtl="0">
              <a:spcBef>
                <a:spcPts val="0"/>
              </a:spcBef>
              <a:spcAft>
                <a:spcPts val="0"/>
              </a:spcAft>
              <a:buSzPts val="1800"/>
              <a:buFont typeface="Poppins"/>
              <a:buNone/>
              <a:defRPr sz="2400" b="1">
                <a:latin typeface="Poppins"/>
                <a:ea typeface="Poppins"/>
                <a:cs typeface="Poppins"/>
                <a:sym typeface="Poppins"/>
              </a:defRPr>
            </a:lvl8pPr>
            <a:lvl9pPr lvl="8" algn="ctr" rtl="0">
              <a:spcBef>
                <a:spcPts val="0"/>
              </a:spcBef>
              <a:spcAft>
                <a:spcPts val="0"/>
              </a:spcAft>
              <a:buSzPts val="1800"/>
              <a:buFont typeface="Poppins"/>
              <a:buNone/>
              <a:defRPr sz="2400" b="1">
                <a:latin typeface="Poppins"/>
                <a:ea typeface="Poppins"/>
                <a:cs typeface="Poppins"/>
                <a:sym typeface="Poppins"/>
              </a:defRPr>
            </a:lvl9pPr>
          </a:lstStyle>
          <a:p>
            <a:r>
              <a:rPr lang="ar-SA"/>
              <a:t>انقر لتحرير نمط العنوان الفرعي للشكل الرئيسي</a:t>
            </a:r>
            <a:endParaRPr/>
          </a:p>
        </p:txBody>
      </p:sp>
      <p:sp>
        <p:nvSpPr>
          <p:cNvPr id="787" name="Google Shape;787;p18"/>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248110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spTree>
      <p:nvGrpSpPr>
        <p:cNvPr id="1" name="Shape 788"/>
        <p:cNvGrpSpPr/>
        <p:nvPr/>
      </p:nvGrpSpPr>
      <p:grpSpPr>
        <a:xfrm>
          <a:off x="0" y="0"/>
          <a:ext cx="0" cy="0"/>
          <a:chOff x="0" y="0"/>
          <a:chExt cx="0" cy="0"/>
        </a:xfrm>
      </p:grpSpPr>
      <p:grpSp>
        <p:nvGrpSpPr>
          <p:cNvPr id="789" name="Google Shape;789;p19"/>
          <p:cNvGrpSpPr/>
          <p:nvPr/>
        </p:nvGrpSpPr>
        <p:grpSpPr>
          <a:xfrm>
            <a:off x="9" y="-50800"/>
            <a:ext cx="12192000" cy="6959600"/>
            <a:chOff x="-43" y="-76200"/>
            <a:chExt cx="9144000" cy="5219700"/>
          </a:xfrm>
        </p:grpSpPr>
        <p:cxnSp>
          <p:nvCxnSpPr>
            <p:cNvPr id="790" name="Google Shape;790;p19"/>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1" name="Google Shape;791;p19"/>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2" name="Google Shape;792;p19"/>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3" name="Google Shape;793;p19"/>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4" name="Google Shape;794;p19"/>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5" name="Google Shape;795;p19"/>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6" name="Google Shape;796;p19"/>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7" name="Google Shape;797;p19"/>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8" name="Google Shape;798;p19"/>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799" name="Google Shape;799;p19"/>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0" name="Google Shape;800;p19"/>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1" name="Google Shape;801;p19"/>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2" name="Google Shape;802;p19"/>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3" name="Google Shape;803;p19"/>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4" name="Google Shape;804;p19"/>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5" name="Google Shape;805;p19"/>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6" name="Google Shape;806;p19"/>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7" name="Google Shape;807;p19"/>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8" name="Google Shape;808;p19"/>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09" name="Google Shape;809;p19"/>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0" name="Google Shape;810;p19"/>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1" name="Google Shape;811;p19"/>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2" name="Google Shape;812;p19"/>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3" name="Google Shape;813;p19"/>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4" name="Google Shape;814;p19"/>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5" name="Google Shape;815;p19"/>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6" name="Google Shape;816;p19"/>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7" name="Google Shape;817;p19"/>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8" name="Google Shape;818;p19"/>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19" name="Google Shape;819;p19"/>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20" name="Google Shape;820;p19"/>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1" name="Google Shape;821;p19"/>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2" name="Google Shape;822;p19"/>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3" name="Google Shape;823;p19"/>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4" name="Google Shape;824;p19"/>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5" name="Google Shape;825;p19"/>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6" name="Google Shape;826;p19"/>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7" name="Google Shape;827;p19"/>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8" name="Google Shape;828;p19"/>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29" name="Google Shape;829;p19"/>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0" name="Google Shape;830;p19"/>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1" name="Google Shape;831;p19"/>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2" name="Google Shape;832;p19"/>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3" name="Google Shape;833;p19"/>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4" name="Google Shape;834;p19"/>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35" name="Google Shape;835;p19"/>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836" name="Google Shape;836;p19"/>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7" name="Google Shape;837;p19"/>
          <p:cNvSpPr txBox="1">
            <a:spLocks noGrp="1"/>
          </p:cNvSpPr>
          <p:nvPr>
            <p:ph type="body" idx="1"/>
          </p:nvPr>
        </p:nvSpPr>
        <p:spPr>
          <a:xfrm>
            <a:off x="1332200" y="1856967"/>
            <a:ext cx="4610400" cy="40384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SzPts val="14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pPr lvl="0"/>
            <a:r>
              <a:rPr lang="ar-SA"/>
              <a:t>انقر لتحرير أنماط نص الشكل الرئيسي</a:t>
            </a:r>
          </a:p>
        </p:txBody>
      </p:sp>
      <p:sp>
        <p:nvSpPr>
          <p:cNvPr id="838" name="Google Shape;838;p19"/>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
        <p:nvSpPr>
          <p:cNvPr id="839" name="Google Shape;839;p19"/>
          <p:cNvSpPr txBox="1">
            <a:spLocks noGrp="1"/>
          </p:cNvSpPr>
          <p:nvPr>
            <p:ph type="body" idx="2"/>
          </p:nvPr>
        </p:nvSpPr>
        <p:spPr>
          <a:xfrm>
            <a:off x="6249433" y="1856967"/>
            <a:ext cx="4610400" cy="40384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SzPts val="1200"/>
              <a:buFont typeface="Nunito"/>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pPr lvl="0"/>
            <a:r>
              <a:rPr lang="ar-SA"/>
              <a:t>انقر لتحرير أنماط نص الشكل الرئيسي</a:t>
            </a:r>
          </a:p>
        </p:txBody>
      </p:sp>
    </p:spTree>
    <p:extLst>
      <p:ext uri="{BB962C8B-B14F-4D97-AF65-F5344CB8AC3E}">
        <p14:creationId xmlns:p14="http://schemas.microsoft.com/office/powerpoint/2010/main" val="3015473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3">
  <p:cSld name="Title and two columns 3">
    <p:spTree>
      <p:nvGrpSpPr>
        <p:cNvPr id="1" name="Shape 840"/>
        <p:cNvGrpSpPr/>
        <p:nvPr/>
      </p:nvGrpSpPr>
      <p:grpSpPr>
        <a:xfrm>
          <a:off x="0" y="0"/>
          <a:ext cx="0" cy="0"/>
          <a:chOff x="0" y="0"/>
          <a:chExt cx="0" cy="0"/>
        </a:xfrm>
      </p:grpSpPr>
      <p:grpSp>
        <p:nvGrpSpPr>
          <p:cNvPr id="841" name="Google Shape;841;p20"/>
          <p:cNvGrpSpPr/>
          <p:nvPr/>
        </p:nvGrpSpPr>
        <p:grpSpPr>
          <a:xfrm>
            <a:off x="9" y="-50800"/>
            <a:ext cx="12192000" cy="6959600"/>
            <a:chOff x="-43" y="-76200"/>
            <a:chExt cx="9144000" cy="5219700"/>
          </a:xfrm>
        </p:grpSpPr>
        <p:cxnSp>
          <p:nvCxnSpPr>
            <p:cNvPr id="842" name="Google Shape;842;p20"/>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3" name="Google Shape;843;p20"/>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4" name="Google Shape;844;p20"/>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5" name="Google Shape;845;p20"/>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6" name="Google Shape;846;p20"/>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7" name="Google Shape;847;p20"/>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8" name="Google Shape;848;p20"/>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49" name="Google Shape;849;p20"/>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0" name="Google Shape;850;p20"/>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1" name="Google Shape;851;p20"/>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2" name="Google Shape;852;p20"/>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3" name="Google Shape;853;p20"/>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4" name="Google Shape;854;p20"/>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5" name="Google Shape;855;p20"/>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6" name="Google Shape;856;p20"/>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7" name="Google Shape;857;p20"/>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8" name="Google Shape;858;p20"/>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59" name="Google Shape;859;p20"/>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0" name="Google Shape;860;p20"/>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1" name="Google Shape;861;p20"/>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2" name="Google Shape;862;p20"/>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3" name="Google Shape;863;p20"/>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4" name="Google Shape;864;p20"/>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5" name="Google Shape;865;p20"/>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6" name="Google Shape;866;p20"/>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7" name="Google Shape;867;p20"/>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8" name="Google Shape;868;p20"/>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69" name="Google Shape;869;p20"/>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70" name="Google Shape;870;p20"/>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71" name="Google Shape;871;p20"/>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72" name="Google Shape;872;p20"/>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3" name="Google Shape;873;p20"/>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4" name="Google Shape;874;p20"/>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5" name="Google Shape;875;p20"/>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6" name="Google Shape;876;p20"/>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7" name="Google Shape;877;p20"/>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8" name="Google Shape;878;p20"/>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79" name="Google Shape;879;p20"/>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0" name="Google Shape;880;p20"/>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1" name="Google Shape;881;p20"/>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2" name="Google Shape;882;p20"/>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3" name="Google Shape;883;p20"/>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4" name="Google Shape;884;p20"/>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5" name="Google Shape;885;p20"/>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6" name="Google Shape;886;p20"/>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887" name="Google Shape;887;p20"/>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888" name="Google Shape;888;p20"/>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9" name="Google Shape;889;p20"/>
          <p:cNvSpPr txBox="1">
            <a:spLocks noGrp="1"/>
          </p:cNvSpPr>
          <p:nvPr>
            <p:ph type="subTitle" idx="1"/>
          </p:nvPr>
        </p:nvSpPr>
        <p:spPr>
          <a:xfrm>
            <a:off x="1460433" y="2007352"/>
            <a:ext cx="6037600" cy="1776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ar-SA"/>
              <a:t>انقر لتحرير نمط العنوان الفرعي للشكل الرئيسي</a:t>
            </a:r>
            <a:endParaRPr/>
          </a:p>
        </p:txBody>
      </p:sp>
      <p:sp>
        <p:nvSpPr>
          <p:cNvPr id="890" name="Google Shape;890;p20"/>
          <p:cNvSpPr txBox="1">
            <a:spLocks noGrp="1"/>
          </p:cNvSpPr>
          <p:nvPr>
            <p:ph type="subTitle" idx="2"/>
          </p:nvPr>
        </p:nvSpPr>
        <p:spPr>
          <a:xfrm>
            <a:off x="1460455" y="4039516"/>
            <a:ext cx="6037600" cy="1776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ar-SA"/>
              <a:t>انقر لتحرير نمط العنوان الفرعي للشكل الرئيسي</a:t>
            </a:r>
            <a:endParaRPr/>
          </a:p>
        </p:txBody>
      </p:sp>
      <p:sp>
        <p:nvSpPr>
          <p:cNvPr id="891" name="Google Shape;891;p20"/>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2507118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892"/>
        <p:cNvGrpSpPr/>
        <p:nvPr/>
      </p:nvGrpSpPr>
      <p:grpSpPr>
        <a:xfrm>
          <a:off x="0" y="0"/>
          <a:ext cx="0" cy="0"/>
          <a:chOff x="0" y="0"/>
          <a:chExt cx="0" cy="0"/>
        </a:xfrm>
      </p:grpSpPr>
      <p:grpSp>
        <p:nvGrpSpPr>
          <p:cNvPr id="893" name="Google Shape;893;p21"/>
          <p:cNvGrpSpPr/>
          <p:nvPr/>
        </p:nvGrpSpPr>
        <p:grpSpPr>
          <a:xfrm>
            <a:off x="9" y="-50800"/>
            <a:ext cx="12192000" cy="6959600"/>
            <a:chOff x="-43" y="-76200"/>
            <a:chExt cx="9144000" cy="5219700"/>
          </a:xfrm>
        </p:grpSpPr>
        <p:cxnSp>
          <p:nvCxnSpPr>
            <p:cNvPr id="894" name="Google Shape;894;p21"/>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5" name="Google Shape;895;p21"/>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6" name="Google Shape;896;p21"/>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7" name="Google Shape;897;p21"/>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8" name="Google Shape;898;p21"/>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899" name="Google Shape;899;p21"/>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0" name="Google Shape;900;p21"/>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1" name="Google Shape;901;p21"/>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2" name="Google Shape;902;p21"/>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3" name="Google Shape;903;p21"/>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4" name="Google Shape;904;p21"/>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5" name="Google Shape;905;p21"/>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6" name="Google Shape;906;p21"/>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7" name="Google Shape;907;p21"/>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8" name="Google Shape;908;p21"/>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09" name="Google Shape;909;p21"/>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0" name="Google Shape;910;p21"/>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1" name="Google Shape;911;p21"/>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2" name="Google Shape;912;p21"/>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3" name="Google Shape;913;p21"/>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4" name="Google Shape;914;p21"/>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5" name="Google Shape;915;p21"/>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6" name="Google Shape;916;p21"/>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7" name="Google Shape;917;p21"/>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8" name="Google Shape;918;p21"/>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19" name="Google Shape;919;p21"/>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20" name="Google Shape;920;p21"/>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21" name="Google Shape;921;p21"/>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22" name="Google Shape;922;p21"/>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23" name="Google Shape;923;p21"/>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24" name="Google Shape;924;p21"/>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5" name="Google Shape;925;p21"/>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6" name="Google Shape;926;p21"/>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7" name="Google Shape;927;p21"/>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8" name="Google Shape;928;p21"/>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29" name="Google Shape;929;p21"/>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0" name="Google Shape;930;p21"/>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1" name="Google Shape;931;p21"/>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2" name="Google Shape;932;p21"/>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3" name="Google Shape;933;p21"/>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4" name="Google Shape;934;p21"/>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5" name="Google Shape;935;p21"/>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6" name="Google Shape;936;p21"/>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7" name="Google Shape;937;p21"/>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8" name="Google Shape;938;p21"/>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39" name="Google Shape;939;p21"/>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940" name="Google Shape;940;p21"/>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41" name="Google Shape;941;p21"/>
          <p:cNvSpPr txBox="1">
            <a:spLocks noGrp="1"/>
          </p:cNvSpPr>
          <p:nvPr>
            <p:ph type="subTitle" idx="1"/>
          </p:nvPr>
        </p:nvSpPr>
        <p:spPr>
          <a:xfrm>
            <a:off x="3007992" y="2697911"/>
            <a:ext cx="7729600" cy="45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2" name="Google Shape;942;p21"/>
          <p:cNvSpPr txBox="1">
            <a:spLocks noGrp="1"/>
          </p:cNvSpPr>
          <p:nvPr>
            <p:ph type="subTitle" idx="2"/>
          </p:nvPr>
        </p:nvSpPr>
        <p:spPr>
          <a:xfrm>
            <a:off x="3007992" y="2247719"/>
            <a:ext cx="7729600" cy="5164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3" name="Google Shape;943;p21"/>
          <p:cNvSpPr txBox="1">
            <a:spLocks noGrp="1"/>
          </p:cNvSpPr>
          <p:nvPr>
            <p:ph type="subTitle" idx="3"/>
          </p:nvPr>
        </p:nvSpPr>
        <p:spPr>
          <a:xfrm>
            <a:off x="3007992" y="4026111"/>
            <a:ext cx="7729600" cy="45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4" name="Google Shape;944;p21"/>
          <p:cNvSpPr txBox="1">
            <a:spLocks noGrp="1"/>
          </p:cNvSpPr>
          <p:nvPr>
            <p:ph type="subTitle" idx="4"/>
          </p:nvPr>
        </p:nvSpPr>
        <p:spPr>
          <a:xfrm>
            <a:off x="3007992" y="3575913"/>
            <a:ext cx="7729600" cy="5164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5" name="Google Shape;945;p21"/>
          <p:cNvSpPr txBox="1">
            <a:spLocks noGrp="1"/>
          </p:cNvSpPr>
          <p:nvPr>
            <p:ph type="subTitle" idx="5"/>
          </p:nvPr>
        </p:nvSpPr>
        <p:spPr>
          <a:xfrm>
            <a:off x="3007992" y="5354311"/>
            <a:ext cx="7729600" cy="45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6" name="Google Shape;946;p21"/>
          <p:cNvSpPr txBox="1">
            <a:spLocks noGrp="1"/>
          </p:cNvSpPr>
          <p:nvPr>
            <p:ph type="subTitle" idx="6"/>
          </p:nvPr>
        </p:nvSpPr>
        <p:spPr>
          <a:xfrm>
            <a:off x="3007992" y="4904108"/>
            <a:ext cx="7729600" cy="516400"/>
          </a:xfrm>
          <a:prstGeom prst="rect">
            <a:avLst/>
          </a:prstGeom>
          <a:noFill/>
        </p:spPr>
        <p:txBody>
          <a:bodyPr spcFirstLastPara="1" wrap="square" lIns="91425" tIns="91425" rIns="91425" bIns="91425" anchor="b"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47" name="Google Shape;947;p21"/>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316976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09"/>
        <p:cNvGrpSpPr/>
        <p:nvPr/>
      </p:nvGrpSpPr>
      <p:grpSpPr>
        <a:xfrm>
          <a:off x="0" y="0"/>
          <a:ext cx="0" cy="0"/>
          <a:chOff x="0" y="0"/>
          <a:chExt cx="0" cy="0"/>
        </a:xfrm>
      </p:grpSpPr>
      <p:grpSp>
        <p:nvGrpSpPr>
          <p:cNvPr id="110" name="Google Shape;110;p4"/>
          <p:cNvGrpSpPr/>
          <p:nvPr/>
        </p:nvGrpSpPr>
        <p:grpSpPr>
          <a:xfrm>
            <a:off x="9" y="-50800"/>
            <a:ext cx="12192000" cy="6959600"/>
            <a:chOff x="-43" y="-76200"/>
            <a:chExt cx="9144000" cy="5219700"/>
          </a:xfrm>
        </p:grpSpPr>
        <p:cxnSp>
          <p:nvCxnSpPr>
            <p:cNvPr id="111" name="Google Shape;111;p4"/>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 name="Google Shape;112;p4"/>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 name="Google Shape;113;p4"/>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 name="Google Shape;114;p4"/>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5" name="Google Shape;115;p4"/>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6" name="Google Shape;116;p4"/>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7" name="Google Shape;117;p4"/>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 name="Google Shape;118;p4"/>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 name="Google Shape;119;p4"/>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 name="Google Shape;120;p4"/>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1" name="Google Shape;121;p4"/>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2" name="Google Shape;122;p4"/>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3" name="Google Shape;123;p4"/>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 name="Google Shape;124;p4"/>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 name="Google Shape;125;p4"/>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 name="Google Shape;126;p4"/>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7" name="Google Shape;127;p4"/>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8" name="Google Shape;128;p4"/>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 name="Google Shape;129;p4"/>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 name="Google Shape;130;p4"/>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 name="Google Shape;131;p4"/>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2" name="Google Shape;132;p4"/>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3" name="Google Shape;133;p4"/>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 name="Google Shape;134;p4"/>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 name="Google Shape;135;p4"/>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 name="Google Shape;136;p4"/>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7" name="Google Shape;137;p4"/>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8" name="Google Shape;138;p4"/>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 name="Google Shape;139;p4"/>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 name="Google Shape;140;p4"/>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 name="Google Shape;141;p4"/>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 name="Google Shape;142;p4"/>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 name="Google Shape;143;p4"/>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4" name="Google Shape;144;p4"/>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5" name="Google Shape;145;p4"/>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6" name="Google Shape;146;p4"/>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7" name="Google Shape;147;p4"/>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 name="Google Shape;148;p4"/>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 name="Google Shape;149;p4"/>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0" name="Google Shape;150;p4"/>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1" name="Google Shape;151;p4"/>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2" name="Google Shape;152;p4"/>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 name="Google Shape;153;p4"/>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 name="Google Shape;154;p4"/>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5" name="Google Shape;155;p4"/>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6" name="Google Shape;156;p4"/>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57" name="Google Shape;157;p4"/>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8" name="Google Shape;158;p4"/>
          <p:cNvSpPr txBox="1">
            <a:spLocks noGrp="1"/>
          </p:cNvSpPr>
          <p:nvPr>
            <p:ph type="body" idx="1"/>
          </p:nvPr>
        </p:nvSpPr>
        <p:spPr>
          <a:xfrm>
            <a:off x="1332200" y="1856833"/>
            <a:ext cx="6022000" cy="20200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pPr lvl="0"/>
            <a:r>
              <a:rPr lang="ar-SA"/>
              <a:t>انقر لتحرير أنماط نص الشكل الرئيسي</a:t>
            </a:r>
          </a:p>
        </p:txBody>
      </p:sp>
      <p:sp>
        <p:nvSpPr>
          <p:cNvPr id="159" name="Google Shape;159;p4"/>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40082770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948"/>
        <p:cNvGrpSpPr/>
        <p:nvPr/>
      </p:nvGrpSpPr>
      <p:grpSpPr>
        <a:xfrm>
          <a:off x="0" y="0"/>
          <a:ext cx="0" cy="0"/>
          <a:chOff x="0" y="0"/>
          <a:chExt cx="0" cy="0"/>
        </a:xfrm>
      </p:grpSpPr>
      <p:grpSp>
        <p:nvGrpSpPr>
          <p:cNvPr id="949" name="Google Shape;949;p22"/>
          <p:cNvGrpSpPr/>
          <p:nvPr/>
        </p:nvGrpSpPr>
        <p:grpSpPr>
          <a:xfrm>
            <a:off x="9" y="-50800"/>
            <a:ext cx="12192000" cy="6959600"/>
            <a:chOff x="-43" y="-76200"/>
            <a:chExt cx="9144000" cy="5219700"/>
          </a:xfrm>
        </p:grpSpPr>
        <p:cxnSp>
          <p:nvCxnSpPr>
            <p:cNvPr id="950" name="Google Shape;950;p22"/>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1" name="Google Shape;951;p22"/>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2" name="Google Shape;952;p22"/>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3" name="Google Shape;953;p22"/>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4" name="Google Shape;954;p22"/>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5" name="Google Shape;955;p22"/>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6" name="Google Shape;956;p22"/>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7" name="Google Shape;957;p22"/>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8" name="Google Shape;958;p22"/>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59" name="Google Shape;959;p22"/>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0" name="Google Shape;960;p22"/>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1" name="Google Shape;961;p22"/>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2" name="Google Shape;962;p22"/>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3" name="Google Shape;963;p22"/>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4" name="Google Shape;964;p22"/>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5" name="Google Shape;965;p22"/>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6" name="Google Shape;966;p22"/>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7" name="Google Shape;967;p22"/>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8" name="Google Shape;968;p22"/>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69" name="Google Shape;969;p22"/>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0" name="Google Shape;970;p22"/>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1" name="Google Shape;971;p22"/>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2" name="Google Shape;972;p22"/>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3" name="Google Shape;973;p22"/>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4" name="Google Shape;974;p22"/>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5" name="Google Shape;975;p22"/>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6" name="Google Shape;976;p22"/>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7" name="Google Shape;977;p22"/>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8" name="Google Shape;978;p22"/>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79" name="Google Shape;979;p22"/>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980" name="Google Shape;980;p22"/>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1" name="Google Shape;981;p22"/>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2" name="Google Shape;982;p22"/>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3" name="Google Shape;983;p22"/>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4" name="Google Shape;984;p22"/>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5" name="Google Shape;985;p22"/>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6" name="Google Shape;986;p22"/>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7" name="Google Shape;987;p22"/>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8" name="Google Shape;988;p22"/>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89" name="Google Shape;989;p22"/>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0" name="Google Shape;990;p22"/>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1" name="Google Shape;991;p22"/>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2" name="Google Shape;992;p22"/>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3" name="Google Shape;993;p22"/>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4" name="Google Shape;994;p22"/>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995" name="Google Shape;995;p22"/>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996" name="Google Shape;996;p22"/>
          <p:cNvSpPr/>
          <p:nvPr/>
        </p:nvSpPr>
        <p:spPr>
          <a:xfrm>
            <a:off x="951000" y="1597967"/>
            <a:ext cx="10290000" cy="47908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97" name="Google Shape;997;p22"/>
          <p:cNvSpPr txBox="1">
            <a:spLocks noGrp="1"/>
          </p:cNvSpPr>
          <p:nvPr>
            <p:ph type="subTitle" idx="1"/>
          </p:nvPr>
        </p:nvSpPr>
        <p:spPr>
          <a:xfrm>
            <a:off x="1334033" y="2543627"/>
            <a:ext cx="4577200" cy="149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98" name="Google Shape;998;p22"/>
          <p:cNvSpPr txBox="1">
            <a:spLocks noGrp="1"/>
          </p:cNvSpPr>
          <p:nvPr>
            <p:ph type="subTitle" idx="2"/>
          </p:nvPr>
        </p:nvSpPr>
        <p:spPr>
          <a:xfrm>
            <a:off x="1334035" y="1986043"/>
            <a:ext cx="4577200" cy="5576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999" name="Google Shape;999;p22"/>
          <p:cNvSpPr txBox="1">
            <a:spLocks noGrp="1"/>
          </p:cNvSpPr>
          <p:nvPr>
            <p:ph type="subTitle" idx="3"/>
          </p:nvPr>
        </p:nvSpPr>
        <p:spPr>
          <a:xfrm>
            <a:off x="1334033" y="4649000"/>
            <a:ext cx="4577200" cy="149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00" name="Google Shape;1000;p22"/>
          <p:cNvSpPr txBox="1">
            <a:spLocks noGrp="1"/>
          </p:cNvSpPr>
          <p:nvPr>
            <p:ph type="subTitle" idx="4"/>
          </p:nvPr>
        </p:nvSpPr>
        <p:spPr>
          <a:xfrm>
            <a:off x="1334035" y="4091369"/>
            <a:ext cx="4577200" cy="5576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01" name="Google Shape;1001;p22"/>
          <p:cNvSpPr txBox="1">
            <a:spLocks noGrp="1"/>
          </p:cNvSpPr>
          <p:nvPr>
            <p:ph type="subTitle" idx="5"/>
          </p:nvPr>
        </p:nvSpPr>
        <p:spPr>
          <a:xfrm>
            <a:off x="6112309" y="2543716"/>
            <a:ext cx="4577200" cy="149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02" name="Google Shape;1002;p22"/>
          <p:cNvSpPr txBox="1">
            <a:spLocks noGrp="1"/>
          </p:cNvSpPr>
          <p:nvPr>
            <p:ph type="subTitle" idx="6"/>
          </p:nvPr>
        </p:nvSpPr>
        <p:spPr>
          <a:xfrm>
            <a:off x="6112309" y="1986033"/>
            <a:ext cx="4577200" cy="5576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03" name="Google Shape;1003;p22"/>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321562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hree columns 2">
  <p:cSld name="Title and three columns 2">
    <p:spTree>
      <p:nvGrpSpPr>
        <p:cNvPr id="1" name="Shape 1004"/>
        <p:cNvGrpSpPr/>
        <p:nvPr/>
      </p:nvGrpSpPr>
      <p:grpSpPr>
        <a:xfrm>
          <a:off x="0" y="0"/>
          <a:ext cx="0" cy="0"/>
          <a:chOff x="0" y="0"/>
          <a:chExt cx="0" cy="0"/>
        </a:xfrm>
      </p:grpSpPr>
      <p:grpSp>
        <p:nvGrpSpPr>
          <p:cNvPr id="1005" name="Google Shape;1005;p23"/>
          <p:cNvGrpSpPr/>
          <p:nvPr/>
        </p:nvGrpSpPr>
        <p:grpSpPr>
          <a:xfrm>
            <a:off x="9" y="-50800"/>
            <a:ext cx="12192000" cy="6959600"/>
            <a:chOff x="-43" y="-76200"/>
            <a:chExt cx="9144000" cy="5219700"/>
          </a:xfrm>
        </p:grpSpPr>
        <p:cxnSp>
          <p:nvCxnSpPr>
            <p:cNvPr id="1006" name="Google Shape;1006;p23"/>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07" name="Google Shape;1007;p23"/>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08" name="Google Shape;1008;p23"/>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09" name="Google Shape;1009;p23"/>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0" name="Google Shape;1010;p23"/>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1" name="Google Shape;1011;p23"/>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2" name="Google Shape;1012;p23"/>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3" name="Google Shape;1013;p23"/>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4" name="Google Shape;1014;p23"/>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5" name="Google Shape;1015;p23"/>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6" name="Google Shape;1016;p23"/>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7" name="Google Shape;1017;p23"/>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8" name="Google Shape;1018;p23"/>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19" name="Google Shape;1019;p23"/>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0" name="Google Shape;1020;p23"/>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1" name="Google Shape;1021;p23"/>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2" name="Google Shape;1022;p23"/>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3" name="Google Shape;1023;p23"/>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4" name="Google Shape;1024;p23"/>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5" name="Google Shape;1025;p23"/>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6" name="Google Shape;1026;p23"/>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7" name="Google Shape;1027;p23"/>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8" name="Google Shape;1028;p23"/>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29" name="Google Shape;1029;p23"/>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0" name="Google Shape;1030;p23"/>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1" name="Google Shape;1031;p23"/>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2" name="Google Shape;1032;p23"/>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3" name="Google Shape;1033;p23"/>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4" name="Google Shape;1034;p23"/>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5" name="Google Shape;1035;p23"/>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36" name="Google Shape;1036;p23"/>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37" name="Google Shape;1037;p23"/>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38" name="Google Shape;1038;p23"/>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39" name="Google Shape;1039;p23"/>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0" name="Google Shape;1040;p23"/>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1" name="Google Shape;1041;p23"/>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2" name="Google Shape;1042;p23"/>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3" name="Google Shape;1043;p23"/>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4" name="Google Shape;1044;p23"/>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5" name="Google Shape;1045;p23"/>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6" name="Google Shape;1046;p23"/>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7" name="Google Shape;1047;p23"/>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8" name="Google Shape;1048;p23"/>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49" name="Google Shape;1049;p23"/>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50" name="Google Shape;1050;p23"/>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51" name="Google Shape;1051;p23"/>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052" name="Google Shape;1052;p23"/>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3" name="Google Shape;1053;p23"/>
          <p:cNvSpPr txBox="1">
            <a:spLocks noGrp="1"/>
          </p:cNvSpPr>
          <p:nvPr>
            <p:ph type="subTitle" idx="1"/>
          </p:nvPr>
        </p:nvSpPr>
        <p:spPr>
          <a:xfrm>
            <a:off x="1649132" y="3263896"/>
            <a:ext cx="2951600" cy="27164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4" name="Google Shape;1054;p23"/>
          <p:cNvSpPr txBox="1">
            <a:spLocks noGrp="1"/>
          </p:cNvSpPr>
          <p:nvPr>
            <p:ph type="subTitle" idx="2"/>
          </p:nvPr>
        </p:nvSpPr>
        <p:spPr>
          <a:xfrm>
            <a:off x="1649100" y="1986052"/>
            <a:ext cx="2951600" cy="11320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5" name="Google Shape;1055;p23"/>
          <p:cNvSpPr txBox="1">
            <a:spLocks noGrp="1"/>
          </p:cNvSpPr>
          <p:nvPr>
            <p:ph type="subTitle" idx="3"/>
          </p:nvPr>
        </p:nvSpPr>
        <p:spPr>
          <a:xfrm>
            <a:off x="7906469" y="3263947"/>
            <a:ext cx="2951600" cy="27164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6" name="Google Shape;1056;p23"/>
          <p:cNvSpPr txBox="1">
            <a:spLocks noGrp="1"/>
          </p:cNvSpPr>
          <p:nvPr>
            <p:ph type="subTitle" idx="4"/>
          </p:nvPr>
        </p:nvSpPr>
        <p:spPr>
          <a:xfrm>
            <a:off x="7906465" y="1986040"/>
            <a:ext cx="2951600" cy="11320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7" name="Google Shape;1057;p23"/>
          <p:cNvSpPr txBox="1">
            <a:spLocks noGrp="1"/>
          </p:cNvSpPr>
          <p:nvPr>
            <p:ph type="subTitle" idx="5"/>
          </p:nvPr>
        </p:nvSpPr>
        <p:spPr>
          <a:xfrm>
            <a:off x="4777801" y="3264036"/>
            <a:ext cx="2951600" cy="27164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Clr>
                <a:schemeClr val="dk1"/>
              </a:buClr>
              <a:buSzPts val="1000"/>
              <a:buNone/>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8" name="Google Shape;1058;p23"/>
          <p:cNvSpPr txBox="1">
            <a:spLocks noGrp="1"/>
          </p:cNvSpPr>
          <p:nvPr>
            <p:ph type="subTitle" idx="6"/>
          </p:nvPr>
        </p:nvSpPr>
        <p:spPr>
          <a:xfrm>
            <a:off x="4777783" y="1986033"/>
            <a:ext cx="2951600" cy="11320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Clr>
                <a:schemeClr val="dk1"/>
              </a:buClr>
              <a:buSzPts val="1000"/>
              <a:buNone/>
              <a:defRPr sz="1333">
                <a:solidFill>
                  <a:schemeClr val="dk1"/>
                </a:solidFill>
              </a:defRPr>
            </a:lvl2pPr>
            <a:lvl3pPr lvl="2" algn="ctr" rtl="0">
              <a:lnSpc>
                <a:spcPct val="100000"/>
              </a:lnSpc>
              <a:spcBef>
                <a:spcPts val="0"/>
              </a:spcBef>
              <a:spcAft>
                <a:spcPts val="0"/>
              </a:spcAft>
              <a:buClr>
                <a:schemeClr val="dk1"/>
              </a:buClr>
              <a:buSzPts val="1000"/>
              <a:buNone/>
              <a:defRPr sz="1333">
                <a:solidFill>
                  <a:schemeClr val="dk1"/>
                </a:solidFill>
              </a:defRPr>
            </a:lvl3pPr>
            <a:lvl4pPr lvl="3" algn="ctr" rtl="0">
              <a:lnSpc>
                <a:spcPct val="100000"/>
              </a:lnSpc>
              <a:spcBef>
                <a:spcPts val="0"/>
              </a:spcBef>
              <a:spcAft>
                <a:spcPts val="0"/>
              </a:spcAft>
              <a:buClr>
                <a:schemeClr val="dk1"/>
              </a:buClr>
              <a:buSzPts val="1000"/>
              <a:buNone/>
              <a:defRPr sz="1333">
                <a:solidFill>
                  <a:schemeClr val="dk1"/>
                </a:solidFill>
              </a:defRPr>
            </a:lvl4pPr>
            <a:lvl5pPr lvl="4" algn="ctr" rtl="0">
              <a:lnSpc>
                <a:spcPct val="100000"/>
              </a:lnSpc>
              <a:spcBef>
                <a:spcPts val="0"/>
              </a:spcBef>
              <a:spcAft>
                <a:spcPts val="0"/>
              </a:spcAft>
              <a:buClr>
                <a:schemeClr val="dk1"/>
              </a:buClr>
              <a:buSzPts val="1000"/>
              <a:buNone/>
              <a:defRPr sz="1333">
                <a:solidFill>
                  <a:schemeClr val="dk1"/>
                </a:solidFill>
              </a:defRPr>
            </a:lvl5pPr>
            <a:lvl6pPr lvl="5" algn="ctr" rtl="0">
              <a:lnSpc>
                <a:spcPct val="100000"/>
              </a:lnSpc>
              <a:spcBef>
                <a:spcPts val="0"/>
              </a:spcBef>
              <a:spcAft>
                <a:spcPts val="0"/>
              </a:spcAft>
              <a:buClr>
                <a:schemeClr val="dk1"/>
              </a:buClr>
              <a:buSzPts val="1000"/>
              <a:buNone/>
              <a:defRPr sz="1333">
                <a:solidFill>
                  <a:schemeClr val="dk1"/>
                </a:solidFill>
              </a:defRPr>
            </a:lvl6pPr>
            <a:lvl7pPr lvl="6" algn="ctr" rtl="0">
              <a:lnSpc>
                <a:spcPct val="100000"/>
              </a:lnSpc>
              <a:spcBef>
                <a:spcPts val="0"/>
              </a:spcBef>
              <a:spcAft>
                <a:spcPts val="0"/>
              </a:spcAft>
              <a:buClr>
                <a:schemeClr val="dk1"/>
              </a:buClr>
              <a:buSzPts val="1000"/>
              <a:buNone/>
              <a:defRPr sz="1333">
                <a:solidFill>
                  <a:schemeClr val="dk1"/>
                </a:solidFill>
              </a:defRPr>
            </a:lvl7pPr>
            <a:lvl8pPr lvl="7" algn="ctr" rtl="0">
              <a:lnSpc>
                <a:spcPct val="100000"/>
              </a:lnSpc>
              <a:spcBef>
                <a:spcPts val="0"/>
              </a:spcBef>
              <a:spcAft>
                <a:spcPts val="0"/>
              </a:spcAft>
              <a:buClr>
                <a:schemeClr val="dk1"/>
              </a:buClr>
              <a:buSzPts val="1000"/>
              <a:buNone/>
              <a:defRPr sz="1333">
                <a:solidFill>
                  <a:schemeClr val="dk1"/>
                </a:solidFill>
              </a:defRPr>
            </a:lvl8pPr>
            <a:lvl9pPr lvl="8" algn="ctr" rtl="0">
              <a:lnSpc>
                <a:spcPct val="100000"/>
              </a:lnSpc>
              <a:spcBef>
                <a:spcPts val="0"/>
              </a:spcBef>
              <a:spcAft>
                <a:spcPts val="0"/>
              </a:spcAft>
              <a:buClr>
                <a:schemeClr val="dk1"/>
              </a:buClr>
              <a:buSzPts val="1000"/>
              <a:buNone/>
              <a:defRPr sz="1333">
                <a:solidFill>
                  <a:schemeClr val="dk1"/>
                </a:solidFill>
              </a:defRPr>
            </a:lvl9pPr>
          </a:lstStyle>
          <a:p>
            <a:r>
              <a:rPr lang="ar-SA"/>
              <a:t>انقر لتحرير نمط العنوان الفرعي للشكل الرئيسي</a:t>
            </a:r>
            <a:endParaRPr/>
          </a:p>
        </p:txBody>
      </p:sp>
      <p:sp>
        <p:nvSpPr>
          <p:cNvPr id="1059" name="Google Shape;1059;p23"/>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25041475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1060"/>
        <p:cNvGrpSpPr/>
        <p:nvPr/>
      </p:nvGrpSpPr>
      <p:grpSpPr>
        <a:xfrm>
          <a:off x="0" y="0"/>
          <a:ext cx="0" cy="0"/>
          <a:chOff x="0" y="0"/>
          <a:chExt cx="0" cy="0"/>
        </a:xfrm>
      </p:grpSpPr>
      <p:grpSp>
        <p:nvGrpSpPr>
          <p:cNvPr id="1061" name="Google Shape;1061;p24"/>
          <p:cNvGrpSpPr/>
          <p:nvPr/>
        </p:nvGrpSpPr>
        <p:grpSpPr>
          <a:xfrm>
            <a:off x="9" y="-50800"/>
            <a:ext cx="12192000" cy="6959600"/>
            <a:chOff x="-43" y="-76200"/>
            <a:chExt cx="9144000" cy="5219700"/>
          </a:xfrm>
        </p:grpSpPr>
        <p:cxnSp>
          <p:nvCxnSpPr>
            <p:cNvPr id="1062" name="Google Shape;1062;p24"/>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3" name="Google Shape;1063;p24"/>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4" name="Google Shape;1064;p24"/>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5" name="Google Shape;1065;p24"/>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6" name="Google Shape;1066;p24"/>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7" name="Google Shape;1067;p24"/>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8" name="Google Shape;1068;p24"/>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69" name="Google Shape;1069;p24"/>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0" name="Google Shape;1070;p24"/>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1" name="Google Shape;1071;p24"/>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2" name="Google Shape;1072;p24"/>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3" name="Google Shape;1073;p24"/>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4" name="Google Shape;1074;p24"/>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5" name="Google Shape;1075;p24"/>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6" name="Google Shape;1076;p24"/>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7" name="Google Shape;1077;p24"/>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8" name="Google Shape;1078;p24"/>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79" name="Google Shape;1079;p24"/>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0" name="Google Shape;1080;p24"/>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1" name="Google Shape;1081;p24"/>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2" name="Google Shape;1082;p24"/>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3" name="Google Shape;1083;p24"/>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4" name="Google Shape;1084;p24"/>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5" name="Google Shape;1085;p24"/>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6" name="Google Shape;1086;p24"/>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7" name="Google Shape;1087;p24"/>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8" name="Google Shape;1088;p24"/>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89" name="Google Shape;1089;p24"/>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90" name="Google Shape;1090;p24"/>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91" name="Google Shape;1091;p24"/>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092" name="Google Shape;1092;p24"/>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3" name="Google Shape;1093;p24"/>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4" name="Google Shape;1094;p24"/>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5" name="Google Shape;1095;p24"/>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6" name="Google Shape;1096;p24"/>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7" name="Google Shape;1097;p24"/>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8" name="Google Shape;1098;p24"/>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099" name="Google Shape;1099;p24"/>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0" name="Google Shape;1100;p24"/>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1" name="Google Shape;1101;p24"/>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2" name="Google Shape;1102;p24"/>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3" name="Google Shape;1103;p24"/>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4" name="Google Shape;1104;p24"/>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5" name="Google Shape;1105;p24"/>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6" name="Google Shape;1106;p24"/>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07" name="Google Shape;1107;p24"/>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108" name="Google Shape;1108;p24"/>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09" name="Google Shape;1109;p24"/>
          <p:cNvSpPr txBox="1">
            <a:spLocks noGrp="1"/>
          </p:cNvSpPr>
          <p:nvPr>
            <p:ph type="subTitle" idx="1"/>
          </p:nvPr>
        </p:nvSpPr>
        <p:spPr>
          <a:xfrm flipH="1">
            <a:off x="2516484" y="2745111"/>
            <a:ext cx="2516400" cy="700000"/>
          </a:xfrm>
          <a:prstGeom prst="rect">
            <a:avLst/>
          </a:prstGeom>
        </p:spPr>
        <p:txBody>
          <a:bodyPr spcFirstLastPara="1" wrap="square" lIns="91425" tIns="91425" rIns="91425" bIns="91425" anchor="t" anchorCtr="0">
            <a:noAutofit/>
          </a:bodyPr>
          <a:lstStyle>
            <a:lvl1pPr lvl="0" rtl="0">
              <a:spcBef>
                <a:spcPts val="0"/>
              </a:spcBef>
              <a:spcAft>
                <a:spcPts val="0"/>
              </a:spcAft>
              <a:buSzPts val="1000"/>
              <a:buNone/>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0" name="Google Shape;1110;p24"/>
          <p:cNvSpPr txBox="1">
            <a:spLocks noGrp="1"/>
          </p:cNvSpPr>
          <p:nvPr>
            <p:ph type="subTitle" idx="2"/>
          </p:nvPr>
        </p:nvSpPr>
        <p:spPr>
          <a:xfrm flipH="1">
            <a:off x="2516488" y="2335967"/>
            <a:ext cx="2516400" cy="55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1" name="Google Shape;1111;p24"/>
          <p:cNvSpPr txBox="1">
            <a:spLocks noGrp="1"/>
          </p:cNvSpPr>
          <p:nvPr>
            <p:ph type="subTitle" idx="3"/>
          </p:nvPr>
        </p:nvSpPr>
        <p:spPr>
          <a:xfrm flipH="1">
            <a:off x="2516484" y="4747600"/>
            <a:ext cx="2516400" cy="700000"/>
          </a:xfrm>
          <a:prstGeom prst="rect">
            <a:avLst/>
          </a:prstGeom>
        </p:spPr>
        <p:txBody>
          <a:bodyPr spcFirstLastPara="1" wrap="square" lIns="91425" tIns="91425" rIns="91425" bIns="91425" anchor="t" anchorCtr="0">
            <a:noAutofit/>
          </a:bodyPr>
          <a:lstStyle>
            <a:lvl1pPr lvl="0" rtl="0">
              <a:spcBef>
                <a:spcPts val="0"/>
              </a:spcBef>
              <a:spcAft>
                <a:spcPts val="0"/>
              </a:spcAft>
              <a:buSzPts val="1000"/>
              <a:buNone/>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2" name="Google Shape;1112;p24"/>
          <p:cNvSpPr txBox="1">
            <a:spLocks noGrp="1"/>
          </p:cNvSpPr>
          <p:nvPr>
            <p:ph type="subTitle" idx="4"/>
          </p:nvPr>
        </p:nvSpPr>
        <p:spPr>
          <a:xfrm flipH="1">
            <a:off x="2516488" y="4338455"/>
            <a:ext cx="2516400" cy="55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3" name="Google Shape;1113;p24"/>
          <p:cNvSpPr txBox="1">
            <a:spLocks noGrp="1"/>
          </p:cNvSpPr>
          <p:nvPr>
            <p:ph type="subTitle" idx="5"/>
          </p:nvPr>
        </p:nvSpPr>
        <p:spPr>
          <a:xfrm>
            <a:off x="6236925" y="2745111"/>
            <a:ext cx="2516400" cy="700000"/>
          </a:xfrm>
          <a:prstGeom prst="rect">
            <a:avLst/>
          </a:prstGeom>
        </p:spPr>
        <p:txBody>
          <a:bodyPr spcFirstLastPara="1" wrap="square" lIns="91425" tIns="91425" rIns="91425" bIns="91425" anchor="t" anchorCtr="0">
            <a:noAutofit/>
          </a:bodyPr>
          <a:lstStyle>
            <a:lvl1pPr lvl="0" rtl="0">
              <a:spcBef>
                <a:spcPts val="0"/>
              </a:spcBef>
              <a:spcAft>
                <a:spcPts val="0"/>
              </a:spcAft>
              <a:buSzPts val="1000"/>
              <a:buNone/>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4" name="Google Shape;1114;p24"/>
          <p:cNvSpPr txBox="1">
            <a:spLocks noGrp="1"/>
          </p:cNvSpPr>
          <p:nvPr>
            <p:ph type="subTitle" idx="6"/>
          </p:nvPr>
        </p:nvSpPr>
        <p:spPr>
          <a:xfrm>
            <a:off x="6236921" y="2335967"/>
            <a:ext cx="2516400" cy="55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5" name="Google Shape;1115;p24"/>
          <p:cNvSpPr txBox="1">
            <a:spLocks noGrp="1"/>
          </p:cNvSpPr>
          <p:nvPr>
            <p:ph type="subTitle" idx="7"/>
          </p:nvPr>
        </p:nvSpPr>
        <p:spPr>
          <a:xfrm>
            <a:off x="6236925" y="4747600"/>
            <a:ext cx="2516400" cy="700000"/>
          </a:xfrm>
          <a:prstGeom prst="rect">
            <a:avLst/>
          </a:prstGeom>
        </p:spPr>
        <p:txBody>
          <a:bodyPr spcFirstLastPara="1" wrap="square" lIns="91425" tIns="91425" rIns="91425" bIns="91425" anchor="t" anchorCtr="0">
            <a:noAutofit/>
          </a:bodyPr>
          <a:lstStyle>
            <a:lvl1pPr lvl="0" rtl="0">
              <a:spcBef>
                <a:spcPts val="0"/>
              </a:spcBef>
              <a:spcAft>
                <a:spcPts val="0"/>
              </a:spcAft>
              <a:buSzPts val="1000"/>
              <a:buNone/>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6" name="Google Shape;1116;p24"/>
          <p:cNvSpPr txBox="1">
            <a:spLocks noGrp="1"/>
          </p:cNvSpPr>
          <p:nvPr>
            <p:ph type="subTitle" idx="8"/>
          </p:nvPr>
        </p:nvSpPr>
        <p:spPr>
          <a:xfrm>
            <a:off x="6236921" y="4338455"/>
            <a:ext cx="2516400" cy="557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17" name="Google Shape;1117;p24"/>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26287216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four columns 1">
  <p:cSld name="Title and four columns 1">
    <p:spTree>
      <p:nvGrpSpPr>
        <p:cNvPr id="1" name="Shape 1118"/>
        <p:cNvGrpSpPr/>
        <p:nvPr/>
      </p:nvGrpSpPr>
      <p:grpSpPr>
        <a:xfrm>
          <a:off x="0" y="0"/>
          <a:ext cx="0" cy="0"/>
          <a:chOff x="0" y="0"/>
          <a:chExt cx="0" cy="0"/>
        </a:xfrm>
      </p:grpSpPr>
      <p:grpSp>
        <p:nvGrpSpPr>
          <p:cNvPr id="1119" name="Google Shape;1119;p25"/>
          <p:cNvGrpSpPr/>
          <p:nvPr/>
        </p:nvGrpSpPr>
        <p:grpSpPr>
          <a:xfrm>
            <a:off x="9" y="-50800"/>
            <a:ext cx="12192000" cy="6959600"/>
            <a:chOff x="-43" y="-76200"/>
            <a:chExt cx="9144000" cy="5219700"/>
          </a:xfrm>
        </p:grpSpPr>
        <p:cxnSp>
          <p:nvCxnSpPr>
            <p:cNvPr id="1120" name="Google Shape;1120;p25"/>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1" name="Google Shape;1121;p25"/>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2" name="Google Shape;1122;p25"/>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3" name="Google Shape;1123;p25"/>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4" name="Google Shape;1124;p25"/>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5" name="Google Shape;1125;p25"/>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6" name="Google Shape;1126;p25"/>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7" name="Google Shape;1127;p25"/>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8" name="Google Shape;1128;p25"/>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29" name="Google Shape;1129;p25"/>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0" name="Google Shape;1130;p25"/>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1" name="Google Shape;1131;p25"/>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2" name="Google Shape;1132;p25"/>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3" name="Google Shape;1133;p25"/>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4" name="Google Shape;1134;p25"/>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5" name="Google Shape;1135;p25"/>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6" name="Google Shape;1136;p25"/>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7" name="Google Shape;1137;p25"/>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8" name="Google Shape;1138;p25"/>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39" name="Google Shape;1139;p25"/>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0" name="Google Shape;1140;p25"/>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1" name="Google Shape;1141;p25"/>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2" name="Google Shape;1142;p25"/>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3" name="Google Shape;1143;p25"/>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4" name="Google Shape;1144;p25"/>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5" name="Google Shape;1145;p25"/>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6" name="Google Shape;1146;p25"/>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7" name="Google Shape;1147;p25"/>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8" name="Google Shape;1148;p25"/>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49" name="Google Shape;1149;p25"/>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50" name="Google Shape;1150;p25"/>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1" name="Google Shape;1151;p25"/>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2" name="Google Shape;1152;p25"/>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3" name="Google Shape;1153;p25"/>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4" name="Google Shape;1154;p25"/>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5" name="Google Shape;1155;p25"/>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6" name="Google Shape;1156;p25"/>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7" name="Google Shape;1157;p25"/>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8" name="Google Shape;1158;p25"/>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59" name="Google Shape;1159;p25"/>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0" name="Google Shape;1160;p25"/>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1" name="Google Shape;1161;p25"/>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2" name="Google Shape;1162;p25"/>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3" name="Google Shape;1163;p25"/>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4" name="Google Shape;1164;p25"/>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165" name="Google Shape;1165;p25"/>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166" name="Google Shape;1166;p25"/>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7" name="Google Shape;1167;p25"/>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
        <p:nvSpPr>
          <p:cNvPr id="1168" name="Google Shape;1168;p25"/>
          <p:cNvSpPr txBox="1">
            <a:spLocks noGrp="1"/>
          </p:cNvSpPr>
          <p:nvPr>
            <p:ph type="subTitle" idx="1"/>
          </p:nvPr>
        </p:nvSpPr>
        <p:spPr>
          <a:xfrm flipH="1">
            <a:off x="1334032" y="2752133"/>
            <a:ext cx="4560000" cy="14684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SzPts val="1000"/>
              <a:buNone/>
              <a:defRPr>
                <a:latin typeface="Nunito"/>
                <a:ea typeface="Nunito"/>
                <a:cs typeface="Nunito"/>
                <a:sym typeface="Nunito"/>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69" name="Google Shape;1169;p25"/>
          <p:cNvSpPr txBox="1">
            <a:spLocks noGrp="1"/>
          </p:cNvSpPr>
          <p:nvPr>
            <p:ph type="subTitle" idx="2"/>
          </p:nvPr>
        </p:nvSpPr>
        <p:spPr>
          <a:xfrm flipH="1">
            <a:off x="1334029" y="1986033"/>
            <a:ext cx="4560000" cy="5576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0" name="Google Shape;1170;p25"/>
          <p:cNvSpPr txBox="1">
            <a:spLocks noGrp="1"/>
          </p:cNvSpPr>
          <p:nvPr>
            <p:ph type="subTitle" idx="3"/>
          </p:nvPr>
        </p:nvSpPr>
        <p:spPr>
          <a:xfrm flipH="1">
            <a:off x="6096000" y="2752133"/>
            <a:ext cx="4560000" cy="1468400"/>
          </a:xfrm>
          <a:prstGeom prst="rect">
            <a:avLst/>
          </a:prstGeom>
          <a:solidFill>
            <a:schemeClr val="dk2"/>
          </a:solidFill>
          <a:ln>
            <a:noFill/>
          </a:ln>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SzPts val="1000"/>
              <a:buNone/>
              <a:defRPr>
                <a:latin typeface="Nunito"/>
                <a:ea typeface="Nunito"/>
                <a:cs typeface="Nunito"/>
                <a:sym typeface="Nunito"/>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1" name="Google Shape;1171;p25"/>
          <p:cNvSpPr txBox="1">
            <a:spLocks noGrp="1"/>
          </p:cNvSpPr>
          <p:nvPr>
            <p:ph type="subTitle" idx="4"/>
          </p:nvPr>
        </p:nvSpPr>
        <p:spPr>
          <a:xfrm flipH="1">
            <a:off x="6096009" y="1986033"/>
            <a:ext cx="4560000" cy="5576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2" name="Google Shape;1172;p25"/>
          <p:cNvSpPr txBox="1">
            <a:spLocks noGrp="1"/>
          </p:cNvSpPr>
          <p:nvPr>
            <p:ph type="subTitle" idx="5"/>
          </p:nvPr>
        </p:nvSpPr>
        <p:spPr>
          <a:xfrm flipH="1">
            <a:off x="1334032" y="5195133"/>
            <a:ext cx="4560000" cy="8068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SzPts val="1000"/>
              <a:buNone/>
              <a:defRPr>
                <a:latin typeface="Nunito"/>
                <a:ea typeface="Nunito"/>
                <a:cs typeface="Nunito"/>
                <a:sym typeface="Nunito"/>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3" name="Google Shape;1173;p25"/>
          <p:cNvSpPr txBox="1">
            <a:spLocks noGrp="1"/>
          </p:cNvSpPr>
          <p:nvPr>
            <p:ph type="subTitle" idx="6"/>
          </p:nvPr>
        </p:nvSpPr>
        <p:spPr>
          <a:xfrm flipH="1">
            <a:off x="1334029" y="4429033"/>
            <a:ext cx="4560000" cy="5576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4" name="Google Shape;1174;p25"/>
          <p:cNvSpPr txBox="1">
            <a:spLocks noGrp="1"/>
          </p:cNvSpPr>
          <p:nvPr>
            <p:ph type="subTitle" idx="7"/>
          </p:nvPr>
        </p:nvSpPr>
        <p:spPr>
          <a:xfrm flipH="1">
            <a:off x="6096000" y="5195133"/>
            <a:ext cx="4560000" cy="8068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t" anchorCtr="0">
            <a:noAutofit/>
          </a:bodyPr>
          <a:lstStyle>
            <a:lvl1pPr lvl="0" rtl="0">
              <a:spcBef>
                <a:spcPts val="0"/>
              </a:spcBef>
              <a:spcAft>
                <a:spcPts val="0"/>
              </a:spcAft>
              <a:buSzPts val="1000"/>
              <a:buNone/>
              <a:defRPr>
                <a:latin typeface="Nunito"/>
                <a:ea typeface="Nunito"/>
                <a:cs typeface="Nunito"/>
                <a:sym typeface="Nunito"/>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
        <p:nvSpPr>
          <p:cNvPr id="1175" name="Google Shape;1175;p25"/>
          <p:cNvSpPr txBox="1">
            <a:spLocks noGrp="1"/>
          </p:cNvSpPr>
          <p:nvPr>
            <p:ph type="subTitle" idx="8"/>
          </p:nvPr>
        </p:nvSpPr>
        <p:spPr>
          <a:xfrm flipH="1">
            <a:off x="6096009" y="4429033"/>
            <a:ext cx="4560000" cy="557600"/>
          </a:xfrm>
          <a:prstGeom prst="rect">
            <a:avLst/>
          </a:prstGeom>
          <a:solidFill>
            <a:schemeClr val="accent1"/>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rtl="0">
              <a:spcBef>
                <a:spcPts val="0"/>
              </a:spcBef>
              <a:spcAft>
                <a:spcPts val="0"/>
              </a:spcAft>
              <a:buSzPts val="1000"/>
              <a:buNone/>
              <a:defRPr sz="2933">
                <a:solidFill>
                  <a:schemeClr val="dk1"/>
                </a:solidFill>
                <a:latin typeface="Jua"/>
                <a:ea typeface="Jua"/>
                <a:cs typeface="Jua"/>
                <a:sym typeface="Jua"/>
              </a:defRPr>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34096487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1176"/>
        <p:cNvGrpSpPr/>
        <p:nvPr/>
      </p:nvGrpSpPr>
      <p:grpSpPr>
        <a:xfrm>
          <a:off x="0" y="0"/>
          <a:ext cx="0" cy="0"/>
          <a:chOff x="0" y="0"/>
          <a:chExt cx="0" cy="0"/>
        </a:xfrm>
      </p:grpSpPr>
      <p:grpSp>
        <p:nvGrpSpPr>
          <p:cNvPr id="1177" name="Google Shape;1177;p26"/>
          <p:cNvGrpSpPr/>
          <p:nvPr/>
        </p:nvGrpSpPr>
        <p:grpSpPr>
          <a:xfrm>
            <a:off x="9" y="-50800"/>
            <a:ext cx="12192000" cy="6959600"/>
            <a:chOff x="-43" y="-76200"/>
            <a:chExt cx="9144000" cy="5219700"/>
          </a:xfrm>
        </p:grpSpPr>
        <p:cxnSp>
          <p:nvCxnSpPr>
            <p:cNvPr id="1178" name="Google Shape;1178;p26"/>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79" name="Google Shape;1179;p26"/>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0" name="Google Shape;1180;p26"/>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1" name="Google Shape;1181;p26"/>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2" name="Google Shape;1182;p26"/>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3" name="Google Shape;1183;p26"/>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4" name="Google Shape;1184;p26"/>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5" name="Google Shape;1185;p26"/>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6" name="Google Shape;1186;p26"/>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7" name="Google Shape;1187;p26"/>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8" name="Google Shape;1188;p26"/>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89" name="Google Shape;1189;p26"/>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0" name="Google Shape;1190;p26"/>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1" name="Google Shape;1191;p26"/>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2" name="Google Shape;1192;p26"/>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3" name="Google Shape;1193;p26"/>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4" name="Google Shape;1194;p26"/>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5" name="Google Shape;1195;p26"/>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6" name="Google Shape;1196;p26"/>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7" name="Google Shape;1197;p26"/>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8" name="Google Shape;1198;p26"/>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199" name="Google Shape;1199;p26"/>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0" name="Google Shape;1200;p26"/>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1" name="Google Shape;1201;p26"/>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2" name="Google Shape;1202;p26"/>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3" name="Google Shape;1203;p26"/>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4" name="Google Shape;1204;p26"/>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5" name="Google Shape;1205;p26"/>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6" name="Google Shape;1206;p26"/>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7" name="Google Shape;1207;p26"/>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08" name="Google Shape;1208;p26"/>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09" name="Google Shape;1209;p26"/>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0" name="Google Shape;1210;p26"/>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1" name="Google Shape;1211;p26"/>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2" name="Google Shape;1212;p26"/>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3" name="Google Shape;1213;p26"/>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4" name="Google Shape;1214;p26"/>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5" name="Google Shape;1215;p26"/>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6" name="Google Shape;1216;p26"/>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7" name="Google Shape;1217;p26"/>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8" name="Google Shape;1218;p26"/>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19" name="Google Shape;1219;p26"/>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20" name="Google Shape;1220;p26"/>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21" name="Google Shape;1221;p26"/>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22" name="Google Shape;1222;p26"/>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23" name="Google Shape;1223;p26"/>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224" name="Google Shape;1224;p26"/>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5" name="Google Shape;1225;p26"/>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
        <p:nvSpPr>
          <p:cNvPr id="1226" name="Google Shape;1226;p26"/>
          <p:cNvSpPr txBox="1">
            <a:spLocks noGrp="1"/>
          </p:cNvSpPr>
          <p:nvPr>
            <p:ph type="subTitle" idx="1"/>
          </p:nvPr>
        </p:nvSpPr>
        <p:spPr>
          <a:xfrm>
            <a:off x="1803272" y="3093012"/>
            <a:ext cx="2736400" cy="77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27" name="Google Shape;1227;p26"/>
          <p:cNvSpPr txBox="1">
            <a:spLocks noGrp="1"/>
          </p:cNvSpPr>
          <p:nvPr>
            <p:ph type="subTitle" idx="2"/>
          </p:nvPr>
        </p:nvSpPr>
        <p:spPr>
          <a:xfrm>
            <a:off x="1803272" y="2830544"/>
            <a:ext cx="2736400" cy="4540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
        <p:nvSpPr>
          <p:cNvPr id="1228" name="Google Shape;1228;p26"/>
          <p:cNvSpPr txBox="1">
            <a:spLocks noGrp="1"/>
          </p:cNvSpPr>
          <p:nvPr>
            <p:ph type="subTitle" idx="3"/>
          </p:nvPr>
        </p:nvSpPr>
        <p:spPr>
          <a:xfrm>
            <a:off x="4727807" y="3093245"/>
            <a:ext cx="2736400" cy="77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29" name="Google Shape;1229;p26"/>
          <p:cNvSpPr txBox="1">
            <a:spLocks noGrp="1"/>
          </p:cNvSpPr>
          <p:nvPr>
            <p:ph type="subTitle" idx="4"/>
          </p:nvPr>
        </p:nvSpPr>
        <p:spPr>
          <a:xfrm>
            <a:off x="4727863" y="2830544"/>
            <a:ext cx="2736400" cy="4540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
        <p:nvSpPr>
          <p:cNvPr id="1230" name="Google Shape;1230;p26"/>
          <p:cNvSpPr txBox="1">
            <a:spLocks noGrp="1"/>
          </p:cNvSpPr>
          <p:nvPr>
            <p:ph type="subTitle" idx="5"/>
          </p:nvPr>
        </p:nvSpPr>
        <p:spPr>
          <a:xfrm>
            <a:off x="7652317" y="3093245"/>
            <a:ext cx="2736400" cy="77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31" name="Google Shape;1231;p26"/>
          <p:cNvSpPr txBox="1">
            <a:spLocks noGrp="1"/>
          </p:cNvSpPr>
          <p:nvPr>
            <p:ph type="subTitle" idx="6"/>
          </p:nvPr>
        </p:nvSpPr>
        <p:spPr>
          <a:xfrm>
            <a:off x="7652305" y="2830544"/>
            <a:ext cx="2736400" cy="4540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
        <p:nvSpPr>
          <p:cNvPr id="1232" name="Google Shape;1232;p26"/>
          <p:cNvSpPr txBox="1">
            <a:spLocks noGrp="1"/>
          </p:cNvSpPr>
          <p:nvPr>
            <p:ph type="subTitle" idx="7"/>
          </p:nvPr>
        </p:nvSpPr>
        <p:spPr>
          <a:xfrm>
            <a:off x="1803272" y="5253577"/>
            <a:ext cx="2736400" cy="779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33" name="Google Shape;1233;p26"/>
          <p:cNvSpPr txBox="1">
            <a:spLocks noGrp="1"/>
          </p:cNvSpPr>
          <p:nvPr>
            <p:ph type="subTitle" idx="8"/>
          </p:nvPr>
        </p:nvSpPr>
        <p:spPr>
          <a:xfrm>
            <a:off x="1803272" y="4994245"/>
            <a:ext cx="2736400" cy="4532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
        <p:nvSpPr>
          <p:cNvPr id="1234" name="Google Shape;1234;p26"/>
          <p:cNvSpPr txBox="1">
            <a:spLocks noGrp="1"/>
          </p:cNvSpPr>
          <p:nvPr>
            <p:ph type="subTitle" idx="9"/>
          </p:nvPr>
        </p:nvSpPr>
        <p:spPr>
          <a:xfrm>
            <a:off x="4727807" y="5253577"/>
            <a:ext cx="2736400" cy="779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35" name="Google Shape;1235;p26"/>
          <p:cNvSpPr txBox="1">
            <a:spLocks noGrp="1"/>
          </p:cNvSpPr>
          <p:nvPr>
            <p:ph type="subTitle" idx="13"/>
          </p:nvPr>
        </p:nvSpPr>
        <p:spPr>
          <a:xfrm>
            <a:off x="4727789" y="4995061"/>
            <a:ext cx="2736400" cy="4532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
        <p:nvSpPr>
          <p:cNvPr id="1236" name="Google Shape;1236;p26"/>
          <p:cNvSpPr txBox="1">
            <a:spLocks noGrp="1"/>
          </p:cNvSpPr>
          <p:nvPr>
            <p:ph type="subTitle" idx="14"/>
          </p:nvPr>
        </p:nvSpPr>
        <p:spPr>
          <a:xfrm>
            <a:off x="7652317" y="5254544"/>
            <a:ext cx="2736400" cy="779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237" name="Google Shape;1237;p26"/>
          <p:cNvSpPr txBox="1">
            <a:spLocks noGrp="1"/>
          </p:cNvSpPr>
          <p:nvPr>
            <p:ph type="subTitle" idx="15"/>
          </p:nvPr>
        </p:nvSpPr>
        <p:spPr>
          <a:xfrm>
            <a:off x="7652305" y="4995064"/>
            <a:ext cx="2736400" cy="4532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933">
                <a:solidFill>
                  <a:schemeClr val="dk1"/>
                </a:solidFill>
                <a:latin typeface="Jua"/>
                <a:ea typeface="Jua"/>
                <a:cs typeface="Jua"/>
                <a:sym typeface="Jua"/>
              </a:defRPr>
            </a:lvl1pPr>
            <a:lvl2pPr lvl="1" rtl="0">
              <a:spcBef>
                <a:spcPts val="0"/>
              </a:spcBef>
              <a:spcAft>
                <a:spcPts val="0"/>
              </a:spcAft>
              <a:buSzPts val="2400"/>
              <a:buFont typeface="Bebas Neue"/>
              <a:buNone/>
              <a:defRPr sz="3200">
                <a:latin typeface="Bebas Neue"/>
                <a:ea typeface="Bebas Neue"/>
                <a:cs typeface="Bebas Neue"/>
                <a:sym typeface="Bebas Neue"/>
              </a:defRPr>
            </a:lvl2pPr>
            <a:lvl3pPr lvl="2" rtl="0">
              <a:spcBef>
                <a:spcPts val="0"/>
              </a:spcBef>
              <a:spcAft>
                <a:spcPts val="0"/>
              </a:spcAft>
              <a:buSzPts val="2400"/>
              <a:buFont typeface="Bebas Neue"/>
              <a:buNone/>
              <a:defRPr sz="3200">
                <a:latin typeface="Bebas Neue"/>
                <a:ea typeface="Bebas Neue"/>
                <a:cs typeface="Bebas Neue"/>
                <a:sym typeface="Bebas Neue"/>
              </a:defRPr>
            </a:lvl3pPr>
            <a:lvl4pPr lvl="3" rtl="0">
              <a:spcBef>
                <a:spcPts val="0"/>
              </a:spcBef>
              <a:spcAft>
                <a:spcPts val="0"/>
              </a:spcAft>
              <a:buSzPts val="2400"/>
              <a:buFont typeface="Bebas Neue"/>
              <a:buNone/>
              <a:defRPr sz="3200">
                <a:latin typeface="Bebas Neue"/>
                <a:ea typeface="Bebas Neue"/>
                <a:cs typeface="Bebas Neue"/>
                <a:sym typeface="Bebas Neue"/>
              </a:defRPr>
            </a:lvl4pPr>
            <a:lvl5pPr lvl="4" rtl="0">
              <a:spcBef>
                <a:spcPts val="0"/>
              </a:spcBef>
              <a:spcAft>
                <a:spcPts val="0"/>
              </a:spcAft>
              <a:buSzPts val="2400"/>
              <a:buFont typeface="Bebas Neue"/>
              <a:buNone/>
              <a:defRPr sz="3200">
                <a:latin typeface="Bebas Neue"/>
                <a:ea typeface="Bebas Neue"/>
                <a:cs typeface="Bebas Neue"/>
                <a:sym typeface="Bebas Neue"/>
              </a:defRPr>
            </a:lvl5pPr>
            <a:lvl6pPr lvl="5" rtl="0">
              <a:spcBef>
                <a:spcPts val="0"/>
              </a:spcBef>
              <a:spcAft>
                <a:spcPts val="0"/>
              </a:spcAft>
              <a:buSzPts val="2400"/>
              <a:buFont typeface="Bebas Neue"/>
              <a:buNone/>
              <a:defRPr sz="3200">
                <a:latin typeface="Bebas Neue"/>
                <a:ea typeface="Bebas Neue"/>
                <a:cs typeface="Bebas Neue"/>
                <a:sym typeface="Bebas Neue"/>
              </a:defRPr>
            </a:lvl6pPr>
            <a:lvl7pPr lvl="6" rtl="0">
              <a:spcBef>
                <a:spcPts val="0"/>
              </a:spcBef>
              <a:spcAft>
                <a:spcPts val="0"/>
              </a:spcAft>
              <a:buSzPts val="2400"/>
              <a:buFont typeface="Bebas Neue"/>
              <a:buNone/>
              <a:defRPr sz="3200">
                <a:latin typeface="Bebas Neue"/>
                <a:ea typeface="Bebas Neue"/>
                <a:cs typeface="Bebas Neue"/>
                <a:sym typeface="Bebas Neue"/>
              </a:defRPr>
            </a:lvl7pPr>
            <a:lvl8pPr lvl="7" rtl="0">
              <a:spcBef>
                <a:spcPts val="0"/>
              </a:spcBef>
              <a:spcAft>
                <a:spcPts val="0"/>
              </a:spcAft>
              <a:buSzPts val="2400"/>
              <a:buFont typeface="Bebas Neue"/>
              <a:buNone/>
              <a:defRPr sz="3200">
                <a:latin typeface="Bebas Neue"/>
                <a:ea typeface="Bebas Neue"/>
                <a:cs typeface="Bebas Neue"/>
                <a:sym typeface="Bebas Neue"/>
              </a:defRPr>
            </a:lvl8pPr>
            <a:lvl9pPr lvl="8" rtl="0">
              <a:spcBef>
                <a:spcPts val="0"/>
              </a:spcBef>
              <a:spcAft>
                <a:spcPts val="0"/>
              </a:spcAft>
              <a:buSzPts val="2400"/>
              <a:buFont typeface="Bebas Neue"/>
              <a:buNone/>
              <a:defRPr sz="3200">
                <a:latin typeface="Bebas Neue"/>
                <a:ea typeface="Bebas Neue"/>
                <a:cs typeface="Bebas Neue"/>
                <a:sym typeface="Bebas Neue"/>
              </a:defRPr>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16132961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238"/>
        <p:cNvGrpSpPr/>
        <p:nvPr/>
      </p:nvGrpSpPr>
      <p:grpSpPr>
        <a:xfrm>
          <a:off x="0" y="0"/>
          <a:ext cx="0" cy="0"/>
          <a:chOff x="0" y="0"/>
          <a:chExt cx="0" cy="0"/>
        </a:xfrm>
      </p:grpSpPr>
      <p:grpSp>
        <p:nvGrpSpPr>
          <p:cNvPr id="1239" name="Google Shape;1239;p27"/>
          <p:cNvGrpSpPr/>
          <p:nvPr/>
        </p:nvGrpSpPr>
        <p:grpSpPr>
          <a:xfrm>
            <a:off x="9" y="-50800"/>
            <a:ext cx="12192000" cy="6959600"/>
            <a:chOff x="-43" y="-76200"/>
            <a:chExt cx="9144000" cy="5219700"/>
          </a:xfrm>
        </p:grpSpPr>
        <p:cxnSp>
          <p:nvCxnSpPr>
            <p:cNvPr id="1240" name="Google Shape;1240;p27"/>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1" name="Google Shape;1241;p27"/>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2" name="Google Shape;1242;p27"/>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3" name="Google Shape;1243;p27"/>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4" name="Google Shape;1244;p27"/>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5" name="Google Shape;1245;p27"/>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6" name="Google Shape;1246;p27"/>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7" name="Google Shape;1247;p27"/>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8" name="Google Shape;1248;p27"/>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49" name="Google Shape;1249;p27"/>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0" name="Google Shape;1250;p27"/>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1" name="Google Shape;1251;p27"/>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2" name="Google Shape;1252;p27"/>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3" name="Google Shape;1253;p27"/>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4" name="Google Shape;1254;p27"/>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5" name="Google Shape;1255;p27"/>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6" name="Google Shape;1256;p27"/>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7" name="Google Shape;1257;p27"/>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8" name="Google Shape;1258;p27"/>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59" name="Google Shape;1259;p27"/>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0" name="Google Shape;1260;p27"/>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1" name="Google Shape;1261;p27"/>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2" name="Google Shape;1262;p27"/>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3" name="Google Shape;1263;p27"/>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4" name="Google Shape;1264;p27"/>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5" name="Google Shape;1265;p27"/>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6" name="Google Shape;1266;p27"/>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7" name="Google Shape;1267;p27"/>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8" name="Google Shape;1268;p27"/>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69" name="Google Shape;1269;p27"/>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70" name="Google Shape;1270;p27"/>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1" name="Google Shape;1271;p27"/>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2" name="Google Shape;1272;p27"/>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3" name="Google Shape;1273;p27"/>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4" name="Google Shape;1274;p27"/>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5" name="Google Shape;1275;p27"/>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6" name="Google Shape;1276;p27"/>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7" name="Google Shape;1277;p27"/>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8" name="Google Shape;1278;p27"/>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79" name="Google Shape;1279;p27"/>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0" name="Google Shape;1280;p27"/>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1" name="Google Shape;1281;p27"/>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2" name="Google Shape;1282;p27"/>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3" name="Google Shape;1283;p27"/>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4" name="Google Shape;1284;p27"/>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285" name="Google Shape;1285;p27"/>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286" name="Google Shape;1286;p27"/>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7" name="Google Shape;1287;p27"/>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6402457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1288"/>
        <p:cNvGrpSpPr/>
        <p:nvPr/>
      </p:nvGrpSpPr>
      <p:grpSpPr>
        <a:xfrm>
          <a:off x="0" y="0"/>
          <a:ext cx="0" cy="0"/>
          <a:chOff x="0" y="0"/>
          <a:chExt cx="0" cy="0"/>
        </a:xfrm>
      </p:grpSpPr>
      <p:grpSp>
        <p:nvGrpSpPr>
          <p:cNvPr id="1289" name="Google Shape;1289;p28"/>
          <p:cNvGrpSpPr/>
          <p:nvPr/>
        </p:nvGrpSpPr>
        <p:grpSpPr>
          <a:xfrm>
            <a:off x="9" y="-50800"/>
            <a:ext cx="12192000" cy="6959600"/>
            <a:chOff x="-43" y="-76200"/>
            <a:chExt cx="9144000" cy="5219700"/>
          </a:xfrm>
        </p:grpSpPr>
        <p:cxnSp>
          <p:nvCxnSpPr>
            <p:cNvPr id="1290" name="Google Shape;1290;p28"/>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1" name="Google Shape;1291;p28"/>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2" name="Google Shape;1292;p28"/>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3" name="Google Shape;1293;p28"/>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4" name="Google Shape;1294;p28"/>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5" name="Google Shape;1295;p28"/>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6" name="Google Shape;1296;p28"/>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7" name="Google Shape;1297;p28"/>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8" name="Google Shape;1298;p28"/>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299" name="Google Shape;1299;p28"/>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0" name="Google Shape;1300;p28"/>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1" name="Google Shape;1301;p28"/>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2" name="Google Shape;1302;p28"/>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3" name="Google Shape;1303;p28"/>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4" name="Google Shape;1304;p28"/>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5" name="Google Shape;1305;p28"/>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6" name="Google Shape;1306;p28"/>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7" name="Google Shape;1307;p28"/>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8" name="Google Shape;1308;p28"/>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09" name="Google Shape;1309;p28"/>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0" name="Google Shape;1310;p28"/>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1" name="Google Shape;1311;p28"/>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2" name="Google Shape;1312;p28"/>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3" name="Google Shape;1313;p28"/>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4" name="Google Shape;1314;p28"/>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5" name="Google Shape;1315;p28"/>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6" name="Google Shape;1316;p28"/>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7" name="Google Shape;1317;p28"/>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8" name="Google Shape;1318;p28"/>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19" name="Google Shape;1319;p28"/>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20" name="Google Shape;1320;p28"/>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1" name="Google Shape;1321;p28"/>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2" name="Google Shape;1322;p28"/>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3" name="Google Shape;1323;p28"/>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4" name="Google Shape;1324;p28"/>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5" name="Google Shape;1325;p28"/>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6" name="Google Shape;1326;p28"/>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7" name="Google Shape;1327;p28"/>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8" name="Google Shape;1328;p28"/>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29" name="Google Shape;1329;p28"/>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0" name="Google Shape;1330;p28"/>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1" name="Google Shape;1331;p28"/>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2" name="Google Shape;1332;p28"/>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3" name="Google Shape;1333;p28"/>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4" name="Google Shape;1334;p28"/>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35" name="Google Shape;1335;p28"/>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336" name="Google Shape;1336;p28"/>
          <p:cNvSpPr/>
          <p:nvPr/>
        </p:nvSpPr>
        <p:spPr>
          <a:xfrm>
            <a:off x="951000" y="1597967"/>
            <a:ext cx="10290000" cy="479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7" name="Google Shape;1337;p28"/>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375867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1338"/>
        <p:cNvGrpSpPr/>
        <p:nvPr/>
      </p:nvGrpSpPr>
      <p:grpSpPr>
        <a:xfrm>
          <a:off x="0" y="0"/>
          <a:ext cx="0" cy="0"/>
          <a:chOff x="0" y="0"/>
          <a:chExt cx="0" cy="0"/>
        </a:xfrm>
      </p:grpSpPr>
      <p:grpSp>
        <p:nvGrpSpPr>
          <p:cNvPr id="1339" name="Google Shape;1339;p29"/>
          <p:cNvGrpSpPr/>
          <p:nvPr/>
        </p:nvGrpSpPr>
        <p:grpSpPr>
          <a:xfrm>
            <a:off x="9" y="-50800"/>
            <a:ext cx="12192000" cy="6959600"/>
            <a:chOff x="-43" y="-76200"/>
            <a:chExt cx="9144000" cy="5219700"/>
          </a:xfrm>
        </p:grpSpPr>
        <p:cxnSp>
          <p:nvCxnSpPr>
            <p:cNvPr id="1340" name="Google Shape;1340;p29"/>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1" name="Google Shape;1341;p29"/>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2" name="Google Shape;1342;p29"/>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3" name="Google Shape;1343;p29"/>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4" name="Google Shape;1344;p29"/>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5" name="Google Shape;1345;p29"/>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6" name="Google Shape;1346;p29"/>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7" name="Google Shape;1347;p29"/>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8" name="Google Shape;1348;p29"/>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49" name="Google Shape;1349;p29"/>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0" name="Google Shape;1350;p29"/>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1" name="Google Shape;1351;p29"/>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2" name="Google Shape;1352;p29"/>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3" name="Google Shape;1353;p29"/>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4" name="Google Shape;1354;p29"/>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5" name="Google Shape;1355;p29"/>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6" name="Google Shape;1356;p29"/>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7" name="Google Shape;1357;p29"/>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8" name="Google Shape;1358;p29"/>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59" name="Google Shape;1359;p29"/>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0" name="Google Shape;1360;p29"/>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1" name="Google Shape;1361;p29"/>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2" name="Google Shape;1362;p29"/>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3" name="Google Shape;1363;p29"/>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4" name="Google Shape;1364;p29"/>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5" name="Google Shape;1365;p29"/>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6" name="Google Shape;1366;p29"/>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7" name="Google Shape;1367;p29"/>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8" name="Google Shape;1368;p29"/>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69" name="Google Shape;1369;p29"/>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70" name="Google Shape;1370;p29"/>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1" name="Google Shape;1371;p29"/>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2" name="Google Shape;1372;p29"/>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3" name="Google Shape;1373;p29"/>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4" name="Google Shape;1374;p29"/>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5" name="Google Shape;1375;p29"/>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6" name="Google Shape;1376;p29"/>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7" name="Google Shape;1377;p29"/>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8" name="Google Shape;1378;p29"/>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79" name="Google Shape;1379;p29"/>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0" name="Google Shape;1380;p29"/>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1" name="Google Shape;1381;p29"/>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2" name="Google Shape;1382;p29"/>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3" name="Google Shape;1383;p29"/>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4" name="Google Shape;1384;p29"/>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385" name="Google Shape;1385;p29"/>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386" name="Google Shape;1386;p29"/>
          <p:cNvSpPr/>
          <p:nvPr/>
        </p:nvSpPr>
        <p:spPr>
          <a:xfrm>
            <a:off x="951000" y="1597967"/>
            <a:ext cx="10290000" cy="47908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87" name="Google Shape;1387;p29"/>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29096910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1388"/>
        <p:cNvGrpSpPr/>
        <p:nvPr/>
      </p:nvGrpSpPr>
      <p:grpSpPr>
        <a:xfrm>
          <a:off x="0" y="0"/>
          <a:ext cx="0" cy="0"/>
          <a:chOff x="0" y="0"/>
          <a:chExt cx="0" cy="0"/>
        </a:xfrm>
      </p:grpSpPr>
      <p:grpSp>
        <p:nvGrpSpPr>
          <p:cNvPr id="1389" name="Google Shape;1389;p30"/>
          <p:cNvGrpSpPr/>
          <p:nvPr/>
        </p:nvGrpSpPr>
        <p:grpSpPr>
          <a:xfrm>
            <a:off x="9" y="-50800"/>
            <a:ext cx="12192000" cy="6959600"/>
            <a:chOff x="-43" y="-76200"/>
            <a:chExt cx="9144000" cy="5219700"/>
          </a:xfrm>
        </p:grpSpPr>
        <p:cxnSp>
          <p:nvCxnSpPr>
            <p:cNvPr id="1390" name="Google Shape;1390;p30"/>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1" name="Google Shape;1391;p30"/>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2" name="Google Shape;1392;p30"/>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3" name="Google Shape;1393;p30"/>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4" name="Google Shape;1394;p30"/>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5" name="Google Shape;1395;p30"/>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6" name="Google Shape;1396;p30"/>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7" name="Google Shape;1397;p30"/>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8" name="Google Shape;1398;p30"/>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399" name="Google Shape;1399;p30"/>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0" name="Google Shape;1400;p30"/>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1" name="Google Shape;1401;p30"/>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2" name="Google Shape;1402;p30"/>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3" name="Google Shape;1403;p30"/>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4" name="Google Shape;1404;p30"/>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5" name="Google Shape;1405;p30"/>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6" name="Google Shape;1406;p30"/>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7" name="Google Shape;1407;p30"/>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8" name="Google Shape;1408;p30"/>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09" name="Google Shape;1409;p30"/>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0" name="Google Shape;1410;p30"/>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1" name="Google Shape;1411;p30"/>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2" name="Google Shape;1412;p30"/>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3" name="Google Shape;1413;p30"/>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4" name="Google Shape;1414;p30"/>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5" name="Google Shape;1415;p30"/>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6" name="Google Shape;1416;p30"/>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7" name="Google Shape;1417;p30"/>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8" name="Google Shape;1418;p30"/>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19" name="Google Shape;1419;p30"/>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20" name="Google Shape;1420;p30"/>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1" name="Google Shape;1421;p30"/>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2" name="Google Shape;1422;p30"/>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3" name="Google Shape;1423;p30"/>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4" name="Google Shape;1424;p30"/>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5" name="Google Shape;1425;p30"/>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6" name="Google Shape;1426;p30"/>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7" name="Google Shape;1427;p30"/>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8" name="Google Shape;1428;p30"/>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29" name="Google Shape;1429;p30"/>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0" name="Google Shape;1430;p30"/>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1" name="Google Shape;1431;p30"/>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2" name="Google Shape;1432;p30"/>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3" name="Google Shape;1433;p30"/>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4" name="Google Shape;1434;p30"/>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35" name="Google Shape;1435;p30"/>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436" name="Google Shape;1436;p30"/>
          <p:cNvSpPr/>
          <p:nvPr/>
        </p:nvSpPr>
        <p:spPr>
          <a:xfrm>
            <a:off x="951000" y="1597967"/>
            <a:ext cx="10290000" cy="47908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37" name="Google Shape;1437;p30"/>
          <p:cNvSpPr txBox="1">
            <a:spLocks noGrp="1"/>
          </p:cNvSpPr>
          <p:nvPr>
            <p:ph type="subTitle" idx="1"/>
          </p:nvPr>
        </p:nvSpPr>
        <p:spPr>
          <a:xfrm>
            <a:off x="1230825" y="5277300"/>
            <a:ext cx="2388400" cy="6916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438" name="Google Shape;1438;p30"/>
          <p:cNvSpPr txBox="1">
            <a:spLocks noGrp="1"/>
          </p:cNvSpPr>
          <p:nvPr>
            <p:ph type="title" hasCustomPrompt="1"/>
          </p:nvPr>
        </p:nvSpPr>
        <p:spPr>
          <a:xfrm>
            <a:off x="1230825" y="4069633"/>
            <a:ext cx="2388400" cy="78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a:lvl1pPr>
            <a:lvl2pPr lvl="1" algn="ctr" rtl="0">
              <a:spcBef>
                <a:spcPts val="0"/>
              </a:spcBef>
              <a:spcAft>
                <a:spcPts val="0"/>
              </a:spcAft>
              <a:buSzPts val="4000"/>
              <a:buNone/>
              <a:defRPr sz="5333"/>
            </a:lvl2pPr>
            <a:lvl3pPr lvl="2" algn="ctr" rtl="0">
              <a:spcBef>
                <a:spcPts val="0"/>
              </a:spcBef>
              <a:spcAft>
                <a:spcPts val="0"/>
              </a:spcAft>
              <a:buSzPts val="4000"/>
              <a:buNone/>
              <a:defRPr sz="5333"/>
            </a:lvl3pPr>
            <a:lvl4pPr lvl="3" algn="ctr" rtl="0">
              <a:spcBef>
                <a:spcPts val="0"/>
              </a:spcBef>
              <a:spcAft>
                <a:spcPts val="0"/>
              </a:spcAft>
              <a:buSzPts val="4000"/>
              <a:buNone/>
              <a:defRPr sz="5333"/>
            </a:lvl4pPr>
            <a:lvl5pPr lvl="4" algn="ctr" rtl="0">
              <a:spcBef>
                <a:spcPts val="0"/>
              </a:spcBef>
              <a:spcAft>
                <a:spcPts val="0"/>
              </a:spcAft>
              <a:buSzPts val="4000"/>
              <a:buNone/>
              <a:defRPr sz="5333"/>
            </a:lvl5pPr>
            <a:lvl6pPr lvl="5" algn="ctr" rtl="0">
              <a:spcBef>
                <a:spcPts val="0"/>
              </a:spcBef>
              <a:spcAft>
                <a:spcPts val="0"/>
              </a:spcAft>
              <a:buSzPts val="4000"/>
              <a:buNone/>
              <a:defRPr sz="5333"/>
            </a:lvl6pPr>
            <a:lvl7pPr lvl="6" algn="ctr" rtl="0">
              <a:spcBef>
                <a:spcPts val="0"/>
              </a:spcBef>
              <a:spcAft>
                <a:spcPts val="0"/>
              </a:spcAft>
              <a:buSzPts val="4000"/>
              <a:buNone/>
              <a:defRPr sz="5333"/>
            </a:lvl7pPr>
            <a:lvl8pPr lvl="7" algn="ctr" rtl="0">
              <a:spcBef>
                <a:spcPts val="0"/>
              </a:spcBef>
              <a:spcAft>
                <a:spcPts val="0"/>
              </a:spcAft>
              <a:buSzPts val="4000"/>
              <a:buNone/>
              <a:defRPr sz="5333"/>
            </a:lvl8pPr>
            <a:lvl9pPr lvl="8" algn="ctr" rtl="0">
              <a:spcBef>
                <a:spcPts val="0"/>
              </a:spcBef>
              <a:spcAft>
                <a:spcPts val="0"/>
              </a:spcAft>
              <a:buSzPts val="4000"/>
              <a:buNone/>
              <a:defRPr sz="5333"/>
            </a:lvl9pPr>
          </a:lstStyle>
          <a:p>
            <a:r>
              <a:t>xx%</a:t>
            </a:r>
          </a:p>
        </p:txBody>
      </p:sp>
      <p:sp>
        <p:nvSpPr>
          <p:cNvPr id="1439" name="Google Shape;1439;p30"/>
          <p:cNvSpPr txBox="1">
            <a:spLocks noGrp="1"/>
          </p:cNvSpPr>
          <p:nvPr>
            <p:ph type="subTitle" idx="2"/>
          </p:nvPr>
        </p:nvSpPr>
        <p:spPr>
          <a:xfrm>
            <a:off x="3780161" y="5277280"/>
            <a:ext cx="2388400" cy="6916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440" name="Google Shape;1440;p30"/>
          <p:cNvSpPr txBox="1">
            <a:spLocks noGrp="1"/>
          </p:cNvSpPr>
          <p:nvPr>
            <p:ph type="title" idx="3" hasCustomPrompt="1"/>
          </p:nvPr>
        </p:nvSpPr>
        <p:spPr>
          <a:xfrm>
            <a:off x="3780161" y="4069633"/>
            <a:ext cx="2388400" cy="78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a:lvl1pPr>
            <a:lvl2pPr lvl="1" algn="ctr" rtl="0">
              <a:spcBef>
                <a:spcPts val="0"/>
              </a:spcBef>
              <a:spcAft>
                <a:spcPts val="0"/>
              </a:spcAft>
              <a:buSzPts val="4000"/>
              <a:buNone/>
              <a:defRPr sz="5333"/>
            </a:lvl2pPr>
            <a:lvl3pPr lvl="2" algn="ctr" rtl="0">
              <a:spcBef>
                <a:spcPts val="0"/>
              </a:spcBef>
              <a:spcAft>
                <a:spcPts val="0"/>
              </a:spcAft>
              <a:buSzPts val="4000"/>
              <a:buNone/>
              <a:defRPr sz="5333"/>
            </a:lvl3pPr>
            <a:lvl4pPr lvl="3" algn="ctr" rtl="0">
              <a:spcBef>
                <a:spcPts val="0"/>
              </a:spcBef>
              <a:spcAft>
                <a:spcPts val="0"/>
              </a:spcAft>
              <a:buSzPts val="4000"/>
              <a:buNone/>
              <a:defRPr sz="5333"/>
            </a:lvl4pPr>
            <a:lvl5pPr lvl="4" algn="ctr" rtl="0">
              <a:spcBef>
                <a:spcPts val="0"/>
              </a:spcBef>
              <a:spcAft>
                <a:spcPts val="0"/>
              </a:spcAft>
              <a:buSzPts val="4000"/>
              <a:buNone/>
              <a:defRPr sz="5333"/>
            </a:lvl5pPr>
            <a:lvl6pPr lvl="5" algn="ctr" rtl="0">
              <a:spcBef>
                <a:spcPts val="0"/>
              </a:spcBef>
              <a:spcAft>
                <a:spcPts val="0"/>
              </a:spcAft>
              <a:buSzPts val="4000"/>
              <a:buNone/>
              <a:defRPr sz="5333"/>
            </a:lvl6pPr>
            <a:lvl7pPr lvl="6" algn="ctr" rtl="0">
              <a:spcBef>
                <a:spcPts val="0"/>
              </a:spcBef>
              <a:spcAft>
                <a:spcPts val="0"/>
              </a:spcAft>
              <a:buSzPts val="4000"/>
              <a:buNone/>
              <a:defRPr sz="5333"/>
            </a:lvl7pPr>
            <a:lvl8pPr lvl="7" algn="ctr" rtl="0">
              <a:spcBef>
                <a:spcPts val="0"/>
              </a:spcBef>
              <a:spcAft>
                <a:spcPts val="0"/>
              </a:spcAft>
              <a:buSzPts val="4000"/>
              <a:buNone/>
              <a:defRPr sz="5333"/>
            </a:lvl8pPr>
            <a:lvl9pPr lvl="8" algn="ctr" rtl="0">
              <a:spcBef>
                <a:spcPts val="0"/>
              </a:spcBef>
              <a:spcAft>
                <a:spcPts val="0"/>
              </a:spcAft>
              <a:buSzPts val="4000"/>
              <a:buNone/>
              <a:defRPr sz="5333"/>
            </a:lvl9pPr>
          </a:lstStyle>
          <a:p>
            <a:r>
              <a:t>xx%</a:t>
            </a:r>
          </a:p>
        </p:txBody>
      </p:sp>
      <p:sp>
        <p:nvSpPr>
          <p:cNvPr id="1441" name="Google Shape;1441;p30"/>
          <p:cNvSpPr txBox="1">
            <a:spLocks noGrp="1"/>
          </p:cNvSpPr>
          <p:nvPr>
            <p:ph type="subTitle" idx="4"/>
          </p:nvPr>
        </p:nvSpPr>
        <p:spPr>
          <a:xfrm>
            <a:off x="6329496" y="5277300"/>
            <a:ext cx="2388400" cy="6916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ar-SA"/>
              <a:t>انقر لتحرير نمط العنوان الفرعي للشكل الرئيسي</a:t>
            </a:r>
            <a:endParaRPr/>
          </a:p>
        </p:txBody>
      </p:sp>
      <p:sp>
        <p:nvSpPr>
          <p:cNvPr id="1442" name="Google Shape;1442;p30"/>
          <p:cNvSpPr txBox="1">
            <a:spLocks noGrp="1"/>
          </p:cNvSpPr>
          <p:nvPr>
            <p:ph type="title" idx="5" hasCustomPrompt="1"/>
          </p:nvPr>
        </p:nvSpPr>
        <p:spPr>
          <a:xfrm>
            <a:off x="6329496" y="4069633"/>
            <a:ext cx="2388400" cy="78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a:lvl1pPr>
            <a:lvl2pPr lvl="1" algn="ctr" rtl="0">
              <a:spcBef>
                <a:spcPts val="0"/>
              </a:spcBef>
              <a:spcAft>
                <a:spcPts val="0"/>
              </a:spcAft>
              <a:buSzPts val="4000"/>
              <a:buNone/>
              <a:defRPr sz="5333"/>
            </a:lvl2pPr>
            <a:lvl3pPr lvl="2" algn="ctr" rtl="0">
              <a:spcBef>
                <a:spcPts val="0"/>
              </a:spcBef>
              <a:spcAft>
                <a:spcPts val="0"/>
              </a:spcAft>
              <a:buSzPts val="4000"/>
              <a:buNone/>
              <a:defRPr sz="5333"/>
            </a:lvl3pPr>
            <a:lvl4pPr lvl="3" algn="ctr" rtl="0">
              <a:spcBef>
                <a:spcPts val="0"/>
              </a:spcBef>
              <a:spcAft>
                <a:spcPts val="0"/>
              </a:spcAft>
              <a:buSzPts val="4000"/>
              <a:buNone/>
              <a:defRPr sz="5333"/>
            </a:lvl4pPr>
            <a:lvl5pPr lvl="4" algn="ctr" rtl="0">
              <a:spcBef>
                <a:spcPts val="0"/>
              </a:spcBef>
              <a:spcAft>
                <a:spcPts val="0"/>
              </a:spcAft>
              <a:buSzPts val="4000"/>
              <a:buNone/>
              <a:defRPr sz="5333"/>
            </a:lvl5pPr>
            <a:lvl6pPr lvl="5" algn="ctr" rtl="0">
              <a:spcBef>
                <a:spcPts val="0"/>
              </a:spcBef>
              <a:spcAft>
                <a:spcPts val="0"/>
              </a:spcAft>
              <a:buSzPts val="4000"/>
              <a:buNone/>
              <a:defRPr sz="5333"/>
            </a:lvl6pPr>
            <a:lvl7pPr lvl="6" algn="ctr" rtl="0">
              <a:spcBef>
                <a:spcPts val="0"/>
              </a:spcBef>
              <a:spcAft>
                <a:spcPts val="0"/>
              </a:spcAft>
              <a:buSzPts val="4000"/>
              <a:buNone/>
              <a:defRPr sz="5333"/>
            </a:lvl7pPr>
            <a:lvl8pPr lvl="7" algn="ctr" rtl="0">
              <a:spcBef>
                <a:spcPts val="0"/>
              </a:spcBef>
              <a:spcAft>
                <a:spcPts val="0"/>
              </a:spcAft>
              <a:buSzPts val="4000"/>
              <a:buNone/>
              <a:defRPr sz="5333"/>
            </a:lvl8pPr>
            <a:lvl9pPr lvl="8" algn="ctr" rtl="0">
              <a:spcBef>
                <a:spcPts val="0"/>
              </a:spcBef>
              <a:spcAft>
                <a:spcPts val="0"/>
              </a:spcAft>
              <a:buSzPts val="4000"/>
              <a:buNone/>
              <a:defRPr sz="5333"/>
            </a:lvl9pPr>
          </a:lstStyle>
          <a:p>
            <a:r>
              <a:t>xx%</a:t>
            </a:r>
          </a:p>
        </p:txBody>
      </p:sp>
      <p:sp>
        <p:nvSpPr>
          <p:cNvPr id="1443" name="Google Shape;1443;p30"/>
          <p:cNvSpPr txBox="1">
            <a:spLocks noGrp="1"/>
          </p:cNvSpPr>
          <p:nvPr>
            <p:ph type="subTitle" idx="6"/>
          </p:nvPr>
        </p:nvSpPr>
        <p:spPr>
          <a:xfrm>
            <a:off x="1230825" y="4831393"/>
            <a:ext cx="2388400" cy="608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2"/>
              </a:buClr>
              <a:buSzPts val="2400"/>
              <a:buNone/>
              <a:defRPr sz="2933">
                <a:solidFill>
                  <a:schemeClr val="dk1"/>
                </a:solidFill>
                <a:latin typeface="Jua"/>
                <a:ea typeface="Jua"/>
                <a:cs typeface="Jua"/>
                <a:sym typeface="Jua"/>
              </a:defRPr>
            </a:lvl1pPr>
            <a:lvl2pPr lvl="1" rtl="0">
              <a:spcBef>
                <a:spcPts val="0"/>
              </a:spcBef>
              <a:spcAft>
                <a:spcPts val="0"/>
              </a:spcAft>
              <a:buClr>
                <a:schemeClr val="accent2"/>
              </a:buClr>
              <a:buSzPts val="2400"/>
              <a:buNone/>
              <a:defRPr sz="3200" i="1">
                <a:solidFill>
                  <a:schemeClr val="accent2"/>
                </a:solidFill>
              </a:defRPr>
            </a:lvl2pPr>
            <a:lvl3pPr lvl="2" rtl="0">
              <a:spcBef>
                <a:spcPts val="0"/>
              </a:spcBef>
              <a:spcAft>
                <a:spcPts val="0"/>
              </a:spcAft>
              <a:buClr>
                <a:schemeClr val="accent2"/>
              </a:buClr>
              <a:buSzPts val="2400"/>
              <a:buNone/>
              <a:defRPr sz="3200" i="1">
                <a:solidFill>
                  <a:schemeClr val="accent2"/>
                </a:solidFill>
              </a:defRPr>
            </a:lvl3pPr>
            <a:lvl4pPr lvl="3" rtl="0">
              <a:spcBef>
                <a:spcPts val="0"/>
              </a:spcBef>
              <a:spcAft>
                <a:spcPts val="0"/>
              </a:spcAft>
              <a:buClr>
                <a:schemeClr val="accent2"/>
              </a:buClr>
              <a:buSzPts val="2400"/>
              <a:buNone/>
              <a:defRPr sz="3200" i="1">
                <a:solidFill>
                  <a:schemeClr val="accent2"/>
                </a:solidFill>
              </a:defRPr>
            </a:lvl4pPr>
            <a:lvl5pPr lvl="4" rtl="0">
              <a:spcBef>
                <a:spcPts val="0"/>
              </a:spcBef>
              <a:spcAft>
                <a:spcPts val="0"/>
              </a:spcAft>
              <a:buClr>
                <a:schemeClr val="accent2"/>
              </a:buClr>
              <a:buSzPts val="2400"/>
              <a:buNone/>
              <a:defRPr sz="3200" i="1">
                <a:solidFill>
                  <a:schemeClr val="accent2"/>
                </a:solidFill>
              </a:defRPr>
            </a:lvl5pPr>
            <a:lvl6pPr lvl="5" rtl="0">
              <a:spcBef>
                <a:spcPts val="0"/>
              </a:spcBef>
              <a:spcAft>
                <a:spcPts val="0"/>
              </a:spcAft>
              <a:buClr>
                <a:schemeClr val="accent2"/>
              </a:buClr>
              <a:buSzPts val="2400"/>
              <a:buNone/>
              <a:defRPr sz="3200" i="1">
                <a:solidFill>
                  <a:schemeClr val="accent2"/>
                </a:solidFill>
              </a:defRPr>
            </a:lvl6pPr>
            <a:lvl7pPr lvl="6" rtl="0">
              <a:spcBef>
                <a:spcPts val="0"/>
              </a:spcBef>
              <a:spcAft>
                <a:spcPts val="0"/>
              </a:spcAft>
              <a:buClr>
                <a:schemeClr val="accent2"/>
              </a:buClr>
              <a:buSzPts val="2400"/>
              <a:buNone/>
              <a:defRPr sz="3200" i="1">
                <a:solidFill>
                  <a:schemeClr val="accent2"/>
                </a:solidFill>
              </a:defRPr>
            </a:lvl7pPr>
            <a:lvl8pPr lvl="7" rtl="0">
              <a:spcBef>
                <a:spcPts val="0"/>
              </a:spcBef>
              <a:spcAft>
                <a:spcPts val="0"/>
              </a:spcAft>
              <a:buClr>
                <a:schemeClr val="accent2"/>
              </a:buClr>
              <a:buSzPts val="2400"/>
              <a:buNone/>
              <a:defRPr sz="3200" i="1">
                <a:solidFill>
                  <a:schemeClr val="accent2"/>
                </a:solidFill>
              </a:defRPr>
            </a:lvl8pPr>
            <a:lvl9pPr lvl="8" rtl="0">
              <a:spcBef>
                <a:spcPts val="0"/>
              </a:spcBef>
              <a:spcAft>
                <a:spcPts val="0"/>
              </a:spcAft>
              <a:buClr>
                <a:schemeClr val="accent2"/>
              </a:buClr>
              <a:buSzPts val="2400"/>
              <a:buNone/>
              <a:defRPr sz="3200" i="1">
                <a:solidFill>
                  <a:schemeClr val="accent2"/>
                </a:solidFill>
              </a:defRPr>
            </a:lvl9pPr>
          </a:lstStyle>
          <a:p>
            <a:r>
              <a:rPr lang="ar-SA"/>
              <a:t>انقر لتحرير نمط العنوان الفرعي للشكل الرئيسي</a:t>
            </a:r>
            <a:endParaRPr/>
          </a:p>
        </p:txBody>
      </p:sp>
      <p:sp>
        <p:nvSpPr>
          <p:cNvPr id="1444" name="Google Shape;1444;p30"/>
          <p:cNvSpPr txBox="1">
            <a:spLocks noGrp="1"/>
          </p:cNvSpPr>
          <p:nvPr>
            <p:ph type="subTitle" idx="7"/>
          </p:nvPr>
        </p:nvSpPr>
        <p:spPr>
          <a:xfrm>
            <a:off x="3780161" y="4830296"/>
            <a:ext cx="2388400" cy="608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2"/>
              </a:buClr>
              <a:buSzPts val="2400"/>
              <a:buNone/>
              <a:defRPr sz="2933">
                <a:solidFill>
                  <a:schemeClr val="dk1"/>
                </a:solidFill>
                <a:latin typeface="Jua"/>
                <a:ea typeface="Jua"/>
                <a:cs typeface="Jua"/>
                <a:sym typeface="Jua"/>
              </a:defRPr>
            </a:lvl1pPr>
            <a:lvl2pPr lvl="1" rtl="0">
              <a:spcBef>
                <a:spcPts val="0"/>
              </a:spcBef>
              <a:spcAft>
                <a:spcPts val="0"/>
              </a:spcAft>
              <a:buClr>
                <a:schemeClr val="accent2"/>
              </a:buClr>
              <a:buSzPts val="2400"/>
              <a:buNone/>
              <a:defRPr sz="3200" i="1">
                <a:solidFill>
                  <a:schemeClr val="accent2"/>
                </a:solidFill>
              </a:defRPr>
            </a:lvl2pPr>
            <a:lvl3pPr lvl="2" rtl="0">
              <a:spcBef>
                <a:spcPts val="0"/>
              </a:spcBef>
              <a:spcAft>
                <a:spcPts val="0"/>
              </a:spcAft>
              <a:buClr>
                <a:schemeClr val="accent2"/>
              </a:buClr>
              <a:buSzPts val="2400"/>
              <a:buNone/>
              <a:defRPr sz="3200" i="1">
                <a:solidFill>
                  <a:schemeClr val="accent2"/>
                </a:solidFill>
              </a:defRPr>
            </a:lvl3pPr>
            <a:lvl4pPr lvl="3" rtl="0">
              <a:spcBef>
                <a:spcPts val="0"/>
              </a:spcBef>
              <a:spcAft>
                <a:spcPts val="0"/>
              </a:spcAft>
              <a:buClr>
                <a:schemeClr val="accent2"/>
              </a:buClr>
              <a:buSzPts val="2400"/>
              <a:buNone/>
              <a:defRPr sz="3200" i="1">
                <a:solidFill>
                  <a:schemeClr val="accent2"/>
                </a:solidFill>
              </a:defRPr>
            </a:lvl4pPr>
            <a:lvl5pPr lvl="4" rtl="0">
              <a:spcBef>
                <a:spcPts val="0"/>
              </a:spcBef>
              <a:spcAft>
                <a:spcPts val="0"/>
              </a:spcAft>
              <a:buClr>
                <a:schemeClr val="accent2"/>
              </a:buClr>
              <a:buSzPts val="2400"/>
              <a:buNone/>
              <a:defRPr sz="3200" i="1">
                <a:solidFill>
                  <a:schemeClr val="accent2"/>
                </a:solidFill>
              </a:defRPr>
            </a:lvl5pPr>
            <a:lvl6pPr lvl="5" rtl="0">
              <a:spcBef>
                <a:spcPts val="0"/>
              </a:spcBef>
              <a:spcAft>
                <a:spcPts val="0"/>
              </a:spcAft>
              <a:buClr>
                <a:schemeClr val="accent2"/>
              </a:buClr>
              <a:buSzPts val="2400"/>
              <a:buNone/>
              <a:defRPr sz="3200" i="1">
                <a:solidFill>
                  <a:schemeClr val="accent2"/>
                </a:solidFill>
              </a:defRPr>
            </a:lvl6pPr>
            <a:lvl7pPr lvl="6" rtl="0">
              <a:spcBef>
                <a:spcPts val="0"/>
              </a:spcBef>
              <a:spcAft>
                <a:spcPts val="0"/>
              </a:spcAft>
              <a:buClr>
                <a:schemeClr val="accent2"/>
              </a:buClr>
              <a:buSzPts val="2400"/>
              <a:buNone/>
              <a:defRPr sz="3200" i="1">
                <a:solidFill>
                  <a:schemeClr val="accent2"/>
                </a:solidFill>
              </a:defRPr>
            </a:lvl7pPr>
            <a:lvl8pPr lvl="7" rtl="0">
              <a:spcBef>
                <a:spcPts val="0"/>
              </a:spcBef>
              <a:spcAft>
                <a:spcPts val="0"/>
              </a:spcAft>
              <a:buClr>
                <a:schemeClr val="accent2"/>
              </a:buClr>
              <a:buSzPts val="2400"/>
              <a:buNone/>
              <a:defRPr sz="3200" i="1">
                <a:solidFill>
                  <a:schemeClr val="accent2"/>
                </a:solidFill>
              </a:defRPr>
            </a:lvl8pPr>
            <a:lvl9pPr lvl="8" rtl="0">
              <a:spcBef>
                <a:spcPts val="0"/>
              </a:spcBef>
              <a:spcAft>
                <a:spcPts val="0"/>
              </a:spcAft>
              <a:buClr>
                <a:schemeClr val="accent2"/>
              </a:buClr>
              <a:buSzPts val="2400"/>
              <a:buNone/>
              <a:defRPr sz="3200" i="1">
                <a:solidFill>
                  <a:schemeClr val="accent2"/>
                </a:solidFill>
              </a:defRPr>
            </a:lvl9pPr>
          </a:lstStyle>
          <a:p>
            <a:r>
              <a:rPr lang="ar-SA"/>
              <a:t>انقر لتحرير نمط العنوان الفرعي للشكل الرئيسي</a:t>
            </a:r>
            <a:endParaRPr/>
          </a:p>
        </p:txBody>
      </p:sp>
      <p:sp>
        <p:nvSpPr>
          <p:cNvPr id="1445" name="Google Shape;1445;p30"/>
          <p:cNvSpPr txBox="1">
            <a:spLocks noGrp="1"/>
          </p:cNvSpPr>
          <p:nvPr>
            <p:ph type="subTitle" idx="8"/>
          </p:nvPr>
        </p:nvSpPr>
        <p:spPr>
          <a:xfrm>
            <a:off x="6329496" y="4831395"/>
            <a:ext cx="2388400" cy="608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2"/>
              </a:buClr>
              <a:buSzPts val="2400"/>
              <a:buNone/>
              <a:defRPr sz="2933">
                <a:solidFill>
                  <a:schemeClr val="dk1"/>
                </a:solidFill>
                <a:latin typeface="Jua"/>
                <a:ea typeface="Jua"/>
                <a:cs typeface="Jua"/>
                <a:sym typeface="Jua"/>
              </a:defRPr>
            </a:lvl1pPr>
            <a:lvl2pPr lvl="1" rtl="0">
              <a:spcBef>
                <a:spcPts val="0"/>
              </a:spcBef>
              <a:spcAft>
                <a:spcPts val="0"/>
              </a:spcAft>
              <a:buClr>
                <a:schemeClr val="accent2"/>
              </a:buClr>
              <a:buSzPts val="2400"/>
              <a:buNone/>
              <a:defRPr sz="3200" i="1">
                <a:solidFill>
                  <a:schemeClr val="accent2"/>
                </a:solidFill>
              </a:defRPr>
            </a:lvl2pPr>
            <a:lvl3pPr lvl="2" rtl="0">
              <a:spcBef>
                <a:spcPts val="0"/>
              </a:spcBef>
              <a:spcAft>
                <a:spcPts val="0"/>
              </a:spcAft>
              <a:buClr>
                <a:schemeClr val="accent2"/>
              </a:buClr>
              <a:buSzPts val="2400"/>
              <a:buNone/>
              <a:defRPr sz="3200" i="1">
                <a:solidFill>
                  <a:schemeClr val="accent2"/>
                </a:solidFill>
              </a:defRPr>
            </a:lvl3pPr>
            <a:lvl4pPr lvl="3" rtl="0">
              <a:spcBef>
                <a:spcPts val="0"/>
              </a:spcBef>
              <a:spcAft>
                <a:spcPts val="0"/>
              </a:spcAft>
              <a:buClr>
                <a:schemeClr val="accent2"/>
              </a:buClr>
              <a:buSzPts val="2400"/>
              <a:buNone/>
              <a:defRPr sz="3200" i="1">
                <a:solidFill>
                  <a:schemeClr val="accent2"/>
                </a:solidFill>
              </a:defRPr>
            </a:lvl4pPr>
            <a:lvl5pPr lvl="4" rtl="0">
              <a:spcBef>
                <a:spcPts val="0"/>
              </a:spcBef>
              <a:spcAft>
                <a:spcPts val="0"/>
              </a:spcAft>
              <a:buClr>
                <a:schemeClr val="accent2"/>
              </a:buClr>
              <a:buSzPts val="2400"/>
              <a:buNone/>
              <a:defRPr sz="3200" i="1">
                <a:solidFill>
                  <a:schemeClr val="accent2"/>
                </a:solidFill>
              </a:defRPr>
            </a:lvl5pPr>
            <a:lvl6pPr lvl="5" rtl="0">
              <a:spcBef>
                <a:spcPts val="0"/>
              </a:spcBef>
              <a:spcAft>
                <a:spcPts val="0"/>
              </a:spcAft>
              <a:buClr>
                <a:schemeClr val="accent2"/>
              </a:buClr>
              <a:buSzPts val="2400"/>
              <a:buNone/>
              <a:defRPr sz="3200" i="1">
                <a:solidFill>
                  <a:schemeClr val="accent2"/>
                </a:solidFill>
              </a:defRPr>
            </a:lvl6pPr>
            <a:lvl7pPr lvl="6" rtl="0">
              <a:spcBef>
                <a:spcPts val="0"/>
              </a:spcBef>
              <a:spcAft>
                <a:spcPts val="0"/>
              </a:spcAft>
              <a:buClr>
                <a:schemeClr val="accent2"/>
              </a:buClr>
              <a:buSzPts val="2400"/>
              <a:buNone/>
              <a:defRPr sz="3200" i="1">
                <a:solidFill>
                  <a:schemeClr val="accent2"/>
                </a:solidFill>
              </a:defRPr>
            </a:lvl7pPr>
            <a:lvl8pPr lvl="7" rtl="0">
              <a:spcBef>
                <a:spcPts val="0"/>
              </a:spcBef>
              <a:spcAft>
                <a:spcPts val="0"/>
              </a:spcAft>
              <a:buClr>
                <a:schemeClr val="accent2"/>
              </a:buClr>
              <a:buSzPts val="2400"/>
              <a:buNone/>
              <a:defRPr sz="3200" i="1">
                <a:solidFill>
                  <a:schemeClr val="accent2"/>
                </a:solidFill>
              </a:defRPr>
            </a:lvl8pPr>
            <a:lvl9pPr lvl="8" rtl="0">
              <a:spcBef>
                <a:spcPts val="0"/>
              </a:spcBef>
              <a:spcAft>
                <a:spcPts val="0"/>
              </a:spcAft>
              <a:buClr>
                <a:schemeClr val="accent2"/>
              </a:buClr>
              <a:buSzPts val="2400"/>
              <a:buNone/>
              <a:defRPr sz="3200" i="1">
                <a:solidFill>
                  <a:schemeClr val="accent2"/>
                </a:solidFill>
              </a:defRPr>
            </a:lvl9pPr>
          </a:lstStyle>
          <a:p>
            <a:r>
              <a:rPr lang="ar-SA"/>
              <a:t>انقر لتحرير نمط العنوان الفرعي للشكل الرئيسي</a:t>
            </a:r>
            <a:endParaRPr/>
          </a:p>
        </p:txBody>
      </p:sp>
      <p:sp>
        <p:nvSpPr>
          <p:cNvPr id="1446" name="Google Shape;1446;p30"/>
          <p:cNvSpPr txBox="1">
            <a:spLocks noGrp="1"/>
          </p:cNvSpPr>
          <p:nvPr>
            <p:ph type="ctrTitle" idx="9"/>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3836476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447"/>
        <p:cNvGrpSpPr/>
        <p:nvPr/>
      </p:nvGrpSpPr>
      <p:grpSpPr>
        <a:xfrm>
          <a:off x="0" y="0"/>
          <a:ext cx="0" cy="0"/>
          <a:chOff x="0" y="0"/>
          <a:chExt cx="0" cy="0"/>
        </a:xfrm>
      </p:grpSpPr>
      <p:grpSp>
        <p:nvGrpSpPr>
          <p:cNvPr id="1448" name="Google Shape;1448;p31"/>
          <p:cNvGrpSpPr/>
          <p:nvPr/>
        </p:nvGrpSpPr>
        <p:grpSpPr>
          <a:xfrm>
            <a:off x="9" y="-50800"/>
            <a:ext cx="12192000" cy="6959600"/>
            <a:chOff x="-43" y="-76200"/>
            <a:chExt cx="9144000" cy="5219700"/>
          </a:xfrm>
        </p:grpSpPr>
        <p:cxnSp>
          <p:nvCxnSpPr>
            <p:cNvPr id="1449" name="Google Shape;1449;p31"/>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0" name="Google Shape;1450;p31"/>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1" name="Google Shape;1451;p31"/>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2" name="Google Shape;1452;p31"/>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3" name="Google Shape;1453;p31"/>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4" name="Google Shape;1454;p31"/>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5" name="Google Shape;1455;p31"/>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6" name="Google Shape;1456;p31"/>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7" name="Google Shape;1457;p31"/>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8" name="Google Shape;1458;p31"/>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59" name="Google Shape;1459;p31"/>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0" name="Google Shape;1460;p31"/>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1" name="Google Shape;1461;p31"/>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2" name="Google Shape;1462;p31"/>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3" name="Google Shape;1463;p31"/>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4" name="Google Shape;1464;p31"/>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5" name="Google Shape;1465;p31"/>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6" name="Google Shape;1466;p31"/>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7" name="Google Shape;1467;p31"/>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8" name="Google Shape;1468;p31"/>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69" name="Google Shape;1469;p31"/>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0" name="Google Shape;1470;p31"/>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1" name="Google Shape;1471;p31"/>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2" name="Google Shape;1472;p31"/>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3" name="Google Shape;1473;p31"/>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4" name="Google Shape;1474;p31"/>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5" name="Google Shape;1475;p31"/>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6" name="Google Shape;1476;p31"/>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7" name="Google Shape;1477;p31"/>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8" name="Google Shape;1478;p31"/>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479" name="Google Shape;1479;p31"/>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0" name="Google Shape;1480;p31"/>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1" name="Google Shape;1481;p31"/>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2" name="Google Shape;1482;p31"/>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3" name="Google Shape;1483;p31"/>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4" name="Google Shape;1484;p31"/>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5" name="Google Shape;1485;p31"/>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6" name="Google Shape;1486;p31"/>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7" name="Google Shape;1487;p31"/>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8" name="Google Shape;1488;p31"/>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89" name="Google Shape;1489;p31"/>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0" name="Google Shape;1490;p31"/>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1" name="Google Shape;1491;p31"/>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2" name="Google Shape;1492;p31"/>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3" name="Google Shape;1493;p31"/>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494" name="Google Shape;1494;p31"/>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495" name="Google Shape;1495;p31"/>
          <p:cNvSpPr txBox="1"/>
          <p:nvPr/>
        </p:nvSpPr>
        <p:spPr>
          <a:xfrm>
            <a:off x="954167" y="5100867"/>
            <a:ext cx="4297600" cy="1040400"/>
          </a:xfrm>
          <a:prstGeom prst="rect">
            <a:avLst/>
          </a:prstGeom>
          <a:solidFill>
            <a:schemeClr val="accent1"/>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lnSpc>
                <a:spcPct val="100000"/>
              </a:lnSpc>
              <a:spcBef>
                <a:spcPts val="400"/>
              </a:spcBef>
              <a:spcAft>
                <a:spcPts val="0"/>
              </a:spcAft>
              <a:buNone/>
            </a:pPr>
            <a:r>
              <a:rPr lang="en" sz="1467" b="1">
                <a:solidFill>
                  <a:schemeClr val="dk1"/>
                </a:solidFill>
                <a:latin typeface="Nunito"/>
                <a:ea typeface="Nunito"/>
                <a:cs typeface="Nunito"/>
                <a:sym typeface="Nunito"/>
              </a:rPr>
              <a:t>CREDITS:</a:t>
            </a:r>
            <a:r>
              <a:rPr lang="en" sz="1467">
                <a:solidFill>
                  <a:schemeClr val="dk1"/>
                </a:solidFill>
                <a:latin typeface="Nunito"/>
                <a:ea typeface="Nunito"/>
                <a:cs typeface="Nunito"/>
                <a:sym typeface="Nunito"/>
              </a:rPr>
              <a:t> This presentation template was created by </a:t>
            </a:r>
            <a:r>
              <a:rPr lang="en" sz="1467" b="1">
                <a:solidFill>
                  <a:schemeClr val="hlink"/>
                </a:solidFill>
                <a:uFill>
                  <a:noFill/>
                </a:uFill>
                <a:latin typeface="Nunito"/>
                <a:ea typeface="Nunito"/>
                <a:cs typeface="Nunito"/>
                <a:sym typeface="Nunito"/>
                <a:hlinkClick r:id="rId2"/>
              </a:rPr>
              <a:t>Slidesgo</a:t>
            </a:r>
            <a:r>
              <a:rPr lang="en" sz="1467">
                <a:solidFill>
                  <a:schemeClr val="dk1"/>
                </a:solidFill>
                <a:latin typeface="Nunito"/>
                <a:ea typeface="Nunito"/>
                <a:cs typeface="Nunito"/>
                <a:sym typeface="Nunito"/>
              </a:rPr>
              <a:t>, including icons by </a:t>
            </a:r>
            <a:r>
              <a:rPr lang="en" sz="1467" b="1">
                <a:solidFill>
                  <a:schemeClr val="dk1"/>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Flaticon</a:t>
            </a:r>
            <a:r>
              <a:rPr lang="en" sz="1467">
                <a:solidFill>
                  <a:schemeClr val="dk1"/>
                </a:solidFill>
                <a:latin typeface="Nunito"/>
                <a:ea typeface="Nunito"/>
                <a:cs typeface="Nunito"/>
                <a:sym typeface="Nunito"/>
              </a:rPr>
              <a:t>, infographics &amp; images by </a:t>
            </a:r>
            <a:r>
              <a:rPr lang="en" sz="1467" b="1">
                <a:solidFill>
                  <a:schemeClr val="dk1"/>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Freepik</a:t>
            </a:r>
            <a:r>
              <a:rPr lang="en" sz="1467">
                <a:solidFill>
                  <a:schemeClr val="dk1"/>
                </a:solidFill>
                <a:latin typeface="Nunito"/>
                <a:ea typeface="Nunito"/>
                <a:cs typeface="Nunito"/>
                <a:sym typeface="Nunito"/>
              </a:rPr>
              <a:t> </a:t>
            </a:r>
            <a:endParaRPr sz="1467">
              <a:solidFill>
                <a:schemeClr val="dk1"/>
              </a:solidFill>
              <a:latin typeface="Nunito"/>
              <a:ea typeface="Nunito"/>
              <a:cs typeface="Nunito"/>
              <a:sym typeface="Nunito"/>
            </a:endParaRPr>
          </a:p>
        </p:txBody>
      </p:sp>
      <p:sp>
        <p:nvSpPr>
          <p:cNvPr id="1496" name="Google Shape;1496;p31"/>
          <p:cNvSpPr txBox="1">
            <a:spLocks noGrp="1"/>
          </p:cNvSpPr>
          <p:nvPr>
            <p:ph type="ctrTitle"/>
          </p:nvPr>
        </p:nvSpPr>
        <p:spPr>
          <a:xfrm>
            <a:off x="5834253" y="1135167"/>
            <a:ext cx="4770400" cy="10404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5200"/>
              <a:buNone/>
              <a:defRPr sz="7333">
                <a:solidFill>
                  <a:schemeClr val="dk1"/>
                </a:solidFill>
              </a:defRPr>
            </a:lvl1pPr>
            <a:lvl2pPr lvl="1"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2pPr>
            <a:lvl3pPr lvl="2"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3pPr>
            <a:lvl4pPr lvl="3"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4pPr>
            <a:lvl5pPr lvl="4"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5pPr>
            <a:lvl6pPr lvl="5"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6pPr>
            <a:lvl7pPr lvl="6"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7pPr>
            <a:lvl8pPr lvl="7"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8pPr>
            <a:lvl9pPr lvl="8" algn="ctr" rtl="0">
              <a:lnSpc>
                <a:spcPct val="100000"/>
              </a:lnSpc>
              <a:spcBef>
                <a:spcPts val="0"/>
              </a:spcBef>
              <a:spcAft>
                <a:spcPts val="0"/>
              </a:spcAft>
              <a:buSzPts val="5200"/>
              <a:buFont typeface="Londrina Solid"/>
              <a:buNone/>
              <a:defRPr sz="6933">
                <a:latin typeface="Londrina Solid"/>
                <a:ea typeface="Londrina Solid"/>
                <a:cs typeface="Londrina Solid"/>
                <a:sym typeface="Londrina Solid"/>
              </a:defRPr>
            </a:lvl9pPr>
          </a:lstStyle>
          <a:p>
            <a:r>
              <a:rPr lang="ar-SA"/>
              <a:t>انقر لتحرير نمط عنوان الشكل الرئيسي</a:t>
            </a:r>
            <a:endParaRPr/>
          </a:p>
        </p:txBody>
      </p:sp>
      <p:sp>
        <p:nvSpPr>
          <p:cNvPr id="1497" name="Google Shape;1497;p31"/>
          <p:cNvSpPr txBox="1">
            <a:spLocks noGrp="1"/>
          </p:cNvSpPr>
          <p:nvPr>
            <p:ph type="subTitle" idx="1"/>
          </p:nvPr>
        </p:nvSpPr>
        <p:spPr>
          <a:xfrm>
            <a:off x="5834253" y="2245167"/>
            <a:ext cx="4770400" cy="171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000"/>
              <a:buFont typeface="Poppins Black"/>
              <a:buNone/>
              <a:defRPr sz="2667"/>
            </a:lvl1pPr>
            <a:lvl2pPr lvl="1"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2pPr>
            <a:lvl3pPr lvl="2"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3pPr>
            <a:lvl4pPr lvl="3"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4pPr>
            <a:lvl5pPr lvl="4"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5pPr>
            <a:lvl6pPr lvl="5"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6pPr>
            <a:lvl7pPr lvl="6"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7pPr>
            <a:lvl8pPr lvl="7"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8pPr>
            <a:lvl9pPr lvl="8"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78149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60"/>
        <p:cNvGrpSpPr/>
        <p:nvPr/>
      </p:nvGrpSpPr>
      <p:grpSpPr>
        <a:xfrm>
          <a:off x="0" y="0"/>
          <a:ext cx="0" cy="0"/>
          <a:chOff x="0" y="0"/>
          <a:chExt cx="0" cy="0"/>
        </a:xfrm>
      </p:grpSpPr>
      <p:grpSp>
        <p:nvGrpSpPr>
          <p:cNvPr id="161" name="Google Shape;161;p5"/>
          <p:cNvGrpSpPr/>
          <p:nvPr/>
        </p:nvGrpSpPr>
        <p:grpSpPr>
          <a:xfrm>
            <a:off x="9" y="-50800"/>
            <a:ext cx="12192000" cy="6959600"/>
            <a:chOff x="-43" y="-76200"/>
            <a:chExt cx="9144000" cy="5219700"/>
          </a:xfrm>
        </p:grpSpPr>
        <p:cxnSp>
          <p:nvCxnSpPr>
            <p:cNvPr id="162" name="Google Shape;162;p5"/>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 name="Google Shape;163;p5"/>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 name="Google Shape;164;p5"/>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 name="Google Shape;165;p5"/>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6" name="Google Shape;166;p5"/>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7" name="Google Shape;167;p5"/>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8" name="Google Shape;168;p5"/>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9" name="Google Shape;169;p5"/>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0" name="Google Shape;170;p5"/>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1" name="Google Shape;171;p5"/>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2" name="Google Shape;172;p5"/>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3" name="Google Shape;173;p5"/>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4" name="Google Shape;174;p5"/>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5" name="Google Shape;175;p5"/>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6" name="Google Shape;176;p5"/>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7" name="Google Shape;177;p5"/>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8" name="Google Shape;178;p5"/>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79" name="Google Shape;179;p5"/>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0" name="Google Shape;180;p5"/>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1" name="Google Shape;181;p5"/>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2" name="Google Shape;182;p5"/>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3" name="Google Shape;183;p5"/>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4" name="Google Shape;184;p5"/>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5" name="Google Shape;185;p5"/>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6" name="Google Shape;186;p5"/>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7" name="Google Shape;187;p5"/>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8" name="Google Shape;188;p5"/>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89" name="Google Shape;189;p5"/>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90" name="Google Shape;190;p5"/>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91" name="Google Shape;191;p5"/>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92" name="Google Shape;192;p5"/>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3" name="Google Shape;193;p5"/>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4" name="Google Shape;194;p5"/>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5" name="Google Shape;195;p5"/>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6" name="Google Shape;196;p5"/>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7" name="Google Shape;197;p5"/>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8" name="Google Shape;198;p5"/>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99" name="Google Shape;199;p5"/>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0" name="Google Shape;200;p5"/>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1" name="Google Shape;201;p5"/>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2" name="Google Shape;202;p5"/>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3" name="Google Shape;203;p5"/>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4" name="Google Shape;204;p5"/>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5" name="Google Shape;205;p5"/>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6" name="Google Shape;206;p5"/>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07" name="Google Shape;207;p5"/>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208" name="Google Shape;208;p5"/>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9" name="Google Shape;209;p5"/>
          <p:cNvSpPr txBox="1">
            <a:spLocks noGrp="1"/>
          </p:cNvSpPr>
          <p:nvPr>
            <p:ph type="subTitle" idx="1"/>
          </p:nvPr>
        </p:nvSpPr>
        <p:spPr>
          <a:xfrm>
            <a:off x="4129300" y="4434165"/>
            <a:ext cx="3173600" cy="12588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r>
              <a:rPr lang="ar-SA"/>
              <a:t>انقر لتحرير نمط العنوان الفرعي للشكل الرئيسي</a:t>
            </a:r>
            <a:endParaRPr/>
          </a:p>
        </p:txBody>
      </p:sp>
      <p:sp>
        <p:nvSpPr>
          <p:cNvPr id="210" name="Google Shape;210;p5"/>
          <p:cNvSpPr txBox="1">
            <a:spLocks noGrp="1"/>
          </p:cNvSpPr>
          <p:nvPr>
            <p:ph type="subTitle" idx="2"/>
          </p:nvPr>
        </p:nvSpPr>
        <p:spPr>
          <a:xfrm>
            <a:off x="7618633" y="4434165"/>
            <a:ext cx="3173600" cy="125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r>
              <a:rPr lang="ar-SA"/>
              <a:t>انقر لتحرير نمط العنوان الفرعي للشكل الرئيسي</a:t>
            </a:r>
            <a:endParaRPr/>
          </a:p>
        </p:txBody>
      </p:sp>
      <p:sp>
        <p:nvSpPr>
          <p:cNvPr id="211" name="Google Shape;211;p5"/>
          <p:cNvSpPr txBox="1">
            <a:spLocks noGrp="1"/>
          </p:cNvSpPr>
          <p:nvPr>
            <p:ph type="subTitle" idx="3"/>
          </p:nvPr>
        </p:nvSpPr>
        <p:spPr>
          <a:xfrm>
            <a:off x="4129328" y="3794551"/>
            <a:ext cx="3173600" cy="639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800"/>
              <a:buFont typeface="Poppins"/>
              <a:buNone/>
              <a:defRPr sz="2933">
                <a:latin typeface="Jua"/>
                <a:ea typeface="Jua"/>
                <a:cs typeface="Jua"/>
                <a:sym typeface="Jua"/>
              </a:defRPr>
            </a:lvl1pPr>
            <a:lvl2pPr lvl="1" algn="ctr" rtl="0">
              <a:spcBef>
                <a:spcPts val="0"/>
              </a:spcBef>
              <a:spcAft>
                <a:spcPts val="0"/>
              </a:spcAft>
              <a:buSzPts val="1800"/>
              <a:buFont typeface="Poppins"/>
              <a:buNone/>
              <a:defRPr sz="2400" b="1">
                <a:latin typeface="Poppins"/>
                <a:ea typeface="Poppins"/>
                <a:cs typeface="Poppins"/>
                <a:sym typeface="Poppins"/>
              </a:defRPr>
            </a:lvl2pPr>
            <a:lvl3pPr lvl="2" algn="ctr" rtl="0">
              <a:spcBef>
                <a:spcPts val="0"/>
              </a:spcBef>
              <a:spcAft>
                <a:spcPts val="0"/>
              </a:spcAft>
              <a:buSzPts val="1800"/>
              <a:buFont typeface="Poppins"/>
              <a:buNone/>
              <a:defRPr sz="2400" b="1">
                <a:latin typeface="Poppins"/>
                <a:ea typeface="Poppins"/>
                <a:cs typeface="Poppins"/>
                <a:sym typeface="Poppins"/>
              </a:defRPr>
            </a:lvl3pPr>
            <a:lvl4pPr lvl="3" algn="ctr" rtl="0">
              <a:spcBef>
                <a:spcPts val="0"/>
              </a:spcBef>
              <a:spcAft>
                <a:spcPts val="0"/>
              </a:spcAft>
              <a:buSzPts val="1800"/>
              <a:buFont typeface="Poppins"/>
              <a:buNone/>
              <a:defRPr sz="2400" b="1">
                <a:latin typeface="Poppins"/>
                <a:ea typeface="Poppins"/>
                <a:cs typeface="Poppins"/>
                <a:sym typeface="Poppins"/>
              </a:defRPr>
            </a:lvl4pPr>
            <a:lvl5pPr lvl="4" algn="ctr" rtl="0">
              <a:spcBef>
                <a:spcPts val="0"/>
              </a:spcBef>
              <a:spcAft>
                <a:spcPts val="0"/>
              </a:spcAft>
              <a:buSzPts val="1800"/>
              <a:buFont typeface="Poppins"/>
              <a:buNone/>
              <a:defRPr sz="2400" b="1">
                <a:latin typeface="Poppins"/>
                <a:ea typeface="Poppins"/>
                <a:cs typeface="Poppins"/>
                <a:sym typeface="Poppins"/>
              </a:defRPr>
            </a:lvl5pPr>
            <a:lvl6pPr lvl="5" algn="ctr" rtl="0">
              <a:spcBef>
                <a:spcPts val="0"/>
              </a:spcBef>
              <a:spcAft>
                <a:spcPts val="0"/>
              </a:spcAft>
              <a:buSzPts val="1800"/>
              <a:buFont typeface="Poppins"/>
              <a:buNone/>
              <a:defRPr sz="2400" b="1">
                <a:latin typeface="Poppins"/>
                <a:ea typeface="Poppins"/>
                <a:cs typeface="Poppins"/>
                <a:sym typeface="Poppins"/>
              </a:defRPr>
            </a:lvl6pPr>
            <a:lvl7pPr lvl="6" algn="ctr" rtl="0">
              <a:spcBef>
                <a:spcPts val="0"/>
              </a:spcBef>
              <a:spcAft>
                <a:spcPts val="0"/>
              </a:spcAft>
              <a:buSzPts val="1800"/>
              <a:buFont typeface="Poppins"/>
              <a:buNone/>
              <a:defRPr sz="2400" b="1">
                <a:latin typeface="Poppins"/>
                <a:ea typeface="Poppins"/>
                <a:cs typeface="Poppins"/>
                <a:sym typeface="Poppins"/>
              </a:defRPr>
            </a:lvl7pPr>
            <a:lvl8pPr lvl="7" algn="ctr" rtl="0">
              <a:spcBef>
                <a:spcPts val="0"/>
              </a:spcBef>
              <a:spcAft>
                <a:spcPts val="0"/>
              </a:spcAft>
              <a:buSzPts val="1800"/>
              <a:buFont typeface="Poppins"/>
              <a:buNone/>
              <a:defRPr sz="2400" b="1">
                <a:latin typeface="Poppins"/>
                <a:ea typeface="Poppins"/>
                <a:cs typeface="Poppins"/>
                <a:sym typeface="Poppins"/>
              </a:defRPr>
            </a:lvl8pPr>
            <a:lvl9pPr lvl="8" algn="ctr" rtl="0">
              <a:spcBef>
                <a:spcPts val="0"/>
              </a:spcBef>
              <a:spcAft>
                <a:spcPts val="0"/>
              </a:spcAft>
              <a:buSzPts val="1800"/>
              <a:buFont typeface="Poppins"/>
              <a:buNone/>
              <a:defRPr sz="2400" b="1">
                <a:latin typeface="Poppins"/>
                <a:ea typeface="Poppins"/>
                <a:cs typeface="Poppins"/>
                <a:sym typeface="Poppins"/>
              </a:defRPr>
            </a:lvl9pPr>
          </a:lstStyle>
          <a:p>
            <a:r>
              <a:rPr lang="ar-SA"/>
              <a:t>انقر لتحرير نمط العنوان الفرعي للشكل الرئيسي</a:t>
            </a:r>
            <a:endParaRPr/>
          </a:p>
        </p:txBody>
      </p:sp>
      <p:sp>
        <p:nvSpPr>
          <p:cNvPr id="212" name="Google Shape;212;p5"/>
          <p:cNvSpPr txBox="1">
            <a:spLocks noGrp="1"/>
          </p:cNvSpPr>
          <p:nvPr>
            <p:ph type="subTitle" idx="4"/>
          </p:nvPr>
        </p:nvSpPr>
        <p:spPr>
          <a:xfrm>
            <a:off x="7618635" y="3794551"/>
            <a:ext cx="3173600" cy="6396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1800"/>
              <a:buFont typeface="Poppins"/>
              <a:buNone/>
              <a:defRPr sz="2933">
                <a:latin typeface="Jua"/>
                <a:ea typeface="Jua"/>
                <a:cs typeface="Jua"/>
                <a:sym typeface="Jua"/>
              </a:defRPr>
            </a:lvl1pPr>
            <a:lvl2pPr lvl="1" algn="ctr" rtl="0">
              <a:spcBef>
                <a:spcPts val="0"/>
              </a:spcBef>
              <a:spcAft>
                <a:spcPts val="0"/>
              </a:spcAft>
              <a:buSzPts val="1800"/>
              <a:buFont typeface="Poppins"/>
              <a:buNone/>
              <a:defRPr sz="2400" b="1">
                <a:latin typeface="Poppins"/>
                <a:ea typeface="Poppins"/>
                <a:cs typeface="Poppins"/>
                <a:sym typeface="Poppins"/>
              </a:defRPr>
            </a:lvl2pPr>
            <a:lvl3pPr lvl="2" algn="ctr" rtl="0">
              <a:spcBef>
                <a:spcPts val="0"/>
              </a:spcBef>
              <a:spcAft>
                <a:spcPts val="0"/>
              </a:spcAft>
              <a:buSzPts val="1800"/>
              <a:buFont typeface="Poppins"/>
              <a:buNone/>
              <a:defRPr sz="2400" b="1">
                <a:latin typeface="Poppins"/>
                <a:ea typeface="Poppins"/>
                <a:cs typeface="Poppins"/>
                <a:sym typeface="Poppins"/>
              </a:defRPr>
            </a:lvl3pPr>
            <a:lvl4pPr lvl="3" algn="ctr" rtl="0">
              <a:spcBef>
                <a:spcPts val="0"/>
              </a:spcBef>
              <a:spcAft>
                <a:spcPts val="0"/>
              </a:spcAft>
              <a:buSzPts val="1800"/>
              <a:buFont typeface="Poppins"/>
              <a:buNone/>
              <a:defRPr sz="2400" b="1">
                <a:latin typeface="Poppins"/>
                <a:ea typeface="Poppins"/>
                <a:cs typeface="Poppins"/>
                <a:sym typeface="Poppins"/>
              </a:defRPr>
            </a:lvl4pPr>
            <a:lvl5pPr lvl="4" algn="ctr" rtl="0">
              <a:spcBef>
                <a:spcPts val="0"/>
              </a:spcBef>
              <a:spcAft>
                <a:spcPts val="0"/>
              </a:spcAft>
              <a:buSzPts val="1800"/>
              <a:buFont typeface="Poppins"/>
              <a:buNone/>
              <a:defRPr sz="2400" b="1">
                <a:latin typeface="Poppins"/>
                <a:ea typeface="Poppins"/>
                <a:cs typeface="Poppins"/>
                <a:sym typeface="Poppins"/>
              </a:defRPr>
            </a:lvl5pPr>
            <a:lvl6pPr lvl="5" algn="ctr" rtl="0">
              <a:spcBef>
                <a:spcPts val="0"/>
              </a:spcBef>
              <a:spcAft>
                <a:spcPts val="0"/>
              </a:spcAft>
              <a:buSzPts val="1800"/>
              <a:buFont typeface="Poppins"/>
              <a:buNone/>
              <a:defRPr sz="2400" b="1">
                <a:latin typeface="Poppins"/>
                <a:ea typeface="Poppins"/>
                <a:cs typeface="Poppins"/>
                <a:sym typeface="Poppins"/>
              </a:defRPr>
            </a:lvl6pPr>
            <a:lvl7pPr lvl="6" algn="ctr" rtl="0">
              <a:spcBef>
                <a:spcPts val="0"/>
              </a:spcBef>
              <a:spcAft>
                <a:spcPts val="0"/>
              </a:spcAft>
              <a:buSzPts val="1800"/>
              <a:buFont typeface="Poppins"/>
              <a:buNone/>
              <a:defRPr sz="2400" b="1">
                <a:latin typeface="Poppins"/>
                <a:ea typeface="Poppins"/>
                <a:cs typeface="Poppins"/>
                <a:sym typeface="Poppins"/>
              </a:defRPr>
            </a:lvl7pPr>
            <a:lvl8pPr lvl="7" algn="ctr" rtl="0">
              <a:spcBef>
                <a:spcPts val="0"/>
              </a:spcBef>
              <a:spcAft>
                <a:spcPts val="0"/>
              </a:spcAft>
              <a:buSzPts val="1800"/>
              <a:buFont typeface="Poppins"/>
              <a:buNone/>
              <a:defRPr sz="2400" b="1">
                <a:latin typeface="Poppins"/>
                <a:ea typeface="Poppins"/>
                <a:cs typeface="Poppins"/>
                <a:sym typeface="Poppins"/>
              </a:defRPr>
            </a:lvl8pPr>
            <a:lvl9pPr lvl="8" algn="ctr" rtl="0">
              <a:spcBef>
                <a:spcPts val="0"/>
              </a:spcBef>
              <a:spcAft>
                <a:spcPts val="0"/>
              </a:spcAft>
              <a:buSzPts val="1800"/>
              <a:buFont typeface="Poppins"/>
              <a:buNone/>
              <a:defRPr sz="2400" b="1">
                <a:latin typeface="Poppins"/>
                <a:ea typeface="Poppins"/>
                <a:cs typeface="Poppins"/>
                <a:sym typeface="Poppins"/>
              </a:defRPr>
            </a:lvl9pPr>
          </a:lstStyle>
          <a:p>
            <a:r>
              <a:rPr lang="ar-SA"/>
              <a:t>انقر لتحرير نمط العنوان الفرعي للشكل الرئيسي</a:t>
            </a:r>
            <a:endParaRPr/>
          </a:p>
        </p:txBody>
      </p:sp>
      <p:sp>
        <p:nvSpPr>
          <p:cNvPr id="213" name="Google Shape;213;p5"/>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0861481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498"/>
        <p:cNvGrpSpPr/>
        <p:nvPr/>
      </p:nvGrpSpPr>
      <p:grpSpPr>
        <a:xfrm>
          <a:off x="0" y="0"/>
          <a:ext cx="0" cy="0"/>
          <a:chOff x="0" y="0"/>
          <a:chExt cx="0" cy="0"/>
        </a:xfrm>
      </p:grpSpPr>
      <p:grpSp>
        <p:nvGrpSpPr>
          <p:cNvPr id="1499" name="Google Shape;1499;p32"/>
          <p:cNvGrpSpPr/>
          <p:nvPr/>
        </p:nvGrpSpPr>
        <p:grpSpPr>
          <a:xfrm>
            <a:off x="9" y="-50800"/>
            <a:ext cx="12192000" cy="6959600"/>
            <a:chOff x="-43" y="-76200"/>
            <a:chExt cx="9144000" cy="5219700"/>
          </a:xfrm>
        </p:grpSpPr>
        <p:cxnSp>
          <p:nvCxnSpPr>
            <p:cNvPr id="1500" name="Google Shape;1500;p32"/>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1" name="Google Shape;1501;p32"/>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2" name="Google Shape;1502;p32"/>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3" name="Google Shape;1503;p32"/>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4" name="Google Shape;1504;p32"/>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5" name="Google Shape;1505;p32"/>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6" name="Google Shape;1506;p32"/>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7" name="Google Shape;1507;p32"/>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8" name="Google Shape;1508;p32"/>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09" name="Google Shape;1509;p32"/>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0" name="Google Shape;1510;p32"/>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1" name="Google Shape;1511;p32"/>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2" name="Google Shape;1512;p32"/>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3" name="Google Shape;1513;p32"/>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4" name="Google Shape;1514;p32"/>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5" name="Google Shape;1515;p32"/>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6" name="Google Shape;1516;p32"/>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7" name="Google Shape;1517;p32"/>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8" name="Google Shape;1518;p32"/>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19" name="Google Shape;1519;p32"/>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0" name="Google Shape;1520;p32"/>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1" name="Google Shape;1521;p32"/>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2" name="Google Shape;1522;p32"/>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3" name="Google Shape;1523;p32"/>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4" name="Google Shape;1524;p32"/>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5" name="Google Shape;1525;p32"/>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6" name="Google Shape;1526;p32"/>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7" name="Google Shape;1527;p32"/>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8" name="Google Shape;1528;p32"/>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29" name="Google Shape;1529;p32"/>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530" name="Google Shape;1530;p32"/>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1" name="Google Shape;1531;p32"/>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2" name="Google Shape;1532;p32"/>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3" name="Google Shape;1533;p32"/>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4" name="Google Shape;1534;p32"/>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5" name="Google Shape;1535;p32"/>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6" name="Google Shape;1536;p32"/>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7" name="Google Shape;1537;p32"/>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8" name="Google Shape;1538;p32"/>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39" name="Google Shape;1539;p32"/>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0" name="Google Shape;1540;p32"/>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1" name="Google Shape;1541;p32"/>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2" name="Google Shape;1542;p32"/>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3" name="Google Shape;1543;p32"/>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4" name="Google Shape;1544;p32"/>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545" name="Google Shape;1545;p32"/>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546" name="Google Shape;1546;p32"/>
          <p:cNvSpPr/>
          <p:nvPr/>
        </p:nvSpPr>
        <p:spPr>
          <a:xfrm>
            <a:off x="954167" y="724267"/>
            <a:ext cx="10290800" cy="3373600"/>
          </a:xfrm>
          <a:prstGeom prst="rect">
            <a:avLst/>
          </a:prstGeom>
          <a:solidFill>
            <a:schemeClr val="dk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547" name="Google Shape;1547;p32"/>
          <p:cNvGrpSpPr/>
          <p:nvPr/>
        </p:nvGrpSpPr>
        <p:grpSpPr>
          <a:xfrm>
            <a:off x="1172345" y="536127"/>
            <a:ext cx="9847303" cy="681695"/>
            <a:chOff x="784421" y="402095"/>
            <a:chExt cx="7385477" cy="511271"/>
          </a:xfrm>
        </p:grpSpPr>
        <p:grpSp>
          <p:nvGrpSpPr>
            <p:cNvPr id="1548" name="Google Shape;1548;p32"/>
            <p:cNvGrpSpPr/>
            <p:nvPr/>
          </p:nvGrpSpPr>
          <p:grpSpPr>
            <a:xfrm>
              <a:off x="784421" y="402095"/>
              <a:ext cx="325269" cy="511271"/>
              <a:chOff x="1471100" y="1593200"/>
              <a:chExt cx="235600" cy="370325"/>
            </a:xfrm>
          </p:grpSpPr>
          <p:sp>
            <p:nvSpPr>
              <p:cNvPr id="1549" name="Google Shape;1549;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0" name="Google Shape;1550;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1" name="Google Shape;1551;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52" name="Google Shape;1552;p32"/>
            <p:cNvGrpSpPr/>
            <p:nvPr/>
          </p:nvGrpSpPr>
          <p:grpSpPr>
            <a:xfrm>
              <a:off x="1288721" y="402095"/>
              <a:ext cx="325269" cy="511271"/>
              <a:chOff x="1471100" y="1593200"/>
              <a:chExt cx="235600" cy="370325"/>
            </a:xfrm>
          </p:grpSpPr>
          <p:sp>
            <p:nvSpPr>
              <p:cNvPr id="1553" name="Google Shape;1553;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4" name="Google Shape;1554;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5" name="Google Shape;1555;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56" name="Google Shape;1556;p32"/>
            <p:cNvGrpSpPr/>
            <p:nvPr/>
          </p:nvGrpSpPr>
          <p:grpSpPr>
            <a:xfrm>
              <a:off x="1793022" y="402095"/>
              <a:ext cx="325269" cy="511271"/>
              <a:chOff x="1471100" y="1593200"/>
              <a:chExt cx="235600" cy="370325"/>
            </a:xfrm>
          </p:grpSpPr>
          <p:sp>
            <p:nvSpPr>
              <p:cNvPr id="1557" name="Google Shape;1557;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8" name="Google Shape;1558;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9" name="Google Shape;1559;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60" name="Google Shape;1560;p32"/>
            <p:cNvGrpSpPr/>
            <p:nvPr/>
          </p:nvGrpSpPr>
          <p:grpSpPr>
            <a:xfrm>
              <a:off x="2297323" y="402095"/>
              <a:ext cx="325269" cy="511271"/>
              <a:chOff x="1471100" y="1593200"/>
              <a:chExt cx="235600" cy="370325"/>
            </a:xfrm>
          </p:grpSpPr>
          <p:sp>
            <p:nvSpPr>
              <p:cNvPr id="1561" name="Google Shape;1561;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2" name="Google Shape;1562;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3" name="Google Shape;1563;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64" name="Google Shape;1564;p32"/>
            <p:cNvGrpSpPr/>
            <p:nvPr/>
          </p:nvGrpSpPr>
          <p:grpSpPr>
            <a:xfrm>
              <a:off x="2801624" y="402095"/>
              <a:ext cx="325269" cy="511271"/>
              <a:chOff x="1471100" y="1593200"/>
              <a:chExt cx="235600" cy="370325"/>
            </a:xfrm>
          </p:grpSpPr>
          <p:sp>
            <p:nvSpPr>
              <p:cNvPr id="1565" name="Google Shape;1565;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6" name="Google Shape;1566;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7" name="Google Shape;1567;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68" name="Google Shape;1568;p32"/>
            <p:cNvGrpSpPr/>
            <p:nvPr/>
          </p:nvGrpSpPr>
          <p:grpSpPr>
            <a:xfrm>
              <a:off x="3305925" y="402095"/>
              <a:ext cx="325269" cy="511271"/>
              <a:chOff x="1471100" y="1593200"/>
              <a:chExt cx="235600" cy="370325"/>
            </a:xfrm>
          </p:grpSpPr>
          <p:sp>
            <p:nvSpPr>
              <p:cNvPr id="1569" name="Google Shape;1569;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0" name="Google Shape;1570;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1" name="Google Shape;1571;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72" name="Google Shape;1572;p32"/>
            <p:cNvGrpSpPr/>
            <p:nvPr/>
          </p:nvGrpSpPr>
          <p:grpSpPr>
            <a:xfrm>
              <a:off x="3810225" y="402095"/>
              <a:ext cx="325269" cy="511271"/>
              <a:chOff x="1471100" y="1593200"/>
              <a:chExt cx="235600" cy="370325"/>
            </a:xfrm>
          </p:grpSpPr>
          <p:sp>
            <p:nvSpPr>
              <p:cNvPr id="1573" name="Google Shape;1573;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4" name="Google Shape;1574;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5" name="Google Shape;1575;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76" name="Google Shape;1576;p32"/>
            <p:cNvGrpSpPr/>
            <p:nvPr/>
          </p:nvGrpSpPr>
          <p:grpSpPr>
            <a:xfrm>
              <a:off x="4314526" y="402095"/>
              <a:ext cx="325269" cy="511271"/>
              <a:chOff x="1471100" y="1593200"/>
              <a:chExt cx="235600" cy="370325"/>
            </a:xfrm>
          </p:grpSpPr>
          <p:sp>
            <p:nvSpPr>
              <p:cNvPr id="1577" name="Google Shape;1577;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8" name="Google Shape;1578;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9" name="Google Shape;1579;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80" name="Google Shape;1580;p32"/>
            <p:cNvGrpSpPr/>
            <p:nvPr/>
          </p:nvGrpSpPr>
          <p:grpSpPr>
            <a:xfrm>
              <a:off x="4818827" y="402095"/>
              <a:ext cx="325269" cy="511271"/>
              <a:chOff x="1471100" y="1593200"/>
              <a:chExt cx="235600" cy="370325"/>
            </a:xfrm>
          </p:grpSpPr>
          <p:sp>
            <p:nvSpPr>
              <p:cNvPr id="1581" name="Google Shape;1581;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2" name="Google Shape;1582;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3" name="Google Shape;1583;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84" name="Google Shape;1584;p32"/>
            <p:cNvGrpSpPr/>
            <p:nvPr/>
          </p:nvGrpSpPr>
          <p:grpSpPr>
            <a:xfrm>
              <a:off x="5323128" y="402095"/>
              <a:ext cx="325269" cy="511271"/>
              <a:chOff x="1471100" y="1593200"/>
              <a:chExt cx="235600" cy="370325"/>
            </a:xfrm>
          </p:grpSpPr>
          <p:sp>
            <p:nvSpPr>
              <p:cNvPr id="1585" name="Google Shape;1585;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6" name="Google Shape;1586;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7" name="Google Shape;1587;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88" name="Google Shape;1588;p32"/>
            <p:cNvGrpSpPr/>
            <p:nvPr/>
          </p:nvGrpSpPr>
          <p:grpSpPr>
            <a:xfrm>
              <a:off x="5827429" y="402095"/>
              <a:ext cx="325269" cy="511271"/>
              <a:chOff x="1471100" y="1593200"/>
              <a:chExt cx="235600" cy="370325"/>
            </a:xfrm>
          </p:grpSpPr>
          <p:sp>
            <p:nvSpPr>
              <p:cNvPr id="1589" name="Google Shape;1589;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0" name="Google Shape;1590;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1" name="Google Shape;1591;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92" name="Google Shape;1592;p32"/>
            <p:cNvGrpSpPr/>
            <p:nvPr/>
          </p:nvGrpSpPr>
          <p:grpSpPr>
            <a:xfrm>
              <a:off x="6331729" y="402095"/>
              <a:ext cx="325269" cy="511271"/>
              <a:chOff x="1471100" y="1593200"/>
              <a:chExt cx="235600" cy="370325"/>
            </a:xfrm>
          </p:grpSpPr>
          <p:sp>
            <p:nvSpPr>
              <p:cNvPr id="1593" name="Google Shape;1593;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4" name="Google Shape;1594;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5" name="Google Shape;1595;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596" name="Google Shape;1596;p32"/>
            <p:cNvGrpSpPr/>
            <p:nvPr/>
          </p:nvGrpSpPr>
          <p:grpSpPr>
            <a:xfrm>
              <a:off x="6836029" y="402095"/>
              <a:ext cx="325269" cy="511271"/>
              <a:chOff x="1471100" y="1593200"/>
              <a:chExt cx="235600" cy="370325"/>
            </a:xfrm>
          </p:grpSpPr>
          <p:sp>
            <p:nvSpPr>
              <p:cNvPr id="1597" name="Google Shape;1597;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8" name="Google Shape;1598;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9" name="Google Shape;1599;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00" name="Google Shape;1600;p32"/>
            <p:cNvGrpSpPr/>
            <p:nvPr/>
          </p:nvGrpSpPr>
          <p:grpSpPr>
            <a:xfrm>
              <a:off x="7340329" y="402095"/>
              <a:ext cx="325269" cy="511271"/>
              <a:chOff x="1471100" y="1593200"/>
              <a:chExt cx="235600" cy="370325"/>
            </a:xfrm>
          </p:grpSpPr>
          <p:sp>
            <p:nvSpPr>
              <p:cNvPr id="1601" name="Google Shape;1601;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2" name="Google Shape;1602;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3" name="Google Shape;1603;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04" name="Google Shape;1604;p32"/>
            <p:cNvGrpSpPr/>
            <p:nvPr/>
          </p:nvGrpSpPr>
          <p:grpSpPr>
            <a:xfrm>
              <a:off x="7844629" y="402095"/>
              <a:ext cx="325269" cy="511271"/>
              <a:chOff x="1471100" y="1593200"/>
              <a:chExt cx="235600" cy="370325"/>
            </a:xfrm>
          </p:grpSpPr>
          <p:sp>
            <p:nvSpPr>
              <p:cNvPr id="1605" name="Google Shape;1605;p32"/>
              <p:cNvSpPr/>
              <p:nvPr/>
            </p:nvSpPr>
            <p:spPr>
              <a:xfrm>
                <a:off x="1542525" y="1881425"/>
                <a:ext cx="82100" cy="82100"/>
              </a:xfrm>
              <a:custGeom>
                <a:avLst/>
                <a:gdLst/>
                <a:ahLst/>
                <a:cxnLst/>
                <a:rect l="l" t="t" r="r" b="b"/>
                <a:pathLst>
                  <a:path w="3284" h="3284" extrusionOk="0">
                    <a:moveTo>
                      <a:pt x="0" y="1630"/>
                    </a:moveTo>
                    <a:cubicBezTo>
                      <a:pt x="0" y="2557"/>
                      <a:pt x="727" y="3284"/>
                      <a:pt x="1629" y="3284"/>
                    </a:cubicBezTo>
                    <a:lnTo>
                      <a:pt x="1629" y="3284"/>
                    </a:lnTo>
                    <a:cubicBezTo>
                      <a:pt x="2532" y="3284"/>
                      <a:pt x="3283" y="2557"/>
                      <a:pt x="3283" y="1630"/>
                    </a:cubicBezTo>
                    <a:lnTo>
                      <a:pt x="3283" y="1630"/>
                    </a:lnTo>
                    <a:cubicBezTo>
                      <a:pt x="3283" y="727"/>
                      <a:pt x="2532" y="1"/>
                      <a:pt x="1629" y="1"/>
                    </a:cubicBezTo>
                    <a:lnTo>
                      <a:pt x="1629" y="1"/>
                    </a:lnTo>
                    <a:cubicBezTo>
                      <a:pt x="727" y="1"/>
                      <a:pt x="0" y="727"/>
                      <a:pt x="0" y="1630"/>
                    </a:cubicBez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6" name="Google Shape;1606;p32"/>
              <p:cNvSpPr/>
              <p:nvPr/>
            </p:nvSpPr>
            <p:spPr>
              <a:xfrm>
                <a:off x="1593275" y="1593200"/>
                <a:ext cx="113425" cy="339000"/>
              </a:xfrm>
              <a:custGeom>
                <a:avLst/>
                <a:gdLst/>
                <a:ahLst/>
                <a:cxnLst/>
                <a:rect l="l" t="t" r="r" b="b"/>
                <a:pathLst>
                  <a:path w="4537" h="13560" extrusionOk="0">
                    <a:moveTo>
                      <a:pt x="0" y="326"/>
                    </a:moveTo>
                    <a:cubicBezTo>
                      <a:pt x="1003" y="903"/>
                      <a:pt x="1805" y="2181"/>
                      <a:pt x="2231" y="3835"/>
                    </a:cubicBezTo>
                    <a:lnTo>
                      <a:pt x="2231" y="3835"/>
                    </a:lnTo>
                    <a:lnTo>
                      <a:pt x="4537" y="3835"/>
                    </a:lnTo>
                    <a:cubicBezTo>
                      <a:pt x="3935" y="1555"/>
                      <a:pt x="2657" y="1"/>
                      <a:pt x="1153" y="1"/>
                    </a:cubicBezTo>
                    <a:lnTo>
                      <a:pt x="1153" y="1"/>
                    </a:lnTo>
                    <a:cubicBezTo>
                      <a:pt x="752" y="1"/>
                      <a:pt x="376" y="126"/>
                      <a:pt x="0" y="326"/>
                    </a:cubicBezTo>
                    <a:close/>
                    <a:moveTo>
                      <a:pt x="0" y="13234"/>
                    </a:moveTo>
                    <a:cubicBezTo>
                      <a:pt x="376" y="13434"/>
                      <a:pt x="752" y="13560"/>
                      <a:pt x="1153" y="13560"/>
                    </a:cubicBezTo>
                    <a:lnTo>
                      <a:pt x="1153" y="13560"/>
                    </a:lnTo>
                    <a:cubicBezTo>
                      <a:pt x="1178" y="13560"/>
                      <a:pt x="1178" y="13560"/>
                      <a:pt x="1203" y="13560"/>
                    </a:cubicBezTo>
                    <a:lnTo>
                      <a:pt x="1203" y="13560"/>
                    </a:lnTo>
                    <a:cubicBezTo>
                      <a:pt x="1228" y="13434"/>
                      <a:pt x="1253" y="13309"/>
                      <a:pt x="1253" y="13159"/>
                    </a:cubicBezTo>
                    <a:lnTo>
                      <a:pt x="1253" y="13159"/>
                    </a:lnTo>
                    <a:cubicBezTo>
                      <a:pt x="1253" y="12858"/>
                      <a:pt x="1153" y="12557"/>
                      <a:pt x="1028" y="12332"/>
                    </a:cubicBezTo>
                    <a:lnTo>
                      <a:pt x="1028" y="12332"/>
                    </a:lnTo>
                    <a:cubicBezTo>
                      <a:pt x="702" y="12707"/>
                      <a:pt x="376" y="13008"/>
                      <a:pt x="0" y="1323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7" name="Google Shape;1607;p32"/>
              <p:cNvSpPr/>
              <p:nvPr/>
            </p:nvSpPr>
            <p:spPr>
              <a:xfrm>
                <a:off x="1471100" y="1593200"/>
                <a:ext cx="151025" cy="339000"/>
              </a:xfrm>
              <a:custGeom>
                <a:avLst/>
                <a:gdLst/>
                <a:ahLst/>
                <a:cxnLst/>
                <a:rect l="l" t="t" r="r" b="b"/>
                <a:pathLst>
                  <a:path w="6041" h="13560" extrusionOk="0">
                    <a:moveTo>
                      <a:pt x="3734" y="1"/>
                    </a:moveTo>
                    <a:cubicBezTo>
                      <a:pt x="1679" y="1"/>
                      <a:pt x="0" y="3033"/>
                      <a:pt x="0" y="6768"/>
                    </a:cubicBezTo>
                    <a:lnTo>
                      <a:pt x="0" y="6768"/>
                    </a:lnTo>
                    <a:cubicBezTo>
                      <a:pt x="0" y="10527"/>
                      <a:pt x="1679" y="13560"/>
                      <a:pt x="3734" y="13560"/>
                    </a:cubicBezTo>
                    <a:lnTo>
                      <a:pt x="3734" y="13560"/>
                    </a:lnTo>
                    <a:lnTo>
                      <a:pt x="6040" y="13560"/>
                    </a:lnTo>
                    <a:cubicBezTo>
                      <a:pt x="5639" y="13560"/>
                      <a:pt x="5263" y="13434"/>
                      <a:pt x="4887" y="13234"/>
                    </a:cubicBezTo>
                    <a:lnTo>
                      <a:pt x="4887" y="13234"/>
                    </a:lnTo>
                    <a:cubicBezTo>
                      <a:pt x="3384" y="12357"/>
                      <a:pt x="2306" y="9800"/>
                      <a:pt x="2306" y="6768"/>
                    </a:cubicBezTo>
                    <a:lnTo>
                      <a:pt x="2306" y="6768"/>
                    </a:lnTo>
                    <a:cubicBezTo>
                      <a:pt x="2306" y="3760"/>
                      <a:pt x="3384" y="1204"/>
                      <a:pt x="4887" y="326"/>
                    </a:cubicBezTo>
                    <a:lnTo>
                      <a:pt x="4887" y="326"/>
                    </a:lnTo>
                    <a:cubicBezTo>
                      <a:pt x="5263" y="126"/>
                      <a:pt x="5639" y="1"/>
                      <a:pt x="6040" y="1"/>
                    </a:cubicBezTo>
                    <a:lnTo>
                      <a:pt x="6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1608" name="Google Shape;1608;p32"/>
          <p:cNvSpPr/>
          <p:nvPr/>
        </p:nvSpPr>
        <p:spPr>
          <a:xfrm>
            <a:off x="954167" y="4542533"/>
            <a:ext cx="4098400" cy="182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09" name="Google Shape;1609;p32"/>
          <p:cNvSpPr/>
          <p:nvPr/>
        </p:nvSpPr>
        <p:spPr>
          <a:xfrm>
            <a:off x="5866600" y="4542533"/>
            <a:ext cx="5378400" cy="1820800"/>
          </a:xfrm>
          <a:prstGeom prst="rect">
            <a:avLst/>
          </a:prstGeom>
          <a:solidFill>
            <a:schemeClr val="l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610" name="Google Shape;1610;p32"/>
          <p:cNvGrpSpPr/>
          <p:nvPr/>
        </p:nvGrpSpPr>
        <p:grpSpPr>
          <a:xfrm>
            <a:off x="5375893" y="4758897"/>
            <a:ext cx="708719" cy="1388084"/>
            <a:chOff x="4031919" y="3569172"/>
            <a:chExt cx="531539" cy="1041063"/>
          </a:xfrm>
        </p:grpSpPr>
        <p:grpSp>
          <p:nvGrpSpPr>
            <p:cNvPr id="1611" name="Google Shape;1611;p32"/>
            <p:cNvGrpSpPr/>
            <p:nvPr/>
          </p:nvGrpSpPr>
          <p:grpSpPr>
            <a:xfrm>
              <a:off x="4031919" y="3569172"/>
              <a:ext cx="531539" cy="155710"/>
              <a:chOff x="1780525" y="2859350"/>
              <a:chExt cx="387250" cy="113450"/>
            </a:xfrm>
          </p:grpSpPr>
          <p:sp>
            <p:nvSpPr>
              <p:cNvPr id="1612" name="Google Shape;1612;p32"/>
              <p:cNvSpPr/>
              <p:nvPr/>
            </p:nvSpPr>
            <p:spPr>
              <a:xfrm rot="-5400000">
                <a:off x="2078463" y="2883488"/>
                <a:ext cx="113450" cy="65175"/>
              </a:xfrm>
              <a:custGeom>
                <a:avLst/>
                <a:gdLst/>
                <a:ahLst/>
                <a:cxnLst/>
                <a:rect l="l" t="t" r="r" b="b"/>
                <a:pathLst>
                  <a:path w="4538" h="2607" extrusionOk="0">
                    <a:moveTo>
                      <a:pt x="1" y="2607"/>
                    </a:moveTo>
                    <a:lnTo>
                      <a:pt x="4537" y="2607"/>
                    </a:lnTo>
                    <a:lnTo>
                      <a:pt x="4537" y="0"/>
                    </a:lnTo>
                    <a:lnTo>
                      <a:pt x="1" y="0"/>
                    </a:ln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3" name="Google Shape;1613;p32"/>
              <p:cNvSpPr/>
              <p:nvPr/>
            </p:nvSpPr>
            <p:spPr>
              <a:xfrm rot="-5400000">
                <a:off x="1950025" y="2757525"/>
                <a:ext cx="32600" cy="371600"/>
              </a:xfrm>
              <a:custGeom>
                <a:avLst/>
                <a:gdLst/>
                <a:ahLst/>
                <a:cxnLst/>
                <a:rect l="l" t="t" r="r" b="b"/>
                <a:pathLst>
                  <a:path w="1304" h="14864" extrusionOk="0">
                    <a:moveTo>
                      <a:pt x="652" y="1"/>
                    </a:moveTo>
                    <a:cubicBezTo>
                      <a:pt x="301" y="1"/>
                      <a:pt x="0" y="302"/>
                      <a:pt x="0" y="653"/>
                    </a:cubicBezTo>
                    <a:lnTo>
                      <a:pt x="0" y="14237"/>
                    </a:lnTo>
                    <a:cubicBezTo>
                      <a:pt x="0" y="14588"/>
                      <a:pt x="301" y="14863"/>
                      <a:pt x="652" y="14863"/>
                    </a:cubicBezTo>
                    <a:cubicBezTo>
                      <a:pt x="1003" y="14863"/>
                      <a:pt x="1303" y="14588"/>
                      <a:pt x="1303" y="14237"/>
                    </a:cubicBezTo>
                    <a:lnTo>
                      <a:pt x="1303" y="653"/>
                    </a:lnTo>
                    <a:cubicBezTo>
                      <a:pt x="1303"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4" name="Google Shape;1614;p32"/>
              <p:cNvSpPr/>
              <p:nvPr/>
            </p:nvSpPr>
            <p:spPr>
              <a:xfrm rot="-5400000">
                <a:off x="1950025" y="2703025"/>
                <a:ext cx="32600" cy="371600"/>
              </a:xfrm>
              <a:custGeom>
                <a:avLst/>
                <a:gdLst/>
                <a:ahLst/>
                <a:cxnLst/>
                <a:rect l="l" t="t" r="r" b="b"/>
                <a:pathLst>
                  <a:path w="1304" h="14864" extrusionOk="0">
                    <a:moveTo>
                      <a:pt x="652" y="1"/>
                    </a:moveTo>
                    <a:cubicBezTo>
                      <a:pt x="276" y="1"/>
                      <a:pt x="1" y="302"/>
                      <a:pt x="1" y="653"/>
                    </a:cubicBezTo>
                    <a:lnTo>
                      <a:pt x="1" y="14237"/>
                    </a:lnTo>
                    <a:cubicBezTo>
                      <a:pt x="1" y="14588"/>
                      <a:pt x="276" y="14863"/>
                      <a:pt x="652" y="14863"/>
                    </a:cubicBezTo>
                    <a:cubicBezTo>
                      <a:pt x="1003" y="14863"/>
                      <a:pt x="1304" y="14588"/>
                      <a:pt x="1304" y="14237"/>
                    </a:cubicBezTo>
                    <a:lnTo>
                      <a:pt x="1304" y="653"/>
                    </a:lnTo>
                    <a:cubicBezTo>
                      <a:pt x="1304"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15" name="Google Shape;1615;p32"/>
            <p:cNvGrpSpPr/>
            <p:nvPr/>
          </p:nvGrpSpPr>
          <p:grpSpPr>
            <a:xfrm>
              <a:off x="4031919" y="3864286"/>
              <a:ext cx="531539" cy="155710"/>
              <a:chOff x="1780525" y="2859350"/>
              <a:chExt cx="387250" cy="113450"/>
            </a:xfrm>
          </p:grpSpPr>
          <p:sp>
            <p:nvSpPr>
              <p:cNvPr id="1616" name="Google Shape;1616;p32"/>
              <p:cNvSpPr/>
              <p:nvPr/>
            </p:nvSpPr>
            <p:spPr>
              <a:xfrm rot="-5400000">
                <a:off x="2078463" y="2883488"/>
                <a:ext cx="113450" cy="65175"/>
              </a:xfrm>
              <a:custGeom>
                <a:avLst/>
                <a:gdLst/>
                <a:ahLst/>
                <a:cxnLst/>
                <a:rect l="l" t="t" r="r" b="b"/>
                <a:pathLst>
                  <a:path w="4538" h="2607" extrusionOk="0">
                    <a:moveTo>
                      <a:pt x="1" y="2607"/>
                    </a:moveTo>
                    <a:lnTo>
                      <a:pt x="4537" y="2607"/>
                    </a:lnTo>
                    <a:lnTo>
                      <a:pt x="4537" y="0"/>
                    </a:lnTo>
                    <a:lnTo>
                      <a:pt x="1" y="0"/>
                    </a:ln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7" name="Google Shape;1617;p32"/>
              <p:cNvSpPr/>
              <p:nvPr/>
            </p:nvSpPr>
            <p:spPr>
              <a:xfrm rot="-5400000">
                <a:off x="1950025" y="2757525"/>
                <a:ext cx="32600" cy="371600"/>
              </a:xfrm>
              <a:custGeom>
                <a:avLst/>
                <a:gdLst/>
                <a:ahLst/>
                <a:cxnLst/>
                <a:rect l="l" t="t" r="r" b="b"/>
                <a:pathLst>
                  <a:path w="1304" h="14864" extrusionOk="0">
                    <a:moveTo>
                      <a:pt x="652" y="1"/>
                    </a:moveTo>
                    <a:cubicBezTo>
                      <a:pt x="301" y="1"/>
                      <a:pt x="0" y="302"/>
                      <a:pt x="0" y="653"/>
                    </a:cubicBezTo>
                    <a:lnTo>
                      <a:pt x="0" y="14237"/>
                    </a:lnTo>
                    <a:cubicBezTo>
                      <a:pt x="0" y="14588"/>
                      <a:pt x="301" y="14863"/>
                      <a:pt x="652" y="14863"/>
                    </a:cubicBezTo>
                    <a:cubicBezTo>
                      <a:pt x="1003" y="14863"/>
                      <a:pt x="1303" y="14588"/>
                      <a:pt x="1303" y="14237"/>
                    </a:cubicBezTo>
                    <a:lnTo>
                      <a:pt x="1303" y="653"/>
                    </a:lnTo>
                    <a:cubicBezTo>
                      <a:pt x="1303"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8" name="Google Shape;1618;p32"/>
              <p:cNvSpPr/>
              <p:nvPr/>
            </p:nvSpPr>
            <p:spPr>
              <a:xfrm rot="-5400000">
                <a:off x="1950025" y="2703025"/>
                <a:ext cx="32600" cy="371600"/>
              </a:xfrm>
              <a:custGeom>
                <a:avLst/>
                <a:gdLst/>
                <a:ahLst/>
                <a:cxnLst/>
                <a:rect l="l" t="t" r="r" b="b"/>
                <a:pathLst>
                  <a:path w="1304" h="14864" extrusionOk="0">
                    <a:moveTo>
                      <a:pt x="652" y="1"/>
                    </a:moveTo>
                    <a:cubicBezTo>
                      <a:pt x="276" y="1"/>
                      <a:pt x="1" y="302"/>
                      <a:pt x="1" y="653"/>
                    </a:cubicBezTo>
                    <a:lnTo>
                      <a:pt x="1" y="14237"/>
                    </a:lnTo>
                    <a:cubicBezTo>
                      <a:pt x="1" y="14588"/>
                      <a:pt x="276" y="14863"/>
                      <a:pt x="652" y="14863"/>
                    </a:cubicBezTo>
                    <a:cubicBezTo>
                      <a:pt x="1003" y="14863"/>
                      <a:pt x="1304" y="14588"/>
                      <a:pt x="1304" y="14237"/>
                    </a:cubicBezTo>
                    <a:lnTo>
                      <a:pt x="1304" y="653"/>
                    </a:lnTo>
                    <a:cubicBezTo>
                      <a:pt x="1304"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19" name="Google Shape;1619;p32"/>
            <p:cNvGrpSpPr/>
            <p:nvPr/>
          </p:nvGrpSpPr>
          <p:grpSpPr>
            <a:xfrm>
              <a:off x="4031919" y="4159400"/>
              <a:ext cx="531539" cy="155710"/>
              <a:chOff x="1780525" y="2859350"/>
              <a:chExt cx="387250" cy="113450"/>
            </a:xfrm>
          </p:grpSpPr>
          <p:sp>
            <p:nvSpPr>
              <p:cNvPr id="1620" name="Google Shape;1620;p32"/>
              <p:cNvSpPr/>
              <p:nvPr/>
            </p:nvSpPr>
            <p:spPr>
              <a:xfrm rot="-5400000">
                <a:off x="2078463" y="2883488"/>
                <a:ext cx="113450" cy="65175"/>
              </a:xfrm>
              <a:custGeom>
                <a:avLst/>
                <a:gdLst/>
                <a:ahLst/>
                <a:cxnLst/>
                <a:rect l="l" t="t" r="r" b="b"/>
                <a:pathLst>
                  <a:path w="4538" h="2607" extrusionOk="0">
                    <a:moveTo>
                      <a:pt x="1" y="2607"/>
                    </a:moveTo>
                    <a:lnTo>
                      <a:pt x="4537" y="2607"/>
                    </a:lnTo>
                    <a:lnTo>
                      <a:pt x="4537" y="0"/>
                    </a:lnTo>
                    <a:lnTo>
                      <a:pt x="1" y="0"/>
                    </a:ln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1" name="Google Shape;1621;p32"/>
              <p:cNvSpPr/>
              <p:nvPr/>
            </p:nvSpPr>
            <p:spPr>
              <a:xfrm rot="-5400000">
                <a:off x="1950025" y="2757525"/>
                <a:ext cx="32600" cy="371600"/>
              </a:xfrm>
              <a:custGeom>
                <a:avLst/>
                <a:gdLst/>
                <a:ahLst/>
                <a:cxnLst/>
                <a:rect l="l" t="t" r="r" b="b"/>
                <a:pathLst>
                  <a:path w="1304" h="14864" extrusionOk="0">
                    <a:moveTo>
                      <a:pt x="652" y="1"/>
                    </a:moveTo>
                    <a:cubicBezTo>
                      <a:pt x="301" y="1"/>
                      <a:pt x="0" y="302"/>
                      <a:pt x="0" y="653"/>
                    </a:cubicBezTo>
                    <a:lnTo>
                      <a:pt x="0" y="14237"/>
                    </a:lnTo>
                    <a:cubicBezTo>
                      <a:pt x="0" y="14588"/>
                      <a:pt x="301" y="14863"/>
                      <a:pt x="652" y="14863"/>
                    </a:cubicBezTo>
                    <a:cubicBezTo>
                      <a:pt x="1003" y="14863"/>
                      <a:pt x="1303" y="14588"/>
                      <a:pt x="1303" y="14237"/>
                    </a:cubicBezTo>
                    <a:lnTo>
                      <a:pt x="1303" y="653"/>
                    </a:lnTo>
                    <a:cubicBezTo>
                      <a:pt x="1303"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2" name="Google Shape;1622;p32"/>
              <p:cNvSpPr/>
              <p:nvPr/>
            </p:nvSpPr>
            <p:spPr>
              <a:xfrm rot="-5400000">
                <a:off x="1950025" y="2703025"/>
                <a:ext cx="32600" cy="371600"/>
              </a:xfrm>
              <a:custGeom>
                <a:avLst/>
                <a:gdLst/>
                <a:ahLst/>
                <a:cxnLst/>
                <a:rect l="l" t="t" r="r" b="b"/>
                <a:pathLst>
                  <a:path w="1304" h="14864" extrusionOk="0">
                    <a:moveTo>
                      <a:pt x="652" y="1"/>
                    </a:moveTo>
                    <a:cubicBezTo>
                      <a:pt x="276" y="1"/>
                      <a:pt x="1" y="302"/>
                      <a:pt x="1" y="653"/>
                    </a:cubicBezTo>
                    <a:lnTo>
                      <a:pt x="1" y="14237"/>
                    </a:lnTo>
                    <a:cubicBezTo>
                      <a:pt x="1" y="14588"/>
                      <a:pt x="276" y="14863"/>
                      <a:pt x="652" y="14863"/>
                    </a:cubicBezTo>
                    <a:cubicBezTo>
                      <a:pt x="1003" y="14863"/>
                      <a:pt x="1304" y="14588"/>
                      <a:pt x="1304" y="14237"/>
                    </a:cubicBezTo>
                    <a:lnTo>
                      <a:pt x="1304" y="653"/>
                    </a:lnTo>
                    <a:cubicBezTo>
                      <a:pt x="1304"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23" name="Google Shape;1623;p32"/>
            <p:cNvGrpSpPr/>
            <p:nvPr/>
          </p:nvGrpSpPr>
          <p:grpSpPr>
            <a:xfrm>
              <a:off x="4031919" y="4454525"/>
              <a:ext cx="531539" cy="155710"/>
              <a:chOff x="1780525" y="2859350"/>
              <a:chExt cx="387250" cy="113450"/>
            </a:xfrm>
          </p:grpSpPr>
          <p:sp>
            <p:nvSpPr>
              <p:cNvPr id="1624" name="Google Shape;1624;p32"/>
              <p:cNvSpPr/>
              <p:nvPr/>
            </p:nvSpPr>
            <p:spPr>
              <a:xfrm rot="-5400000">
                <a:off x="2078463" y="2883488"/>
                <a:ext cx="113450" cy="65175"/>
              </a:xfrm>
              <a:custGeom>
                <a:avLst/>
                <a:gdLst/>
                <a:ahLst/>
                <a:cxnLst/>
                <a:rect l="l" t="t" r="r" b="b"/>
                <a:pathLst>
                  <a:path w="4538" h="2607" extrusionOk="0">
                    <a:moveTo>
                      <a:pt x="1" y="2607"/>
                    </a:moveTo>
                    <a:lnTo>
                      <a:pt x="4537" y="2607"/>
                    </a:lnTo>
                    <a:lnTo>
                      <a:pt x="4537" y="0"/>
                    </a:lnTo>
                    <a:lnTo>
                      <a:pt x="1" y="0"/>
                    </a:lnTo>
                    <a:close/>
                  </a:path>
                </a:pathLst>
              </a:custGeom>
              <a:solidFill>
                <a:schemeClr val="dk1">
                  <a:alpha val="608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5" name="Google Shape;1625;p32"/>
              <p:cNvSpPr/>
              <p:nvPr/>
            </p:nvSpPr>
            <p:spPr>
              <a:xfrm rot="-5400000">
                <a:off x="1950025" y="2757525"/>
                <a:ext cx="32600" cy="371600"/>
              </a:xfrm>
              <a:custGeom>
                <a:avLst/>
                <a:gdLst/>
                <a:ahLst/>
                <a:cxnLst/>
                <a:rect l="l" t="t" r="r" b="b"/>
                <a:pathLst>
                  <a:path w="1304" h="14864" extrusionOk="0">
                    <a:moveTo>
                      <a:pt x="652" y="1"/>
                    </a:moveTo>
                    <a:cubicBezTo>
                      <a:pt x="301" y="1"/>
                      <a:pt x="0" y="302"/>
                      <a:pt x="0" y="653"/>
                    </a:cubicBezTo>
                    <a:lnTo>
                      <a:pt x="0" y="14237"/>
                    </a:lnTo>
                    <a:cubicBezTo>
                      <a:pt x="0" y="14588"/>
                      <a:pt x="301" y="14863"/>
                      <a:pt x="652" y="14863"/>
                    </a:cubicBezTo>
                    <a:cubicBezTo>
                      <a:pt x="1003" y="14863"/>
                      <a:pt x="1303" y="14588"/>
                      <a:pt x="1303" y="14237"/>
                    </a:cubicBezTo>
                    <a:lnTo>
                      <a:pt x="1303" y="653"/>
                    </a:lnTo>
                    <a:cubicBezTo>
                      <a:pt x="1303"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6" name="Google Shape;1626;p32"/>
              <p:cNvSpPr/>
              <p:nvPr/>
            </p:nvSpPr>
            <p:spPr>
              <a:xfrm rot="-5400000">
                <a:off x="1950025" y="2703025"/>
                <a:ext cx="32600" cy="371600"/>
              </a:xfrm>
              <a:custGeom>
                <a:avLst/>
                <a:gdLst/>
                <a:ahLst/>
                <a:cxnLst/>
                <a:rect l="l" t="t" r="r" b="b"/>
                <a:pathLst>
                  <a:path w="1304" h="14864" extrusionOk="0">
                    <a:moveTo>
                      <a:pt x="652" y="1"/>
                    </a:moveTo>
                    <a:cubicBezTo>
                      <a:pt x="276" y="1"/>
                      <a:pt x="1" y="302"/>
                      <a:pt x="1" y="653"/>
                    </a:cubicBezTo>
                    <a:lnTo>
                      <a:pt x="1" y="14237"/>
                    </a:lnTo>
                    <a:cubicBezTo>
                      <a:pt x="1" y="14588"/>
                      <a:pt x="276" y="14863"/>
                      <a:pt x="652" y="14863"/>
                    </a:cubicBezTo>
                    <a:cubicBezTo>
                      <a:pt x="1003" y="14863"/>
                      <a:pt x="1304" y="14588"/>
                      <a:pt x="1304" y="14237"/>
                    </a:cubicBezTo>
                    <a:lnTo>
                      <a:pt x="1304" y="653"/>
                    </a:lnTo>
                    <a:cubicBezTo>
                      <a:pt x="1304" y="302"/>
                      <a:pt x="1003" y="1"/>
                      <a:pt x="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11061906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627"/>
        <p:cNvGrpSpPr/>
        <p:nvPr/>
      </p:nvGrpSpPr>
      <p:grpSpPr>
        <a:xfrm>
          <a:off x="0" y="0"/>
          <a:ext cx="0" cy="0"/>
          <a:chOff x="0" y="0"/>
          <a:chExt cx="0" cy="0"/>
        </a:xfrm>
      </p:grpSpPr>
      <p:grpSp>
        <p:nvGrpSpPr>
          <p:cNvPr id="1628" name="Google Shape;1628;p33"/>
          <p:cNvGrpSpPr/>
          <p:nvPr/>
        </p:nvGrpSpPr>
        <p:grpSpPr>
          <a:xfrm>
            <a:off x="9" y="-50800"/>
            <a:ext cx="12192000" cy="6959600"/>
            <a:chOff x="-43" y="-76200"/>
            <a:chExt cx="9144000" cy="5219700"/>
          </a:xfrm>
        </p:grpSpPr>
        <p:cxnSp>
          <p:nvCxnSpPr>
            <p:cNvPr id="1629" name="Google Shape;1629;p33"/>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0" name="Google Shape;1630;p33"/>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1" name="Google Shape;1631;p33"/>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2" name="Google Shape;1632;p33"/>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3" name="Google Shape;1633;p33"/>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4" name="Google Shape;1634;p33"/>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5" name="Google Shape;1635;p33"/>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6" name="Google Shape;1636;p33"/>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7" name="Google Shape;1637;p33"/>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8" name="Google Shape;1638;p33"/>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39" name="Google Shape;1639;p33"/>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0" name="Google Shape;1640;p33"/>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1" name="Google Shape;1641;p33"/>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2" name="Google Shape;1642;p33"/>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3" name="Google Shape;1643;p33"/>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4" name="Google Shape;1644;p33"/>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5" name="Google Shape;1645;p33"/>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6" name="Google Shape;1646;p33"/>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7" name="Google Shape;1647;p33"/>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8" name="Google Shape;1648;p33"/>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49" name="Google Shape;1649;p33"/>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0" name="Google Shape;1650;p33"/>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1" name="Google Shape;1651;p33"/>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2" name="Google Shape;1652;p33"/>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3" name="Google Shape;1653;p33"/>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4" name="Google Shape;1654;p33"/>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5" name="Google Shape;1655;p33"/>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6" name="Google Shape;1656;p33"/>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7" name="Google Shape;1657;p33"/>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8" name="Google Shape;1658;p33"/>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1659" name="Google Shape;1659;p33"/>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0" name="Google Shape;1660;p33"/>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1" name="Google Shape;1661;p33"/>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2" name="Google Shape;1662;p33"/>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3" name="Google Shape;1663;p33"/>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4" name="Google Shape;1664;p33"/>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5" name="Google Shape;1665;p33"/>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6" name="Google Shape;1666;p33"/>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7" name="Google Shape;1667;p33"/>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8" name="Google Shape;1668;p33"/>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69" name="Google Shape;1669;p33"/>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70" name="Google Shape;1670;p33"/>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71" name="Google Shape;1671;p33"/>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72" name="Google Shape;1672;p33"/>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73" name="Google Shape;1673;p33"/>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1674" name="Google Shape;1674;p33"/>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1675" name="Google Shape;1675;p33"/>
          <p:cNvSpPr/>
          <p:nvPr/>
        </p:nvSpPr>
        <p:spPr>
          <a:xfrm>
            <a:off x="954167" y="724267"/>
            <a:ext cx="2482800" cy="41516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76" name="Google Shape;1676;p33"/>
          <p:cNvSpPr/>
          <p:nvPr/>
        </p:nvSpPr>
        <p:spPr>
          <a:xfrm>
            <a:off x="7918967" y="3864200"/>
            <a:ext cx="3326000" cy="2343200"/>
          </a:xfrm>
          <a:prstGeom prst="rect">
            <a:avLst/>
          </a:prstGeom>
          <a:solidFill>
            <a:schemeClr val="dk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4266334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1A4568"/>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1" i="0">
                <a:solidFill>
                  <a:srgbClr val="FF000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349551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
  <p:cSld name="1_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61185" cy="5466715"/>
          </a:xfrm>
          <a:custGeom>
            <a:avLst/>
            <a:gdLst/>
            <a:ahLst/>
            <a:cxnLst/>
            <a:rect l="l" t="t" r="r" b="b"/>
            <a:pathLst>
              <a:path w="1861185" h="5466715">
                <a:moveTo>
                  <a:pt x="1812261" y="0"/>
                </a:moveTo>
                <a:lnTo>
                  <a:pt x="0" y="0"/>
                </a:lnTo>
                <a:lnTo>
                  <a:pt x="0" y="5466420"/>
                </a:lnTo>
                <a:lnTo>
                  <a:pt x="58633" y="5416935"/>
                </a:lnTo>
                <a:lnTo>
                  <a:pt x="93059" y="5384221"/>
                </a:lnTo>
                <a:lnTo>
                  <a:pt x="125281" y="5350761"/>
                </a:lnTo>
                <a:lnTo>
                  <a:pt x="155363" y="5316571"/>
                </a:lnTo>
                <a:lnTo>
                  <a:pt x="183366" y="5281664"/>
                </a:lnTo>
                <a:lnTo>
                  <a:pt x="209354" y="5246056"/>
                </a:lnTo>
                <a:lnTo>
                  <a:pt x="233390" y="5209762"/>
                </a:lnTo>
                <a:lnTo>
                  <a:pt x="255535" y="5172797"/>
                </a:lnTo>
                <a:lnTo>
                  <a:pt x="275853" y="5135176"/>
                </a:lnTo>
                <a:lnTo>
                  <a:pt x="294406" y="5096913"/>
                </a:lnTo>
                <a:lnTo>
                  <a:pt x="311257" y="5058025"/>
                </a:lnTo>
                <a:lnTo>
                  <a:pt x="326468" y="5018524"/>
                </a:lnTo>
                <a:lnTo>
                  <a:pt x="340103" y="4978428"/>
                </a:lnTo>
                <a:lnTo>
                  <a:pt x="352223" y="4937750"/>
                </a:lnTo>
                <a:lnTo>
                  <a:pt x="362892" y="4896505"/>
                </a:lnTo>
                <a:lnTo>
                  <a:pt x="372171" y="4854709"/>
                </a:lnTo>
                <a:lnTo>
                  <a:pt x="380125" y="4812376"/>
                </a:lnTo>
                <a:lnTo>
                  <a:pt x="386814" y="4769522"/>
                </a:lnTo>
                <a:lnTo>
                  <a:pt x="392303" y="4726160"/>
                </a:lnTo>
                <a:lnTo>
                  <a:pt x="396653" y="4682307"/>
                </a:lnTo>
                <a:lnTo>
                  <a:pt x="399928" y="4637977"/>
                </a:lnTo>
                <a:lnTo>
                  <a:pt x="402189" y="4593186"/>
                </a:lnTo>
                <a:lnTo>
                  <a:pt x="403500" y="4547947"/>
                </a:lnTo>
                <a:lnTo>
                  <a:pt x="403923" y="4502277"/>
                </a:lnTo>
                <a:lnTo>
                  <a:pt x="403510" y="4455583"/>
                </a:lnTo>
                <a:lnTo>
                  <a:pt x="402316" y="4408477"/>
                </a:lnTo>
                <a:lnTo>
                  <a:pt x="400405" y="4360973"/>
                </a:lnTo>
                <a:lnTo>
                  <a:pt x="397843" y="4313088"/>
                </a:lnTo>
                <a:lnTo>
                  <a:pt x="394695" y="4264836"/>
                </a:lnTo>
                <a:lnTo>
                  <a:pt x="391026" y="4216235"/>
                </a:lnTo>
                <a:lnTo>
                  <a:pt x="386901" y="4167298"/>
                </a:lnTo>
                <a:lnTo>
                  <a:pt x="382385" y="4118042"/>
                </a:lnTo>
                <a:lnTo>
                  <a:pt x="377543" y="4068482"/>
                </a:lnTo>
                <a:lnTo>
                  <a:pt x="372440" y="4018633"/>
                </a:lnTo>
                <a:lnTo>
                  <a:pt x="367143" y="3968512"/>
                </a:lnTo>
                <a:lnTo>
                  <a:pt x="361715" y="3918134"/>
                </a:lnTo>
                <a:lnTo>
                  <a:pt x="350728" y="3816669"/>
                </a:lnTo>
                <a:lnTo>
                  <a:pt x="345300" y="3765613"/>
                </a:lnTo>
                <a:lnTo>
                  <a:pt x="340003" y="3714362"/>
                </a:lnTo>
                <a:lnTo>
                  <a:pt x="334900" y="3662931"/>
                </a:lnTo>
                <a:lnTo>
                  <a:pt x="330059" y="3611337"/>
                </a:lnTo>
                <a:lnTo>
                  <a:pt x="325543" y="3559595"/>
                </a:lnTo>
                <a:lnTo>
                  <a:pt x="321417" y="3507720"/>
                </a:lnTo>
                <a:lnTo>
                  <a:pt x="317748" y="3455728"/>
                </a:lnTo>
                <a:lnTo>
                  <a:pt x="314600" y="3403635"/>
                </a:lnTo>
                <a:lnTo>
                  <a:pt x="312038" y="3351456"/>
                </a:lnTo>
                <a:lnTo>
                  <a:pt x="310127" y="3299206"/>
                </a:lnTo>
                <a:lnTo>
                  <a:pt x="308933" y="3246901"/>
                </a:lnTo>
                <a:lnTo>
                  <a:pt x="308520" y="3194558"/>
                </a:lnTo>
                <a:lnTo>
                  <a:pt x="308948" y="3142584"/>
                </a:lnTo>
                <a:lnTo>
                  <a:pt x="310274" y="3090609"/>
                </a:lnTo>
                <a:lnTo>
                  <a:pt x="312560" y="3038645"/>
                </a:lnTo>
                <a:lnTo>
                  <a:pt x="315872" y="2986708"/>
                </a:lnTo>
                <a:lnTo>
                  <a:pt x="320271" y="2934811"/>
                </a:lnTo>
                <a:lnTo>
                  <a:pt x="325822" y="2882967"/>
                </a:lnTo>
                <a:lnTo>
                  <a:pt x="332587" y="2831189"/>
                </a:lnTo>
                <a:lnTo>
                  <a:pt x="340631" y="2779493"/>
                </a:lnTo>
                <a:lnTo>
                  <a:pt x="350016" y="2727891"/>
                </a:lnTo>
                <a:lnTo>
                  <a:pt x="360806" y="2676398"/>
                </a:lnTo>
                <a:lnTo>
                  <a:pt x="371636" y="2631300"/>
                </a:lnTo>
                <a:lnTo>
                  <a:pt x="383545" y="2588537"/>
                </a:lnTo>
                <a:lnTo>
                  <a:pt x="396505" y="2548002"/>
                </a:lnTo>
                <a:lnTo>
                  <a:pt x="410487" y="2509592"/>
                </a:lnTo>
                <a:lnTo>
                  <a:pt x="425463" y="2473202"/>
                </a:lnTo>
                <a:lnTo>
                  <a:pt x="458281" y="2406062"/>
                </a:lnTo>
                <a:lnTo>
                  <a:pt x="494731" y="2345746"/>
                </a:lnTo>
                <a:lnTo>
                  <a:pt x="534586" y="2291416"/>
                </a:lnTo>
                <a:lnTo>
                  <a:pt x="577617" y="2242234"/>
                </a:lnTo>
                <a:lnTo>
                  <a:pt x="623596" y="2197365"/>
                </a:lnTo>
                <a:lnTo>
                  <a:pt x="672295" y="2155970"/>
                </a:lnTo>
                <a:lnTo>
                  <a:pt x="723486" y="2117213"/>
                </a:lnTo>
                <a:lnTo>
                  <a:pt x="776942" y="2080256"/>
                </a:lnTo>
                <a:lnTo>
                  <a:pt x="832432" y="2044262"/>
                </a:lnTo>
                <a:lnTo>
                  <a:pt x="978570" y="1952995"/>
                </a:lnTo>
                <a:lnTo>
                  <a:pt x="1008839" y="1933685"/>
                </a:lnTo>
                <a:lnTo>
                  <a:pt x="1070193" y="1893171"/>
                </a:lnTo>
                <a:lnTo>
                  <a:pt x="1132442" y="1849434"/>
                </a:lnTo>
                <a:lnTo>
                  <a:pt x="1163830" y="1826095"/>
                </a:lnTo>
                <a:lnTo>
                  <a:pt x="1195358" y="1801637"/>
                </a:lnTo>
                <a:lnTo>
                  <a:pt x="1226995" y="1775954"/>
                </a:lnTo>
                <a:lnTo>
                  <a:pt x="1258713" y="1748942"/>
                </a:lnTo>
                <a:lnTo>
                  <a:pt x="1290484" y="1720496"/>
                </a:lnTo>
                <a:lnTo>
                  <a:pt x="1322280" y="1690512"/>
                </a:lnTo>
                <a:lnTo>
                  <a:pt x="1354071" y="1658886"/>
                </a:lnTo>
                <a:lnTo>
                  <a:pt x="1385829" y="1625511"/>
                </a:lnTo>
                <a:lnTo>
                  <a:pt x="1417526" y="1590285"/>
                </a:lnTo>
                <a:lnTo>
                  <a:pt x="1449134" y="1553101"/>
                </a:lnTo>
                <a:lnTo>
                  <a:pt x="1480623" y="1513856"/>
                </a:lnTo>
                <a:lnTo>
                  <a:pt x="1511965" y="1472445"/>
                </a:lnTo>
                <a:lnTo>
                  <a:pt x="1543132" y="1428763"/>
                </a:lnTo>
                <a:lnTo>
                  <a:pt x="1574095" y="1382705"/>
                </a:lnTo>
                <a:lnTo>
                  <a:pt x="1604826" y="1334167"/>
                </a:lnTo>
                <a:lnTo>
                  <a:pt x="1635297" y="1283045"/>
                </a:lnTo>
                <a:lnTo>
                  <a:pt x="1665477" y="1229233"/>
                </a:lnTo>
                <a:lnTo>
                  <a:pt x="1691383" y="1179428"/>
                </a:lnTo>
                <a:lnTo>
                  <a:pt x="1715183" y="1129479"/>
                </a:lnTo>
                <a:lnTo>
                  <a:pt x="1736935" y="1079426"/>
                </a:lnTo>
                <a:lnTo>
                  <a:pt x="1756701" y="1029305"/>
                </a:lnTo>
                <a:lnTo>
                  <a:pt x="1774540" y="979155"/>
                </a:lnTo>
                <a:lnTo>
                  <a:pt x="1790513" y="929014"/>
                </a:lnTo>
                <a:lnTo>
                  <a:pt x="1804679" y="878921"/>
                </a:lnTo>
                <a:lnTo>
                  <a:pt x="1817099" y="828913"/>
                </a:lnTo>
                <a:lnTo>
                  <a:pt x="1827833" y="779028"/>
                </a:lnTo>
                <a:lnTo>
                  <a:pt x="1836941" y="729305"/>
                </a:lnTo>
                <a:lnTo>
                  <a:pt x="1844483" y="679782"/>
                </a:lnTo>
                <a:lnTo>
                  <a:pt x="1850518" y="630497"/>
                </a:lnTo>
                <a:lnTo>
                  <a:pt x="1855108" y="581488"/>
                </a:lnTo>
                <a:lnTo>
                  <a:pt x="1858312" y="532793"/>
                </a:lnTo>
                <a:lnTo>
                  <a:pt x="1860191" y="484451"/>
                </a:lnTo>
                <a:lnTo>
                  <a:pt x="1860803" y="436499"/>
                </a:lnTo>
                <a:lnTo>
                  <a:pt x="1812261" y="0"/>
                </a:lnTo>
                <a:close/>
              </a:path>
            </a:pathLst>
          </a:custGeom>
          <a:solidFill>
            <a:srgbClr val="EEEEEE"/>
          </a:solidFill>
        </p:spPr>
        <p:txBody>
          <a:bodyPr wrap="square" lIns="0" tIns="0" rIns="0" bIns="0" rtlCol="0"/>
          <a:lstStyle/>
          <a:p>
            <a:endParaRPr/>
          </a:p>
        </p:txBody>
      </p:sp>
      <p:sp>
        <p:nvSpPr>
          <p:cNvPr id="17" name="bg object 17"/>
          <p:cNvSpPr/>
          <p:nvPr/>
        </p:nvSpPr>
        <p:spPr>
          <a:xfrm>
            <a:off x="0" y="4558982"/>
            <a:ext cx="4161790" cy="2299335"/>
          </a:xfrm>
          <a:custGeom>
            <a:avLst/>
            <a:gdLst/>
            <a:ahLst/>
            <a:cxnLst/>
            <a:rect l="l" t="t" r="r" b="b"/>
            <a:pathLst>
              <a:path w="4161790" h="2299334">
                <a:moveTo>
                  <a:pt x="0" y="0"/>
                </a:moveTo>
                <a:lnTo>
                  <a:pt x="0" y="2299016"/>
                </a:lnTo>
                <a:lnTo>
                  <a:pt x="4161233" y="2299016"/>
                </a:lnTo>
                <a:lnTo>
                  <a:pt x="4148563" y="2292917"/>
                </a:lnTo>
                <a:lnTo>
                  <a:pt x="4101849" y="2268076"/>
                </a:lnTo>
                <a:lnTo>
                  <a:pt x="4056375" y="2241500"/>
                </a:lnTo>
                <a:lnTo>
                  <a:pt x="4012196" y="2213240"/>
                </a:lnTo>
                <a:lnTo>
                  <a:pt x="3969367" y="2183349"/>
                </a:lnTo>
                <a:lnTo>
                  <a:pt x="3927945" y="2151876"/>
                </a:lnTo>
                <a:lnTo>
                  <a:pt x="3887984" y="2118874"/>
                </a:lnTo>
                <a:lnTo>
                  <a:pt x="3849539" y="2084392"/>
                </a:lnTo>
                <a:lnTo>
                  <a:pt x="3812666" y="2048483"/>
                </a:lnTo>
                <a:lnTo>
                  <a:pt x="3769404" y="2000530"/>
                </a:lnTo>
                <a:lnTo>
                  <a:pt x="3726242" y="1943958"/>
                </a:lnTo>
                <a:lnTo>
                  <a:pt x="3682688" y="1880085"/>
                </a:lnTo>
                <a:lnTo>
                  <a:pt x="3660609" y="1845822"/>
                </a:lnTo>
                <a:lnTo>
                  <a:pt x="3638247" y="1810228"/>
                </a:lnTo>
                <a:lnTo>
                  <a:pt x="3615539" y="1773468"/>
                </a:lnTo>
                <a:lnTo>
                  <a:pt x="3544729" y="1657833"/>
                </a:lnTo>
                <a:lnTo>
                  <a:pt x="3520024" y="1618052"/>
                </a:lnTo>
                <a:lnTo>
                  <a:pt x="3494665" y="1577928"/>
                </a:lnTo>
                <a:lnTo>
                  <a:pt x="3468590" y="1537625"/>
                </a:lnTo>
                <a:lnTo>
                  <a:pt x="3443951" y="1500631"/>
                </a:lnTo>
                <a:lnTo>
                  <a:pt x="1402842" y="1500631"/>
                </a:lnTo>
                <a:lnTo>
                  <a:pt x="1354400" y="1498303"/>
                </a:lnTo>
                <a:lnTo>
                  <a:pt x="1306287" y="1491317"/>
                </a:lnTo>
                <a:lnTo>
                  <a:pt x="1258925" y="1479670"/>
                </a:lnTo>
                <a:lnTo>
                  <a:pt x="1212741" y="1463357"/>
                </a:lnTo>
                <a:lnTo>
                  <a:pt x="1168158" y="1442376"/>
                </a:lnTo>
                <a:lnTo>
                  <a:pt x="1127114" y="1416934"/>
                </a:lnTo>
                <a:lnTo>
                  <a:pt x="1090033" y="1388536"/>
                </a:lnTo>
                <a:lnTo>
                  <a:pt x="1056616" y="1357405"/>
                </a:lnTo>
                <a:lnTo>
                  <a:pt x="1026564" y="1323761"/>
                </a:lnTo>
                <a:lnTo>
                  <a:pt x="999576" y="1287825"/>
                </a:lnTo>
                <a:lnTo>
                  <a:pt x="975353" y="1249820"/>
                </a:lnTo>
                <a:lnTo>
                  <a:pt x="953596" y="1209967"/>
                </a:lnTo>
                <a:lnTo>
                  <a:pt x="934006" y="1168486"/>
                </a:lnTo>
                <a:lnTo>
                  <a:pt x="916283" y="1125600"/>
                </a:lnTo>
                <a:lnTo>
                  <a:pt x="900128" y="1081529"/>
                </a:lnTo>
                <a:lnTo>
                  <a:pt x="885241" y="1036496"/>
                </a:lnTo>
                <a:lnTo>
                  <a:pt x="871322" y="990721"/>
                </a:lnTo>
                <a:lnTo>
                  <a:pt x="858179" y="944796"/>
                </a:lnTo>
                <a:lnTo>
                  <a:pt x="845193" y="897832"/>
                </a:lnTo>
                <a:lnTo>
                  <a:pt x="832384" y="851161"/>
                </a:lnTo>
                <a:lnTo>
                  <a:pt x="819346" y="804634"/>
                </a:lnTo>
                <a:lnTo>
                  <a:pt x="805779" y="758472"/>
                </a:lnTo>
                <a:lnTo>
                  <a:pt x="791384" y="712898"/>
                </a:lnTo>
                <a:lnTo>
                  <a:pt x="775862" y="668131"/>
                </a:lnTo>
                <a:lnTo>
                  <a:pt x="758913" y="624394"/>
                </a:lnTo>
                <a:lnTo>
                  <a:pt x="738860" y="580498"/>
                </a:lnTo>
                <a:lnTo>
                  <a:pt x="716771" y="537739"/>
                </a:lnTo>
                <a:lnTo>
                  <a:pt x="692707" y="496159"/>
                </a:lnTo>
                <a:lnTo>
                  <a:pt x="666729" y="455800"/>
                </a:lnTo>
                <a:lnTo>
                  <a:pt x="638898" y="416704"/>
                </a:lnTo>
                <a:lnTo>
                  <a:pt x="609275" y="378915"/>
                </a:lnTo>
                <a:lnTo>
                  <a:pt x="577921" y="342475"/>
                </a:lnTo>
                <a:lnTo>
                  <a:pt x="544897" y="307426"/>
                </a:lnTo>
                <a:lnTo>
                  <a:pt x="510264" y="273810"/>
                </a:lnTo>
                <a:lnTo>
                  <a:pt x="474082" y="241671"/>
                </a:lnTo>
                <a:lnTo>
                  <a:pt x="436414" y="211050"/>
                </a:lnTo>
                <a:lnTo>
                  <a:pt x="397319" y="181990"/>
                </a:lnTo>
                <a:lnTo>
                  <a:pt x="356859" y="154533"/>
                </a:lnTo>
                <a:lnTo>
                  <a:pt x="315095" y="128722"/>
                </a:lnTo>
                <a:lnTo>
                  <a:pt x="272087" y="104600"/>
                </a:lnTo>
                <a:lnTo>
                  <a:pt x="227897" y="82208"/>
                </a:lnTo>
                <a:lnTo>
                  <a:pt x="182586" y="61589"/>
                </a:lnTo>
                <a:lnTo>
                  <a:pt x="136214" y="42786"/>
                </a:lnTo>
                <a:lnTo>
                  <a:pt x="88843" y="25841"/>
                </a:lnTo>
                <a:lnTo>
                  <a:pt x="40533" y="10796"/>
                </a:lnTo>
                <a:lnTo>
                  <a:pt x="0" y="0"/>
                </a:lnTo>
                <a:close/>
              </a:path>
              <a:path w="4161790" h="2299334">
                <a:moveTo>
                  <a:pt x="2609596" y="941259"/>
                </a:moveTo>
                <a:lnTo>
                  <a:pt x="2554129" y="943467"/>
                </a:lnTo>
                <a:lnTo>
                  <a:pt x="2499334" y="949859"/>
                </a:lnTo>
                <a:lnTo>
                  <a:pt x="2445293" y="960087"/>
                </a:lnTo>
                <a:lnTo>
                  <a:pt x="2392089" y="973804"/>
                </a:lnTo>
                <a:lnTo>
                  <a:pt x="2339651" y="990721"/>
                </a:lnTo>
                <a:lnTo>
                  <a:pt x="2288523" y="1010312"/>
                </a:lnTo>
                <a:lnTo>
                  <a:pt x="2238326" y="1032407"/>
                </a:lnTo>
                <a:lnTo>
                  <a:pt x="2189297" y="1056600"/>
                </a:lnTo>
                <a:lnTo>
                  <a:pt x="2141517" y="1082542"/>
                </a:lnTo>
                <a:lnTo>
                  <a:pt x="2095070" y="1109886"/>
                </a:lnTo>
                <a:lnTo>
                  <a:pt x="2050038" y="1138284"/>
                </a:lnTo>
                <a:lnTo>
                  <a:pt x="2006504" y="1167389"/>
                </a:lnTo>
                <a:lnTo>
                  <a:pt x="1964550" y="1196851"/>
                </a:lnTo>
                <a:lnTo>
                  <a:pt x="1924259" y="1226325"/>
                </a:lnTo>
                <a:lnTo>
                  <a:pt x="1885714" y="1255461"/>
                </a:lnTo>
                <a:lnTo>
                  <a:pt x="1848998" y="1283912"/>
                </a:lnTo>
                <a:lnTo>
                  <a:pt x="1750643" y="1361679"/>
                </a:lnTo>
                <a:lnTo>
                  <a:pt x="1722065" y="1383912"/>
                </a:lnTo>
                <a:lnTo>
                  <a:pt x="1671717" y="1420761"/>
                </a:lnTo>
                <a:lnTo>
                  <a:pt x="1603802" y="1458378"/>
                </a:lnTo>
                <a:lnTo>
                  <a:pt x="1555427" y="1476839"/>
                </a:lnTo>
                <a:lnTo>
                  <a:pt x="1505480" y="1490046"/>
                </a:lnTo>
                <a:lnTo>
                  <a:pt x="1454453" y="1497982"/>
                </a:lnTo>
                <a:lnTo>
                  <a:pt x="1402842" y="1500631"/>
                </a:lnTo>
                <a:lnTo>
                  <a:pt x="3443951" y="1500631"/>
                </a:lnTo>
                <a:lnTo>
                  <a:pt x="3414048" y="1457143"/>
                </a:lnTo>
                <a:lnTo>
                  <a:pt x="3385457" y="1417292"/>
                </a:lnTo>
                <a:lnTo>
                  <a:pt x="3355903" y="1377921"/>
                </a:lnTo>
                <a:lnTo>
                  <a:pt x="3325326" y="1339194"/>
                </a:lnTo>
                <a:lnTo>
                  <a:pt x="3293662" y="1301277"/>
                </a:lnTo>
                <a:lnTo>
                  <a:pt x="3260851" y="1264334"/>
                </a:lnTo>
                <a:lnTo>
                  <a:pt x="3226831" y="1228529"/>
                </a:lnTo>
                <a:lnTo>
                  <a:pt x="3191540" y="1194027"/>
                </a:lnTo>
                <a:lnTo>
                  <a:pt x="3154916" y="1160993"/>
                </a:lnTo>
                <a:lnTo>
                  <a:pt x="3116897" y="1129592"/>
                </a:lnTo>
                <a:lnTo>
                  <a:pt x="3077423" y="1099988"/>
                </a:lnTo>
                <a:lnTo>
                  <a:pt x="3036430" y="1072345"/>
                </a:lnTo>
                <a:lnTo>
                  <a:pt x="2993858" y="1046829"/>
                </a:lnTo>
                <a:lnTo>
                  <a:pt x="2949645" y="1023604"/>
                </a:lnTo>
                <a:lnTo>
                  <a:pt x="2903728" y="1002835"/>
                </a:lnTo>
                <a:lnTo>
                  <a:pt x="2856047" y="984687"/>
                </a:lnTo>
                <a:lnTo>
                  <a:pt x="2806539" y="969323"/>
                </a:lnTo>
                <a:lnTo>
                  <a:pt x="2755143" y="956909"/>
                </a:lnTo>
                <a:lnTo>
                  <a:pt x="2701798" y="947609"/>
                </a:lnTo>
                <a:lnTo>
                  <a:pt x="2655458" y="942815"/>
                </a:lnTo>
                <a:lnTo>
                  <a:pt x="2632450" y="941644"/>
                </a:lnTo>
                <a:lnTo>
                  <a:pt x="2609596" y="941259"/>
                </a:lnTo>
                <a:close/>
              </a:path>
            </a:pathLst>
          </a:custGeom>
          <a:solidFill>
            <a:srgbClr val="9DCEDF"/>
          </a:solidFill>
        </p:spPr>
        <p:txBody>
          <a:bodyPr wrap="square" lIns="0" tIns="0" rIns="0" bIns="0" rtlCol="0"/>
          <a:lstStyle/>
          <a:p>
            <a:endParaRPr/>
          </a:p>
        </p:txBody>
      </p:sp>
      <p:sp>
        <p:nvSpPr>
          <p:cNvPr id="18" name="bg object 18"/>
          <p:cNvSpPr/>
          <p:nvPr/>
        </p:nvSpPr>
        <p:spPr>
          <a:xfrm>
            <a:off x="0" y="5902015"/>
            <a:ext cx="2493010" cy="956310"/>
          </a:xfrm>
          <a:custGeom>
            <a:avLst/>
            <a:gdLst/>
            <a:ahLst/>
            <a:cxnLst/>
            <a:rect l="l" t="t" r="r" b="b"/>
            <a:pathLst>
              <a:path w="2493010" h="956309">
                <a:moveTo>
                  <a:pt x="128920" y="271326"/>
                </a:moveTo>
                <a:lnTo>
                  <a:pt x="89418" y="272051"/>
                </a:lnTo>
                <a:lnTo>
                  <a:pt x="38365" y="282263"/>
                </a:lnTo>
                <a:lnTo>
                  <a:pt x="0" y="298408"/>
                </a:lnTo>
                <a:lnTo>
                  <a:pt x="0" y="955984"/>
                </a:lnTo>
                <a:lnTo>
                  <a:pt x="2435779" y="955984"/>
                </a:lnTo>
                <a:lnTo>
                  <a:pt x="2446094" y="929895"/>
                </a:lnTo>
                <a:lnTo>
                  <a:pt x="2461193" y="883074"/>
                </a:lnTo>
                <a:lnTo>
                  <a:pt x="2473208" y="836122"/>
                </a:lnTo>
                <a:lnTo>
                  <a:pt x="2482252" y="789450"/>
                </a:lnTo>
                <a:lnTo>
                  <a:pt x="2488441" y="743468"/>
                </a:lnTo>
                <a:lnTo>
                  <a:pt x="2491887" y="698588"/>
                </a:lnTo>
                <a:lnTo>
                  <a:pt x="2492705" y="655220"/>
                </a:lnTo>
                <a:lnTo>
                  <a:pt x="2491009" y="613776"/>
                </a:lnTo>
                <a:lnTo>
                  <a:pt x="2486914" y="574667"/>
                </a:lnTo>
                <a:lnTo>
                  <a:pt x="2478389" y="528624"/>
                </a:lnTo>
                <a:lnTo>
                  <a:pt x="2466083" y="483239"/>
                </a:lnTo>
                <a:lnTo>
                  <a:pt x="2450211" y="438712"/>
                </a:lnTo>
                <a:lnTo>
                  <a:pt x="2432365" y="398346"/>
                </a:lnTo>
                <a:lnTo>
                  <a:pt x="640593" y="398346"/>
                </a:lnTo>
                <a:lnTo>
                  <a:pt x="584413" y="393703"/>
                </a:lnTo>
                <a:lnTo>
                  <a:pt x="530790" y="384876"/>
                </a:lnTo>
                <a:lnTo>
                  <a:pt x="479517" y="372800"/>
                </a:lnTo>
                <a:lnTo>
                  <a:pt x="430385" y="358408"/>
                </a:lnTo>
                <a:lnTo>
                  <a:pt x="383187" y="342635"/>
                </a:lnTo>
                <a:lnTo>
                  <a:pt x="293755" y="310684"/>
                </a:lnTo>
                <a:lnTo>
                  <a:pt x="251106" y="296374"/>
                </a:lnTo>
                <a:lnTo>
                  <a:pt x="209555" y="284422"/>
                </a:lnTo>
                <a:lnTo>
                  <a:pt x="168896" y="275761"/>
                </a:lnTo>
                <a:lnTo>
                  <a:pt x="128920" y="271326"/>
                </a:lnTo>
                <a:close/>
              </a:path>
              <a:path w="2493010" h="956309">
                <a:moveTo>
                  <a:pt x="1828657" y="0"/>
                </a:moveTo>
                <a:lnTo>
                  <a:pt x="1779506" y="324"/>
                </a:lnTo>
                <a:lnTo>
                  <a:pt x="1731772" y="3357"/>
                </a:lnTo>
                <a:lnTo>
                  <a:pt x="1679197" y="9841"/>
                </a:lnTo>
                <a:lnTo>
                  <a:pt x="1628240" y="19283"/>
                </a:lnTo>
                <a:lnTo>
                  <a:pt x="1578781" y="31398"/>
                </a:lnTo>
                <a:lnTo>
                  <a:pt x="1530700" y="45901"/>
                </a:lnTo>
                <a:lnTo>
                  <a:pt x="1483877" y="62508"/>
                </a:lnTo>
                <a:lnTo>
                  <a:pt x="1438193" y="80933"/>
                </a:lnTo>
                <a:lnTo>
                  <a:pt x="1393527" y="100892"/>
                </a:lnTo>
                <a:lnTo>
                  <a:pt x="1349761" y="122100"/>
                </a:lnTo>
                <a:lnTo>
                  <a:pt x="1306775" y="144271"/>
                </a:lnTo>
                <a:lnTo>
                  <a:pt x="1264448" y="167121"/>
                </a:lnTo>
                <a:lnTo>
                  <a:pt x="1099347" y="259615"/>
                </a:lnTo>
                <a:lnTo>
                  <a:pt x="1058525" y="281588"/>
                </a:lnTo>
                <a:lnTo>
                  <a:pt x="1017644" y="302530"/>
                </a:lnTo>
                <a:lnTo>
                  <a:pt x="976586" y="322156"/>
                </a:lnTo>
                <a:lnTo>
                  <a:pt x="935230" y="340183"/>
                </a:lnTo>
                <a:lnTo>
                  <a:pt x="893457" y="356325"/>
                </a:lnTo>
                <a:lnTo>
                  <a:pt x="851146" y="370297"/>
                </a:lnTo>
                <a:lnTo>
                  <a:pt x="808180" y="381815"/>
                </a:lnTo>
                <a:lnTo>
                  <a:pt x="764436" y="390592"/>
                </a:lnTo>
                <a:lnTo>
                  <a:pt x="719797" y="396346"/>
                </a:lnTo>
                <a:lnTo>
                  <a:pt x="640593" y="398346"/>
                </a:lnTo>
                <a:lnTo>
                  <a:pt x="2432365" y="398346"/>
                </a:lnTo>
                <a:lnTo>
                  <a:pt x="2408639" y="353019"/>
                </a:lnTo>
                <a:lnTo>
                  <a:pt x="2383371" y="312249"/>
                </a:lnTo>
                <a:lnTo>
                  <a:pt x="2355404" y="273128"/>
                </a:lnTo>
                <a:lnTo>
                  <a:pt x="2324954" y="235854"/>
                </a:lnTo>
                <a:lnTo>
                  <a:pt x="2292238" y="200625"/>
                </a:lnTo>
                <a:lnTo>
                  <a:pt x="2257473" y="167638"/>
                </a:lnTo>
                <a:lnTo>
                  <a:pt x="2220874" y="137091"/>
                </a:lnTo>
                <a:lnTo>
                  <a:pt x="2182659" y="109183"/>
                </a:lnTo>
                <a:lnTo>
                  <a:pt x="2143044" y="84112"/>
                </a:lnTo>
                <a:lnTo>
                  <a:pt x="2102245" y="62075"/>
                </a:lnTo>
                <a:lnTo>
                  <a:pt x="2060479" y="43271"/>
                </a:lnTo>
                <a:lnTo>
                  <a:pt x="2017962" y="27898"/>
                </a:lnTo>
                <a:lnTo>
                  <a:pt x="1974911" y="16152"/>
                </a:lnTo>
                <a:lnTo>
                  <a:pt x="1931543" y="8234"/>
                </a:lnTo>
                <a:lnTo>
                  <a:pt x="1879308" y="2573"/>
                </a:lnTo>
                <a:lnTo>
                  <a:pt x="1828657" y="0"/>
                </a:lnTo>
                <a:close/>
              </a:path>
            </a:pathLst>
          </a:custGeom>
          <a:solidFill>
            <a:srgbClr val="285E88"/>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4376928" y="6358128"/>
            <a:ext cx="217932" cy="217932"/>
          </a:xfrm>
          <a:prstGeom prst="rect">
            <a:avLst/>
          </a:prstGeom>
        </p:spPr>
      </p:pic>
      <p:pic>
        <p:nvPicPr>
          <p:cNvPr id="20" name="bg object 20"/>
          <p:cNvPicPr/>
          <p:nvPr/>
        </p:nvPicPr>
        <p:blipFill>
          <a:blip r:embed="rId3" cstate="print"/>
          <a:stretch>
            <a:fillRect/>
          </a:stretch>
        </p:blipFill>
        <p:spPr>
          <a:xfrm>
            <a:off x="1235963" y="5614415"/>
            <a:ext cx="131064" cy="131064"/>
          </a:xfrm>
          <a:prstGeom prst="rect">
            <a:avLst/>
          </a:prstGeom>
        </p:spPr>
      </p:pic>
      <p:pic>
        <p:nvPicPr>
          <p:cNvPr id="21" name="bg object 21"/>
          <p:cNvPicPr/>
          <p:nvPr/>
        </p:nvPicPr>
        <p:blipFill>
          <a:blip r:embed="rId4" cstate="print"/>
          <a:stretch>
            <a:fillRect/>
          </a:stretch>
        </p:blipFill>
        <p:spPr>
          <a:xfrm>
            <a:off x="74676" y="3877055"/>
            <a:ext cx="217932" cy="217931"/>
          </a:xfrm>
          <a:prstGeom prst="rect">
            <a:avLst/>
          </a:prstGeom>
        </p:spPr>
      </p:pic>
      <p:pic>
        <p:nvPicPr>
          <p:cNvPr id="22" name="bg object 22"/>
          <p:cNvPicPr/>
          <p:nvPr/>
        </p:nvPicPr>
        <p:blipFill>
          <a:blip r:embed="rId5" cstate="print"/>
          <a:stretch>
            <a:fillRect/>
          </a:stretch>
        </p:blipFill>
        <p:spPr>
          <a:xfrm>
            <a:off x="5676900" y="6536435"/>
            <a:ext cx="131063" cy="131064"/>
          </a:xfrm>
          <a:prstGeom prst="rect">
            <a:avLst/>
          </a:prstGeom>
        </p:spPr>
      </p:pic>
      <p:pic>
        <p:nvPicPr>
          <p:cNvPr id="23" name="bg object 23"/>
          <p:cNvPicPr/>
          <p:nvPr/>
        </p:nvPicPr>
        <p:blipFill>
          <a:blip r:embed="rId6" cstate="print"/>
          <a:stretch>
            <a:fillRect/>
          </a:stretch>
        </p:blipFill>
        <p:spPr>
          <a:xfrm>
            <a:off x="2078735" y="5213603"/>
            <a:ext cx="131063" cy="132587"/>
          </a:xfrm>
          <a:prstGeom prst="rect">
            <a:avLst/>
          </a:prstGeom>
        </p:spPr>
      </p:pic>
      <p:sp>
        <p:nvSpPr>
          <p:cNvPr id="24" name="bg object 24"/>
          <p:cNvSpPr/>
          <p:nvPr/>
        </p:nvSpPr>
        <p:spPr>
          <a:xfrm>
            <a:off x="10215372" y="1452952"/>
            <a:ext cx="1976755" cy="5405120"/>
          </a:xfrm>
          <a:custGeom>
            <a:avLst/>
            <a:gdLst/>
            <a:ahLst/>
            <a:cxnLst/>
            <a:rect l="l" t="t" r="r" b="b"/>
            <a:pathLst>
              <a:path w="1976754" h="5405120">
                <a:moveTo>
                  <a:pt x="1976627" y="0"/>
                </a:moveTo>
                <a:lnTo>
                  <a:pt x="1919314" y="37931"/>
                </a:lnTo>
                <a:lnTo>
                  <a:pt x="1877899" y="68328"/>
                </a:lnTo>
                <a:lnTo>
                  <a:pt x="1838875" y="99516"/>
                </a:lnTo>
                <a:lnTo>
                  <a:pt x="1802180" y="131480"/>
                </a:lnTo>
                <a:lnTo>
                  <a:pt x="1767750" y="164204"/>
                </a:lnTo>
                <a:lnTo>
                  <a:pt x="1735524" y="197674"/>
                </a:lnTo>
                <a:lnTo>
                  <a:pt x="1705438" y="231874"/>
                </a:lnTo>
                <a:lnTo>
                  <a:pt x="1677430" y="266791"/>
                </a:lnTo>
                <a:lnTo>
                  <a:pt x="1651437" y="302408"/>
                </a:lnTo>
                <a:lnTo>
                  <a:pt x="1627398" y="338711"/>
                </a:lnTo>
                <a:lnTo>
                  <a:pt x="1605248" y="375684"/>
                </a:lnTo>
                <a:lnTo>
                  <a:pt x="1584926" y="413314"/>
                </a:lnTo>
                <a:lnTo>
                  <a:pt x="1566368" y="451584"/>
                </a:lnTo>
                <a:lnTo>
                  <a:pt x="1549513" y="490481"/>
                </a:lnTo>
                <a:lnTo>
                  <a:pt x="1534298" y="529988"/>
                </a:lnTo>
                <a:lnTo>
                  <a:pt x="1520660" y="570091"/>
                </a:lnTo>
                <a:lnTo>
                  <a:pt x="1508536" y="610775"/>
                </a:lnTo>
                <a:lnTo>
                  <a:pt x="1497864" y="652026"/>
                </a:lnTo>
                <a:lnTo>
                  <a:pt x="1488581" y="693827"/>
                </a:lnTo>
                <a:lnTo>
                  <a:pt x="1480625" y="736165"/>
                </a:lnTo>
                <a:lnTo>
                  <a:pt x="1473933" y="779023"/>
                </a:lnTo>
                <a:lnTo>
                  <a:pt x="1468442" y="822388"/>
                </a:lnTo>
                <a:lnTo>
                  <a:pt x="1464090" y="866244"/>
                </a:lnTo>
                <a:lnTo>
                  <a:pt x="1460814" y="910576"/>
                </a:lnTo>
                <a:lnTo>
                  <a:pt x="1458551" y="955369"/>
                </a:lnTo>
                <a:lnTo>
                  <a:pt x="1457240" y="1000609"/>
                </a:lnTo>
                <a:lnTo>
                  <a:pt x="1456817" y="1046280"/>
                </a:lnTo>
                <a:lnTo>
                  <a:pt x="1457229" y="1092988"/>
                </a:lnTo>
                <a:lnTo>
                  <a:pt x="1458425" y="1140109"/>
                </a:lnTo>
                <a:lnTo>
                  <a:pt x="1460338" y="1187627"/>
                </a:lnTo>
                <a:lnTo>
                  <a:pt x="1462902" y="1235527"/>
                </a:lnTo>
                <a:lnTo>
                  <a:pt x="1466054" y="1283793"/>
                </a:lnTo>
                <a:lnTo>
                  <a:pt x="1469727" y="1332410"/>
                </a:lnTo>
                <a:lnTo>
                  <a:pt x="1473857" y="1381361"/>
                </a:lnTo>
                <a:lnTo>
                  <a:pt x="1478378" y="1430632"/>
                </a:lnTo>
                <a:lnTo>
                  <a:pt x="1483225" y="1480207"/>
                </a:lnTo>
                <a:lnTo>
                  <a:pt x="1488332" y="1530070"/>
                </a:lnTo>
                <a:lnTo>
                  <a:pt x="1493636" y="1580205"/>
                </a:lnTo>
                <a:lnTo>
                  <a:pt x="1499070" y="1630598"/>
                </a:lnTo>
                <a:lnTo>
                  <a:pt x="1510067" y="1732093"/>
                </a:lnTo>
                <a:lnTo>
                  <a:pt x="1515501" y="1783164"/>
                </a:lnTo>
                <a:lnTo>
                  <a:pt x="1520805" y="1834429"/>
                </a:lnTo>
                <a:lnTo>
                  <a:pt x="1525912" y="1885874"/>
                </a:lnTo>
                <a:lnTo>
                  <a:pt x="1530759" y="1937483"/>
                </a:lnTo>
                <a:lnTo>
                  <a:pt x="1535280" y="1989240"/>
                </a:lnTo>
                <a:lnTo>
                  <a:pt x="1539410" y="2041129"/>
                </a:lnTo>
                <a:lnTo>
                  <a:pt x="1543083" y="2093136"/>
                </a:lnTo>
                <a:lnTo>
                  <a:pt x="1546235" y="2145244"/>
                </a:lnTo>
                <a:lnTo>
                  <a:pt x="1548799" y="2197438"/>
                </a:lnTo>
                <a:lnTo>
                  <a:pt x="1550712" y="2249702"/>
                </a:lnTo>
                <a:lnTo>
                  <a:pt x="1551908" y="2302022"/>
                </a:lnTo>
                <a:lnTo>
                  <a:pt x="1552321" y="2354380"/>
                </a:lnTo>
                <a:lnTo>
                  <a:pt x="1551891" y="2406357"/>
                </a:lnTo>
                <a:lnTo>
                  <a:pt x="1550561" y="2458342"/>
                </a:lnTo>
                <a:lnTo>
                  <a:pt x="1548267" y="2510319"/>
                </a:lnTo>
                <a:lnTo>
                  <a:pt x="1544948" y="2562274"/>
                </a:lnTo>
                <a:lnTo>
                  <a:pt x="1540541" y="2614190"/>
                </a:lnTo>
                <a:lnTo>
                  <a:pt x="1534983" y="2666053"/>
                </a:lnTo>
                <a:lnTo>
                  <a:pt x="1528213" y="2717848"/>
                </a:lnTo>
                <a:lnTo>
                  <a:pt x="1520166" y="2769558"/>
                </a:lnTo>
                <a:lnTo>
                  <a:pt x="1510782" y="2821170"/>
                </a:lnTo>
                <a:lnTo>
                  <a:pt x="1499997" y="2872667"/>
                </a:lnTo>
                <a:lnTo>
                  <a:pt x="1489168" y="2917772"/>
                </a:lnTo>
                <a:lnTo>
                  <a:pt x="1477260" y="2960542"/>
                </a:lnTo>
                <a:lnTo>
                  <a:pt x="1464301" y="3001083"/>
                </a:lnTo>
                <a:lnTo>
                  <a:pt x="1450320" y="3039499"/>
                </a:lnTo>
                <a:lnTo>
                  <a:pt x="1435344" y="3075894"/>
                </a:lnTo>
                <a:lnTo>
                  <a:pt x="1402527" y="3143043"/>
                </a:lnTo>
                <a:lnTo>
                  <a:pt x="1366076" y="3203367"/>
                </a:lnTo>
                <a:lnTo>
                  <a:pt x="1326220" y="3257704"/>
                </a:lnTo>
                <a:lnTo>
                  <a:pt x="1283187" y="3306891"/>
                </a:lnTo>
                <a:lnTo>
                  <a:pt x="1237206" y="3351765"/>
                </a:lnTo>
                <a:lnTo>
                  <a:pt x="1188504" y="3393165"/>
                </a:lnTo>
                <a:lnTo>
                  <a:pt x="1137310" y="3431927"/>
                </a:lnTo>
                <a:lnTo>
                  <a:pt x="1083853" y="3468889"/>
                </a:lnTo>
                <a:lnTo>
                  <a:pt x="1028359" y="3504889"/>
                </a:lnTo>
                <a:lnTo>
                  <a:pt x="912176" y="3577350"/>
                </a:lnTo>
                <a:lnTo>
                  <a:pt x="851944" y="3615488"/>
                </a:lnTo>
                <a:lnTo>
                  <a:pt x="790589" y="3656012"/>
                </a:lnTo>
                <a:lnTo>
                  <a:pt x="728339" y="3699762"/>
                </a:lnTo>
                <a:lnTo>
                  <a:pt x="696950" y="3723108"/>
                </a:lnTo>
                <a:lnTo>
                  <a:pt x="665422" y="3747574"/>
                </a:lnTo>
                <a:lnTo>
                  <a:pt x="633785" y="3773265"/>
                </a:lnTo>
                <a:lnTo>
                  <a:pt x="602067" y="3800286"/>
                </a:lnTo>
                <a:lnTo>
                  <a:pt x="570296" y="3828741"/>
                </a:lnTo>
                <a:lnTo>
                  <a:pt x="538501" y="3858735"/>
                </a:lnTo>
                <a:lnTo>
                  <a:pt x="506710" y="3890373"/>
                </a:lnTo>
                <a:lnTo>
                  <a:pt x="474953" y="3923759"/>
                </a:lnTo>
                <a:lnTo>
                  <a:pt x="443257" y="3958999"/>
                </a:lnTo>
                <a:lnTo>
                  <a:pt x="411651" y="3996196"/>
                </a:lnTo>
                <a:lnTo>
                  <a:pt x="380163" y="4035456"/>
                </a:lnTo>
                <a:lnTo>
                  <a:pt x="348823" y="4076882"/>
                </a:lnTo>
                <a:lnTo>
                  <a:pt x="317658" y="4120581"/>
                </a:lnTo>
                <a:lnTo>
                  <a:pt x="286697" y="4166656"/>
                </a:lnTo>
                <a:lnTo>
                  <a:pt x="255969" y="4215213"/>
                </a:lnTo>
                <a:lnTo>
                  <a:pt x="225503" y="4266355"/>
                </a:lnTo>
                <a:lnTo>
                  <a:pt x="195325" y="4320188"/>
                </a:lnTo>
                <a:lnTo>
                  <a:pt x="169419" y="4369992"/>
                </a:lnTo>
                <a:lnTo>
                  <a:pt x="145620" y="4419942"/>
                </a:lnTo>
                <a:lnTo>
                  <a:pt x="123868" y="4469999"/>
                </a:lnTo>
                <a:lnTo>
                  <a:pt x="104102" y="4520126"/>
                </a:lnTo>
                <a:lnTo>
                  <a:pt x="86263" y="4570284"/>
                </a:lnTo>
                <a:lnTo>
                  <a:pt x="70290" y="4620433"/>
                </a:lnTo>
                <a:lnTo>
                  <a:pt x="56123" y="4670537"/>
                </a:lnTo>
                <a:lnTo>
                  <a:pt x="43703" y="4720555"/>
                </a:lnTo>
                <a:lnTo>
                  <a:pt x="32970" y="4770450"/>
                </a:lnTo>
                <a:lnTo>
                  <a:pt x="23862" y="4820184"/>
                </a:lnTo>
                <a:lnTo>
                  <a:pt x="16320" y="4869718"/>
                </a:lnTo>
                <a:lnTo>
                  <a:pt x="10285" y="4919012"/>
                </a:lnTo>
                <a:lnTo>
                  <a:pt x="5695" y="4968030"/>
                </a:lnTo>
                <a:lnTo>
                  <a:pt x="2491" y="5016732"/>
                </a:lnTo>
                <a:lnTo>
                  <a:pt x="612" y="5065080"/>
                </a:lnTo>
                <a:lnTo>
                  <a:pt x="0" y="5113036"/>
                </a:lnTo>
                <a:lnTo>
                  <a:pt x="32465" y="5405047"/>
                </a:lnTo>
                <a:lnTo>
                  <a:pt x="1976627" y="5405047"/>
                </a:lnTo>
                <a:lnTo>
                  <a:pt x="1976627" y="0"/>
                </a:lnTo>
                <a:close/>
              </a:path>
            </a:pathLst>
          </a:custGeom>
          <a:solidFill>
            <a:srgbClr val="EEEEEE"/>
          </a:solidFill>
        </p:spPr>
        <p:txBody>
          <a:bodyPr wrap="square" lIns="0" tIns="0" rIns="0" bIns="0" rtlCol="0"/>
          <a:lstStyle/>
          <a:p>
            <a:endParaRPr/>
          </a:p>
        </p:txBody>
      </p:sp>
      <p:sp>
        <p:nvSpPr>
          <p:cNvPr id="25" name="bg object 25"/>
          <p:cNvSpPr/>
          <p:nvPr/>
        </p:nvSpPr>
        <p:spPr>
          <a:xfrm>
            <a:off x="8147922" y="0"/>
            <a:ext cx="4044315" cy="2236470"/>
          </a:xfrm>
          <a:custGeom>
            <a:avLst/>
            <a:gdLst/>
            <a:ahLst/>
            <a:cxnLst/>
            <a:rect l="l" t="t" r="r" b="b"/>
            <a:pathLst>
              <a:path w="4044315" h="2236470">
                <a:moveTo>
                  <a:pt x="4044077" y="756158"/>
                </a:moveTo>
                <a:lnTo>
                  <a:pt x="2662063" y="756158"/>
                </a:lnTo>
                <a:lnTo>
                  <a:pt x="2709880" y="758459"/>
                </a:lnTo>
                <a:lnTo>
                  <a:pt x="2757356" y="765362"/>
                </a:lnTo>
                <a:lnTo>
                  <a:pt x="2804087" y="776869"/>
                </a:lnTo>
                <a:lnTo>
                  <a:pt x="2849673" y="792977"/>
                </a:lnTo>
                <a:lnTo>
                  <a:pt x="2893711" y="813688"/>
                </a:lnTo>
                <a:lnTo>
                  <a:pt x="2934215" y="838802"/>
                </a:lnTo>
                <a:lnTo>
                  <a:pt x="2970808" y="866829"/>
                </a:lnTo>
                <a:lnTo>
                  <a:pt x="3003785" y="897551"/>
                </a:lnTo>
                <a:lnTo>
                  <a:pt x="3033443" y="930751"/>
                </a:lnTo>
                <a:lnTo>
                  <a:pt x="3060077" y="966210"/>
                </a:lnTo>
                <a:lnTo>
                  <a:pt x="3083982" y="1003709"/>
                </a:lnTo>
                <a:lnTo>
                  <a:pt x="3105453" y="1043031"/>
                </a:lnTo>
                <a:lnTo>
                  <a:pt x="3124786" y="1083957"/>
                </a:lnTo>
                <a:lnTo>
                  <a:pt x="3142277" y="1126269"/>
                </a:lnTo>
                <a:lnTo>
                  <a:pt x="3158220" y="1169749"/>
                </a:lnTo>
                <a:lnTo>
                  <a:pt x="3172912" y="1214179"/>
                </a:lnTo>
                <a:lnTo>
                  <a:pt x="3186648" y="1259340"/>
                </a:lnTo>
                <a:lnTo>
                  <a:pt x="3199631" y="1304690"/>
                </a:lnTo>
                <a:lnTo>
                  <a:pt x="3212433" y="1350983"/>
                </a:lnTo>
                <a:lnTo>
                  <a:pt x="3225074" y="1397029"/>
                </a:lnTo>
                <a:lnTo>
                  <a:pt x="3237940" y="1442934"/>
                </a:lnTo>
                <a:lnTo>
                  <a:pt x="3251327" y="1488479"/>
                </a:lnTo>
                <a:lnTo>
                  <a:pt x="3265531" y="1533446"/>
                </a:lnTo>
                <a:lnTo>
                  <a:pt x="3280847" y="1577617"/>
                </a:lnTo>
                <a:lnTo>
                  <a:pt x="3297571" y="1620774"/>
                </a:lnTo>
                <a:lnTo>
                  <a:pt x="3317360" y="1664089"/>
                </a:lnTo>
                <a:lnTo>
                  <a:pt x="3339157" y="1706284"/>
                </a:lnTo>
                <a:lnTo>
                  <a:pt x="3362904" y="1747315"/>
                </a:lnTo>
                <a:lnTo>
                  <a:pt x="3388539" y="1787141"/>
                </a:lnTo>
                <a:lnTo>
                  <a:pt x="3416003" y="1825720"/>
                </a:lnTo>
                <a:lnTo>
                  <a:pt x="3445236" y="1863010"/>
                </a:lnTo>
                <a:lnTo>
                  <a:pt x="3476177" y="1898969"/>
                </a:lnTo>
                <a:lnTo>
                  <a:pt x="3508767" y="1933556"/>
                </a:lnTo>
                <a:lnTo>
                  <a:pt x="3542945" y="1966727"/>
                </a:lnTo>
                <a:lnTo>
                  <a:pt x="3578652" y="1998443"/>
                </a:lnTo>
                <a:lnTo>
                  <a:pt x="3615826" y="2028660"/>
                </a:lnTo>
                <a:lnTo>
                  <a:pt x="3654409" y="2057336"/>
                </a:lnTo>
                <a:lnTo>
                  <a:pt x="3694340" y="2084430"/>
                </a:lnTo>
                <a:lnTo>
                  <a:pt x="3735559" y="2109900"/>
                </a:lnTo>
                <a:lnTo>
                  <a:pt x="3778005" y="2133705"/>
                </a:lnTo>
                <a:lnTo>
                  <a:pt x="3821620" y="2155801"/>
                </a:lnTo>
                <a:lnTo>
                  <a:pt x="3866342" y="2176148"/>
                </a:lnTo>
                <a:lnTo>
                  <a:pt x="3912112" y="2194702"/>
                </a:lnTo>
                <a:lnTo>
                  <a:pt x="3958869" y="2211424"/>
                </a:lnTo>
                <a:lnTo>
                  <a:pt x="4006554" y="2226270"/>
                </a:lnTo>
                <a:lnTo>
                  <a:pt x="4044077" y="2236261"/>
                </a:lnTo>
                <a:lnTo>
                  <a:pt x="4044077" y="756158"/>
                </a:lnTo>
                <a:close/>
              </a:path>
              <a:path w="4044315" h="2236470">
                <a:moveTo>
                  <a:pt x="4044077" y="0"/>
                </a:moveTo>
                <a:lnTo>
                  <a:pt x="0" y="0"/>
                </a:lnTo>
                <a:lnTo>
                  <a:pt x="43158" y="25211"/>
                </a:lnTo>
                <a:lnTo>
                  <a:pt x="86768" y="53094"/>
                </a:lnTo>
                <a:lnTo>
                  <a:pt x="129046" y="82588"/>
                </a:lnTo>
                <a:lnTo>
                  <a:pt x="169937" y="113641"/>
                </a:lnTo>
                <a:lnTo>
                  <a:pt x="209386" y="146202"/>
                </a:lnTo>
                <a:lnTo>
                  <a:pt x="247336" y="180221"/>
                </a:lnTo>
                <a:lnTo>
                  <a:pt x="283734" y="215646"/>
                </a:lnTo>
                <a:lnTo>
                  <a:pt x="326432" y="262959"/>
                </a:lnTo>
                <a:lnTo>
                  <a:pt x="369028" y="318776"/>
                </a:lnTo>
                <a:lnTo>
                  <a:pt x="412010" y="381797"/>
                </a:lnTo>
                <a:lnTo>
                  <a:pt x="433798" y="415603"/>
                </a:lnTo>
                <a:lnTo>
                  <a:pt x="455866" y="450723"/>
                </a:lnTo>
                <a:lnTo>
                  <a:pt x="478274" y="486994"/>
                </a:lnTo>
                <a:lnTo>
                  <a:pt x="548150" y="601089"/>
                </a:lnTo>
                <a:lnTo>
                  <a:pt x="572529" y="640339"/>
                </a:lnTo>
                <a:lnTo>
                  <a:pt x="597554" y="679929"/>
                </a:lnTo>
                <a:lnTo>
                  <a:pt x="623285" y="719695"/>
                </a:lnTo>
                <a:lnTo>
                  <a:pt x="649783" y="759475"/>
                </a:lnTo>
                <a:lnTo>
                  <a:pt x="677109" y="799107"/>
                </a:lnTo>
                <a:lnTo>
                  <a:pt x="705325" y="838427"/>
                </a:lnTo>
                <a:lnTo>
                  <a:pt x="734491" y="877275"/>
                </a:lnTo>
                <a:lnTo>
                  <a:pt x="764668" y="915486"/>
                </a:lnTo>
                <a:lnTo>
                  <a:pt x="795917" y="952899"/>
                </a:lnTo>
                <a:lnTo>
                  <a:pt x="828299" y="989351"/>
                </a:lnTo>
                <a:lnTo>
                  <a:pt x="861875" y="1024680"/>
                </a:lnTo>
                <a:lnTo>
                  <a:pt x="896706" y="1058723"/>
                </a:lnTo>
                <a:lnTo>
                  <a:pt x="932854" y="1091318"/>
                </a:lnTo>
                <a:lnTo>
                  <a:pt x="970378" y="1122302"/>
                </a:lnTo>
                <a:lnTo>
                  <a:pt x="1009341" y="1151513"/>
                </a:lnTo>
                <a:lnTo>
                  <a:pt x="1049802" y="1178789"/>
                </a:lnTo>
                <a:lnTo>
                  <a:pt x="1091823" y="1203967"/>
                </a:lnTo>
                <a:lnTo>
                  <a:pt x="1135465" y="1226884"/>
                </a:lnTo>
                <a:lnTo>
                  <a:pt x="1180790" y="1247378"/>
                </a:lnTo>
                <a:lnTo>
                  <a:pt x="1227857" y="1265287"/>
                </a:lnTo>
                <a:lnTo>
                  <a:pt x="1276728" y="1280448"/>
                </a:lnTo>
                <a:lnTo>
                  <a:pt x="1327463" y="1292699"/>
                </a:lnTo>
                <a:lnTo>
                  <a:pt x="1380125" y="1301877"/>
                </a:lnTo>
                <a:lnTo>
                  <a:pt x="1425829" y="1306671"/>
                </a:lnTo>
                <a:lnTo>
                  <a:pt x="1471057" y="1308227"/>
                </a:lnTo>
                <a:lnTo>
                  <a:pt x="1525799" y="1306047"/>
                </a:lnTo>
                <a:lnTo>
                  <a:pt x="1579879" y="1299739"/>
                </a:lnTo>
                <a:lnTo>
                  <a:pt x="1633216" y="1289644"/>
                </a:lnTo>
                <a:lnTo>
                  <a:pt x="1685727" y="1276107"/>
                </a:lnTo>
                <a:lnTo>
                  <a:pt x="1737332" y="1259470"/>
                </a:lnTo>
                <a:lnTo>
                  <a:pt x="1787947" y="1240077"/>
                </a:lnTo>
                <a:lnTo>
                  <a:pt x="1837493" y="1218271"/>
                </a:lnTo>
                <a:lnTo>
                  <a:pt x="1885887" y="1194395"/>
                </a:lnTo>
                <a:lnTo>
                  <a:pt x="1933047" y="1168793"/>
                </a:lnTo>
                <a:lnTo>
                  <a:pt x="1978893" y="1141807"/>
                </a:lnTo>
                <a:lnTo>
                  <a:pt x="2023342" y="1113782"/>
                </a:lnTo>
                <a:lnTo>
                  <a:pt x="2066313" y="1085059"/>
                </a:lnTo>
                <a:lnTo>
                  <a:pt x="2107724" y="1055984"/>
                </a:lnTo>
                <a:lnTo>
                  <a:pt x="2147494" y="1026898"/>
                </a:lnTo>
                <a:lnTo>
                  <a:pt x="2185541" y="998145"/>
                </a:lnTo>
                <a:lnTo>
                  <a:pt x="2221783" y="970069"/>
                </a:lnTo>
                <a:lnTo>
                  <a:pt x="2318866" y="893331"/>
                </a:lnTo>
                <a:lnTo>
                  <a:pt x="2347074" y="871393"/>
                </a:lnTo>
                <a:lnTo>
                  <a:pt x="2396771" y="835039"/>
                </a:lnTo>
                <a:lnTo>
                  <a:pt x="2463780" y="797903"/>
                </a:lnTo>
                <a:lnTo>
                  <a:pt x="2511507" y="779667"/>
                </a:lnTo>
                <a:lnTo>
                  <a:pt x="2560788" y="766618"/>
                </a:lnTo>
                <a:lnTo>
                  <a:pt x="2611136" y="758776"/>
                </a:lnTo>
                <a:lnTo>
                  <a:pt x="2662063" y="756158"/>
                </a:lnTo>
                <a:lnTo>
                  <a:pt x="4044077" y="756158"/>
                </a:lnTo>
                <a:lnTo>
                  <a:pt x="4044077" y="0"/>
                </a:lnTo>
                <a:close/>
              </a:path>
            </a:pathLst>
          </a:custGeom>
          <a:solidFill>
            <a:srgbClr val="9DCEDF"/>
          </a:solidFill>
        </p:spPr>
        <p:txBody>
          <a:bodyPr wrap="square" lIns="0" tIns="0" rIns="0" bIns="0" rtlCol="0"/>
          <a:lstStyle/>
          <a:p>
            <a:endParaRPr/>
          </a:p>
        </p:txBody>
      </p:sp>
      <p:sp>
        <p:nvSpPr>
          <p:cNvPr id="26" name="bg object 26"/>
          <p:cNvSpPr/>
          <p:nvPr/>
        </p:nvSpPr>
        <p:spPr>
          <a:xfrm>
            <a:off x="9734557" y="0"/>
            <a:ext cx="2457450" cy="911860"/>
          </a:xfrm>
          <a:custGeom>
            <a:avLst/>
            <a:gdLst/>
            <a:ahLst/>
            <a:cxnLst/>
            <a:rect l="l" t="t" r="r" b="b"/>
            <a:pathLst>
              <a:path w="2457450" h="911860">
                <a:moveTo>
                  <a:pt x="2457443" y="0"/>
                </a:moveTo>
                <a:lnTo>
                  <a:pt x="43904" y="0"/>
                </a:lnTo>
                <a:lnTo>
                  <a:pt x="31080" y="39784"/>
                </a:lnTo>
                <a:lnTo>
                  <a:pt x="19229" y="86124"/>
                </a:lnTo>
                <a:lnTo>
                  <a:pt x="10308" y="132188"/>
                </a:lnTo>
                <a:lnTo>
                  <a:pt x="4205" y="177570"/>
                </a:lnTo>
                <a:lnTo>
                  <a:pt x="806" y="221864"/>
                </a:lnTo>
                <a:lnTo>
                  <a:pt x="0" y="264666"/>
                </a:lnTo>
                <a:lnTo>
                  <a:pt x="1671" y="305570"/>
                </a:lnTo>
                <a:lnTo>
                  <a:pt x="5708" y="344170"/>
                </a:lnTo>
                <a:lnTo>
                  <a:pt x="14141" y="389609"/>
                </a:lnTo>
                <a:lnTo>
                  <a:pt x="26303" y="434399"/>
                </a:lnTo>
                <a:lnTo>
                  <a:pt x="41980" y="478344"/>
                </a:lnTo>
                <a:lnTo>
                  <a:pt x="60958" y="521249"/>
                </a:lnTo>
                <a:lnTo>
                  <a:pt x="83025" y="562918"/>
                </a:lnTo>
                <a:lnTo>
                  <a:pt x="107966" y="603155"/>
                </a:lnTo>
                <a:lnTo>
                  <a:pt x="135569" y="641767"/>
                </a:lnTo>
                <a:lnTo>
                  <a:pt x="165620" y="678555"/>
                </a:lnTo>
                <a:lnTo>
                  <a:pt x="197906" y="713327"/>
                </a:lnTo>
                <a:lnTo>
                  <a:pt x="232214" y="745885"/>
                </a:lnTo>
                <a:lnTo>
                  <a:pt x="268329" y="776035"/>
                </a:lnTo>
                <a:lnTo>
                  <a:pt x="306039" y="803580"/>
                </a:lnTo>
                <a:lnTo>
                  <a:pt x="345131" y="828326"/>
                </a:lnTo>
                <a:lnTo>
                  <a:pt x="385390" y="850078"/>
                </a:lnTo>
                <a:lnTo>
                  <a:pt x="426604" y="868638"/>
                </a:lnTo>
                <a:lnTo>
                  <a:pt x="468559" y="883813"/>
                </a:lnTo>
                <a:lnTo>
                  <a:pt x="511042" y="895407"/>
                </a:lnTo>
                <a:lnTo>
                  <a:pt x="553840" y="903224"/>
                </a:lnTo>
                <a:lnTo>
                  <a:pt x="605427" y="908853"/>
                </a:lnTo>
                <a:lnTo>
                  <a:pt x="655455" y="911399"/>
                </a:lnTo>
                <a:lnTo>
                  <a:pt x="703983" y="911064"/>
                </a:lnTo>
                <a:lnTo>
                  <a:pt x="751071" y="908050"/>
                </a:lnTo>
                <a:lnTo>
                  <a:pt x="802960" y="901658"/>
                </a:lnTo>
                <a:lnTo>
                  <a:pt x="853254" y="892346"/>
                </a:lnTo>
                <a:lnTo>
                  <a:pt x="902070" y="880394"/>
                </a:lnTo>
                <a:lnTo>
                  <a:pt x="949526" y="866084"/>
                </a:lnTo>
                <a:lnTo>
                  <a:pt x="995740" y="849697"/>
                </a:lnTo>
                <a:lnTo>
                  <a:pt x="1040831" y="831514"/>
                </a:lnTo>
                <a:lnTo>
                  <a:pt x="1084916" y="811817"/>
                </a:lnTo>
                <a:lnTo>
                  <a:pt x="1128114" y="790886"/>
                </a:lnTo>
                <a:lnTo>
                  <a:pt x="1170543" y="769004"/>
                </a:lnTo>
                <a:lnTo>
                  <a:pt x="1212321" y="746450"/>
                </a:lnTo>
                <a:lnTo>
                  <a:pt x="1375283" y="655154"/>
                </a:lnTo>
                <a:lnTo>
                  <a:pt x="1415577" y="633466"/>
                </a:lnTo>
                <a:lnTo>
                  <a:pt x="1455929" y="612794"/>
                </a:lnTo>
                <a:lnTo>
                  <a:pt x="1496456" y="593421"/>
                </a:lnTo>
                <a:lnTo>
                  <a:pt x="1537277" y="575627"/>
                </a:lnTo>
                <a:lnTo>
                  <a:pt x="1578511" y="559693"/>
                </a:lnTo>
                <a:lnTo>
                  <a:pt x="1620274" y="545902"/>
                </a:lnTo>
                <a:lnTo>
                  <a:pt x="1662685" y="534534"/>
                </a:lnTo>
                <a:lnTo>
                  <a:pt x="1705863" y="525870"/>
                </a:lnTo>
                <a:lnTo>
                  <a:pt x="1749926" y="520191"/>
                </a:lnTo>
                <a:lnTo>
                  <a:pt x="2457443" y="518191"/>
                </a:lnTo>
                <a:lnTo>
                  <a:pt x="2457443" y="0"/>
                </a:lnTo>
                <a:close/>
              </a:path>
              <a:path w="2457450" h="911860">
                <a:moveTo>
                  <a:pt x="2457443" y="518191"/>
                </a:moveTo>
                <a:lnTo>
                  <a:pt x="1828070" y="518191"/>
                </a:lnTo>
                <a:lnTo>
                  <a:pt x="1883542" y="522771"/>
                </a:lnTo>
                <a:lnTo>
                  <a:pt x="1936485" y="531483"/>
                </a:lnTo>
                <a:lnTo>
                  <a:pt x="1987105" y="543406"/>
                </a:lnTo>
                <a:lnTo>
                  <a:pt x="2035608" y="557616"/>
                </a:lnTo>
                <a:lnTo>
                  <a:pt x="2082200" y="573189"/>
                </a:lnTo>
                <a:lnTo>
                  <a:pt x="2170472" y="604737"/>
                </a:lnTo>
                <a:lnTo>
                  <a:pt x="2212563" y="618865"/>
                </a:lnTo>
                <a:lnTo>
                  <a:pt x="2253566" y="630666"/>
                </a:lnTo>
                <a:lnTo>
                  <a:pt x="2293686" y="639216"/>
                </a:lnTo>
                <a:lnTo>
                  <a:pt x="2333128" y="643593"/>
                </a:lnTo>
                <a:lnTo>
                  <a:pt x="2372099" y="642874"/>
                </a:lnTo>
                <a:lnTo>
                  <a:pt x="2397182" y="639216"/>
                </a:lnTo>
                <a:lnTo>
                  <a:pt x="2422565" y="632729"/>
                </a:lnTo>
                <a:lnTo>
                  <a:pt x="2447733" y="623246"/>
                </a:lnTo>
                <a:lnTo>
                  <a:pt x="2457443" y="618331"/>
                </a:lnTo>
                <a:lnTo>
                  <a:pt x="2457443" y="518191"/>
                </a:lnTo>
                <a:close/>
              </a:path>
            </a:pathLst>
          </a:custGeom>
          <a:solidFill>
            <a:srgbClr val="285E88"/>
          </a:solidFill>
        </p:spPr>
        <p:txBody>
          <a:bodyPr wrap="square" lIns="0" tIns="0" rIns="0" bIns="0" rtlCol="0"/>
          <a:lstStyle/>
          <a:p>
            <a:endParaRPr/>
          </a:p>
        </p:txBody>
      </p:sp>
      <p:pic>
        <p:nvPicPr>
          <p:cNvPr id="27" name="bg object 27"/>
          <p:cNvPicPr/>
          <p:nvPr/>
        </p:nvPicPr>
        <p:blipFill>
          <a:blip r:embed="rId4" cstate="print"/>
          <a:stretch>
            <a:fillRect/>
          </a:stretch>
        </p:blipFill>
        <p:spPr>
          <a:xfrm>
            <a:off x="7513319" y="277368"/>
            <a:ext cx="217931" cy="217931"/>
          </a:xfrm>
          <a:prstGeom prst="rect">
            <a:avLst/>
          </a:prstGeom>
        </p:spPr>
      </p:pic>
      <p:pic>
        <p:nvPicPr>
          <p:cNvPr id="28" name="bg object 28"/>
          <p:cNvPicPr/>
          <p:nvPr/>
        </p:nvPicPr>
        <p:blipFill>
          <a:blip r:embed="rId7" cstate="print"/>
          <a:stretch>
            <a:fillRect/>
          </a:stretch>
        </p:blipFill>
        <p:spPr>
          <a:xfrm>
            <a:off x="10334243" y="1367027"/>
            <a:ext cx="131063" cy="131063"/>
          </a:xfrm>
          <a:prstGeom prst="rect">
            <a:avLst/>
          </a:prstGeom>
        </p:spPr>
      </p:pic>
      <p:pic>
        <p:nvPicPr>
          <p:cNvPr id="29" name="bg object 29"/>
          <p:cNvPicPr/>
          <p:nvPr/>
        </p:nvPicPr>
        <p:blipFill>
          <a:blip r:embed="rId2" cstate="print"/>
          <a:stretch>
            <a:fillRect/>
          </a:stretch>
        </p:blipFill>
        <p:spPr>
          <a:xfrm>
            <a:off x="11974068" y="2586227"/>
            <a:ext cx="217931" cy="217932"/>
          </a:xfrm>
          <a:prstGeom prst="rect">
            <a:avLst/>
          </a:prstGeom>
        </p:spPr>
      </p:pic>
      <p:pic>
        <p:nvPicPr>
          <p:cNvPr id="30" name="bg object 30"/>
          <p:cNvPicPr/>
          <p:nvPr/>
        </p:nvPicPr>
        <p:blipFill>
          <a:blip r:embed="rId8" cstate="print"/>
          <a:stretch>
            <a:fillRect/>
          </a:stretch>
        </p:blipFill>
        <p:spPr>
          <a:xfrm>
            <a:off x="6300215" y="185928"/>
            <a:ext cx="131063" cy="132588"/>
          </a:xfrm>
          <a:prstGeom prst="rect">
            <a:avLst/>
          </a:prstGeom>
        </p:spPr>
      </p:pic>
      <p:sp>
        <p:nvSpPr>
          <p:cNvPr id="2" name="Holder 2"/>
          <p:cNvSpPr>
            <a:spLocks noGrp="1"/>
          </p:cNvSpPr>
          <p:nvPr>
            <p:ph type="title"/>
          </p:nvPr>
        </p:nvSpPr>
        <p:spPr/>
        <p:txBody>
          <a:bodyPr lIns="0" tIns="0" rIns="0" bIns="0"/>
          <a:lstStyle>
            <a:lvl1pPr>
              <a:defRPr sz="3000" b="1" i="0">
                <a:solidFill>
                  <a:srgbClr val="1A4568"/>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805461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1_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614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14"/>
        <p:cNvGrpSpPr/>
        <p:nvPr/>
      </p:nvGrpSpPr>
      <p:grpSpPr>
        <a:xfrm>
          <a:off x="0" y="0"/>
          <a:ext cx="0" cy="0"/>
          <a:chOff x="0" y="0"/>
          <a:chExt cx="0" cy="0"/>
        </a:xfrm>
      </p:grpSpPr>
      <p:grpSp>
        <p:nvGrpSpPr>
          <p:cNvPr id="215" name="Google Shape;215;p6"/>
          <p:cNvGrpSpPr/>
          <p:nvPr/>
        </p:nvGrpSpPr>
        <p:grpSpPr>
          <a:xfrm>
            <a:off x="9" y="-50800"/>
            <a:ext cx="12192000" cy="6959600"/>
            <a:chOff x="-43" y="-76200"/>
            <a:chExt cx="9144000" cy="5219700"/>
          </a:xfrm>
        </p:grpSpPr>
        <p:cxnSp>
          <p:nvCxnSpPr>
            <p:cNvPr id="216" name="Google Shape;216;p6"/>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17" name="Google Shape;217;p6"/>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18" name="Google Shape;218;p6"/>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19" name="Google Shape;219;p6"/>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0" name="Google Shape;220;p6"/>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1" name="Google Shape;221;p6"/>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2" name="Google Shape;222;p6"/>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3" name="Google Shape;223;p6"/>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4" name="Google Shape;224;p6"/>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5" name="Google Shape;225;p6"/>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6" name="Google Shape;226;p6"/>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7" name="Google Shape;227;p6"/>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8" name="Google Shape;228;p6"/>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29" name="Google Shape;229;p6"/>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0" name="Google Shape;230;p6"/>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1" name="Google Shape;231;p6"/>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2" name="Google Shape;232;p6"/>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3" name="Google Shape;233;p6"/>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4" name="Google Shape;234;p6"/>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5" name="Google Shape;235;p6"/>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6" name="Google Shape;236;p6"/>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7" name="Google Shape;237;p6"/>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8" name="Google Shape;238;p6"/>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39" name="Google Shape;239;p6"/>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0" name="Google Shape;240;p6"/>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1" name="Google Shape;241;p6"/>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2" name="Google Shape;242;p6"/>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3" name="Google Shape;243;p6"/>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4" name="Google Shape;244;p6"/>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5" name="Google Shape;245;p6"/>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46" name="Google Shape;246;p6"/>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47" name="Google Shape;247;p6"/>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48" name="Google Shape;248;p6"/>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49" name="Google Shape;249;p6"/>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0" name="Google Shape;250;p6"/>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1" name="Google Shape;251;p6"/>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2" name="Google Shape;252;p6"/>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3" name="Google Shape;253;p6"/>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4" name="Google Shape;254;p6"/>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5" name="Google Shape;255;p6"/>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6" name="Google Shape;256;p6"/>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7" name="Google Shape;257;p6"/>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8" name="Google Shape;258;p6"/>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59" name="Google Shape;259;p6"/>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60" name="Google Shape;260;p6"/>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61" name="Google Shape;261;p6"/>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262" name="Google Shape;262;p6"/>
          <p:cNvSpPr/>
          <p:nvPr/>
        </p:nvSpPr>
        <p:spPr>
          <a:xfrm>
            <a:off x="951000" y="1597967"/>
            <a:ext cx="10290000" cy="4790800"/>
          </a:xfrm>
          <a:prstGeom prst="rect">
            <a:avLst/>
          </a:prstGeom>
          <a:solidFill>
            <a:schemeClr val="accent2"/>
          </a:solidFill>
          <a:ln>
            <a:noFill/>
          </a:ln>
          <a:effectLst>
            <a:outerShdw blurRad="57150" dist="19050" dir="5400000" algn="bl" rotWithShape="0">
              <a:srgbClr val="000000">
                <a:alpha val="5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3" name="Google Shape;263;p6"/>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2918848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64"/>
        <p:cNvGrpSpPr/>
        <p:nvPr/>
      </p:nvGrpSpPr>
      <p:grpSpPr>
        <a:xfrm>
          <a:off x="0" y="0"/>
          <a:ext cx="0" cy="0"/>
          <a:chOff x="0" y="0"/>
          <a:chExt cx="0" cy="0"/>
        </a:xfrm>
      </p:grpSpPr>
      <p:grpSp>
        <p:nvGrpSpPr>
          <p:cNvPr id="265" name="Google Shape;265;p7"/>
          <p:cNvGrpSpPr/>
          <p:nvPr/>
        </p:nvGrpSpPr>
        <p:grpSpPr>
          <a:xfrm>
            <a:off x="9" y="-50800"/>
            <a:ext cx="12192000" cy="6959600"/>
            <a:chOff x="-43" y="-76200"/>
            <a:chExt cx="9144000" cy="5219700"/>
          </a:xfrm>
        </p:grpSpPr>
        <p:cxnSp>
          <p:nvCxnSpPr>
            <p:cNvPr id="266" name="Google Shape;266;p7"/>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67" name="Google Shape;267;p7"/>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68" name="Google Shape;268;p7"/>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69" name="Google Shape;269;p7"/>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0" name="Google Shape;270;p7"/>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1" name="Google Shape;271;p7"/>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2" name="Google Shape;272;p7"/>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3" name="Google Shape;273;p7"/>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4" name="Google Shape;274;p7"/>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5" name="Google Shape;275;p7"/>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6" name="Google Shape;276;p7"/>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7" name="Google Shape;277;p7"/>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8" name="Google Shape;278;p7"/>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79" name="Google Shape;279;p7"/>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0" name="Google Shape;280;p7"/>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1" name="Google Shape;281;p7"/>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2" name="Google Shape;282;p7"/>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3" name="Google Shape;283;p7"/>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4" name="Google Shape;284;p7"/>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5" name="Google Shape;285;p7"/>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6" name="Google Shape;286;p7"/>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7" name="Google Shape;287;p7"/>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8" name="Google Shape;288;p7"/>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89" name="Google Shape;289;p7"/>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0" name="Google Shape;290;p7"/>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1" name="Google Shape;291;p7"/>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2" name="Google Shape;292;p7"/>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3" name="Google Shape;293;p7"/>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4" name="Google Shape;294;p7"/>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5" name="Google Shape;295;p7"/>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296" name="Google Shape;296;p7"/>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97" name="Google Shape;297;p7"/>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98" name="Google Shape;298;p7"/>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299" name="Google Shape;299;p7"/>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0" name="Google Shape;300;p7"/>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1" name="Google Shape;301;p7"/>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2" name="Google Shape;302;p7"/>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3" name="Google Shape;303;p7"/>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4" name="Google Shape;304;p7"/>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5" name="Google Shape;305;p7"/>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6" name="Google Shape;306;p7"/>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7" name="Google Shape;307;p7"/>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8" name="Google Shape;308;p7"/>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09" name="Google Shape;309;p7"/>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10" name="Google Shape;310;p7"/>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11" name="Google Shape;311;p7"/>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312" name="Google Shape;312;p7"/>
          <p:cNvSpPr txBox="1">
            <a:spLocks noGrp="1"/>
          </p:cNvSpPr>
          <p:nvPr>
            <p:ph type="body" idx="1"/>
          </p:nvPr>
        </p:nvSpPr>
        <p:spPr>
          <a:xfrm>
            <a:off x="5486200" y="2428200"/>
            <a:ext cx="5754800" cy="30532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marL="609585" lvl="0" indent="-423323">
              <a:spcBef>
                <a:spcPts val="0"/>
              </a:spcBef>
              <a:spcAft>
                <a:spcPts val="0"/>
              </a:spcAft>
              <a:buSzPts val="1400"/>
              <a:buChar char="●"/>
              <a:defRPr/>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ar-SA"/>
              <a:t>انقر لتحرير أنماط نص الشكل الرئيسي</a:t>
            </a:r>
          </a:p>
        </p:txBody>
      </p:sp>
      <p:sp>
        <p:nvSpPr>
          <p:cNvPr id="313" name="Google Shape;313;p7"/>
          <p:cNvSpPr txBox="1">
            <a:spLocks noGrp="1"/>
          </p:cNvSpPr>
          <p:nvPr>
            <p:ph type="ctrTitle"/>
          </p:nvPr>
        </p:nvSpPr>
        <p:spPr>
          <a:xfrm>
            <a:off x="951000" y="594767"/>
            <a:ext cx="10290000" cy="7160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r>
              <a:rPr lang="ar-SA"/>
              <a:t>انقر لتحرير نمط عنوان الشكل الرئيسي</a:t>
            </a:r>
            <a:endParaRPr/>
          </a:p>
        </p:txBody>
      </p:sp>
    </p:spTree>
    <p:extLst>
      <p:ext uri="{BB962C8B-B14F-4D97-AF65-F5344CB8AC3E}">
        <p14:creationId xmlns:p14="http://schemas.microsoft.com/office/powerpoint/2010/main" val="192903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4"/>
        <p:cNvGrpSpPr/>
        <p:nvPr/>
      </p:nvGrpSpPr>
      <p:grpSpPr>
        <a:xfrm>
          <a:off x="0" y="0"/>
          <a:ext cx="0" cy="0"/>
          <a:chOff x="0" y="0"/>
          <a:chExt cx="0" cy="0"/>
        </a:xfrm>
      </p:grpSpPr>
      <p:grpSp>
        <p:nvGrpSpPr>
          <p:cNvPr id="315" name="Google Shape;315;p8"/>
          <p:cNvGrpSpPr/>
          <p:nvPr/>
        </p:nvGrpSpPr>
        <p:grpSpPr>
          <a:xfrm>
            <a:off x="9" y="-50800"/>
            <a:ext cx="12192000" cy="6959600"/>
            <a:chOff x="-43" y="-76200"/>
            <a:chExt cx="9144000" cy="5219700"/>
          </a:xfrm>
        </p:grpSpPr>
        <p:cxnSp>
          <p:nvCxnSpPr>
            <p:cNvPr id="316" name="Google Shape;316;p8"/>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17" name="Google Shape;317;p8"/>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18" name="Google Shape;318;p8"/>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19" name="Google Shape;319;p8"/>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0" name="Google Shape;320;p8"/>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1" name="Google Shape;321;p8"/>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2" name="Google Shape;322;p8"/>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3" name="Google Shape;323;p8"/>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4" name="Google Shape;324;p8"/>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5" name="Google Shape;325;p8"/>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6" name="Google Shape;326;p8"/>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7" name="Google Shape;327;p8"/>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8" name="Google Shape;328;p8"/>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29" name="Google Shape;329;p8"/>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0" name="Google Shape;330;p8"/>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1" name="Google Shape;331;p8"/>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2" name="Google Shape;332;p8"/>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3" name="Google Shape;333;p8"/>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4" name="Google Shape;334;p8"/>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5" name="Google Shape;335;p8"/>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6" name="Google Shape;336;p8"/>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7" name="Google Shape;337;p8"/>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8" name="Google Shape;338;p8"/>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39" name="Google Shape;339;p8"/>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0" name="Google Shape;340;p8"/>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1" name="Google Shape;341;p8"/>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2" name="Google Shape;342;p8"/>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3" name="Google Shape;343;p8"/>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4" name="Google Shape;344;p8"/>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5" name="Google Shape;345;p8"/>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46" name="Google Shape;346;p8"/>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47" name="Google Shape;347;p8"/>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48" name="Google Shape;348;p8"/>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49" name="Google Shape;349;p8"/>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0" name="Google Shape;350;p8"/>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1" name="Google Shape;351;p8"/>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2" name="Google Shape;352;p8"/>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3" name="Google Shape;353;p8"/>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4" name="Google Shape;354;p8"/>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5" name="Google Shape;355;p8"/>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6" name="Google Shape;356;p8"/>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7" name="Google Shape;357;p8"/>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8" name="Google Shape;358;p8"/>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59" name="Google Shape;359;p8"/>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60" name="Google Shape;360;p8"/>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61" name="Google Shape;361;p8"/>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362" name="Google Shape;362;p8"/>
          <p:cNvSpPr txBox="1">
            <a:spLocks noGrp="1"/>
          </p:cNvSpPr>
          <p:nvPr>
            <p:ph type="title"/>
          </p:nvPr>
        </p:nvSpPr>
        <p:spPr>
          <a:xfrm>
            <a:off x="1990800" y="2165700"/>
            <a:ext cx="8210400" cy="25272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a:spcBef>
                <a:spcPts val="0"/>
              </a:spcBef>
              <a:spcAft>
                <a:spcPts val="0"/>
              </a:spcAft>
              <a:buSzPts val="4800"/>
              <a:buNone/>
              <a:defRPr sz="7333"/>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r>
              <a:rPr lang="ar-SA"/>
              <a:t>انقر لتحرير نمط عنوان الشكل الرئيسي</a:t>
            </a:r>
            <a:endParaRPr/>
          </a:p>
        </p:txBody>
      </p:sp>
    </p:spTree>
    <p:extLst>
      <p:ext uri="{BB962C8B-B14F-4D97-AF65-F5344CB8AC3E}">
        <p14:creationId xmlns:p14="http://schemas.microsoft.com/office/powerpoint/2010/main" val="351705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3"/>
        <p:cNvGrpSpPr/>
        <p:nvPr/>
      </p:nvGrpSpPr>
      <p:grpSpPr>
        <a:xfrm>
          <a:off x="0" y="0"/>
          <a:ext cx="0" cy="0"/>
          <a:chOff x="0" y="0"/>
          <a:chExt cx="0" cy="0"/>
        </a:xfrm>
      </p:grpSpPr>
      <p:grpSp>
        <p:nvGrpSpPr>
          <p:cNvPr id="364" name="Google Shape;364;p9"/>
          <p:cNvGrpSpPr/>
          <p:nvPr/>
        </p:nvGrpSpPr>
        <p:grpSpPr>
          <a:xfrm>
            <a:off x="9" y="-50800"/>
            <a:ext cx="12192000" cy="6959600"/>
            <a:chOff x="-43" y="-76200"/>
            <a:chExt cx="9144000" cy="5219700"/>
          </a:xfrm>
        </p:grpSpPr>
        <p:cxnSp>
          <p:nvCxnSpPr>
            <p:cNvPr id="365" name="Google Shape;365;p9"/>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66" name="Google Shape;366;p9"/>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67" name="Google Shape;367;p9"/>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68" name="Google Shape;368;p9"/>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69" name="Google Shape;369;p9"/>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0" name="Google Shape;370;p9"/>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1" name="Google Shape;371;p9"/>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2" name="Google Shape;372;p9"/>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3" name="Google Shape;373;p9"/>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4" name="Google Shape;374;p9"/>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5" name="Google Shape;375;p9"/>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6" name="Google Shape;376;p9"/>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7" name="Google Shape;377;p9"/>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8" name="Google Shape;378;p9"/>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79" name="Google Shape;379;p9"/>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0" name="Google Shape;380;p9"/>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1" name="Google Shape;381;p9"/>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2" name="Google Shape;382;p9"/>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3" name="Google Shape;383;p9"/>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4" name="Google Shape;384;p9"/>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5" name="Google Shape;385;p9"/>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6" name="Google Shape;386;p9"/>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7" name="Google Shape;387;p9"/>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8" name="Google Shape;388;p9"/>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89" name="Google Shape;389;p9"/>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0" name="Google Shape;390;p9"/>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1" name="Google Shape;391;p9"/>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2" name="Google Shape;392;p9"/>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3" name="Google Shape;393;p9"/>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4" name="Google Shape;394;p9"/>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395" name="Google Shape;395;p9"/>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96" name="Google Shape;396;p9"/>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97" name="Google Shape;397;p9"/>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98" name="Google Shape;398;p9"/>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399" name="Google Shape;399;p9"/>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0" name="Google Shape;400;p9"/>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1" name="Google Shape;401;p9"/>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2" name="Google Shape;402;p9"/>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3" name="Google Shape;403;p9"/>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4" name="Google Shape;404;p9"/>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5" name="Google Shape;405;p9"/>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6" name="Google Shape;406;p9"/>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7" name="Google Shape;407;p9"/>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8" name="Google Shape;408;p9"/>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09" name="Google Shape;409;p9"/>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10" name="Google Shape;410;p9"/>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411" name="Google Shape;411;p9"/>
          <p:cNvSpPr txBox="1">
            <a:spLocks noGrp="1"/>
          </p:cNvSpPr>
          <p:nvPr>
            <p:ph type="title"/>
          </p:nvPr>
        </p:nvSpPr>
        <p:spPr>
          <a:xfrm>
            <a:off x="2986033" y="1646433"/>
            <a:ext cx="6220400" cy="14912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a:spcBef>
                <a:spcPts val="0"/>
              </a:spcBef>
              <a:spcAft>
                <a:spcPts val="0"/>
              </a:spcAft>
              <a:buSzPts val="4200"/>
              <a:buNone/>
              <a:defRPr sz="7333"/>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r>
              <a:rPr lang="ar-SA"/>
              <a:t>انقر لتحرير نمط عنوان الشكل الرئيسي</a:t>
            </a:r>
            <a:endParaRPr/>
          </a:p>
        </p:txBody>
      </p:sp>
      <p:sp>
        <p:nvSpPr>
          <p:cNvPr id="412" name="Google Shape;412;p9"/>
          <p:cNvSpPr txBox="1">
            <a:spLocks noGrp="1"/>
          </p:cNvSpPr>
          <p:nvPr>
            <p:ph type="subTitle" idx="1"/>
          </p:nvPr>
        </p:nvSpPr>
        <p:spPr>
          <a:xfrm>
            <a:off x="2986033" y="3592767"/>
            <a:ext cx="6220400" cy="1618800"/>
          </a:xfrm>
          <a:prstGeom prst="rect">
            <a:avLst/>
          </a:prstGeom>
          <a:solidFill>
            <a:schemeClr val="lt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a:spcBef>
                <a:spcPts val="0"/>
              </a:spcBef>
              <a:spcAft>
                <a:spcPts val="0"/>
              </a:spcAft>
              <a:buSzPts val="2100"/>
              <a:buNone/>
              <a:defRPr/>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2442245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3"/>
        <p:cNvGrpSpPr/>
        <p:nvPr/>
      </p:nvGrpSpPr>
      <p:grpSpPr>
        <a:xfrm>
          <a:off x="0" y="0"/>
          <a:ext cx="0" cy="0"/>
          <a:chOff x="0" y="0"/>
          <a:chExt cx="0" cy="0"/>
        </a:xfrm>
      </p:grpSpPr>
      <p:sp>
        <p:nvSpPr>
          <p:cNvPr id="414" name="Google Shape;414;p10"/>
          <p:cNvSpPr>
            <a:spLocks noGrp="1"/>
          </p:cNvSpPr>
          <p:nvPr>
            <p:ph type="pic" idx="2"/>
          </p:nvPr>
        </p:nvSpPr>
        <p:spPr>
          <a:xfrm>
            <a:off x="0" y="0"/>
            <a:ext cx="12192000" cy="6858000"/>
          </a:xfrm>
          <a:prstGeom prst="rect">
            <a:avLst/>
          </a:prstGeom>
          <a:noFill/>
          <a:ln>
            <a:noFill/>
          </a:ln>
        </p:spPr>
      </p:sp>
      <p:sp>
        <p:nvSpPr>
          <p:cNvPr id="415" name="Google Shape;415;p10"/>
          <p:cNvSpPr txBox="1">
            <a:spLocks noGrp="1"/>
          </p:cNvSpPr>
          <p:nvPr>
            <p:ph type="title"/>
          </p:nvPr>
        </p:nvSpPr>
        <p:spPr>
          <a:xfrm>
            <a:off x="4788333" y="4476033"/>
            <a:ext cx="6448400" cy="1663600"/>
          </a:xfrm>
          <a:prstGeom prst="rect">
            <a:avLst/>
          </a:prstGeom>
          <a:solidFill>
            <a:schemeClr val="dk2"/>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r>
              <a:rPr lang="ar-SA"/>
              <a:t>انقر لتحرير نمط عنوان الشكل الرئيسي</a:t>
            </a:r>
            <a:endParaRPr/>
          </a:p>
        </p:txBody>
      </p:sp>
    </p:spTree>
    <p:extLst>
      <p:ext uri="{BB962C8B-B14F-4D97-AF65-F5344CB8AC3E}">
        <p14:creationId xmlns:p14="http://schemas.microsoft.com/office/powerpoint/2010/main" val="3617445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16"/>
        <p:cNvGrpSpPr/>
        <p:nvPr/>
      </p:nvGrpSpPr>
      <p:grpSpPr>
        <a:xfrm>
          <a:off x="0" y="0"/>
          <a:ext cx="0" cy="0"/>
          <a:chOff x="0" y="0"/>
          <a:chExt cx="0" cy="0"/>
        </a:xfrm>
      </p:grpSpPr>
      <p:grpSp>
        <p:nvGrpSpPr>
          <p:cNvPr id="417" name="Google Shape;417;p11"/>
          <p:cNvGrpSpPr/>
          <p:nvPr/>
        </p:nvGrpSpPr>
        <p:grpSpPr>
          <a:xfrm>
            <a:off x="9" y="-50800"/>
            <a:ext cx="12192000" cy="6959600"/>
            <a:chOff x="-43" y="-76200"/>
            <a:chExt cx="9144000" cy="5219700"/>
          </a:xfrm>
        </p:grpSpPr>
        <p:cxnSp>
          <p:nvCxnSpPr>
            <p:cNvPr id="418" name="Google Shape;418;p11"/>
            <p:cNvCxnSpPr/>
            <p:nvPr/>
          </p:nvCxnSpPr>
          <p:spPr>
            <a:xfrm>
              <a:off x="2158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19" name="Google Shape;419;p11"/>
            <p:cNvCxnSpPr/>
            <p:nvPr/>
          </p:nvCxnSpPr>
          <p:spPr>
            <a:xfrm>
              <a:off x="51614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0" name="Google Shape;420;p11"/>
            <p:cNvCxnSpPr/>
            <p:nvPr/>
          </p:nvCxnSpPr>
          <p:spPr>
            <a:xfrm>
              <a:off x="81645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1" name="Google Shape;421;p11"/>
            <p:cNvCxnSpPr/>
            <p:nvPr/>
          </p:nvCxnSpPr>
          <p:spPr>
            <a:xfrm>
              <a:off x="111675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2" name="Google Shape;422;p11"/>
            <p:cNvCxnSpPr/>
            <p:nvPr/>
          </p:nvCxnSpPr>
          <p:spPr>
            <a:xfrm>
              <a:off x="141705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3" name="Google Shape;423;p11"/>
            <p:cNvCxnSpPr/>
            <p:nvPr/>
          </p:nvCxnSpPr>
          <p:spPr>
            <a:xfrm>
              <a:off x="171736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4" name="Google Shape;424;p11"/>
            <p:cNvCxnSpPr/>
            <p:nvPr/>
          </p:nvCxnSpPr>
          <p:spPr>
            <a:xfrm>
              <a:off x="201766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5" name="Google Shape;425;p11"/>
            <p:cNvCxnSpPr/>
            <p:nvPr/>
          </p:nvCxnSpPr>
          <p:spPr>
            <a:xfrm>
              <a:off x="231796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6" name="Google Shape;426;p11"/>
            <p:cNvCxnSpPr/>
            <p:nvPr/>
          </p:nvCxnSpPr>
          <p:spPr>
            <a:xfrm>
              <a:off x="2618271"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7" name="Google Shape;427;p11"/>
            <p:cNvCxnSpPr/>
            <p:nvPr/>
          </p:nvCxnSpPr>
          <p:spPr>
            <a:xfrm>
              <a:off x="291857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8" name="Google Shape;428;p11"/>
            <p:cNvCxnSpPr/>
            <p:nvPr/>
          </p:nvCxnSpPr>
          <p:spPr>
            <a:xfrm>
              <a:off x="3218878"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29" name="Google Shape;429;p11"/>
            <p:cNvCxnSpPr/>
            <p:nvPr/>
          </p:nvCxnSpPr>
          <p:spPr>
            <a:xfrm>
              <a:off x="351918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0" name="Google Shape;430;p11"/>
            <p:cNvCxnSpPr/>
            <p:nvPr/>
          </p:nvCxnSpPr>
          <p:spPr>
            <a:xfrm>
              <a:off x="381948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1" name="Google Shape;431;p11"/>
            <p:cNvCxnSpPr/>
            <p:nvPr/>
          </p:nvCxnSpPr>
          <p:spPr>
            <a:xfrm>
              <a:off x="411978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2" name="Google Shape;432;p11"/>
            <p:cNvCxnSpPr/>
            <p:nvPr/>
          </p:nvCxnSpPr>
          <p:spPr>
            <a:xfrm>
              <a:off x="442009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3" name="Google Shape;433;p11"/>
            <p:cNvCxnSpPr/>
            <p:nvPr/>
          </p:nvCxnSpPr>
          <p:spPr>
            <a:xfrm>
              <a:off x="4720395"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4" name="Google Shape;434;p11"/>
            <p:cNvCxnSpPr/>
            <p:nvPr/>
          </p:nvCxnSpPr>
          <p:spPr>
            <a:xfrm>
              <a:off x="502069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5" name="Google Shape;435;p11"/>
            <p:cNvCxnSpPr/>
            <p:nvPr/>
          </p:nvCxnSpPr>
          <p:spPr>
            <a:xfrm>
              <a:off x="5321002"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6" name="Google Shape;436;p11"/>
            <p:cNvCxnSpPr/>
            <p:nvPr/>
          </p:nvCxnSpPr>
          <p:spPr>
            <a:xfrm>
              <a:off x="562130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7" name="Google Shape;437;p11"/>
            <p:cNvCxnSpPr/>
            <p:nvPr/>
          </p:nvCxnSpPr>
          <p:spPr>
            <a:xfrm>
              <a:off x="5921609"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8" name="Google Shape;438;p11"/>
            <p:cNvCxnSpPr/>
            <p:nvPr/>
          </p:nvCxnSpPr>
          <p:spPr>
            <a:xfrm>
              <a:off x="622191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39" name="Google Shape;439;p11"/>
            <p:cNvCxnSpPr/>
            <p:nvPr/>
          </p:nvCxnSpPr>
          <p:spPr>
            <a:xfrm>
              <a:off x="652221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0" name="Google Shape;440;p11"/>
            <p:cNvCxnSpPr/>
            <p:nvPr/>
          </p:nvCxnSpPr>
          <p:spPr>
            <a:xfrm>
              <a:off x="682252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1" name="Google Shape;441;p11"/>
            <p:cNvCxnSpPr/>
            <p:nvPr/>
          </p:nvCxnSpPr>
          <p:spPr>
            <a:xfrm>
              <a:off x="712282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2" name="Google Shape;442;p11"/>
            <p:cNvCxnSpPr/>
            <p:nvPr/>
          </p:nvCxnSpPr>
          <p:spPr>
            <a:xfrm>
              <a:off x="7423126"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3" name="Google Shape;443;p11"/>
            <p:cNvCxnSpPr/>
            <p:nvPr/>
          </p:nvCxnSpPr>
          <p:spPr>
            <a:xfrm>
              <a:off x="772343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4" name="Google Shape;444;p11"/>
            <p:cNvCxnSpPr/>
            <p:nvPr/>
          </p:nvCxnSpPr>
          <p:spPr>
            <a:xfrm>
              <a:off x="8023733"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5" name="Google Shape;445;p11"/>
            <p:cNvCxnSpPr/>
            <p:nvPr/>
          </p:nvCxnSpPr>
          <p:spPr>
            <a:xfrm>
              <a:off x="8324037"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6" name="Google Shape;446;p11"/>
            <p:cNvCxnSpPr/>
            <p:nvPr/>
          </p:nvCxnSpPr>
          <p:spPr>
            <a:xfrm>
              <a:off x="8624340"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7" name="Google Shape;447;p11"/>
            <p:cNvCxnSpPr/>
            <p:nvPr/>
          </p:nvCxnSpPr>
          <p:spPr>
            <a:xfrm>
              <a:off x="8924644" y="-76200"/>
              <a:ext cx="0" cy="5219700"/>
            </a:xfrm>
            <a:prstGeom prst="straightConnector1">
              <a:avLst/>
            </a:prstGeom>
            <a:noFill/>
            <a:ln w="9525" cap="flat" cmpd="sng">
              <a:solidFill>
                <a:schemeClr val="dk2"/>
              </a:solidFill>
              <a:prstDash val="solid"/>
              <a:round/>
              <a:headEnd type="none" w="med" len="med"/>
              <a:tailEnd type="none" w="med" len="med"/>
            </a:ln>
          </p:spPr>
        </p:cxnSp>
        <p:cxnSp>
          <p:nvCxnSpPr>
            <p:cNvPr id="448" name="Google Shape;448;p11"/>
            <p:cNvCxnSpPr/>
            <p:nvPr/>
          </p:nvCxnSpPr>
          <p:spPr>
            <a:xfrm>
              <a:off x="-43" y="3069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49" name="Google Shape;449;p11"/>
            <p:cNvCxnSpPr/>
            <p:nvPr/>
          </p:nvCxnSpPr>
          <p:spPr>
            <a:xfrm>
              <a:off x="-43" y="6105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0" name="Google Shape;450;p11"/>
            <p:cNvCxnSpPr/>
            <p:nvPr/>
          </p:nvCxnSpPr>
          <p:spPr>
            <a:xfrm>
              <a:off x="-43" y="9142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1" name="Google Shape;451;p11"/>
            <p:cNvCxnSpPr/>
            <p:nvPr/>
          </p:nvCxnSpPr>
          <p:spPr>
            <a:xfrm>
              <a:off x="-43" y="12178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2" name="Google Shape;452;p11"/>
            <p:cNvCxnSpPr/>
            <p:nvPr/>
          </p:nvCxnSpPr>
          <p:spPr>
            <a:xfrm>
              <a:off x="-43" y="15215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3" name="Google Shape;453;p11"/>
            <p:cNvCxnSpPr/>
            <p:nvPr/>
          </p:nvCxnSpPr>
          <p:spPr>
            <a:xfrm>
              <a:off x="-43" y="18251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4" name="Google Shape;454;p11"/>
            <p:cNvCxnSpPr/>
            <p:nvPr/>
          </p:nvCxnSpPr>
          <p:spPr>
            <a:xfrm>
              <a:off x="-43" y="21288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5" name="Google Shape;455;p11"/>
            <p:cNvCxnSpPr/>
            <p:nvPr/>
          </p:nvCxnSpPr>
          <p:spPr>
            <a:xfrm>
              <a:off x="-43" y="24324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6" name="Google Shape;456;p11"/>
            <p:cNvCxnSpPr/>
            <p:nvPr/>
          </p:nvCxnSpPr>
          <p:spPr>
            <a:xfrm>
              <a:off x="-43" y="27361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7" name="Google Shape;457;p11"/>
            <p:cNvCxnSpPr/>
            <p:nvPr/>
          </p:nvCxnSpPr>
          <p:spPr>
            <a:xfrm>
              <a:off x="-43" y="30397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8" name="Google Shape;458;p11"/>
            <p:cNvCxnSpPr/>
            <p:nvPr/>
          </p:nvCxnSpPr>
          <p:spPr>
            <a:xfrm>
              <a:off x="-43" y="33434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59" name="Google Shape;459;p11"/>
            <p:cNvCxnSpPr/>
            <p:nvPr/>
          </p:nvCxnSpPr>
          <p:spPr>
            <a:xfrm>
              <a:off x="-43" y="36470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60" name="Google Shape;460;p11"/>
            <p:cNvCxnSpPr/>
            <p:nvPr/>
          </p:nvCxnSpPr>
          <p:spPr>
            <a:xfrm>
              <a:off x="-43" y="39507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61" name="Google Shape;461;p11"/>
            <p:cNvCxnSpPr/>
            <p:nvPr/>
          </p:nvCxnSpPr>
          <p:spPr>
            <a:xfrm>
              <a:off x="-43" y="425435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62" name="Google Shape;462;p11"/>
            <p:cNvCxnSpPr/>
            <p:nvPr/>
          </p:nvCxnSpPr>
          <p:spPr>
            <a:xfrm>
              <a:off x="-43" y="4558000"/>
              <a:ext cx="9144000" cy="0"/>
            </a:xfrm>
            <a:prstGeom prst="straightConnector1">
              <a:avLst/>
            </a:prstGeom>
            <a:noFill/>
            <a:ln w="9525" cap="flat" cmpd="sng">
              <a:solidFill>
                <a:schemeClr val="dk2"/>
              </a:solidFill>
              <a:prstDash val="solid"/>
              <a:round/>
              <a:headEnd type="none" w="med" len="med"/>
              <a:tailEnd type="none" w="med" len="med"/>
            </a:ln>
          </p:spPr>
        </p:cxnSp>
        <p:cxnSp>
          <p:nvCxnSpPr>
            <p:cNvPr id="463" name="Google Shape;463;p11"/>
            <p:cNvCxnSpPr/>
            <p:nvPr/>
          </p:nvCxnSpPr>
          <p:spPr>
            <a:xfrm>
              <a:off x="-43" y="4861650"/>
              <a:ext cx="9144000" cy="0"/>
            </a:xfrm>
            <a:prstGeom prst="straightConnector1">
              <a:avLst/>
            </a:prstGeom>
            <a:noFill/>
            <a:ln w="9525" cap="flat" cmpd="sng">
              <a:solidFill>
                <a:schemeClr val="dk2"/>
              </a:solidFill>
              <a:prstDash val="solid"/>
              <a:round/>
              <a:headEnd type="none" w="med" len="med"/>
              <a:tailEnd type="none" w="med" len="med"/>
            </a:ln>
          </p:spPr>
        </p:cxnSp>
      </p:grpSp>
      <p:sp>
        <p:nvSpPr>
          <p:cNvPr id="464" name="Google Shape;464;p11"/>
          <p:cNvSpPr txBox="1">
            <a:spLocks noGrp="1"/>
          </p:cNvSpPr>
          <p:nvPr>
            <p:ph type="title" hasCustomPrompt="1"/>
          </p:nvPr>
        </p:nvSpPr>
        <p:spPr>
          <a:xfrm>
            <a:off x="954167" y="1944917"/>
            <a:ext cx="6779200" cy="1885200"/>
          </a:xfrm>
          <a:prstGeom prst="rect">
            <a:avLst/>
          </a:prstGeom>
          <a:solidFill>
            <a:schemeClr val="dk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a:spcBef>
                <a:spcPts val="0"/>
              </a:spcBef>
              <a:spcAft>
                <a:spcPts val="0"/>
              </a:spcAft>
              <a:buSzPts val="12000"/>
              <a:buNone/>
              <a:defRPr sz="7333"/>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65" name="Google Shape;465;p11"/>
          <p:cNvSpPr txBox="1">
            <a:spLocks noGrp="1"/>
          </p:cNvSpPr>
          <p:nvPr>
            <p:ph type="subTitle" idx="1"/>
          </p:nvPr>
        </p:nvSpPr>
        <p:spPr>
          <a:xfrm>
            <a:off x="954167" y="4291491"/>
            <a:ext cx="6779200" cy="621600"/>
          </a:xfrm>
          <a:prstGeom prst="rect">
            <a:avLst/>
          </a:prstGeom>
          <a:solidFill>
            <a:schemeClr val="lt2"/>
          </a:solidFill>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ar-SA"/>
              <a:t>انقر لتحرير نمط العنوان الفرعي للشكل الرئيسي</a:t>
            </a:r>
            <a:endParaRPr/>
          </a:p>
        </p:txBody>
      </p:sp>
    </p:spTree>
    <p:extLst>
      <p:ext uri="{BB962C8B-B14F-4D97-AF65-F5344CB8AC3E}">
        <p14:creationId xmlns:p14="http://schemas.microsoft.com/office/powerpoint/2010/main" val="112841466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60000" y="593367"/>
            <a:ext cx="10272000" cy="763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3000"/>
              <a:buFont typeface="Jua"/>
              <a:buNone/>
              <a:defRPr sz="3000">
                <a:solidFill>
                  <a:schemeClr val="dk1"/>
                </a:solidFill>
                <a:latin typeface="Jua"/>
                <a:ea typeface="Jua"/>
                <a:cs typeface="Jua"/>
                <a:sym typeface="Jua"/>
              </a:defRPr>
            </a:lvl1pPr>
            <a:lvl2pPr lvl="1">
              <a:spcBef>
                <a:spcPts val="0"/>
              </a:spcBef>
              <a:spcAft>
                <a:spcPts val="0"/>
              </a:spcAft>
              <a:buClr>
                <a:schemeClr val="dk1"/>
              </a:buClr>
              <a:buSzPts val="3000"/>
              <a:buFont typeface="Jua"/>
              <a:buNone/>
              <a:defRPr sz="3000">
                <a:solidFill>
                  <a:schemeClr val="dk1"/>
                </a:solidFill>
                <a:latin typeface="Jua"/>
                <a:ea typeface="Jua"/>
                <a:cs typeface="Jua"/>
                <a:sym typeface="Jua"/>
              </a:defRPr>
            </a:lvl2pPr>
            <a:lvl3pPr lvl="2">
              <a:spcBef>
                <a:spcPts val="0"/>
              </a:spcBef>
              <a:spcAft>
                <a:spcPts val="0"/>
              </a:spcAft>
              <a:buClr>
                <a:schemeClr val="dk1"/>
              </a:buClr>
              <a:buSzPts val="3000"/>
              <a:buFont typeface="Jua"/>
              <a:buNone/>
              <a:defRPr sz="3000">
                <a:solidFill>
                  <a:schemeClr val="dk1"/>
                </a:solidFill>
                <a:latin typeface="Jua"/>
                <a:ea typeface="Jua"/>
                <a:cs typeface="Jua"/>
                <a:sym typeface="Jua"/>
              </a:defRPr>
            </a:lvl3pPr>
            <a:lvl4pPr lvl="3">
              <a:spcBef>
                <a:spcPts val="0"/>
              </a:spcBef>
              <a:spcAft>
                <a:spcPts val="0"/>
              </a:spcAft>
              <a:buClr>
                <a:schemeClr val="dk1"/>
              </a:buClr>
              <a:buSzPts val="3000"/>
              <a:buFont typeface="Jua"/>
              <a:buNone/>
              <a:defRPr sz="3000">
                <a:solidFill>
                  <a:schemeClr val="dk1"/>
                </a:solidFill>
                <a:latin typeface="Jua"/>
                <a:ea typeface="Jua"/>
                <a:cs typeface="Jua"/>
                <a:sym typeface="Jua"/>
              </a:defRPr>
            </a:lvl4pPr>
            <a:lvl5pPr lvl="4">
              <a:spcBef>
                <a:spcPts val="0"/>
              </a:spcBef>
              <a:spcAft>
                <a:spcPts val="0"/>
              </a:spcAft>
              <a:buClr>
                <a:schemeClr val="dk1"/>
              </a:buClr>
              <a:buSzPts val="3000"/>
              <a:buFont typeface="Jua"/>
              <a:buNone/>
              <a:defRPr sz="3000">
                <a:solidFill>
                  <a:schemeClr val="dk1"/>
                </a:solidFill>
                <a:latin typeface="Jua"/>
                <a:ea typeface="Jua"/>
                <a:cs typeface="Jua"/>
                <a:sym typeface="Jua"/>
              </a:defRPr>
            </a:lvl5pPr>
            <a:lvl6pPr lvl="5">
              <a:spcBef>
                <a:spcPts val="0"/>
              </a:spcBef>
              <a:spcAft>
                <a:spcPts val="0"/>
              </a:spcAft>
              <a:buClr>
                <a:schemeClr val="dk1"/>
              </a:buClr>
              <a:buSzPts val="3000"/>
              <a:buFont typeface="Jua"/>
              <a:buNone/>
              <a:defRPr sz="3000">
                <a:solidFill>
                  <a:schemeClr val="dk1"/>
                </a:solidFill>
                <a:latin typeface="Jua"/>
                <a:ea typeface="Jua"/>
                <a:cs typeface="Jua"/>
                <a:sym typeface="Jua"/>
              </a:defRPr>
            </a:lvl6pPr>
            <a:lvl7pPr lvl="6">
              <a:spcBef>
                <a:spcPts val="0"/>
              </a:spcBef>
              <a:spcAft>
                <a:spcPts val="0"/>
              </a:spcAft>
              <a:buClr>
                <a:schemeClr val="dk1"/>
              </a:buClr>
              <a:buSzPts val="3000"/>
              <a:buFont typeface="Jua"/>
              <a:buNone/>
              <a:defRPr sz="3000">
                <a:solidFill>
                  <a:schemeClr val="dk1"/>
                </a:solidFill>
                <a:latin typeface="Jua"/>
                <a:ea typeface="Jua"/>
                <a:cs typeface="Jua"/>
                <a:sym typeface="Jua"/>
              </a:defRPr>
            </a:lvl7pPr>
            <a:lvl8pPr lvl="7">
              <a:spcBef>
                <a:spcPts val="0"/>
              </a:spcBef>
              <a:spcAft>
                <a:spcPts val="0"/>
              </a:spcAft>
              <a:buClr>
                <a:schemeClr val="dk1"/>
              </a:buClr>
              <a:buSzPts val="3000"/>
              <a:buFont typeface="Jua"/>
              <a:buNone/>
              <a:defRPr sz="3000">
                <a:solidFill>
                  <a:schemeClr val="dk1"/>
                </a:solidFill>
                <a:latin typeface="Jua"/>
                <a:ea typeface="Jua"/>
                <a:cs typeface="Jua"/>
                <a:sym typeface="Jua"/>
              </a:defRPr>
            </a:lvl8pPr>
            <a:lvl9pPr lvl="8">
              <a:spcBef>
                <a:spcPts val="0"/>
              </a:spcBef>
              <a:spcAft>
                <a:spcPts val="0"/>
              </a:spcAft>
              <a:buClr>
                <a:schemeClr val="dk1"/>
              </a:buClr>
              <a:buSzPts val="3000"/>
              <a:buFont typeface="Jua"/>
              <a:buNone/>
              <a:defRPr sz="3000">
                <a:solidFill>
                  <a:schemeClr val="dk1"/>
                </a:solidFill>
                <a:latin typeface="Jua"/>
                <a:ea typeface="Jua"/>
                <a:cs typeface="Jua"/>
                <a:sym typeface="Jua"/>
              </a:defRPr>
            </a:lvl9pPr>
          </a:lstStyle>
          <a:p>
            <a:endParaRPr/>
          </a:p>
        </p:txBody>
      </p:sp>
      <p:sp>
        <p:nvSpPr>
          <p:cNvPr id="7" name="Google Shape;7;p1"/>
          <p:cNvSpPr txBox="1">
            <a:spLocks noGrp="1"/>
          </p:cNvSpPr>
          <p:nvPr>
            <p:ph type="body" idx="1"/>
          </p:nvPr>
        </p:nvSpPr>
        <p:spPr>
          <a:xfrm>
            <a:off x="960000" y="1536633"/>
            <a:ext cx="102720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1pPr>
            <a:lvl2pPr marL="914400" lvl="1"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2pPr>
            <a:lvl3pPr marL="1371600" lvl="2"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3pPr>
            <a:lvl4pPr marL="1828800" lvl="3"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4pPr>
            <a:lvl5pPr marL="2286000" lvl="4"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5pPr>
            <a:lvl6pPr marL="2743200" lvl="5"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6pPr>
            <a:lvl7pPr marL="3200400" lvl="6"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7pPr>
            <a:lvl8pPr marL="3657600" lvl="7"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8pPr>
            <a:lvl9pPr marL="4114800" lvl="8" indent="-317500">
              <a:lnSpc>
                <a:spcPct val="115000"/>
              </a:lnSpc>
              <a:spcBef>
                <a:spcPts val="0"/>
              </a:spcBef>
              <a:spcAft>
                <a:spcPts val="0"/>
              </a:spcAft>
              <a:buClr>
                <a:schemeClr val="dk1"/>
              </a:buClr>
              <a:buSzPts val="1400"/>
              <a:buFont typeface="Nunito Medium"/>
              <a:buChar char="■"/>
              <a:defRPr>
                <a:solidFill>
                  <a:schemeClr val="dk1"/>
                </a:solidFill>
                <a:latin typeface="Nunito Medium"/>
                <a:ea typeface="Nunito Medium"/>
                <a:cs typeface="Nunito Medium"/>
                <a:sym typeface="Nunito Medium"/>
              </a:defRPr>
            </a:lvl9pPr>
          </a:lstStyle>
          <a:p>
            <a:endParaRPr/>
          </a:p>
        </p:txBody>
      </p:sp>
    </p:spTree>
    <p:extLst>
      <p:ext uri="{BB962C8B-B14F-4D97-AF65-F5344CB8AC3E}">
        <p14:creationId xmlns:p14="http://schemas.microsoft.com/office/powerpoint/2010/main" val="1024160734"/>
      </p:ext>
    </p:extLst>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 id="2147483691" r:id="rId27"/>
    <p:sldLayoutId id="2147483692" r:id="rId28"/>
    <p:sldLayoutId id="2147483693" r:id="rId29"/>
    <p:sldLayoutId id="2147483694" r:id="rId30"/>
    <p:sldLayoutId id="2147483695" r:id="rId31"/>
    <p:sldLayoutId id="2147483696" r:id="rId32"/>
    <p:sldLayoutId id="2147483697" r:id="rId33"/>
    <p:sldLayoutId id="2147483698" r:id="rId34"/>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27BC9C8-CCA4-690C-0847-C9767215C632}"/>
              </a:ext>
            </a:extLst>
          </p:cNvPr>
          <p:cNvSpPr>
            <a:spLocks noGrp="1"/>
          </p:cNvSpPr>
          <p:nvPr>
            <p:ph type="title"/>
          </p:nvPr>
        </p:nvSpPr>
        <p:spPr/>
        <p:txBody>
          <a:bodyPr/>
          <a:lstStyle/>
          <a:p>
            <a:r>
              <a:rPr lang="en-US"/>
              <a:t>Still birth </a:t>
            </a:r>
          </a:p>
        </p:txBody>
      </p:sp>
      <p:sp>
        <p:nvSpPr>
          <p:cNvPr id="3" name="عنوان فرعي 2">
            <a:extLst>
              <a:ext uri="{FF2B5EF4-FFF2-40B4-BE49-F238E27FC236}">
                <a16:creationId xmlns:a16="http://schemas.microsoft.com/office/drawing/2014/main" id="{481CFC74-D3E0-2CB1-464E-2D572BA42144}"/>
              </a:ext>
            </a:extLst>
          </p:cNvPr>
          <p:cNvSpPr>
            <a:spLocks noGrp="1"/>
          </p:cNvSpPr>
          <p:nvPr>
            <p:ph type="subTitle" idx="1"/>
          </p:nvPr>
        </p:nvSpPr>
        <p:spPr/>
        <p:txBody>
          <a:bodyPr/>
          <a:lstStyle/>
          <a:p>
            <a:r>
              <a:rPr lang="en-US"/>
              <a:t>Presented by : </a:t>
            </a:r>
          </a:p>
          <a:p>
            <a:r>
              <a:rPr lang="en-US"/>
              <a:t>Tasneem abuolaim</a:t>
            </a:r>
          </a:p>
          <a:p>
            <a:r>
              <a:rPr lang="en-US"/>
              <a:t>Jonaid al Jaradat </a:t>
            </a:r>
          </a:p>
          <a:p>
            <a:r>
              <a:rPr lang="en-US"/>
              <a:t>Ibtihal Alkhawaldeh</a:t>
            </a:r>
          </a:p>
          <a:p>
            <a:r>
              <a:rPr lang="en-US"/>
              <a:t>Mohamed wadi </a:t>
            </a:r>
          </a:p>
        </p:txBody>
      </p:sp>
    </p:spTree>
    <p:extLst>
      <p:ext uri="{BB962C8B-B14F-4D97-AF65-F5344CB8AC3E}">
        <p14:creationId xmlns:p14="http://schemas.microsoft.com/office/powerpoint/2010/main" val="2153311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4A70EC85-7190-29C7-A43E-2D141EFC2917}"/>
              </a:ext>
            </a:extLst>
          </p:cNvPr>
          <p:cNvSpPr>
            <a:spLocks noGrp="1"/>
          </p:cNvSpPr>
          <p:nvPr>
            <p:ph type="subTitle" idx="1"/>
          </p:nvPr>
        </p:nvSpPr>
        <p:spPr>
          <a:xfrm>
            <a:off x="1600577" y="737715"/>
            <a:ext cx="10190845" cy="5382569"/>
          </a:xfrm>
        </p:spPr>
        <p:txBody>
          <a:bodyPr/>
          <a:lstStyle/>
          <a:p>
            <a:pPr marL="482600" indent="-342900" algn="l">
              <a:buFont typeface="Arial" panose="020B0604020202020204" pitchFamily="34" charset="0"/>
              <a:buChar char="•"/>
            </a:pPr>
            <a:r>
              <a:rPr lang="ar-SA" sz="2400" b="1" u="sng" dirty="0" err="1"/>
              <a:t>Umbilical</a:t>
            </a:r>
            <a:r>
              <a:rPr lang="ar-SA" sz="2400" dirty="0"/>
              <a:t> </a:t>
            </a:r>
            <a:r>
              <a:rPr lang="ar-SA" sz="2400" b="1" u="sng" dirty="0" err="1"/>
              <a:t>cord</a:t>
            </a:r>
            <a:r>
              <a:rPr lang="ar-SA" sz="2400" dirty="0"/>
              <a:t> </a:t>
            </a:r>
            <a:r>
              <a:rPr lang="ar-SA" sz="2400" b="1" u="sng" dirty="0" err="1"/>
              <a:t>abnormalities</a:t>
            </a:r>
            <a:r>
              <a:rPr lang="ar-SA" sz="2400" dirty="0"/>
              <a:t> : </a:t>
            </a:r>
            <a:r>
              <a:rPr lang="ar-SA" sz="2400" dirty="0" err="1"/>
              <a:t>Umbilical</a:t>
            </a:r>
            <a:r>
              <a:rPr lang="ar-SA" sz="2400" dirty="0"/>
              <a:t> </a:t>
            </a:r>
            <a:r>
              <a:rPr lang="ar-SA" sz="2400" dirty="0" err="1"/>
              <a:t>cord</a:t>
            </a:r>
            <a:r>
              <a:rPr lang="ar-SA" sz="2400" dirty="0"/>
              <a:t> </a:t>
            </a:r>
            <a:r>
              <a:rPr lang="ar-SA" sz="2400" dirty="0" err="1"/>
              <a:t>complications</a:t>
            </a:r>
            <a:r>
              <a:rPr lang="ar-SA" sz="2400" dirty="0"/>
              <a:t> , </a:t>
            </a:r>
            <a:r>
              <a:rPr lang="ar-SA" sz="2400" dirty="0" err="1"/>
              <a:t>torsion</a:t>
            </a:r>
            <a:r>
              <a:rPr lang="ar-SA" sz="2400" dirty="0"/>
              <a:t>, </a:t>
            </a:r>
            <a:r>
              <a:rPr lang="ar-SA" sz="2400" dirty="0" err="1"/>
              <a:t>stricture</a:t>
            </a:r>
            <a:r>
              <a:rPr lang="ar-SA" sz="2400" dirty="0"/>
              <a:t>, </a:t>
            </a:r>
            <a:r>
              <a:rPr lang="ar-SA" sz="2400" dirty="0" err="1"/>
              <a:t>prolapse</a:t>
            </a:r>
            <a:r>
              <a:rPr lang="ar-SA" sz="2400" dirty="0"/>
              <a:t>, </a:t>
            </a:r>
            <a:r>
              <a:rPr lang="ar-SA" sz="2400" dirty="0" err="1"/>
              <a:t>single</a:t>
            </a:r>
            <a:r>
              <a:rPr lang="ar-SA" sz="2400" dirty="0"/>
              <a:t> </a:t>
            </a:r>
            <a:r>
              <a:rPr lang="ar-SA" sz="2400" dirty="0" err="1"/>
              <a:t>umbilical</a:t>
            </a:r>
            <a:r>
              <a:rPr lang="ar-SA" sz="2400" dirty="0"/>
              <a:t> </a:t>
            </a:r>
            <a:r>
              <a:rPr lang="ar-SA" sz="2400" dirty="0" err="1"/>
              <a:t>artery</a:t>
            </a:r>
            <a:r>
              <a:rPr lang="ar-SA" sz="2400" dirty="0"/>
              <a:t>, </a:t>
            </a:r>
            <a:r>
              <a:rPr lang="ar-SA" sz="2400" dirty="0" err="1"/>
              <a:t>histopathologic</a:t>
            </a:r>
            <a:r>
              <a:rPr lang="ar-SA" sz="2400" dirty="0"/>
              <a:t> </a:t>
            </a:r>
            <a:r>
              <a:rPr lang="ar-SA" sz="2400" dirty="0" err="1"/>
              <a:t>evidence</a:t>
            </a:r>
            <a:r>
              <a:rPr lang="ar-SA" sz="2400" dirty="0"/>
              <a:t> </a:t>
            </a:r>
            <a:r>
              <a:rPr lang="ar-SA" sz="2400" dirty="0" err="1"/>
              <a:t>of</a:t>
            </a:r>
            <a:r>
              <a:rPr lang="ar-SA" sz="2400" dirty="0"/>
              <a:t> </a:t>
            </a:r>
            <a:r>
              <a:rPr lang="ar-SA" sz="2400" dirty="0" err="1"/>
              <a:t>compromised</a:t>
            </a:r>
            <a:r>
              <a:rPr lang="ar-SA" sz="2400" dirty="0"/>
              <a:t> fetal </a:t>
            </a:r>
            <a:r>
              <a:rPr lang="ar-SA" sz="2400" dirty="0" err="1"/>
              <a:t>microcirculation</a:t>
            </a:r>
            <a:r>
              <a:rPr lang="ar-SA" sz="2400" dirty="0"/>
              <a:t>) </a:t>
            </a:r>
            <a:r>
              <a:rPr lang="ar-SA" sz="2400" dirty="0" err="1"/>
              <a:t>are</a:t>
            </a:r>
            <a:r>
              <a:rPr lang="ar-SA" sz="2400" dirty="0"/>
              <a:t> </a:t>
            </a:r>
            <a:r>
              <a:rPr lang="ar-SA" sz="2400" dirty="0" err="1"/>
              <a:t>often</a:t>
            </a:r>
            <a:r>
              <a:rPr lang="ar-SA" sz="2400" dirty="0"/>
              <a:t> a </a:t>
            </a:r>
            <a:r>
              <a:rPr lang="ar-SA" sz="2400" dirty="0" err="1"/>
              <a:t>cause</a:t>
            </a:r>
            <a:r>
              <a:rPr lang="ar-SA" sz="2400" dirty="0"/>
              <a:t> </a:t>
            </a:r>
            <a:r>
              <a:rPr lang="ar-SA" sz="2400" dirty="0" err="1"/>
              <a:t>of</a:t>
            </a:r>
            <a:r>
              <a:rPr lang="ar-SA" sz="2400" dirty="0"/>
              <a:t> fetal death </a:t>
            </a:r>
            <a:r>
              <a:rPr lang="ar-SA" sz="2400" dirty="0" err="1"/>
              <a:t>in</a:t>
            </a:r>
            <a:r>
              <a:rPr lang="ar-SA" sz="2400" dirty="0"/>
              <a:t> </a:t>
            </a:r>
            <a:r>
              <a:rPr lang="ar-SA" sz="2400" dirty="0" err="1"/>
              <a:t>the</a:t>
            </a:r>
            <a:r>
              <a:rPr lang="ar-SA" sz="2400" dirty="0"/>
              <a:t> </a:t>
            </a:r>
            <a:r>
              <a:rPr lang="ar-SA" sz="2400" dirty="0" err="1"/>
              <a:t>third</a:t>
            </a:r>
            <a:r>
              <a:rPr lang="ar-SA" sz="2400" dirty="0"/>
              <a:t> </a:t>
            </a:r>
            <a:r>
              <a:rPr lang="ar-SA" sz="2400" dirty="0" err="1"/>
              <a:t>trimester</a:t>
            </a:r>
            <a:r>
              <a:rPr lang="ar-SA" sz="2400" dirty="0"/>
              <a:t> .</a:t>
            </a:r>
          </a:p>
          <a:p>
            <a:pPr marL="482600" indent="-342900" algn="l">
              <a:buFont typeface="Arial" panose="020B0604020202020204" pitchFamily="34" charset="0"/>
              <a:buChar char="•"/>
            </a:pPr>
            <a:r>
              <a:rPr lang="ar-SA" sz="2400" dirty="0"/>
              <a:t> </a:t>
            </a:r>
            <a:r>
              <a:rPr lang="ar-SA" sz="2400" b="1" u="sng" dirty="0" err="1"/>
              <a:t>Placental</a:t>
            </a:r>
            <a:r>
              <a:rPr lang="ar-SA" sz="2400" dirty="0"/>
              <a:t> </a:t>
            </a:r>
            <a:r>
              <a:rPr lang="ar-SA" sz="2400" b="1" u="sng" dirty="0" err="1"/>
              <a:t>abnormalities</a:t>
            </a:r>
            <a:r>
              <a:rPr lang="ar-SA" sz="2400" dirty="0"/>
              <a:t> : </a:t>
            </a:r>
            <a:r>
              <a:rPr lang="ar-SA" sz="2400" dirty="0" err="1"/>
              <a:t>Placental</a:t>
            </a:r>
            <a:r>
              <a:rPr lang="ar-SA" sz="2400" dirty="0"/>
              <a:t> </a:t>
            </a:r>
            <a:r>
              <a:rPr lang="ar-SA" sz="2400" dirty="0" err="1"/>
              <a:t>causes</a:t>
            </a:r>
            <a:r>
              <a:rPr lang="ar-SA" sz="2400" dirty="0"/>
              <a:t> </a:t>
            </a:r>
            <a:r>
              <a:rPr lang="ar-SA" sz="2400" dirty="0" err="1"/>
              <a:t>of</a:t>
            </a:r>
            <a:r>
              <a:rPr lang="ar-SA" sz="2400" dirty="0"/>
              <a:t> </a:t>
            </a:r>
            <a:r>
              <a:rPr lang="ar-SA" sz="2400" dirty="0" err="1"/>
              <a:t>stillbirth</a:t>
            </a:r>
            <a:r>
              <a:rPr lang="ar-SA" sz="2400" dirty="0"/>
              <a:t> </a:t>
            </a:r>
            <a:r>
              <a:rPr lang="ar-SA" sz="2400" dirty="0" err="1"/>
              <a:t>include</a:t>
            </a:r>
            <a:r>
              <a:rPr lang="ar-SA" sz="2400" dirty="0"/>
              <a:t> </a:t>
            </a:r>
            <a:r>
              <a:rPr lang="ar-SA" sz="2400" dirty="0" err="1"/>
              <a:t>abruptio</a:t>
            </a:r>
            <a:r>
              <a:rPr lang="ar-SA" sz="2400" dirty="0"/>
              <a:t> </a:t>
            </a:r>
            <a:r>
              <a:rPr lang="ar-SA" sz="2400" dirty="0" err="1"/>
              <a:t>placentae</a:t>
            </a:r>
            <a:r>
              <a:rPr lang="ar-SA" sz="2400" dirty="0"/>
              <a:t>, </a:t>
            </a:r>
            <a:r>
              <a:rPr lang="ar-SA" sz="2400" dirty="0" err="1"/>
              <a:t>ruptured</a:t>
            </a:r>
            <a:r>
              <a:rPr lang="ar-SA" sz="2400" dirty="0"/>
              <a:t> </a:t>
            </a:r>
            <a:r>
              <a:rPr lang="ar-SA" sz="2400" dirty="0" err="1"/>
              <a:t>vasa</a:t>
            </a:r>
            <a:r>
              <a:rPr lang="ar-SA" sz="2400" dirty="0"/>
              <a:t> </a:t>
            </a:r>
            <a:r>
              <a:rPr lang="ar-SA" sz="2400" dirty="0" err="1"/>
              <a:t>previa</a:t>
            </a:r>
            <a:r>
              <a:rPr lang="ar-SA" sz="2400" dirty="0"/>
              <a:t> ,</a:t>
            </a:r>
            <a:r>
              <a:rPr lang="ar-SA" sz="2400" dirty="0" err="1"/>
              <a:t>infection</a:t>
            </a:r>
            <a:r>
              <a:rPr lang="ar-SA" sz="2400" dirty="0"/>
              <a:t>, </a:t>
            </a:r>
            <a:r>
              <a:rPr lang="ar-SA" sz="2400" dirty="0" err="1"/>
              <a:t>neoplasm</a:t>
            </a:r>
            <a:r>
              <a:rPr lang="ar-SA" sz="2400" dirty="0"/>
              <a:t>, </a:t>
            </a:r>
            <a:r>
              <a:rPr lang="ar-SA" sz="2400" dirty="0" err="1"/>
              <a:t>structural</a:t>
            </a:r>
            <a:r>
              <a:rPr lang="ar-SA" sz="2400" dirty="0"/>
              <a:t> </a:t>
            </a:r>
            <a:r>
              <a:rPr lang="ar-SA" sz="2400" dirty="0" err="1"/>
              <a:t>or</a:t>
            </a:r>
            <a:r>
              <a:rPr lang="ar-SA" sz="2400" dirty="0"/>
              <a:t> </a:t>
            </a:r>
            <a:r>
              <a:rPr lang="ar-SA" sz="2400" dirty="0" err="1"/>
              <a:t>vascular</a:t>
            </a:r>
            <a:r>
              <a:rPr lang="ar-SA" sz="2400" dirty="0"/>
              <a:t> </a:t>
            </a:r>
            <a:r>
              <a:rPr lang="ar-SA" sz="2400" dirty="0" err="1"/>
              <a:t>malformations</a:t>
            </a:r>
            <a:r>
              <a:rPr lang="ar-SA" sz="2400" dirty="0"/>
              <a:t>, </a:t>
            </a:r>
            <a:r>
              <a:rPr lang="ar-SA" sz="2400" dirty="0" err="1"/>
              <a:t>vasculopathy</a:t>
            </a:r>
            <a:r>
              <a:rPr lang="ar-SA" sz="2400" dirty="0"/>
              <a:t>, </a:t>
            </a:r>
            <a:r>
              <a:rPr lang="ar-SA" sz="2400" dirty="0" err="1"/>
              <a:t>and</a:t>
            </a:r>
            <a:r>
              <a:rPr lang="ar-SA" sz="2400" dirty="0"/>
              <a:t> </a:t>
            </a:r>
            <a:r>
              <a:rPr lang="ar-SA" sz="2400" dirty="0" err="1"/>
              <a:t>infarction</a:t>
            </a:r>
            <a:r>
              <a:rPr lang="ar-SA" sz="2400" dirty="0"/>
              <a:t>. </a:t>
            </a:r>
          </a:p>
          <a:p>
            <a:pPr marL="482600" indent="-342900" algn="l">
              <a:buFont typeface="Arial" panose="020B0604020202020204" pitchFamily="34" charset="0"/>
              <a:buChar char="•"/>
            </a:pPr>
            <a:r>
              <a:rPr lang="ar-SA" sz="2400" dirty="0"/>
              <a:t>- </a:t>
            </a:r>
            <a:r>
              <a:rPr lang="ar-SA" sz="2400" b="1" u="sng" dirty="0" err="1"/>
              <a:t>Fetomaternal</a:t>
            </a:r>
            <a:r>
              <a:rPr lang="ar-SA" sz="2400" dirty="0"/>
              <a:t> </a:t>
            </a:r>
            <a:r>
              <a:rPr lang="ar-SA" sz="2400" b="1" u="sng" dirty="0" err="1"/>
              <a:t>hemorrhage</a:t>
            </a:r>
            <a:r>
              <a:rPr lang="ar-SA" sz="2400" dirty="0"/>
              <a:t> : </a:t>
            </a:r>
            <a:r>
              <a:rPr lang="ar-SA" sz="2400" dirty="0" err="1"/>
              <a:t>has</a:t>
            </a:r>
            <a:r>
              <a:rPr lang="ar-SA" sz="2400" dirty="0"/>
              <a:t> </a:t>
            </a:r>
            <a:r>
              <a:rPr lang="ar-SA" sz="2400" dirty="0" err="1"/>
              <a:t>been</a:t>
            </a:r>
            <a:r>
              <a:rPr lang="ar-SA" sz="2400" dirty="0"/>
              <a:t> </a:t>
            </a:r>
            <a:r>
              <a:rPr lang="ar-SA" sz="2400" dirty="0" err="1"/>
              <a:t>reported</a:t>
            </a:r>
            <a:r>
              <a:rPr lang="ar-SA" sz="2400" dirty="0"/>
              <a:t> </a:t>
            </a:r>
            <a:r>
              <a:rPr lang="ar-SA" sz="2400" dirty="0" err="1"/>
              <a:t>in</a:t>
            </a:r>
            <a:r>
              <a:rPr lang="ar-SA" sz="2400" dirty="0"/>
              <a:t> </a:t>
            </a:r>
            <a:r>
              <a:rPr lang="ar-SA" sz="2400" dirty="0" err="1"/>
              <a:t>up</a:t>
            </a:r>
            <a:r>
              <a:rPr lang="ar-SA" sz="2400" dirty="0"/>
              <a:t> </a:t>
            </a:r>
            <a:r>
              <a:rPr lang="ar-SA" sz="2400" dirty="0" err="1"/>
              <a:t>to</a:t>
            </a:r>
            <a:r>
              <a:rPr lang="ar-SA" sz="2400" dirty="0"/>
              <a:t> 5 </a:t>
            </a:r>
            <a:r>
              <a:rPr lang="ar-SA" sz="2400" dirty="0" err="1"/>
              <a:t>percent</a:t>
            </a:r>
            <a:r>
              <a:rPr lang="ar-SA" sz="2400" dirty="0"/>
              <a:t> </a:t>
            </a:r>
            <a:r>
              <a:rPr lang="ar-SA" sz="2400" dirty="0" err="1"/>
              <a:t>of</a:t>
            </a:r>
            <a:r>
              <a:rPr lang="ar-SA" sz="2400" dirty="0"/>
              <a:t> </a:t>
            </a:r>
            <a:r>
              <a:rPr lang="ar-SA" sz="2400" dirty="0" err="1"/>
              <a:t>stillborns</a:t>
            </a:r>
            <a:r>
              <a:rPr lang="ar-SA" sz="2400" dirty="0"/>
              <a:t> .</a:t>
            </a:r>
            <a:endParaRPr lang="ar-AE" sz="2400" dirty="0"/>
          </a:p>
        </p:txBody>
      </p:sp>
    </p:spTree>
    <p:extLst>
      <p:ext uri="{BB962C8B-B14F-4D97-AF65-F5344CB8AC3E}">
        <p14:creationId xmlns:p14="http://schemas.microsoft.com/office/powerpoint/2010/main" val="3458901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620005" y="374091"/>
            <a:ext cx="3013075" cy="483234"/>
          </a:xfrm>
          <a:prstGeom prst="rect">
            <a:avLst/>
          </a:prstGeom>
        </p:spPr>
        <p:txBody>
          <a:bodyPr vert="horz" wrap="square" lIns="0" tIns="12700" rIns="0" bIns="0" rtlCol="0">
            <a:spAutoFit/>
          </a:bodyPr>
          <a:lstStyle/>
          <a:p>
            <a:pPr marL="12700">
              <a:lnSpc>
                <a:spcPct val="100000"/>
              </a:lnSpc>
              <a:spcBef>
                <a:spcPts val="100"/>
              </a:spcBef>
            </a:pPr>
            <a:r>
              <a:rPr dirty="0">
                <a:solidFill>
                  <a:srgbClr val="C949D3"/>
                </a:solidFill>
              </a:rPr>
              <a:t>RISK</a:t>
            </a:r>
            <a:r>
              <a:rPr spc="-160" dirty="0">
                <a:solidFill>
                  <a:srgbClr val="C949D3"/>
                </a:solidFill>
              </a:rPr>
              <a:t> </a:t>
            </a:r>
            <a:r>
              <a:rPr spc="-20" dirty="0">
                <a:solidFill>
                  <a:srgbClr val="C949D3"/>
                </a:solidFill>
              </a:rPr>
              <a:t>FACTORS</a:t>
            </a:r>
            <a:r>
              <a:rPr spc="-155" dirty="0">
                <a:solidFill>
                  <a:srgbClr val="C949D3"/>
                </a:solidFill>
              </a:rPr>
              <a:t> </a:t>
            </a:r>
            <a:r>
              <a:rPr spc="-520" dirty="0">
                <a:solidFill>
                  <a:srgbClr val="C949D3"/>
                </a:solidFill>
              </a:rPr>
              <a:t>:</a:t>
            </a:r>
          </a:p>
        </p:txBody>
      </p:sp>
      <p:sp>
        <p:nvSpPr>
          <p:cNvPr id="3" name="object 3"/>
          <p:cNvSpPr txBox="1"/>
          <p:nvPr/>
        </p:nvSpPr>
        <p:spPr>
          <a:xfrm>
            <a:off x="557580" y="1070254"/>
            <a:ext cx="7709534" cy="772160"/>
          </a:xfrm>
          <a:prstGeom prst="rect">
            <a:avLst/>
          </a:prstGeom>
        </p:spPr>
        <p:txBody>
          <a:bodyPr vert="horz" wrap="square" lIns="0" tIns="64769" rIns="0" bIns="0" rtlCol="0">
            <a:spAutoFit/>
          </a:bodyPr>
          <a:lstStyle/>
          <a:p>
            <a:pPr marL="354965" indent="-342265">
              <a:lnSpc>
                <a:spcPct val="100000"/>
              </a:lnSpc>
              <a:spcBef>
                <a:spcPts val="509"/>
              </a:spcBef>
              <a:buClr>
                <a:srgbClr val="285E88"/>
              </a:buClr>
              <a:buSzPct val="97297"/>
              <a:buChar char="●"/>
              <a:tabLst>
                <a:tab pos="354965" algn="l"/>
              </a:tabLst>
            </a:pPr>
            <a:r>
              <a:rPr sz="1850" spc="-25" dirty="0">
                <a:solidFill>
                  <a:srgbClr val="FF0000"/>
                </a:solidFill>
                <a:latin typeface="Arial MT"/>
                <a:cs typeface="Arial MT"/>
              </a:rPr>
              <a:t>-</a:t>
            </a:r>
            <a:r>
              <a:rPr sz="2100" spc="-130" dirty="0">
                <a:solidFill>
                  <a:srgbClr val="00AF50"/>
                </a:solidFill>
                <a:latin typeface="Arial Black"/>
                <a:cs typeface="Arial Black"/>
              </a:rPr>
              <a:t>They </a:t>
            </a:r>
            <a:r>
              <a:rPr sz="2100" spc="-85" dirty="0">
                <a:solidFill>
                  <a:srgbClr val="00AF50"/>
                </a:solidFill>
                <a:latin typeface="Arial Black"/>
                <a:cs typeface="Arial Black"/>
              </a:rPr>
              <a:t>are</a:t>
            </a:r>
            <a:r>
              <a:rPr sz="2100" spc="-150" dirty="0">
                <a:solidFill>
                  <a:srgbClr val="00AF50"/>
                </a:solidFill>
                <a:latin typeface="Arial Black"/>
                <a:cs typeface="Arial Black"/>
              </a:rPr>
              <a:t> </a:t>
            </a:r>
            <a:r>
              <a:rPr sz="2100" spc="-80" dirty="0">
                <a:solidFill>
                  <a:srgbClr val="00AF50"/>
                </a:solidFill>
                <a:latin typeface="Arial Black"/>
                <a:cs typeface="Arial Black"/>
              </a:rPr>
              <a:t>divided</a:t>
            </a:r>
            <a:r>
              <a:rPr sz="2100" spc="-130" dirty="0">
                <a:solidFill>
                  <a:srgbClr val="00AF50"/>
                </a:solidFill>
                <a:latin typeface="Arial Black"/>
                <a:cs typeface="Arial Black"/>
              </a:rPr>
              <a:t> </a:t>
            </a:r>
            <a:r>
              <a:rPr sz="2100" spc="-40" dirty="0">
                <a:solidFill>
                  <a:srgbClr val="00AF50"/>
                </a:solidFill>
                <a:latin typeface="Arial Black"/>
                <a:cs typeface="Arial Black"/>
              </a:rPr>
              <a:t>in</a:t>
            </a:r>
            <a:r>
              <a:rPr sz="2100" spc="-125" dirty="0">
                <a:solidFill>
                  <a:srgbClr val="00AF50"/>
                </a:solidFill>
                <a:latin typeface="Arial Black"/>
                <a:cs typeface="Arial Black"/>
              </a:rPr>
              <a:t> </a:t>
            </a:r>
            <a:r>
              <a:rPr sz="2100" spc="-65" dirty="0">
                <a:solidFill>
                  <a:srgbClr val="00AF50"/>
                </a:solidFill>
                <a:latin typeface="Arial Black"/>
                <a:cs typeface="Arial Black"/>
              </a:rPr>
              <a:t>to</a:t>
            </a:r>
            <a:r>
              <a:rPr sz="2100" spc="-120" dirty="0">
                <a:solidFill>
                  <a:srgbClr val="00AF50"/>
                </a:solidFill>
                <a:latin typeface="Arial Black"/>
                <a:cs typeface="Arial Black"/>
              </a:rPr>
              <a:t> </a:t>
            </a:r>
            <a:r>
              <a:rPr sz="2100" spc="-65" dirty="0">
                <a:solidFill>
                  <a:srgbClr val="00AF50"/>
                </a:solidFill>
                <a:latin typeface="Arial Black"/>
                <a:cs typeface="Arial Black"/>
              </a:rPr>
              <a:t>maternal</a:t>
            </a:r>
            <a:r>
              <a:rPr sz="2100" spc="-150" dirty="0">
                <a:solidFill>
                  <a:srgbClr val="00AF50"/>
                </a:solidFill>
                <a:latin typeface="Arial Black"/>
                <a:cs typeface="Arial Black"/>
              </a:rPr>
              <a:t> </a:t>
            </a:r>
            <a:r>
              <a:rPr sz="2100" spc="-65" dirty="0">
                <a:solidFill>
                  <a:srgbClr val="00AF50"/>
                </a:solidFill>
                <a:latin typeface="Arial Black"/>
                <a:cs typeface="Arial Black"/>
              </a:rPr>
              <a:t>and</a:t>
            </a:r>
            <a:r>
              <a:rPr sz="2100" spc="-140" dirty="0">
                <a:solidFill>
                  <a:srgbClr val="00AF50"/>
                </a:solidFill>
                <a:latin typeface="Arial Black"/>
                <a:cs typeface="Arial Black"/>
              </a:rPr>
              <a:t> </a:t>
            </a:r>
            <a:r>
              <a:rPr sz="2100" spc="-70" dirty="0">
                <a:solidFill>
                  <a:srgbClr val="00AF50"/>
                </a:solidFill>
                <a:latin typeface="Arial Black"/>
                <a:cs typeface="Arial Black"/>
              </a:rPr>
              <a:t>fetal</a:t>
            </a:r>
            <a:r>
              <a:rPr sz="2100" spc="-125" dirty="0">
                <a:solidFill>
                  <a:srgbClr val="00AF50"/>
                </a:solidFill>
                <a:latin typeface="Arial Black"/>
                <a:cs typeface="Arial Black"/>
              </a:rPr>
              <a:t> </a:t>
            </a:r>
            <a:r>
              <a:rPr sz="2100" spc="-95" dirty="0">
                <a:solidFill>
                  <a:srgbClr val="00AF50"/>
                </a:solidFill>
                <a:latin typeface="Arial Black"/>
                <a:cs typeface="Arial Black"/>
              </a:rPr>
              <a:t>risk</a:t>
            </a:r>
            <a:r>
              <a:rPr sz="2100" spc="-125" dirty="0">
                <a:solidFill>
                  <a:srgbClr val="00AF50"/>
                </a:solidFill>
                <a:latin typeface="Arial Black"/>
                <a:cs typeface="Arial Black"/>
              </a:rPr>
              <a:t> </a:t>
            </a:r>
            <a:r>
              <a:rPr sz="2100" spc="-110" dirty="0">
                <a:solidFill>
                  <a:srgbClr val="00AF50"/>
                </a:solidFill>
                <a:latin typeface="Arial Black"/>
                <a:cs typeface="Arial Black"/>
              </a:rPr>
              <a:t>factors</a:t>
            </a:r>
            <a:r>
              <a:rPr sz="2100" spc="-140" dirty="0">
                <a:solidFill>
                  <a:srgbClr val="00AF50"/>
                </a:solidFill>
                <a:latin typeface="Arial Black"/>
                <a:cs typeface="Arial Black"/>
              </a:rPr>
              <a:t> </a:t>
            </a:r>
            <a:r>
              <a:rPr sz="2100" spc="-50" dirty="0">
                <a:solidFill>
                  <a:srgbClr val="00AF50"/>
                </a:solidFill>
                <a:latin typeface="Arial Black"/>
                <a:cs typeface="Arial Black"/>
              </a:rPr>
              <a:t>:</a:t>
            </a:r>
            <a:endParaRPr sz="2100">
              <a:latin typeface="Arial Black"/>
              <a:cs typeface="Arial Black"/>
            </a:endParaRPr>
          </a:p>
          <a:p>
            <a:pPr marL="354965" indent="-342265">
              <a:lnSpc>
                <a:spcPct val="100000"/>
              </a:lnSpc>
              <a:spcBef>
                <a:spcPts val="420"/>
              </a:spcBef>
              <a:buClr>
                <a:srgbClr val="285E88"/>
              </a:buClr>
              <a:buSzPct val="85714"/>
              <a:buFont typeface="Arial MT"/>
              <a:buChar char="●"/>
              <a:tabLst>
                <a:tab pos="354965" algn="l"/>
              </a:tabLst>
            </a:pPr>
            <a:r>
              <a:rPr sz="2100" u="sng" dirty="0">
                <a:solidFill>
                  <a:srgbClr val="FF0000"/>
                </a:solidFill>
                <a:uFill>
                  <a:solidFill>
                    <a:srgbClr val="FF0000"/>
                  </a:solidFill>
                </a:uFill>
                <a:latin typeface="Arial Black"/>
                <a:cs typeface="Arial Black"/>
              </a:rPr>
              <a:t>A-</a:t>
            </a:r>
            <a:r>
              <a:rPr sz="2100" u="sng" spc="-114" dirty="0">
                <a:solidFill>
                  <a:srgbClr val="FF0000"/>
                </a:solidFill>
                <a:uFill>
                  <a:solidFill>
                    <a:srgbClr val="FF0000"/>
                  </a:solidFill>
                </a:uFill>
                <a:latin typeface="Arial Black"/>
                <a:cs typeface="Arial Black"/>
              </a:rPr>
              <a:t> </a:t>
            </a:r>
            <a:r>
              <a:rPr sz="2100" b="1" u="sng" dirty="0">
                <a:solidFill>
                  <a:srgbClr val="FF0000"/>
                </a:solidFill>
                <a:uFill>
                  <a:solidFill>
                    <a:srgbClr val="FF0000"/>
                  </a:solidFill>
                </a:uFill>
                <a:latin typeface="Arial"/>
                <a:cs typeface="Arial"/>
              </a:rPr>
              <a:t>Maternal</a:t>
            </a:r>
            <a:r>
              <a:rPr sz="2100" b="1" u="sng" spc="20" dirty="0">
                <a:solidFill>
                  <a:srgbClr val="FF0000"/>
                </a:solidFill>
                <a:uFill>
                  <a:solidFill>
                    <a:srgbClr val="FF0000"/>
                  </a:solidFill>
                </a:uFill>
                <a:latin typeface="Arial"/>
                <a:cs typeface="Arial"/>
              </a:rPr>
              <a:t> </a:t>
            </a:r>
            <a:r>
              <a:rPr sz="2100" b="1" u="sng" dirty="0">
                <a:solidFill>
                  <a:srgbClr val="FF0000"/>
                </a:solidFill>
                <a:uFill>
                  <a:solidFill>
                    <a:srgbClr val="FF0000"/>
                  </a:solidFill>
                </a:uFill>
                <a:latin typeface="Arial"/>
                <a:cs typeface="Arial"/>
              </a:rPr>
              <a:t>factors</a:t>
            </a:r>
            <a:r>
              <a:rPr sz="2100" b="1" u="sng" spc="30" dirty="0">
                <a:solidFill>
                  <a:srgbClr val="FF0000"/>
                </a:solidFill>
                <a:uFill>
                  <a:solidFill>
                    <a:srgbClr val="FF0000"/>
                  </a:solidFill>
                </a:uFill>
                <a:latin typeface="Arial"/>
                <a:cs typeface="Arial"/>
              </a:rPr>
              <a:t> </a:t>
            </a:r>
            <a:r>
              <a:rPr sz="2100" b="1" u="sng" spc="-50" dirty="0">
                <a:solidFill>
                  <a:srgbClr val="FF0000"/>
                </a:solidFill>
                <a:uFill>
                  <a:solidFill>
                    <a:srgbClr val="FF0000"/>
                  </a:solidFill>
                </a:uFill>
                <a:latin typeface="Arial"/>
                <a:cs typeface="Arial"/>
              </a:rPr>
              <a:t>:</a:t>
            </a:r>
            <a:endParaRPr sz="2100">
              <a:latin typeface="Arial"/>
              <a:cs typeface="Arial"/>
            </a:endParaRPr>
          </a:p>
        </p:txBody>
      </p:sp>
      <p:sp>
        <p:nvSpPr>
          <p:cNvPr id="4" name="object 4"/>
          <p:cNvSpPr txBox="1"/>
          <p:nvPr/>
        </p:nvSpPr>
        <p:spPr>
          <a:xfrm>
            <a:off x="570090" y="1903095"/>
            <a:ext cx="3406140" cy="265430"/>
          </a:xfrm>
          <a:prstGeom prst="rect">
            <a:avLst/>
          </a:prstGeom>
          <a:solidFill>
            <a:srgbClr val="FFFF00"/>
          </a:solidFill>
        </p:spPr>
        <p:txBody>
          <a:bodyPr vert="horz" wrap="square" lIns="0" tIns="0" rIns="0" bIns="0" rtlCol="0">
            <a:spAutoFit/>
          </a:bodyPr>
          <a:lstStyle/>
          <a:p>
            <a:pPr>
              <a:lnSpc>
                <a:spcPts val="2039"/>
              </a:lnSpc>
            </a:pPr>
            <a:r>
              <a:rPr sz="1850" b="1" dirty="0">
                <a:solidFill>
                  <a:srgbClr val="171717"/>
                </a:solidFill>
                <a:latin typeface="Arial"/>
                <a:cs typeface="Arial"/>
              </a:rPr>
              <a:t>1-</a:t>
            </a:r>
            <a:r>
              <a:rPr sz="1850" b="1" spc="50" dirty="0">
                <a:solidFill>
                  <a:srgbClr val="171717"/>
                </a:solidFill>
                <a:latin typeface="Arial"/>
                <a:cs typeface="Arial"/>
              </a:rPr>
              <a:t> </a:t>
            </a:r>
            <a:r>
              <a:rPr sz="1850" b="1" dirty="0">
                <a:solidFill>
                  <a:srgbClr val="171717"/>
                </a:solidFill>
                <a:latin typeface="Arial"/>
                <a:cs typeface="Arial"/>
              </a:rPr>
              <a:t>Sociodemographic</a:t>
            </a:r>
            <a:r>
              <a:rPr sz="1850" b="1" spc="10" dirty="0">
                <a:solidFill>
                  <a:srgbClr val="171717"/>
                </a:solidFill>
                <a:latin typeface="Arial"/>
                <a:cs typeface="Arial"/>
              </a:rPr>
              <a:t> </a:t>
            </a:r>
            <a:r>
              <a:rPr sz="1850" b="1" dirty="0">
                <a:solidFill>
                  <a:srgbClr val="171717"/>
                </a:solidFill>
                <a:latin typeface="Arial"/>
                <a:cs typeface="Arial"/>
              </a:rPr>
              <a:t>factors</a:t>
            </a:r>
            <a:r>
              <a:rPr sz="1850" b="1" spc="20" dirty="0">
                <a:solidFill>
                  <a:srgbClr val="171717"/>
                </a:solidFill>
                <a:latin typeface="Arial"/>
                <a:cs typeface="Arial"/>
              </a:rPr>
              <a:t> </a:t>
            </a:r>
            <a:r>
              <a:rPr sz="1850" b="1" spc="-50" dirty="0">
                <a:solidFill>
                  <a:srgbClr val="171717"/>
                </a:solidFill>
                <a:latin typeface="Arial"/>
                <a:cs typeface="Arial"/>
              </a:rPr>
              <a:t>:</a:t>
            </a:r>
            <a:endParaRPr sz="1850">
              <a:latin typeface="Arial"/>
              <a:cs typeface="Arial"/>
            </a:endParaRPr>
          </a:p>
        </p:txBody>
      </p:sp>
      <p:sp>
        <p:nvSpPr>
          <p:cNvPr id="5" name="object 5"/>
          <p:cNvSpPr txBox="1"/>
          <p:nvPr/>
        </p:nvSpPr>
        <p:spPr>
          <a:xfrm>
            <a:off x="557580" y="2148995"/>
            <a:ext cx="7705090" cy="2317750"/>
          </a:xfrm>
          <a:prstGeom prst="rect">
            <a:avLst/>
          </a:prstGeom>
        </p:spPr>
        <p:txBody>
          <a:bodyPr vert="horz" wrap="square" lIns="0" tIns="57150" rIns="0" bIns="0" rtlCol="0">
            <a:spAutoFit/>
          </a:bodyPr>
          <a:lstStyle/>
          <a:p>
            <a:pPr marL="354965" indent="-342265">
              <a:lnSpc>
                <a:spcPct val="100000"/>
              </a:lnSpc>
              <a:spcBef>
                <a:spcPts val="450"/>
              </a:spcBef>
              <a:buClr>
                <a:srgbClr val="285E88"/>
              </a:buClr>
              <a:buSzPct val="97297"/>
              <a:buFont typeface="Arial MT"/>
              <a:buChar char="●"/>
              <a:tabLst>
                <a:tab pos="354965" algn="l"/>
              </a:tabLst>
            </a:pPr>
            <a:r>
              <a:rPr sz="1850" b="1" dirty="0">
                <a:solidFill>
                  <a:srgbClr val="181818"/>
                </a:solidFill>
                <a:latin typeface="Arial"/>
                <a:cs typeface="Arial"/>
              </a:rPr>
              <a:t>A-</a:t>
            </a:r>
            <a:r>
              <a:rPr sz="1850" b="1" spc="15" dirty="0">
                <a:solidFill>
                  <a:srgbClr val="181818"/>
                </a:solidFill>
                <a:latin typeface="Arial"/>
                <a:cs typeface="Arial"/>
              </a:rPr>
              <a:t> </a:t>
            </a:r>
            <a:r>
              <a:rPr sz="1850" b="1" dirty="0">
                <a:solidFill>
                  <a:srgbClr val="181818"/>
                </a:solidFill>
                <a:latin typeface="Arial"/>
                <a:cs typeface="Arial"/>
              </a:rPr>
              <a:t>Black</a:t>
            </a:r>
            <a:r>
              <a:rPr sz="1850" b="1" spc="10" dirty="0">
                <a:solidFill>
                  <a:srgbClr val="181818"/>
                </a:solidFill>
                <a:latin typeface="Arial"/>
                <a:cs typeface="Arial"/>
              </a:rPr>
              <a:t> </a:t>
            </a:r>
            <a:r>
              <a:rPr sz="1850" b="1" dirty="0">
                <a:solidFill>
                  <a:srgbClr val="181818"/>
                </a:solidFill>
                <a:latin typeface="Arial"/>
                <a:cs typeface="Arial"/>
              </a:rPr>
              <a:t>race</a:t>
            </a:r>
            <a:r>
              <a:rPr sz="1850" b="1" spc="-5" dirty="0">
                <a:solidFill>
                  <a:srgbClr val="181818"/>
                </a:solidFill>
                <a:latin typeface="Arial"/>
                <a:cs typeface="Arial"/>
              </a:rPr>
              <a:t> </a:t>
            </a:r>
            <a:r>
              <a:rPr sz="1850" b="1" spc="-50" dirty="0">
                <a:solidFill>
                  <a:srgbClr val="181818"/>
                </a:solidFill>
                <a:latin typeface="Arial"/>
                <a:cs typeface="Arial"/>
              </a:rPr>
              <a:t>.</a:t>
            </a:r>
            <a:endParaRPr sz="1850">
              <a:latin typeface="Arial"/>
              <a:cs typeface="Arial"/>
            </a:endParaRPr>
          </a:p>
          <a:p>
            <a:pPr marL="354965" marR="5080" indent="-342900">
              <a:lnSpc>
                <a:spcPct val="115999"/>
              </a:lnSpc>
              <a:spcBef>
                <a:spcPts val="5"/>
              </a:spcBef>
              <a:buClr>
                <a:srgbClr val="285E88"/>
              </a:buClr>
              <a:buSzPct val="97297"/>
              <a:buFont typeface="Arial MT"/>
              <a:buChar char="●"/>
              <a:tabLst>
                <a:tab pos="354965" algn="l"/>
              </a:tabLst>
            </a:pPr>
            <a:r>
              <a:rPr sz="1850" b="1" dirty="0">
                <a:solidFill>
                  <a:srgbClr val="181818"/>
                </a:solidFill>
                <a:latin typeface="Arial"/>
                <a:cs typeface="Arial"/>
              </a:rPr>
              <a:t>B-</a:t>
            </a:r>
            <a:r>
              <a:rPr sz="1850" b="1" spc="5" dirty="0">
                <a:solidFill>
                  <a:srgbClr val="181818"/>
                </a:solidFill>
                <a:latin typeface="Arial"/>
                <a:cs typeface="Arial"/>
              </a:rPr>
              <a:t> </a:t>
            </a:r>
            <a:r>
              <a:rPr sz="1850" b="1" dirty="0">
                <a:solidFill>
                  <a:srgbClr val="181818"/>
                </a:solidFill>
                <a:latin typeface="Arial"/>
                <a:cs typeface="Arial"/>
              </a:rPr>
              <a:t>Younger and</a:t>
            </a:r>
            <a:r>
              <a:rPr sz="1850" b="1" spc="5" dirty="0">
                <a:solidFill>
                  <a:srgbClr val="181818"/>
                </a:solidFill>
                <a:latin typeface="Arial"/>
                <a:cs typeface="Arial"/>
              </a:rPr>
              <a:t> </a:t>
            </a:r>
            <a:r>
              <a:rPr sz="1850" b="1" dirty="0">
                <a:solidFill>
                  <a:srgbClr val="181818"/>
                </a:solidFill>
                <a:latin typeface="Arial"/>
                <a:cs typeface="Arial"/>
              </a:rPr>
              <a:t>older age </a:t>
            </a:r>
            <a:r>
              <a:rPr sz="1850" b="1" dirty="0">
                <a:solidFill>
                  <a:srgbClr val="545454"/>
                </a:solidFill>
                <a:latin typeface="Arial"/>
                <a:cs typeface="Arial"/>
              </a:rPr>
              <a:t>:</a:t>
            </a:r>
            <a:r>
              <a:rPr sz="1850" b="1" spc="30" dirty="0">
                <a:solidFill>
                  <a:srgbClr val="545454"/>
                </a:solidFill>
                <a:latin typeface="Arial"/>
                <a:cs typeface="Arial"/>
              </a:rPr>
              <a:t> </a:t>
            </a:r>
            <a:r>
              <a:rPr sz="1850" b="1" dirty="0">
                <a:solidFill>
                  <a:srgbClr val="545454"/>
                </a:solidFill>
                <a:latin typeface="Arial"/>
                <a:cs typeface="Arial"/>
              </a:rPr>
              <a:t>The</a:t>
            </a:r>
            <a:r>
              <a:rPr sz="1850" b="1" spc="10" dirty="0">
                <a:solidFill>
                  <a:srgbClr val="545454"/>
                </a:solidFill>
                <a:latin typeface="Arial"/>
                <a:cs typeface="Arial"/>
              </a:rPr>
              <a:t> </a:t>
            </a:r>
            <a:r>
              <a:rPr sz="1850" b="1" dirty="0">
                <a:solidFill>
                  <a:srgbClr val="545454"/>
                </a:solidFill>
                <a:latin typeface="Arial"/>
                <a:cs typeface="Arial"/>
              </a:rPr>
              <a:t>stillbirth</a:t>
            </a:r>
            <a:r>
              <a:rPr sz="1850" b="1" spc="-20" dirty="0">
                <a:solidFill>
                  <a:srgbClr val="545454"/>
                </a:solidFill>
                <a:latin typeface="Arial"/>
                <a:cs typeface="Arial"/>
              </a:rPr>
              <a:t> </a:t>
            </a:r>
            <a:r>
              <a:rPr sz="1850" b="1" dirty="0">
                <a:solidFill>
                  <a:srgbClr val="545454"/>
                </a:solidFill>
                <a:latin typeface="Arial"/>
                <a:cs typeface="Arial"/>
              </a:rPr>
              <a:t>rate</a:t>
            </a:r>
            <a:r>
              <a:rPr sz="1850" b="1" spc="5" dirty="0">
                <a:solidFill>
                  <a:srgbClr val="545454"/>
                </a:solidFill>
                <a:latin typeface="Arial"/>
                <a:cs typeface="Arial"/>
              </a:rPr>
              <a:t> </a:t>
            </a:r>
            <a:r>
              <a:rPr sz="1850" b="1" dirty="0">
                <a:solidFill>
                  <a:srgbClr val="545454"/>
                </a:solidFill>
                <a:latin typeface="Arial"/>
                <a:cs typeface="Arial"/>
              </a:rPr>
              <a:t>is</a:t>
            </a:r>
            <a:r>
              <a:rPr sz="1850" b="1" spc="5" dirty="0">
                <a:solidFill>
                  <a:srgbClr val="545454"/>
                </a:solidFill>
                <a:latin typeface="Arial"/>
                <a:cs typeface="Arial"/>
              </a:rPr>
              <a:t> </a:t>
            </a:r>
            <a:r>
              <a:rPr sz="1850" b="1" dirty="0">
                <a:solidFill>
                  <a:srgbClr val="545454"/>
                </a:solidFill>
                <a:latin typeface="Arial"/>
                <a:cs typeface="Arial"/>
              </a:rPr>
              <a:t>lowest</a:t>
            </a:r>
            <a:r>
              <a:rPr sz="1850" b="1" spc="-10" dirty="0">
                <a:solidFill>
                  <a:srgbClr val="545454"/>
                </a:solidFill>
                <a:latin typeface="Arial"/>
                <a:cs typeface="Arial"/>
              </a:rPr>
              <a:t> </a:t>
            </a:r>
            <a:r>
              <a:rPr sz="1850" b="1" dirty="0">
                <a:solidFill>
                  <a:srgbClr val="545454"/>
                </a:solidFill>
                <a:latin typeface="Arial"/>
                <a:cs typeface="Arial"/>
              </a:rPr>
              <a:t>for</a:t>
            </a:r>
            <a:r>
              <a:rPr sz="1850" b="1" spc="10" dirty="0">
                <a:solidFill>
                  <a:srgbClr val="545454"/>
                </a:solidFill>
                <a:latin typeface="Arial"/>
                <a:cs typeface="Arial"/>
              </a:rPr>
              <a:t> </a:t>
            </a:r>
            <a:r>
              <a:rPr sz="1850" b="1" spc="-10" dirty="0">
                <a:solidFill>
                  <a:srgbClr val="545454"/>
                </a:solidFill>
                <a:latin typeface="Arial"/>
                <a:cs typeface="Arial"/>
              </a:rPr>
              <a:t>women </a:t>
            </a:r>
            <a:r>
              <a:rPr sz="1850" b="1" dirty="0">
                <a:solidFill>
                  <a:srgbClr val="545454"/>
                </a:solidFill>
                <a:latin typeface="Arial"/>
                <a:cs typeface="Arial"/>
              </a:rPr>
              <a:t>ages</a:t>
            </a:r>
            <a:r>
              <a:rPr sz="1850" b="1" spc="10" dirty="0">
                <a:solidFill>
                  <a:srgbClr val="545454"/>
                </a:solidFill>
                <a:latin typeface="Arial"/>
                <a:cs typeface="Arial"/>
              </a:rPr>
              <a:t> </a:t>
            </a:r>
            <a:r>
              <a:rPr sz="1850" b="1" dirty="0">
                <a:solidFill>
                  <a:srgbClr val="545454"/>
                </a:solidFill>
                <a:latin typeface="Arial"/>
                <a:cs typeface="Arial"/>
              </a:rPr>
              <a:t>25</a:t>
            </a:r>
            <a:r>
              <a:rPr sz="1850" b="1" spc="10" dirty="0">
                <a:solidFill>
                  <a:srgbClr val="545454"/>
                </a:solidFill>
                <a:latin typeface="Arial"/>
                <a:cs typeface="Arial"/>
              </a:rPr>
              <a:t> </a:t>
            </a:r>
            <a:r>
              <a:rPr sz="1850" b="1" dirty="0">
                <a:solidFill>
                  <a:srgbClr val="545454"/>
                </a:solidFill>
                <a:latin typeface="Arial"/>
                <a:cs typeface="Arial"/>
              </a:rPr>
              <a:t>to</a:t>
            </a:r>
            <a:r>
              <a:rPr sz="1850" b="1" spc="30" dirty="0">
                <a:solidFill>
                  <a:srgbClr val="545454"/>
                </a:solidFill>
                <a:latin typeface="Arial"/>
                <a:cs typeface="Arial"/>
              </a:rPr>
              <a:t> </a:t>
            </a:r>
            <a:r>
              <a:rPr sz="1850" b="1" dirty="0">
                <a:solidFill>
                  <a:srgbClr val="545454"/>
                </a:solidFill>
                <a:latin typeface="Arial"/>
                <a:cs typeface="Arial"/>
              </a:rPr>
              <a:t>34</a:t>
            </a:r>
            <a:r>
              <a:rPr sz="1850" b="1" spc="20" dirty="0">
                <a:solidFill>
                  <a:srgbClr val="545454"/>
                </a:solidFill>
                <a:latin typeface="Arial"/>
                <a:cs typeface="Arial"/>
              </a:rPr>
              <a:t> </a:t>
            </a:r>
            <a:r>
              <a:rPr sz="1850" b="1" dirty="0">
                <a:solidFill>
                  <a:srgbClr val="545454"/>
                </a:solidFill>
                <a:latin typeface="Arial"/>
                <a:cs typeface="Arial"/>
              </a:rPr>
              <a:t>and higher</a:t>
            </a:r>
            <a:r>
              <a:rPr sz="1850" b="1" spc="15" dirty="0">
                <a:solidFill>
                  <a:srgbClr val="545454"/>
                </a:solidFill>
                <a:latin typeface="Arial"/>
                <a:cs typeface="Arial"/>
              </a:rPr>
              <a:t> </a:t>
            </a:r>
            <a:r>
              <a:rPr sz="1850" b="1" dirty="0">
                <a:solidFill>
                  <a:srgbClr val="545454"/>
                </a:solidFill>
                <a:latin typeface="Arial"/>
                <a:cs typeface="Arial"/>
              </a:rPr>
              <a:t>for</a:t>
            </a:r>
            <a:r>
              <a:rPr sz="1850" b="1" spc="20" dirty="0">
                <a:solidFill>
                  <a:srgbClr val="545454"/>
                </a:solidFill>
                <a:latin typeface="Arial"/>
                <a:cs typeface="Arial"/>
              </a:rPr>
              <a:t> </a:t>
            </a:r>
            <a:r>
              <a:rPr sz="1850" b="1" dirty="0">
                <a:solidFill>
                  <a:srgbClr val="545454"/>
                </a:solidFill>
                <a:latin typeface="Arial"/>
                <a:cs typeface="Arial"/>
              </a:rPr>
              <a:t>teenagers</a:t>
            </a:r>
            <a:r>
              <a:rPr sz="1850" b="1" spc="-15" dirty="0">
                <a:solidFill>
                  <a:srgbClr val="545454"/>
                </a:solidFill>
                <a:latin typeface="Arial"/>
                <a:cs typeface="Arial"/>
              </a:rPr>
              <a:t> </a:t>
            </a:r>
            <a:r>
              <a:rPr sz="1850" b="1" dirty="0">
                <a:solidFill>
                  <a:srgbClr val="545454"/>
                </a:solidFill>
                <a:latin typeface="Arial"/>
                <a:cs typeface="Arial"/>
              </a:rPr>
              <a:t>and</a:t>
            </a:r>
            <a:r>
              <a:rPr sz="1850" b="1" spc="15" dirty="0">
                <a:solidFill>
                  <a:srgbClr val="545454"/>
                </a:solidFill>
                <a:latin typeface="Arial"/>
                <a:cs typeface="Arial"/>
              </a:rPr>
              <a:t> </a:t>
            </a:r>
            <a:r>
              <a:rPr sz="1850" b="1" dirty="0">
                <a:solidFill>
                  <a:srgbClr val="545454"/>
                </a:solidFill>
                <a:latin typeface="Arial"/>
                <a:cs typeface="Arial"/>
              </a:rPr>
              <a:t>women</a:t>
            </a:r>
            <a:r>
              <a:rPr sz="1850" b="1" spc="-20" dirty="0">
                <a:solidFill>
                  <a:srgbClr val="545454"/>
                </a:solidFill>
                <a:latin typeface="Arial"/>
                <a:cs typeface="Arial"/>
              </a:rPr>
              <a:t> </a:t>
            </a:r>
            <a:r>
              <a:rPr sz="1850" b="1" dirty="0">
                <a:solidFill>
                  <a:srgbClr val="545454"/>
                </a:solidFill>
                <a:latin typeface="Arial"/>
                <a:cs typeface="Arial"/>
              </a:rPr>
              <a:t>≥35</a:t>
            </a:r>
            <a:r>
              <a:rPr sz="1850" b="1" spc="15" dirty="0">
                <a:solidFill>
                  <a:srgbClr val="545454"/>
                </a:solidFill>
                <a:latin typeface="Arial"/>
                <a:cs typeface="Arial"/>
              </a:rPr>
              <a:t> </a:t>
            </a:r>
            <a:r>
              <a:rPr sz="1850" b="1" dirty="0">
                <a:solidFill>
                  <a:srgbClr val="545454"/>
                </a:solidFill>
                <a:latin typeface="Arial"/>
                <a:cs typeface="Arial"/>
              </a:rPr>
              <a:t>years</a:t>
            </a:r>
            <a:r>
              <a:rPr sz="1850" b="1" spc="10" dirty="0">
                <a:solidFill>
                  <a:srgbClr val="545454"/>
                </a:solidFill>
                <a:latin typeface="Arial"/>
                <a:cs typeface="Arial"/>
              </a:rPr>
              <a:t> </a:t>
            </a:r>
            <a:r>
              <a:rPr sz="1850" b="1" spc="-25" dirty="0">
                <a:solidFill>
                  <a:srgbClr val="545454"/>
                </a:solidFill>
                <a:latin typeface="Arial"/>
                <a:cs typeface="Arial"/>
              </a:rPr>
              <a:t>of age</a:t>
            </a:r>
            <a:endParaRPr sz="1850">
              <a:latin typeface="Arial"/>
              <a:cs typeface="Arial"/>
            </a:endParaRPr>
          </a:p>
          <a:p>
            <a:pPr marL="354965" marR="122555" indent="-342900">
              <a:lnSpc>
                <a:spcPct val="116199"/>
              </a:lnSpc>
              <a:buClr>
                <a:srgbClr val="285E88"/>
              </a:buClr>
              <a:buSzPct val="97297"/>
              <a:buFont typeface="Arial MT"/>
              <a:buChar char="●"/>
              <a:tabLst>
                <a:tab pos="354965" algn="l"/>
              </a:tabLst>
            </a:pPr>
            <a:r>
              <a:rPr sz="1850" b="1" dirty="0">
                <a:solidFill>
                  <a:srgbClr val="181818"/>
                </a:solidFill>
                <a:latin typeface="Arial"/>
                <a:cs typeface="Arial"/>
              </a:rPr>
              <a:t>C-</a:t>
            </a:r>
            <a:r>
              <a:rPr sz="1850" b="1" spc="25" dirty="0">
                <a:solidFill>
                  <a:srgbClr val="181818"/>
                </a:solidFill>
                <a:latin typeface="Arial"/>
                <a:cs typeface="Arial"/>
              </a:rPr>
              <a:t> </a:t>
            </a:r>
            <a:r>
              <a:rPr sz="1850" b="1" dirty="0">
                <a:solidFill>
                  <a:srgbClr val="181818"/>
                </a:solidFill>
                <a:latin typeface="Arial"/>
                <a:cs typeface="Arial"/>
              </a:rPr>
              <a:t>Parity</a:t>
            </a:r>
            <a:r>
              <a:rPr sz="1850" b="1" spc="5" dirty="0">
                <a:solidFill>
                  <a:srgbClr val="181818"/>
                </a:solidFill>
                <a:latin typeface="Arial"/>
                <a:cs typeface="Arial"/>
              </a:rPr>
              <a:t> </a:t>
            </a:r>
            <a:r>
              <a:rPr sz="1850" b="1" dirty="0">
                <a:solidFill>
                  <a:srgbClr val="181818"/>
                </a:solidFill>
                <a:latin typeface="Arial"/>
                <a:cs typeface="Arial"/>
              </a:rPr>
              <a:t>:</a:t>
            </a:r>
            <a:r>
              <a:rPr sz="1850" b="1" spc="45" dirty="0">
                <a:solidFill>
                  <a:srgbClr val="181818"/>
                </a:solidFill>
                <a:latin typeface="Arial"/>
                <a:cs typeface="Arial"/>
              </a:rPr>
              <a:t> </a:t>
            </a:r>
            <a:r>
              <a:rPr sz="1850" b="1" dirty="0">
                <a:solidFill>
                  <a:srgbClr val="545454"/>
                </a:solidFill>
                <a:latin typeface="Arial"/>
                <a:cs typeface="Arial"/>
              </a:rPr>
              <a:t>increased</a:t>
            </a:r>
            <a:r>
              <a:rPr sz="1850" b="1" spc="-10" dirty="0">
                <a:solidFill>
                  <a:srgbClr val="545454"/>
                </a:solidFill>
                <a:latin typeface="Arial"/>
                <a:cs typeface="Arial"/>
              </a:rPr>
              <a:t> </a:t>
            </a:r>
            <a:r>
              <a:rPr sz="1850" b="1" dirty="0">
                <a:solidFill>
                  <a:srgbClr val="545454"/>
                </a:solidFill>
                <a:latin typeface="Arial"/>
                <a:cs typeface="Arial"/>
              </a:rPr>
              <a:t>risk</a:t>
            </a:r>
            <a:r>
              <a:rPr sz="1850" b="1" spc="15" dirty="0">
                <a:solidFill>
                  <a:srgbClr val="545454"/>
                </a:solidFill>
                <a:latin typeface="Arial"/>
                <a:cs typeface="Arial"/>
              </a:rPr>
              <a:t> </a:t>
            </a:r>
            <a:r>
              <a:rPr sz="1850" b="1" dirty="0">
                <a:solidFill>
                  <a:srgbClr val="545454"/>
                </a:solidFill>
                <a:latin typeface="Arial"/>
                <a:cs typeface="Arial"/>
              </a:rPr>
              <a:t>for</a:t>
            </a:r>
            <a:r>
              <a:rPr sz="1850" b="1" spc="25" dirty="0">
                <a:solidFill>
                  <a:srgbClr val="545454"/>
                </a:solidFill>
                <a:latin typeface="Arial"/>
                <a:cs typeface="Arial"/>
              </a:rPr>
              <a:t> </a:t>
            </a:r>
            <a:r>
              <a:rPr sz="1850" b="1" dirty="0">
                <a:solidFill>
                  <a:srgbClr val="545454"/>
                </a:solidFill>
                <a:latin typeface="Arial"/>
                <a:cs typeface="Arial"/>
              </a:rPr>
              <a:t>stillbirth among</a:t>
            </a:r>
            <a:r>
              <a:rPr sz="1850" b="1" spc="5" dirty="0">
                <a:solidFill>
                  <a:srgbClr val="545454"/>
                </a:solidFill>
                <a:latin typeface="Arial"/>
                <a:cs typeface="Arial"/>
              </a:rPr>
              <a:t> </a:t>
            </a:r>
            <a:r>
              <a:rPr sz="1850" b="1" dirty="0">
                <a:solidFill>
                  <a:srgbClr val="545454"/>
                </a:solidFill>
                <a:latin typeface="Arial"/>
                <a:cs typeface="Arial"/>
              </a:rPr>
              <a:t>nulliparous</a:t>
            </a:r>
            <a:r>
              <a:rPr sz="1850" b="1" spc="-15" dirty="0">
                <a:solidFill>
                  <a:srgbClr val="545454"/>
                </a:solidFill>
                <a:latin typeface="Arial"/>
                <a:cs typeface="Arial"/>
              </a:rPr>
              <a:t> </a:t>
            </a:r>
            <a:r>
              <a:rPr sz="1850" b="1" spc="-10" dirty="0">
                <a:solidFill>
                  <a:srgbClr val="545454"/>
                </a:solidFill>
                <a:latin typeface="Arial"/>
                <a:cs typeface="Arial"/>
              </a:rPr>
              <a:t>women </a:t>
            </a:r>
            <a:r>
              <a:rPr sz="1850" b="1" dirty="0">
                <a:solidFill>
                  <a:srgbClr val="545454"/>
                </a:solidFill>
                <a:latin typeface="Arial"/>
                <a:cs typeface="Arial"/>
              </a:rPr>
              <a:t>and</a:t>
            </a:r>
            <a:r>
              <a:rPr sz="1850" b="1" spc="5" dirty="0">
                <a:solidFill>
                  <a:srgbClr val="545454"/>
                </a:solidFill>
                <a:latin typeface="Arial"/>
                <a:cs typeface="Arial"/>
              </a:rPr>
              <a:t> </a:t>
            </a:r>
            <a:r>
              <a:rPr sz="1850" b="1" dirty="0">
                <a:solidFill>
                  <a:srgbClr val="545454"/>
                </a:solidFill>
                <a:latin typeface="Arial"/>
                <a:cs typeface="Arial"/>
              </a:rPr>
              <a:t>parity</a:t>
            </a:r>
            <a:r>
              <a:rPr sz="1850" b="1" spc="-10" dirty="0">
                <a:solidFill>
                  <a:srgbClr val="545454"/>
                </a:solidFill>
                <a:latin typeface="Arial"/>
                <a:cs typeface="Arial"/>
              </a:rPr>
              <a:t> </a:t>
            </a:r>
            <a:r>
              <a:rPr sz="1850" b="1" dirty="0">
                <a:solidFill>
                  <a:srgbClr val="545454"/>
                </a:solidFill>
                <a:latin typeface="Arial"/>
                <a:cs typeface="Arial"/>
              </a:rPr>
              <a:t>≥3</a:t>
            </a:r>
            <a:r>
              <a:rPr sz="1850" b="1" spc="15" dirty="0">
                <a:solidFill>
                  <a:srgbClr val="545454"/>
                </a:solidFill>
                <a:latin typeface="Arial"/>
                <a:cs typeface="Arial"/>
              </a:rPr>
              <a:t> </a:t>
            </a:r>
            <a:r>
              <a:rPr sz="1850" b="1" spc="-50" dirty="0">
                <a:solidFill>
                  <a:srgbClr val="545454"/>
                </a:solidFill>
                <a:latin typeface="Arial"/>
                <a:cs typeface="Arial"/>
              </a:rPr>
              <a:t>.</a:t>
            </a:r>
            <a:endParaRPr sz="1850">
              <a:latin typeface="Arial"/>
              <a:cs typeface="Arial"/>
            </a:endParaRPr>
          </a:p>
          <a:p>
            <a:pPr marL="354965" indent="-342265">
              <a:lnSpc>
                <a:spcPct val="100000"/>
              </a:lnSpc>
              <a:spcBef>
                <a:spcPts val="360"/>
              </a:spcBef>
              <a:buClr>
                <a:srgbClr val="285E88"/>
              </a:buClr>
              <a:buSzPct val="97297"/>
              <a:buFont typeface="Arial MT"/>
              <a:buChar char="●"/>
              <a:tabLst>
                <a:tab pos="354965" algn="l"/>
              </a:tabLst>
            </a:pPr>
            <a:r>
              <a:rPr sz="1850" b="1" dirty="0">
                <a:solidFill>
                  <a:srgbClr val="181818"/>
                </a:solidFill>
                <a:latin typeface="Arial"/>
                <a:cs typeface="Arial"/>
              </a:rPr>
              <a:t>D-</a:t>
            </a:r>
            <a:r>
              <a:rPr sz="1850" b="1" spc="10" dirty="0">
                <a:solidFill>
                  <a:srgbClr val="181818"/>
                </a:solidFill>
                <a:latin typeface="Arial"/>
                <a:cs typeface="Arial"/>
              </a:rPr>
              <a:t> </a:t>
            </a:r>
            <a:r>
              <a:rPr sz="1850" b="1" dirty="0">
                <a:solidFill>
                  <a:srgbClr val="181818"/>
                </a:solidFill>
                <a:latin typeface="Arial"/>
                <a:cs typeface="Arial"/>
              </a:rPr>
              <a:t>Adverse</a:t>
            </a:r>
            <a:r>
              <a:rPr sz="1850" b="1" spc="35" dirty="0">
                <a:solidFill>
                  <a:srgbClr val="181818"/>
                </a:solidFill>
                <a:latin typeface="Arial"/>
                <a:cs typeface="Arial"/>
              </a:rPr>
              <a:t> </a:t>
            </a:r>
            <a:r>
              <a:rPr sz="1850" b="1" dirty="0">
                <a:solidFill>
                  <a:srgbClr val="181818"/>
                </a:solidFill>
                <a:latin typeface="Arial"/>
                <a:cs typeface="Arial"/>
              </a:rPr>
              <a:t>social</a:t>
            </a:r>
            <a:r>
              <a:rPr sz="1850" b="1" spc="-15" dirty="0">
                <a:solidFill>
                  <a:srgbClr val="181818"/>
                </a:solidFill>
                <a:latin typeface="Arial"/>
                <a:cs typeface="Arial"/>
              </a:rPr>
              <a:t> </a:t>
            </a:r>
            <a:r>
              <a:rPr sz="1850" b="1" dirty="0">
                <a:solidFill>
                  <a:srgbClr val="181818"/>
                </a:solidFill>
                <a:latin typeface="Arial"/>
                <a:cs typeface="Arial"/>
              </a:rPr>
              <a:t>and</a:t>
            </a:r>
            <a:r>
              <a:rPr sz="1850" b="1" spc="5" dirty="0">
                <a:solidFill>
                  <a:srgbClr val="181818"/>
                </a:solidFill>
                <a:latin typeface="Arial"/>
                <a:cs typeface="Arial"/>
              </a:rPr>
              <a:t> </a:t>
            </a:r>
            <a:r>
              <a:rPr sz="1850" b="1" dirty="0">
                <a:solidFill>
                  <a:srgbClr val="181818"/>
                </a:solidFill>
                <a:latin typeface="Arial"/>
                <a:cs typeface="Arial"/>
              </a:rPr>
              <a:t>behavioral </a:t>
            </a:r>
            <a:r>
              <a:rPr sz="1850" b="1" spc="-10" dirty="0">
                <a:solidFill>
                  <a:srgbClr val="181818"/>
                </a:solidFill>
                <a:latin typeface="Arial"/>
                <a:cs typeface="Arial"/>
              </a:rPr>
              <a:t>factors</a:t>
            </a:r>
            <a:endParaRPr sz="1850">
              <a:latin typeface="Arial"/>
              <a:cs typeface="Arial"/>
            </a:endParaRPr>
          </a:p>
        </p:txBody>
      </p:sp>
      <p:sp>
        <p:nvSpPr>
          <p:cNvPr id="6" name="object 6"/>
          <p:cNvSpPr txBox="1"/>
          <p:nvPr/>
        </p:nvSpPr>
        <p:spPr>
          <a:xfrm>
            <a:off x="570090" y="4795646"/>
            <a:ext cx="2479675" cy="325120"/>
          </a:xfrm>
          <a:prstGeom prst="rect">
            <a:avLst/>
          </a:prstGeom>
          <a:solidFill>
            <a:srgbClr val="FFFF00"/>
          </a:solidFill>
        </p:spPr>
        <p:txBody>
          <a:bodyPr vert="horz" wrap="square" lIns="0" tIns="29209" rIns="0" bIns="0" rtlCol="0">
            <a:spAutoFit/>
          </a:bodyPr>
          <a:lstStyle/>
          <a:p>
            <a:pPr>
              <a:lnSpc>
                <a:spcPct val="100000"/>
              </a:lnSpc>
              <a:spcBef>
                <a:spcPts val="229"/>
              </a:spcBef>
            </a:pPr>
            <a:r>
              <a:rPr sz="1850" spc="-105" dirty="0">
                <a:solidFill>
                  <a:srgbClr val="171717"/>
                </a:solidFill>
                <a:latin typeface="Arial Black"/>
                <a:cs typeface="Arial Black"/>
              </a:rPr>
              <a:t>2-</a:t>
            </a:r>
            <a:r>
              <a:rPr sz="1850" spc="-114" dirty="0">
                <a:solidFill>
                  <a:srgbClr val="171717"/>
                </a:solidFill>
                <a:latin typeface="Arial Black"/>
                <a:cs typeface="Arial Black"/>
              </a:rPr>
              <a:t> </a:t>
            </a:r>
            <a:r>
              <a:rPr sz="1850" b="1" dirty="0">
                <a:solidFill>
                  <a:srgbClr val="171717"/>
                </a:solidFill>
                <a:latin typeface="Arial"/>
                <a:cs typeface="Arial"/>
              </a:rPr>
              <a:t>Previous</a:t>
            </a:r>
            <a:r>
              <a:rPr sz="1850" b="1" spc="30" dirty="0">
                <a:solidFill>
                  <a:srgbClr val="171717"/>
                </a:solidFill>
                <a:latin typeface="Arial"/>
                <a:cs typeface="Arial"/>
              </a:rPr>
              <a:t> </a:t>
            </a:r>
            <a:r>
              <a:rPr sz="1850" b="1" dirty="0">
                <a:solidFill>
                  <a:srgbClr val="171717"/>
                </a:solidFill>
                <a:latin typeface="Arial"/>
                <a:cs typeface="Arial"/>
              </a:rPr>
              <a:t>stillbirth</a:t>
            </a:r>
            <a:r>
              <a:rPr sz="1850" b="1" spc="-5" dirty="0">
                <a:solidFill>
                  <a:srgbClr val="171717"/>
                </a:solidFill>
                <a:latin typeface="Arial"/>
                <a:cs typeface="Arial"/>
              </a:rPr>
              <a:t> </a:t>
            </a:r>
            <a:r>
              <a:rPr sz="1850" b="1" spc="-50" dirty="0">
                <a:solidFill>
                  <a:srgbClr val="171717"/>
                </a:solidFill>
                <a:latin typeface="Arial"/>
                <a:cs typeface="Arial"/>
              </a:rPr>
              <a:t>:</a:t>
            </a:r>
            <a:endParaRPr sz="1850">
              <a:latin typeface="Arial"/>
              <a:cs typeface="Arial"/>
            </a:endParaRPr>
          </a:p>
        </p:txBody>
      </p:sp>
      <p:sp>
        <p:nvSpPr>
          <p:cNvPr id="7" name="object 7"/>
          <p:cNvSpPr txBox="1"/>
          <p:nvPr/>
        </p:nvSpPr>
        <p:spPr>
          <a:xfrm>
            <a:off x="3037458" y="4809871"/>
            <a:ext cx="4914265" cy="311150"/>
          </a:xfrm>
          <a:prstGeom prst="rect">
            <a:avLst/>
          </a:prstGeom>
        </p:spPr>
        <p:txBody>
          <a:bodyPr vert="horz" wrap="square" lIns="0" tIns="15240" rIns="0" bIns="0" rtlCol="0">
            <a:spAutoFit/>
          </a:bodyPr>
          <a:lstStyle/>
          <a:p>
            <a:pPr marL="12700">
              <a:lnSpc>
                <a:spcPct val="100000"/>
              </a:lnSpc>
              <a:spcBef>
                <a:spcPts val="120"/>
              </a:spcBef>
            </a:pPr>
            <a:r>
              <a:rPr sz="1850" b="1" dirty="0">
                <a:solidFill>
                  <a:srgbClr val="0D2234"/>
                </a:solidFill>
                <a:latin typeface="Arial"/>
                <a:cs typeface="Arial"/>
              </a:rPr>
              <a:t>Women</a:t>
            </a:r>
            <a:r>
              <a:rPr sz="1850" b="1" spc="10" dirty="0">
                <a:solidFill>
                  <a:srgbClr val="0D2234"/>
                </a:solidFill>
                <a:latin typeface="Arial"/>
                <a:cs typeface="Arial"/>
              </a:rPr>
              <a:t> </a:t>
            </a:r>
            <a:r>
              <a:rPr sz="1850" b="1" dirty="0">
                <a:solidFill>
                  <a:srgbClr val="0D2234"/>
                </a:solidFill>
                <a:latin typeface="Arial"/>
                <a:cs typeface="Arial"/>
              </a:rPr>
              <a:t>who</a:t>
            </a:r>
            <a:r>
              <a:rPr sz="1850" b="1" spc="-15" dirty="0">
                <a:solidFill>
                  <a:srgbClr val="0D2234"/>
                </a:solidFill>
                <a:latin typeface="Arial"/>
                <a:cs typeface="Arial"/>
              </a:rPr>
              <a:t> </a:t>
            </a:r>
            <a:r>
              <a:rPr sz="1850" b="1" dirty="0">
                <a:solidFill>
                  <a:srgbClr val="0D2234"/>
                </a:solidFill>
                <a:latin typeface="Arial"/>
                <a:cs typeface="Arial"/>
              </a:rPr>
              <a:t>experienced</a:t>
            </a:r>
            <a:r>
              <a:rPr sz="1850" b="1" spc="-5" dirty="0">
                <a:solidFill>
                  <a:srgbClr val="0D2234"/>
                </a:solidFill>
                <a:latin typeface="Arial"/>
                <a:cs typeface="Arial"/>
              </a:rPr>
              <a:t> </a:t>
            </a:r>
            <a:r>
              <a:rPr sz="1850" b="1" dirty="0">
                <a:solidFill>
                  <a:srgbClr val="0D2234"/>
                </a:solidFill>
                <a:latin typeface="Arial"/>
                <a:cs typeface="Arial"/>
              </a:rPr>
              <a:t>a</a:t>
            </a:r>
            <a:r>
              <a:rPr sz="1850" b="1" spc="50" dirty="0">
                <a:solidFill>
                  <a:srgbClr val="0D2234"/>
                </a:solidFill>
                <a:latin typeface="Arial"/>
                <a:cs typeface="Arial"/>
              </a:rPr>
              <a:t> </a:t>
            </a:r>
            <a:r>
              <a:rPr sz="1850" b="1" dirty="0">
                <a:solidFill>
                  <a:srgbClr val="0D2234"/>
                </a:solidFill>
                <a:latin typeface="Arial"/>
                <a:cs typeface="Arial"/>
              </a:rPr>
              <a:t>stillbirth</a:t>
            </a:r>
            <a:r>
              <a:rPr sz="1850" b="1" spc="5" dirty="0">
                <a:solidFill>
                  <a:srgbClr val="0D2234"/>
                </a:solidFill>
                <a:latin typeface="Arial"/>
                <a:cs typeface="Arial"/>
              </a:rPr>
              <a:t> </a:t>
            </a:r>
            <a:r>
              <a:rPr sz="1850" b="1" dirty="0">
                <a:solidFill>
                  <a:srgbClr val="0D2234"/>
                </a:solidFill>
                <a:latin typeface="Arial"/>
                <a:cs typeface="Arial"/>
              </a:rPr>
              <a:t>in</a:t>
            </a:r>
            <a:r>
              <a:rPr sz="1850" b="1" spc="25" dirty="0">
                <a:solidFill>
                  <a:srgbClr val="0D2234"/>
                </a:solidFill>
                <a:latin typeface="Arial"/>
                <a:cs typeface="Arial"/>
              </a:rPr>
              <a:t> </a:t>
            </a:r>
            <a:r>
              <a:rPr sz="1850" b="1" spc="-10" dirty="0">
                <a:solidFill>
                  <a:srgbClr val="0D2234"/>
                </a:solidFill>
                <a:latin typeface="Arial"/>
                <a:cs typeface="Arial"/>
              </a:rPr>
              <a:t>their</a:t>
            </a:r>
            <a:endParaRPr sz="1850">
              <a:latin typeface="Arial"/>
              <a:cs typeface="Arial"/>
            </a:endParaRPr>
          </a:p>
        </p:txBody>
      </p:sp>
      <p:sp>
        <p:nvSpPr>
          <p:cNvPr id="8" name="object 8"/>
          <p:cNvSpPr txBox="1"/>
          <p:nvPr/>
        </p:nvSpPr>
        <p:spPr>
          <a:xfrm>
            <a:off x="900480" y="5096713"/>
            <a:ext cx="7123430" cy="1005840"/>
          </a:xfrm>
          <a:prstGeom prst="rect">
            <a:avLst/>
          </a:prstGeom>
        </p:spPr>
        <p:txBody>
          <a:bodyPr vert="horz" wrap="square" lIns="0" tIns="10795" rIns="0" bIns="0" rtlCol="0">
            <a:spAutoFit/>
          </a:bodyPr>
          <a:lstStyle/>
          <a:p>
            <a:pPr marL="12700" marR="5080">
              <a:lnSpc>
                <a:spcPct val="115999"/>
              </a:lnSpc>
              <a:spcBef>
                <a:spcPts val="85"/>
              </a:spcBef>
            </a:pPr>
            <a:r>
              <a:rPr sz="1850" b="1" dirty="0">
                <a:solidFill>
                  <a:srgbClr val="0D2234"/>
                </a:solidFill>
                <a:latin typeface="Arial"/>
                <a:cs typeface="Arial"/>
              </a:rPr>
              <a:t>first</a:t>
            </a:r>
            <a:r>
              <a:rPr sz="1850" b="1" spc="10" dirty="0">
                <a:solidFill>
                  <a:srgbClr val="0D2234"/>
                </a:solidFill>
                <a:latin typeface="Arial"/>
                <a:cs typeface="Arial"/>
              </a:rPr>
              <a:t> </a:t>
            </a:r>
            <a:r>
              <a:rPr sz="1850" b="1" dirty="0">
                <a:solidFill>
                  <a:srgbClr val="0D2234"/>
                </a:solidFill>
                <a:latin typeface="Arial"/>
                <a:cs typeface="Arial"/>
              </a:rPr>
              <a:t>pregnancy</a:t>
            </a:r>
            <a:r>
              <a:rPr sz="1850" b="1" spc="-5" dirty="0">
                <a:solidFill>
                  <a:srgbClr val="0D2234"/>
                </a:solidFill>
                <a:latin typeface="Arial"/>
                <a:cs typeface="Arial"/>
              </a:rPr>
              <a:t> </a:t>
            </a:r>
            <a:r>
              <a:rPr sz="1850" b="1" dirty="0">
                <a:solidFill>
                  <a:srgbClr val="0D2234"/>
                </a:solidFill>
                <a:latin typeface="Arial"/>
                <a:cs typeface="Arial"/>
              </a:rPr>
              <a:t>are</a:t>
            </a:r>
            <a:r>
              <a:rPr sz="1850" b="1" spc="20" dirty="0">
                <a:solidFill>
                  <a:srgbClr val="0D2234"/>
                </a:solidFill>
                <a:latin typeface="Arial"/>
                <a:cs typeface="Arial"/>
              </a:rPr>
              <a:t> </a:t>
            </a:r>
            <a:r>
              <a:rPr sz="1850" b="1" dirty="0">
                <a:solidFill>
                  <a:srgbClr val="FF0000"/>
                </a:solidFill>
                <a:latin typeface="Arial"/>
                <a:cs typeface="Arial"/>
              </a:rPr>
              <a:t>three</a:t>
            </a:r>
            <a:r>
              <a:rPr sz="1850" b="1" spc="10" dirty="0">
                <a:solidFill>
                  <a:srgbClr val="FF0000"/>
                </a:solidFill>
                <a:latin typeface="Arial"/>
                <a:cs typeface="Arial"/>
              </a:rPr>
              <a:t> </a:t>
            </a:r>
            <a:r>
              <a:rPr sz="1850" b="1" dirty="0">
                <a:solidFill>
                  <a:srgbClr val="FF0000"/>
                </a:solidFill>
                <a:latin typeface="Arial"/>
                <a:cs typeface="Arial"/>
              </a:rPr>
              <a:t>times</a:t>
            </a:r>
            <a:r>
              <a:rPr sz="1850" b="1" spc="20" dirty="0">
                <a:solidFill>
                  <a:srgbClr val="FF0000"/>
                </a:solidFill>
                <a:latin typeface="Arial"/>
                <a:cs typeface="Arial"/>
              </a:rPr>
              <a:t> </a:t>
            </a:r>
            <a:r>
              <a:rPr sz="1850" b="1" dirty="0">
                <a:solidFill>
                  <a:srgbClr val="0D2234"/>
                </a:solidFill>
                <a:latin typeface="Arial"/>
                <a:cs typeface="Arial"/>
              </a:rPr>
              <a:t>more likely</a:t>
            </a:r>
            <a:r>
              <a:rPr sz="1850" b="1" spc="10" dirty="0">
                <a:solidFill>
                  <a:srgbClr val="0D2234"/>
                </a:solidFill>
                <a:latin typeface="Arial"/>
                <a:cs typeface="Arial"/>
              </a:rPr>
              <a:t> </a:t>
            </a:r>
            <a:r>
              <a:rPr sz="1850" b="1" dirty="0">
                <a:solidFill>
                  <a:srgbClr val="0D2234"/>
                </a:solidFill>
                <a:latin typeface="Arial"/>
                <a:cs typeface="Arial"/>
              </a:rPr>
              <a:t>to</a:t>
            </a:r>
            <a:r>
              <a:rPr sz="1850" b="1" spc="15" dirty="0">
                <a:solidFill>
                  <a:srgbClr val="0D2234"/>
                </a:solidFill>
                <a:latin typeface="Arial"/>
                <a:cs typeface="Arial"/>
              </a:rPr>
              <a:t> </a:t>
            </a:r>
            <a:r>
              <a:rPr sz="1850" b="1" dirty="0">
                <a:solidFill>
                  <a:srgbClr val="0D2234"/>
                </a:solidFill>
                <a:latin typeface="Arial"/>
                <a:cs typeface="Arial"/>
              </a:rPr>
              <a:t>experience</a:t>
            </a:r>
            <a:r>
              <a:rPr sz="1850" b="1" spc="-15" dirty="0">
                <a:solidFill>
                  <a:srgbClr val="0D2234"/>
                </a:solidFill>
                <a:latin typeface="Arial"/>
                <a:cs typeface="Arial"/>
              </a:rPr>
              <a:t> </a:t>
            </a:r>
            <a:r>
              <a:rPr sz="1850" b="1" spc="-50" dirty="0">
                <a:solidFill>
                  <a:srgbClr val="0D2234"/>
                </a:solidFill>
                <a:latin typeface="Arial"/>
                <a:cs typeface="Arial"/>
              </a:rPr>
              <a:t>a </a:t>
            </a:r>
            <a:r>
              <a:rPr sz="1850" b="1" dirty="0">
                <a:solidFill>
                  <a:srgbClr val="0D2234"/>
                </a:solidFill>
                <a:latin typeface="Arial"/>
                <a:cs typeface="Arial"/>
              </a:rPr>
              <a:t>stillbirth</a:t>
            </a:r>
            <a:r>
              <a:rPr sz="1850" b="1" spc="10" dirty="0">
                <a:solidFill>
                  <a:srgbClr val="0D2234"/>
                </a:solidFill>
                <a:latin typeface="Arial"/>
                <a:cs typeface="Arial"/>
              </a:rPr>
              <a:t> </a:t>
            </a:r>
            <a:r>
              <a:rPr sz="1850" b="1" dirty="0">
                <a:solidFill>
                  <a:srgbClr val="0D2234"/>
                </a:solidFill>
                <a:latin typeface="Arial"/>
                <a:cs typeface="Arial"/>
              </a:rPr>
              <a:t>in</a:t>
            </a:r>
            <a:r>
              <a:rPr sz="1850" b="1" spc="35" dirty="0">
                <a:solidFill>
                  <a:srgbClr val="0D2234"/>
                </a:solidFill>
                <a:latin typeface="Arial"/>
                <a:cs typeface="Arial"/>
              </a:rPr>
              <a:t> </a:t>
            </a:r>
            <a:r>
              <a:rPr sz="1850" b="1" dirty="0">
                <a:solidFill>
                  <a:srgbClr val="0D2234"/>
                </a:solidFill>
                <a:latin typeface="Arial"/>
                <a:cs typeface="Arial"/>
              </a:rPr>
              <a:t>their</a:t>
            </a:r>
            <a:r>
              <a:rPr sz="1850" b="1" spc="35" dirty="0">
                <a:solidFill>
                  <a:srgbClr val="0D2234"/>
                </a:solidFill>
                <a:latin typeface="Arial"/>
                <a:cs typeface="Arial"/>
              </a:rPr>
              <a:t> </a:t>
            </a:r>
            <a:r>
              <a:rPr sz="1850" b="1" dirty="0">
                <a:solidFill>
                  <a:srgbClr val="0D2234"/>
                </a:solidFill>
                <a:latin typeface="Arial"/>
                <a:cs typeface="Arial"/>
              </a:rPr>
              <a:t>second</a:t>
            </a:r>
            <a:r>
              <a:rPr sz="1850" b="1" spc="5" dirty="0">
                <a:solidFill>
                  <a:srgbClr val="0D2234"/>
                </a:solidFill>
                <a:latin typeface="Arial"/>
                <a:cs typeface="Arial"/>
              </a:rPr>
              <a:t> </a:t>
            </a:r>
            <a:r>
              <a:rPr sz="1850" b="1" dirty="0">
                <a:solidFill>
                  <a:srgbClr val="0D2234"/>
                </a:solidFill>
                <a:latin typeface="Arial"/>
                <a:cs typeface="Arial"/>
              </a:rPr>
              <a:t>pregnancy</a:t>
            </a:r>
            <a:r>
              <a:rPr sz="1850" b="1" spc="-5" dirty="0">
                <a:solidFill>
                  <a:srgbClr val="0D2234"/>
                </a:solidFill>
                <a:latin typeface="Arial"/>
                <a:cs typeface="Arial"/>
              </a:rPr>
              <a:t> </a:t>
            </a:r>
            <a:r>
              <a:rPr sz="1850" b="1" dirty="0">
                <a:solidFill>
                  <a:srgbClr val="0D2234"/>
                </a:solidFill>
                <a:latin typeface="Arial"/>
                <a:cs typeface="Arial"/>
              </a:rPr>
              <a:t>compared</a:t>
            </a:r>
            <a:r>
              <a:rPr sz="1850" b="1" spc="15" dirty="0">
                <a:solidFill>
                  <a:srgbClr val="0D2234"/>
                </a:solidFill>
                <a:latin typeface="Arial"/>
                <a:cs typeface="Arial"/>
              </a:rPr>
              <a:t> </a:t>
            </a:r>
            <a:r>
              <a:rPr sz="1850" b="1" dirty="0">
                <a:solidFill>
                  <a:srgbClr val="0D2234"/>
                </a:solidFill>
                <a:latin typeface="Arial"/>
                <a:cs typeface="Arial"/>
              </a:rPr>
              <a:t>with</a:t>
            </a:r>
            <a:r>
              <a:rPr sz="1850" b="1" spc="5" dirty="0">
                <a:solidFill>
                  <a:srgbClr val="0D2234"/>
                </a:solidFill>
                <a:latin typeface="Arial"/>
                <a:cs typeface="Arial"/>
              </a:rPr>
              <a:t> </a:t>
            </a:r>
            <a:r>
              <a:rPr sz="1850" b="1" dirty="0">
                <a:solidFill>
                  <a:srgbClr val="0D2234"/>
                </a:solidFill>
                <a:latin typeface="Arial"/>
                <a:cs typeface="Arial"/>
              </a:rPr>
              <a:t>women</a:t>
            </a:r>
            <a:r>
              <a:rPr sz="1850" b="1" spc="5" dirty="0">
                <a:solidFill>
                  <a:srgbClr val="0D2234"/>
                </a:solidFill>
                <a:latin typeface="Arial"/>
                <a:cs typeface="Arial"/>
              </a:rPr>
              <a:t> </a:t>
            </a:r>
            <a:r>
              <a:rPr sz="1850" b="1" spc="-25" dirty="0">
                <a:solidFill>
                  <a:srgbClr val="0D2234"/>
                </a:solidFill>
                <a:latin typeface="Arial"/>
                <a:cs typeface="Arial"/>
              </a:rPr>
              <a:t>who </a:t>
            </a:r>
            <a:r>
              <a:rPr sz="1850" b="1" dirty="0">
                <a:solidFill>
                  <a:srgbClr val="0D2234"/>
                </a:solidFill>
                <a:latin typeface="Arial"/>
                <a:cs typeface="Arial"/>
              </a:rPr>
              <a:t>had</a:t>
            </a:r>
            <a:r>
              <a:rPr sz="1850" b="1" spc="5" dirty="0">
                <a:solidFill>
                  <a:srgbClr val="0D2234"/>
                </a:solidFill>
                <a:latin typeface="Arial"/>
                <a:cs typeface="Arial"/>
              </a:rPr>
              <a:t> </a:t>
            </a:r>
            <a:r>
              <a:rPr sz="1850" b="1" dirty="0">
                <a:solidFill>
                  <a:srgbClr val="0D2234"/>
                </a:solidFill>
                <a:latin typeface="Arial"/>
                <a:cs typeface="Arial"/>
              </a:rPr>
              <a:t>a</a:t>
            </a:r>
            <a:r>
              <a:rPr sz="1850" b="1" spc="15" dirty="0">
                <a:solidFill>
                  <a:srgbClr val="0D2234"/>
                </a:solidFill>
                <a:latin typeface="Arial"/>
                <a:cs typeface="Arial"/>
              </a:rPr>
              <a:t> </a:t>
            </a:r>
            <a:r>
              <a:rPr sz="1850" b="1" dirty="0">
                <a:solidFill>
                  <a:srgbClr val="0D2234"/>
                </a:solidFill>
                <a:latin typeface="Arial"/>
                <a:cs typeface="Arial"/>
              </a:rPr>
              <a:t>live</a:t>
            </a:r>
            <a:r>
              <a:rPr sz="1850" b="1" spc="40" dirty="0">
                <a:solidFill>
                  <a:srgbClr val="0D2234"/>
                </a:solidFill>
                <a:latin typeface="Arial"/>
                <a:cs typeface="Arial"/>
              </a:rPr>
              <a:t> </a:t>
            </a:r>
            <a:r>
              <a:rPr sz="1850" b="1" dirty="0">
                <a:solidFill>
                  <a:srgbClr val="0D2234"/>
                </a:solidFill>
                <a:latin typeface="Arial"/>
                <a:cs typeface="Arial"/>
              </a:rPr>
              <a:t>birth</a:t>
            </a:r>
            <a:r>
              <a:rPr sz="1850" b="1" spc="-5" dirty="0">
                <a:solidFill>
                  <a:srgbClr val="0D2234"/>
                </a:solidFill>
                <a:latin typeface="Arial"/>
                <a:cs typeface="Arial"/>
              </a:rPr>
              <a:t> </a:t>
            </a:r>
            <a:r>
              <a:rPr sz="1850" b="1" dirty="0">
                <a:solidFill>
                  <a:srgbClr val="0D2234"/>
                </a:solidFill>
                <a:latin typeface="Arial"/>
                <a:cs typeface="Arial"/>
              </a:rPr>
              <a:t>in</a:t>
            </a:r>
            <a:r>
              <a:rPr sz="1850" b="1" spc="20" dirty="0">
                <a:solidFill>
                  <a:srgbClr val="0D2234"/>
                </a:solidFill>
                <a:latin typeface="Arial"/>
                <a:cs typeface="Arial"/>
              </a:rPr>
              <a:t> </a:t>
            </a:r>
            <a:r>
              <a:rPr sz="1850" b="1" dirty="0">
                <a:solidFill>
                  <a:srgbClr val="0D2234"/>
                </a:solidFill>
                <a:latin typeface="Arial"/>
                <a:cs typeface="Arial"/>
              </a:rPr>
              <a:t>their</a:t>
            </a:r>
            <a:r>
              <a:rPr sz="1850" b="1" spc="-5" dirty="0">
                <a:solidFill>
                  <a:srgbClr val="0D2234"/>
                </a:solidFill>
                <a:latin typeface="Arial"/>
                <a:cs typeface="Arial"/>
              </a:rPr>
              <a:t> </a:t>
            </a:r>
            <a:r>
              <a:rPr sz="1850" b="1" dirty="0">
                <a:solidFill>
                  <a:srgbClr val="0D2234"/>
                </a:solidFill>
                <a:latin typeface="Arial"/>
                <a:cs typeface="Arial"/>
              </a:rPr>
              <a:t>first</a:t>
            </a:r>
            <a:r>
              <a:rPr sz="1850" b="1" spc="5" dirty="0">
                <a:solidFill>
                  <a:srgbClr val="0D2234"/>
                </a:solidFill>
                <a:latin typeface="Arial"/>
                <a:cs typeface="Arial"/>
              </a:rPr>
              <a:t> </a:t>
            </a:r>
            <a:r>
              <a:rPr sz="1850" b="1" dirty="0">
                <a:solidFill>
                  <a:srgbClr val="0D2234"/>
                </a:solidFill>
                <a:latin typeface="Arial"/>
                <a:cs typeface="Arial"/>
              </a:rPr>
              <a:t>pregnancy</a:t>
            </a:r>
            <a:r>
              <a:rPr sz="1850" b="1" spc="-20" dirty="0">
                <a:solidFill>
                  <a:srgbClr val="0D2234"/>
                </a:solidFill>
                <a:latin typeface="Arial"/>
                <a:cs typeface="Arial"/>
              </a:rPr>
              <a:t> </a:t>
            </a:r>
            <a:r>
              <a:rPr sz="1850" b="1" spc="-50" dirty="0">
                <a:solidFill>
                  <a:srgbClr val="545454"/>
                </a:solidFill>
                <a:latin typeface="Arial"/>
                <a:cs typeface="Arial"/>
              </a:rPr>
              <a:t>.</a:t>
            </a:r>
            <a:endParaRPr sz="1850">
              <a:latin typeface="Arial"/>
              <a:cs typeface="Arial"/>
            </a:endParaRPr>
          </a:p>
        </p:txBody>
      </p:sp>
      <p:pic>
        <p:nvPicPr>
          <p:cNvPr id="9" name="object 9"/>
          <p:cNvPicPr/>
          <p:nvPr/>
        </p:nvPicPr>
        <p:blipFill>
          <a:blip r:embed="rId2" cstate="print"/>
          <a:stretch>
            <a:fillRect/>
          </a:stretch>
        </p:blipFill>
        <p:spPr>
          <a:xfrm>
            <a:off x="8763000" y="1911095"/>
            <a:ext cx="3429000" cy="445008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18134" rIns="0" bIns="0" rtlCol="0">
            <a:spAutoFit/>
          </a:bodyPr>
          <a:lstStyle/>
          <a:p>
            <a:pPr marL="3813175">
              <a:lnSpc>
                <a:spcPct val="100000"/>
              </a:lnSpc>
              <a:spcBef>
                <a:spcPts val="100"/>
              </a:spcBef>
            </a:pPr>
            <a:r>
              <a:rPr dirty="0">
                <a:solidFill>
                  <a:srgbClr val="C949D3"/>
                </a:solidFill>
              </a:rPr>
              <a:t>RISK</a:t>
            </a:r>
            <a:r>
              <a:rPr spc="-150" dirty="0">
                <a:solidFill>
                  <a:srgbClr val="C949D3"/>
                </a:solidFill>
              </a:rPr>
              <a:t> </a:t>
            </a:r>
            <a:r>
              <a:rPr spc="-20" dirty="0">
                <a:solidFill>
                  <a:srgbClr val="C949D3"/>
                </a:solidFill>
              </a:rPr>
              <a:t>FACTORS</a:t>
            </a:r>
            <a:r>
              <a:rPr spc="-125" dirty="0">
                <a:solidFill>
                  <a:srgbClr val="C949D3"/>
                </a:solidFill>
              </a:rPr>
              <a:t> </a:t>
            </a:r>
            <a:r>
              <a:rPr spc="-520" dirty="0">
                <a:solidFill>
                  <a:srgbClr val="FF0000"/>
                </a:solidFill>
              </a:rPr>
              <a:t>:</a:t>
            </a:r>
          </a:p>
        </p:txBody>
      </p:sp>
      <p:sp>
        <p:nvSpPr>
          <p:cNvPr id="3" name="object 3"/>
          <p:cNvSpPr/>
          <p:nvPr/>
        </p:nvSpPr>
        <p:spPr>
          <a:xfrm>
            <a:off x="626135" y="1400174"/>
            <a:ext cx="4695825" cy="265430"/>
          </a:xfrm>
          <a:custGeom>
            <a:avLst/>
            <a:gdLst/>
            <a:ahLst/>
            <a:cxnLst/>
            <a:rect l="l" t="t" r="r" b="b"/>
            <a:pathLst>
              <a:path w="4695825" h="265430">
                <a:moveTo>
                  <a:pt x="4695444" y="0"/>
                </a:moveTo>
                <a:lnTo>
                  <a:pt x="275844" y="0"/>
                </a:lnTo>
                <a:lnTo>
                  <a:pt x="211836" y="0"/>
                </a:lnTo>
                <a:lnTo>
                  <a:pt x="132588" y="0"/>
                </a:lnTo>
                <a:lnTo>
                  <a:pt x="0" y="0"/>
                </a:lnTo>
                <a:lnTo>
                  <a:pt x="0" y="265176"/>
                </a:lnTo>
                <a:lnTo>
                  <a:pt x="132588" y="265176"/>
                </a:lnTo>
                <a:lnTo>
                  <a:pt x="211836" y="265176"/>
                </a:lnTo>
                <a:lnTo>
                  <a:pt x="275844" y="265176"/>
                </a:lnTo>
                <a:lnTo>
                  <a:pt x="4695444" y="265176"/>
                </a:lnTo>
                <a:lnTo>
                  <a:pt x="4695444" y="0"/>
                </a:lnTo>
                <a:close/>
              </a:path>
            </a:pathLst>
          </a:custGeom>
          <a:solidFill>
            <a:srgbClr val="FFFF00"/>
          </a:solidFill>
        </p:spPr>
        <p:txBody>
          <a:bodyPr wrap="square" lIns="0" tIns="0" rIns="0" bIns="0" rtlCol="0"/>
          <a:lstStyle/>
          <a:p>
            <a:endParaRPr/>
          </a:p>
        </p:txBody>
      </p:sp>
      <p:sp>
        <p:nvSpPr>
          <p:cNvPr id="4" name="object 4"/>
          <p:cNvSpPr txBox="1"/>
          <p:nvPr/>
        </p:nvSpPr>
        <p:spPr>
          <a:xfrm>
            <a:off x="613663" y="1319580"/>
            <a:ext cx="8313420" cy="1007110"/>
          </a:xfrm>
          <a:prstGeom prst="rect">
            <a:avLst/>
          </a:prstGeom>
        </p:spPr>
        <p:txBody>
          <a:bodyPr vert="horz" wrap="square" lIns="0" tIns="12700" rIns="0" bIns="0" rtlCol="0">
            <a:spAutoFit/>
          </a:bodyPr>
          <a:lstStyle/>
          <a:p>
            <a:pPr marL="354965" marR="5080" indent="-342900">
              <a:lnSpc>
                <a:spcPct val="115900"/>
              </a:lnSpc>
              <a:spcBef>
                <a:spcPts val="100"/>
              </a:spcBef>
            </a:pPr>
            <a:r>
              <a:rPr sz="1850" b="1" dirty="0">
                <a:solidFill>
                  <a:srgbClr val="171717"/>
                </a:solidFill>
                <a:latin typeface="Arial"/>
                <a:cs typeface="Arial"/>
              </a:rPr>
              <a:t>3-</a:t>
            </a:r>
            <a:r>
              <a:rPr sz="1850" b="1" spc="25" dirty="0">
                <a:solidFill>
                  <a:srgbClr val="171717"/>
                </a:solidFill>
                <a:latin typeface="Arial"/>
                <a:cs typeface="Arial"/>
              </a:rPr>
              <a:t> </a:t>
            </a:r>
            <a:r>
              <a:rPr sz="1850" b="1" dirty="0">
                <a:solidFill>
                  <a:srgbClr val="171717"/>
                </a:solidFill>
                <a:latin typeface="Arial"/>
                <a:cs typeface="Arial"/>
              </a:rPr>
              <a:t>Previous</a:t>
            </a:r>
            <a:r>
              <a:rPr sz="1850" b="1" spc="40" dirty="0">
                <a:solidFill>
                  <a:srgbClr val="171717"/>
                </a:solidFill>
                <a:latin typeface="Arial"/>
                <a:cs typeface="Arial"/>
              </a:rPr>
              <a:t> </a:t>
            </a:r>
            <a:r>
              <a:rPr sz="1850" b="1" dirty="0">
                <a:solidFill>
                  <a:srgbClr val="171717"/>
                </a:solidFill>
                <a:latin typeface="Arial"/>
                <a:cs typeface="Arial"/>
              </a:rPr>
              <a:t>adverse</a:t>
            </a:r>
            <a:r>
              <a:rPr sz="1850" b="1" spc="30" dirty="0">
                <a:solidFill>
                  <a:srgbClr val="171717"/>
                </a:solidFill>
                <a:latin typeface="Arial"/>
                <a:cs typeface="Arial"/>
              </a:rPr>
              <a:t> </a:t>
            </a:r>
            <a:r>
              <a:rPr sz="1850" b="1" dirty="0">
                <a:solidFill>
                  <a:srgbClr val="171717"/>
                </a:solidFill>
                <a:latin typeface="Arial"/>
                <a:cs typeface="Arial"/>
              </a:rPr>
              <a:t>pregnancy</a:t>
            </a:r>
            <a:r>
              <a:rPr sz="1850" b="1" spc="-5" dirty="0">
                <a:solidFill>
                  <a:srgbClr val="171717"/>
                </a:solidFill>
                <a:latin typeface="Arial"/>
                <a:cs typeface="Arial"/>
              </a:rPr>
              <a:t> </a:t>
            </a:r>
            <a:r>
              <a:rPr sz="1850" b="1" dirty="0">
                <a:solidFill>
                  <a:srgbClr val="171717"/>
                </a:solidFill>
                <a:latin typeface="Arial"/>
                <a:cs typeface="Arial"/>
              </a:rPr>
              <a:t>outcome</a:t>
            </a:r>
            <a:r>
              <a:rPr sz="1850" b="1" spc="5" dirty="0">
                <a:solidFill>
                  <a:srgbClr val="171717"/>
                </a:solidFill>
                <a:latin typeface="Arial"/>
                <a:cs typeface="Arial"/>
              </a:rPr>
              <a:t> </a:t>
            </a:r>
            <a:r>
              <a:rPr sz="1850" b="1" dirty="0">
                <a:solidFill>
                  <a:srgbClr val="171717"/>
                </a:solidFill>
                <a:latin typeface="Arial"/>
                <a:cs typeface="Arial"/>
              </a:rPr>
              <a:t>:</a:t>
            </a:r>
            <a:r>
              <a:rPr sz="1850" b="1" dirty="0">
                <a:solidFill>
                  <a:srgbClr val="091113"/>
                </a:solidFill>
                <a:latin typeface="Arial"/>
                <a:cs typeface="Arial"/>
              </a:rPr>
              <a:t>Women</a:t>
            </a:r>
            <a:r>
              <a:rPr sz="1850" b="1" spc="5" dirty="0">
                <a:solidFill>
                  <a:srgbClr val="091113"/>
                </a:solidFill>
                <a:latin typeface="Arial"/>
                <a:cs typeface="Arial"/>
              </a:rPr>
              <a:t> </a:t>
            </a:r>
            <a:r>
              <a:rPr sz="1850" b="1" dirty="0">
                <a:solidFill>
                  <a:srgbClr val="091113"/>
                </a:solidFill>
                <a:latin typeface="Arial"/>
                <a:cs typeface="Arial"/>
              </a:rPr>
              <a:t>with</a:t>
            </a:r>
            <a:r>
              <a:rPr sz="1850" b="1" spc="-10" dirty="0">
                <a:solidFill>
                  <a:srgbClr val="091113"/>
                </a:solidFill>
                <a:latin typeface="Arial"/>
                <a:cs typeface="Arial"/>
              </a:rPr>
              <a:t> </a:t>
            </a:r>
            <a:r>
              <a:rPr sz="1850" b="1" dirty="0">
                <a:solidFill>
                  <a:srgbClr val="091113"/>
                </a:solidFill>
                <a:latin typeface="Arial"/>
                <a:cs typeface="Arial"/>
              </a:rPr>
              <a:t>a</a:t>
            </a:r>
            <a:r>
              <a:rPr sz="1850" b="1" spc="30" dirty="0">
                <a:solidFill>
                  <a:srgbClr val="091113"/>
                </a:solidFill>
                <a:latin typeface="Arial"/>
                <a:cs typeface="Arial"/>
              </a:rPr>
              <a:t> </a:t>
            </a:r>
            <a:r>
              <a:rPr sz="1850" b="1" dirty="0">
                <a:solidFill>
                  <a:srgbClr val="091113"/>
                </a:solidFill>
                <a:latin typeface="Arial"/>
                <a:cs typeface="Arial"/>
              </a:rPr>
              <a:t>previous</a:t>
            </a:r>
            <a:r>
              <a:rPr sz="1850" b="1" spc="20" dirty="0">
                <a:solidFill>
                  <a:srgbClr val="091113"/>
                </a:solidFill>
                <a:latin typeface="Arial"/>
                <a:cs typeface="Arial"/>
              </a:rPr>
              <a:t> </a:t>
            </a:r>
            <a:r>
              <a:rPr sz="1850" b="1" spc="-10" dirty="0">
                <a:solidFill>
                  <a:srgbClr val="091113"/>
                </a:solidFill>
                <a:latin typeface="Arial"/>
                <a:cs typeface="Arial"/>
              </a:rPr>
              <a:t>preterm </a:t>
            </a:r>
            <a:r>
              <a:rPr sz="1850" b="1" dirty="0">
                <a:solidFill>
                  <a:srgbClr val="091113"/>
                </a:solidFill>
                <a:latin typeface="Arial"/>
                <a:cs typeface="Arial"/>
              </a:rPr>
              <a:t>birth</a:t>
            </a:r>
            <a:r>
              <a:rPr sz="1850" b="1" spc="5" dirty="0">
                <a:solidFill>
                  <a:srgbClr val="091113"/>
                </a:solidFill>
                <a:latin typeface="Arial"/>
                <a:cs typeface="Arial"/>
              </a:rPr>
              <a:t> </a:t>
            </a:r>
            <a:r>
              <a:rPr sz="1850" b="1" dirty="0">
                <a:solidFill>
                  <a:srgbClr val="091113"/>
                </a:solidFill>
                <a:latin typeface="Arial"/>
                <a:cs typeface="Arial"/>
              </a:rPr>
              <a:t>(PTB)</a:t>
            </a:r>
            <a:r>
              <a:rPr sz="1850" b="1" spc="40" dirty="0">
                <a:solidFill>
                  <a:srgbClr val="091113"/>
                </a:solidFill>
                <a:latin typeface="Arial"/>
                <a:cs typeface="Arial"/>
              </a:rPr>
              <a:t> </a:t>
            </a:r>
            <a:r>
              <a:rPr sz="1850" b="1" dirty="0">
                <a:solidFill>
                  <a:srgbClr val="091113"/>
                </a:solidFill>
                <a:latin typeface="Arial"/>
                <a:cs typeface="Arial"/>
              </a:rPr>
              <a:t>or</a:t>
            </a:r>
            <a:r>
              <a:rPr sz="1850" b="1" spc="25" dirty="0">
                <a:solidFill>
                  <a:srgbClr val="091113"/>
                </a:solidFill>
                <a:latin typeface="Arial"/>
                <a:cs typeface="Arial"/>
              </a:rPr>
              <a:t> </a:t>
            </a:r>
            <a:r>
              <a:rPr sz="1850" b="1" dirty="0">
                <a:solidFill>
                  <a:srgbClr val="091113"/>
                </a:solidFill>
                <a:latin typeface="Arial"/>
                <a:cs typeface="Arial"/>
              </a:rPr>
              <a:t>small</a:t>
            </a:r>
            <a:r>
              <a:rPr sz="1850" b="1" spc="-15" dirty="0">
                <a:solidFill>
                  <a:srgbClr val="091113"/>
                </a:solidFill>
                <a:latin typeface="Arial"/>
                <a:cs typeface="Arial"/>
              </a:rPr>
              <a:t> </a:t>
            </a:r>
            <a:r>
              <a:rPr sz="1850" b="1" dirty="0">
                <a:solidFill>
                  <a:srgbClr val="091113"/>
                </a:solidFill>
                <a:latin typeface="Arial"/>
                <a:cs typeface="Arial"/>
              </a:rPr>
              <a:t>for</a:t>
            </a:r>
            <a:r>
              <a:rPr sz="1850" b="1" spc="25" dirty="0">
                <a:solidFill>
                  <a:srgbClr val="091113"/>
                </a:solidFill>
                <a:latin typeface="Arial"/>
                <a:cs typeface="Arial"/>
              </a:rPr>
              <a:t> </a:t>
            </a:r>
            <a:r>
              <a:rPr sz="1850" b="1" dirty="0">
                <a:solidFill>
                  <a:srgbClr val="091113"/>
                </a:solidFill>
                <a:latin typeface="Arial"/>
                <a:cs typeface="Arial"/>
              </a:rPr>
              <a:t>gestational</a:t>
            </a:r>
            <a:r>
              <a:rPr sz="1850" b="1" spc="-10" dirty="0">
                <a:solidFill>
                  <a:srgbClr val="091113"/>
                </a:solidFill>
                <a:latin typeface="Arial"/>
                <a:cs typeface="Arial"/>
              </a:rPr>
              <a:t> </a:t>
            </a:r>
            <a:r>
              <a:rPr sz="1850" b="1" dirty="0">
                <a:solidFill>
                  <a:srgbClr val="091113"/>
                </a:solidFill>
                <a:latin typeface="Arial"/>
                <a:cs typeface="Arial"/>
              </a:rPr>
              <a:t>age</a:t>
            </a:r>
            <a:r>
              <a:rPr sz="1850" b="1" spc="10" dirty="0">
                <a:solidFill>
                  <a:srgbClr val="091113"/>
                </a:solidFill>
                <a:latin typeface="Arial"/>
                <a:cs typeface="Arial"/>
              </a:rPr>
              <a:t> </a:t>
            </a:r>
            <a:r>
              <a:rPr sz="1850" b="1" dirty="0">
                <a:solidFill>
                  <a:srgbClr val="091113"/>
                </a:solidFill>
                <a:latin typeface="Arial"/>
                <a:cs typeface="Arial"/>
              </a:rPr>
              <a:t>(SGA)</a:t>
            </a:r>
            <a:r>
              <a:rPr sz="1850" b="1" spc="40" dirty="0">
                <a:solidFill>
                  <a:srgbClr val="091113"/>
                </a:solidFill>
                <a:latin typeface="Arial"/>
                <a:cs typeface="Arial"/>
              </a:rPr>
              <a:t> </a:t>
            </a:r>
            <a:r>
              <a:rPr sz="1850" b="1" dirty="0">
                <a:solidFill>
                  <a:srgbClr val="091113"/>
                </a:solidFill>
                <a:latin typeface="Arial"/>
                <a:cs typeface="Arial"/>
              </a:rPr>
              <a:t>infant</a:t>
            </a:r>
            <a:r>
              <a:rPr sz="1850" b="1" spc="5" dirty="0">
                <a:solidFill>
                  <a:srgbClr val="091113"/>
                </a:solidFill>
                <a:latin typeface="Arial"/>
                <a:cs typeface="Arial"/>
              </a:rPr>
              <a:t> </a:t>
            </a:r>
            <a:r>
              <a:rPr sz="1850" b="1" dirty="0">
                <a:solidFill>
                  <a:srgbClr val="091113"/>
                </a:solidFill>
                <a:latin typeface="Arial"/>
                <a:cs typeface="Arial"/>
              </a:rPr>
              <a:t>are</a:t>
            </a:r>
            <a:r>
              <a:rPr sz="1850" b="1" spc="10" dirty="0">
                <a:solidFill>
                  <a:srgbClr val="091113"/>
                </a:solidFill>
                <a:latin typeface="Arial"/>
                <a:cs typeface="Arial"/>
              </a:rPr>
              <a:t> </a:t>
            </a:r>
            <a:r>
              <a:rPr sz="1850" b="1" dirty="0">
                <a:solidFill>
                  <a:srgbClr val="091113"/>
                </a:solidFill>
                <a:latin typeface="Arial"/>
                <a:cs typeface="Arial"/>
              </a:rPr>
              <a:t>at</a:t>
            </a:r>
            <a:r>
              <a:rPr sz="1850" b="1" spc="40" dirty="0">
                <a:solidFill>
                  <a:srgbClr val="091113"/>
                </a:solidFill>
                <a:latin typeface="Arial"/>
                <a:cs typeface="Arial"/>
              </a:rPr>
              <a:t> </a:t>
            </a:r>
            <a:r>
              <a:rPr sz="1850" b="1" spc="-10" dirty="0">
                <a:solidFill>
                  <a:srgbClr val="091113"/>
                </a:solidFill>
                <a:latin typeface="Arial"/>
                <a:cs typeface="Arial"/>
              </a:rPr>
              <a:t>increased </a:t>
            </a:r>
            <a:r>
              <a:rPr sz="1850" b="1" dirty="0">
                <a:solidFill>
                  <a:srgbClr val="091113"/>
                </a:solidFill>
                <a:latin typeface="Arial"/>
                <a:cs typeface="Arial"/>
              </a:rPr>
              <a:t>risk</a:t>
            </a:r>
            <a:r>
              <a:rPr sz="1850" b="1" spc="15" dirty="0">
                <a:solidFill>
                  <a:srgbClr val="091113"/>
                </a:solidFill>
                <a:latin typeface="Arial"/>
                <a:cs typeface="Arial"/>
              </a:rPr>
              <a:t> </a:t>
            </a:r>
            <a:r>
              <a:rPr sz="1850" b="1" dirty="0">
                <a:solidFill>
                  <a:srgbClr val="091113"/>
                </a:solidFill>
                <a:latin typeface="Arial"/>
                <a:cs typeface="Arial"/>
              </a:rPr>
              <a:t>of</a:t>
            </a:r>
            <a:r>
              <a:rPr sz="1850" b="1" spc="25" dirty="0">
                <a:solidFill>
                  <a:srgbClr val="091113"/>
                </a:solidFill>
                <a:latin typeface="Arial"/>
                <a:cs typeface="Arial"/>
              </a:rPr>
              <a:t> </a:t>
            </a:r>
            <a:r>
              <a:rPr sz="1850" b="1" dirty="0">
                <a:solidFill>
                  <a:srgbClr val="091113"/>
                </a:solidFill>
                <a:latin typeface="Arial"/>
                <a:cs typeface="Arial"/>
              </a:rPr>
              <a:t>stillbirth</a:t>
            </a:r>
            <a:r>
              <a:rPr sz="1850" b="1" spc="10" dirty="0">
                <a:solidFill>
                  <a:srgbClr val="091113"/>
                </a:solidFill>
                <a:latin typeface="Arial"/>
                <a:cs typeface="Arial"/>
              </a:rPr>
              <a:t> </a:t>
            </a:r>
            <a:r>
              <a:rPr sz="1850" b="1" dirty="0">
                <a:solidFill>
                  <a:srgbClr val="091113"/>
                </a:solidFill>
                <a:latin typeface="Arial"/>
                <a:cs typeface="Arial"/>
              </a:rPr>
              <a:t>in</a:t>
            </a:r>
            <a:r>
              <a:rPr sz="1850" b="1" spc="20" dirty="0">
                <a:solidFill>
                  <a:srgbClr val="091113"/>
                </a:solidFill>
                <a:latin typeface="Arial"/>
                <a:cs typeface="Arial"/>
              </a:rPr>
              <a:t> </a:t>
            </a:r>
            <a:r>
              <a:rPr sz="1850" b="1" dirty="0">
                <a:solidFill>
                  <a:srgbClr val="091113"/>
                </a:solidFill>
                <a:latin typeface="Arial"/>
                <a:cs typeface="Arial"/>
              </a:rPr>
              <a:t>a</a:t>
            </a:r>
            <a:r>
              <a:rPr sz="1850" b="1" spc="25" dirty="0">
                <a:solidFill>
                  <a:srgbClr val="091113"/>
                </a:solidFill>
                <a:latin typeface="Arial"/>
                <a:cs typeface="Arial"/>
              </a:rPr>
              <a:t> </a:t>
            </a:r>
            <a:r>
              <a:rPr sz="1850" b="1" dirty="0">
                <a:solidFill>
                  <a:srgbClr val="091113"/>
                </a:solidFill>
                <a:latin typeface="Arial"/>
                <a:cs typeface="Arial"/>
              </a:rPr>
              <a:t>subsequent</a:t>
            </a:r>
            <a:r>
              <a:rPr sz="1850" b="1" spc="-15" dirty="0">
                <a:solidFill>
                  <a:srgbClr val="091113"/>
                </a:solidFill>
                <a:latin typeface="Arial"/>
                <a:cs typeface="Arial"/>
              </a:rPr>
              <a:t> </a:t>
            </a:r>
            <a:r>
              <a:rPr sz="1850" b="1" dirty="0">
                <a:solidFill>
                  <a:srgbClr val="091113"/>
                </a:solidFill>
                <a:latin typeface="Arial"/>
                <a:cs typeface="Arial"/>
              </a:rPr>
              <a:t>pregnancy</a:t>
            </a:r>
            <a:r>
              <a:rPr sz="1850" b="1" spc="5" dirty="0">
                <a:solidFill>
                  <a:srgbClr val="091113"/>
                </a:solidFill>
                <a:latin typeface="Arial"/>
                <a:cs typeface="Arial"/>
              </a:rPr>
              <a:t> </a:t>
            </a:r>
            <a:r>
              <a:rPr sz="1850" b="1" spc="-50" dirty="0">
                <a:solidFill>
                  <a:srgbClr val="091113"/>
                </a:solidFill>
                <a:latin typeface="Arial"/>
                <a:cs typeface="Arial"/>
              </a:rPr>
              <a:t>.</a:t>
            </a:r>
            <a:endParaRPr sz="1850">
              <a:latin typeface="Arial"/>
              <a:cs typeface="Arial"/>
            </a:endParaRPr>
          </a:p>
        </p:txBody>
      </p:sp>
      <p:sp>
        <p:nvSpPr>
          <p:cNvPr id="5" name="object 5"/>
          <p:cNvSpPr txBox="1"/>
          <p:nvPr/>
        </p:nvSpPr>
        <p:spPr>
          <a:xfrm>
            <a:off x="613663" y="2680461"/>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6" name="object 6"/>
          <p:cNvSpPr txBox="1"/>
          <p:nvPr/>
        </p:nvSpPr>
        <p:spPr>
          <a:xfrm>
            <a:off x="969035" y="2709291"/>
            <a:ext cx="4482465" cy="265430"/>
          </a:xfrm>
          <a:prstGeom prst="rect">
            <a:avLst/>
          </a:prstGeom>
          <a:solidFill>
            <a:srgbClr val="FFFF00"/>
          </a:solidFill>
        </p:spPr>
        <p:txBody>
          <a:bodyPr vert="horz" wrap="square" lIns="0" tIns="0" rIns="0" bIns="0" rtlCol="0">
            <a:spAutoFit/>
          </a:bodyPr>
          <a:lstStyle/>
          <a:p>
            <a:pPr>
              <a:lnSpc>
                <a:spcPts val="2045"/>
              </a:lnSpc>
            </a:pPr>
            <a:r>
              <a:rPr sz="1850" b="1" dirty="0">
                <a:solidFill>
                  <a:srgbClr val="171717"/>
                </a:solidFill>
                <a:latin typeface="Arial"/>
                <a:cs typeface="Arial"/>
              </a:rPr>
              <a:t>4-Comorbid</a:t>
            </a:r>
            <a:r>
              <a:rPr sz="1850" b="1" spc="15" dirty="0">
                <a:solidFill>
                  <a:srgbClr val="171717"/>
                </a:solidFill>
                <a:latin typeface="Arial"/>
                <a:cs typeface="Arial"/>
              </a:rPr>
              <a:t> </a:t>
            </a:r>
            <a:r>
              <a:rPr sz="1850" b="1" dirty="0">
                <a:solidFill>
                  <a:srgbClr val="171717"/>
                </a:solidFill>
                <a:latin typeface="Arial"/>
                <a:cs typeface="Arial"/>
              </a:rPr>
              <a:t>chronic</a:t>
            </a:r>
            <a:r>
              <a:rPr sz="1850" b="1" spc="30" dirty="0">
                <a:solidFill>
                  <a:srgbClr val="171717"/>
                </a:solidFill>
                <a:latin typeface="Arial"/>
                <a:cs typeface="Arial"/>
              </a:rPr>
              <a:t> </a:t>
            </a:r>
            <a:r>
              <a:rPr sz="1850" b="1" dirty="0">
                <a:solidFill>
                  <a:srgbClr val="171717"/>
                </a:solidFill>
                <a:latin typeface="Arial"/>
                <a:cs typeface="Arial"/>
              </a:rPr>
              <a:t>medical</a:t>
            </a:r>
            <a:r>
              <a:rPr sz="1850" b="1" spc="20" dirty="0">
                <a:solidFill>
                  <a:srgbClr val="171717"/>
                </a:solidFill>
                <a:latin typeface="Arial"/>
                <a:cs typeface="Arial"/>
              </a:rPr>
              <a:t> </a:t>
            </a:r>
            <a:r>
              <a:rPr sz="1850" b="1" dirty="0">
                <a:solidFill>
                  <a:srgbClr val="171717"/>
                </a:solidFill>
                <a:latin typeface="Arial"/>
                <a:cs typeface="Arial"/>
              </a:rPr>
              <a:t>disorders</a:t>
            </a:r>
            <a:r>
              <a:rPr sz="1850" b="1" spc="30" dirty="0">
                <a:solidFill>
                  <a:srgbClr val="171717"/>
                </a:solidFill>
                <a:latin typeface="Arial"/>
                <a:cs typeface="Arial"/>
              </a:rPr>
              <a:t> </a:t>
            </a:r>
            <a:r>
              <a:rPr sz="1850" b="1" spc="-50" dirty="0">
                <a:solidFill>
                  <a:srgbClr val="171717"/>
                </a:solidFill>
                <a:latin typeface="Arial"/>
                <a:cs typeface="Arial"/>
              </a:rPr>
              <a:t>:</a:t>
            </a:r>
            <a:endParaRPr sz="1850">
              <a:latin typeface="Arial"/>
              <a:cs typeface="Arial"/>
            </a:endParaRPr>
          </a:p>
        </p:txBody>
      </p:sp>
      <p:sp>
        <p:nvSpPr>
          <p:cNvPr id="7" name="object 7"/>
          <p:cNvSpPr txBox="1"/>
          <p:nvPr/>
        </p:nvSpPr>
        <p:spPr>
          <a:xfrm>
            <a:off x="613663" y="2958134"/>
            <a:ext cx="8342630" cy="1987550"/>
          </a:xfrm>
          <a:prstGeom prst="rect">
            <a:avLst/>
          </a:prstGeom>
        </p:spPr>
        <p:txBody>
          <a:bodyPr vert="horz" wrap="square" lIns="0" tIns="12065" rIns="0" bIns="0" rtlCol="0">
            <a:spAutoFit/>
          </a:bodyPr>
          <a:lstStyle/>
          <a:p>
            <a:pPr marL="354965" marR="403860" indent="-342900">
              <a:lnSpc>
                <a:spcPct val="115700"/>
              </a:lnSpc>
              <a:spcBef>
                <a:spcPts val="95"/>
              </a:spcBef>
              <a:buClr>
                <a:srgbClr val="285E88"/>
              </a:buClr>
              <a:buSzPct val="97297"/>
              <a:buFont typeface="Arial MT"/>
              <a:buChar char="●"/>
              <a:tabLst>
                <a:tab pos="354965" algn="l"/>
              </a:tabLst>
            </a:pPr>
            <a:r>
              <a:rPr sz="1850" b="1" dirty="0">
                <a:solidFill>
                  <a:srgbClr val="FF0000"/>
                </a:solidFill>
                <a:latin typeface="Arial"/>
                <a:cs typeface="Arial"/>
              </a:rPr>
              <a:t>A-</a:t>
            </a:r>
            <a:r>
              <a:rPr sz="1850" b="1" spc="25" dirty="0">
                <a:solidFill>
                  <a:srgbClr val="FF0000"/>
                </a:solidFill>
                <a:latin typeface="Arial"/>
                <a:cs typeface="Arial"/>
              </a:rPr>
              <a:t> </a:t>
            </a:r>
            <a:r>
              <a:rPr sz="1850" b="1" dirty="0">
                <a:solidFill>
                  <a:srgbClr val="FF0000"/>
                </a:solidFill>
                <a:latin typeface="Arial"/>
                <a:cs typeface="Arial"/>
              </a:rPr>
              <a:t>Diabetes</a:t>
            </a:r>
            <a:r>
              <a:rPr sz="1850" b="1" spc="10" dirty="0">
                <a:solidFill>
                  <a:srgbClr val="FF0000"/>
                </a:solidFill>
                <a:latin typeface="Arial"/>
                <a:cs typeface="Arial"/>
              </a:rPr>
              <a:t> </a:t>
            </a:r>
            <a:r>
              <a:rPr sz="1850" b="1" dirty="0">
                <a:solidFill>
                  <a:srgbClr val="545454"/>
                </a:solidFill>
                <a:latin typeface="Arial"/>
                <a:cs typeface="Arial"/>
              </a:rPr>
              <a:t>:Women</a:t>
            </a:r>
            <a:r>
              <a:rPr sz="1850" b="1" spc="5" dirty="0">
                <a:solidFill>
                  <a:srgbClr val="545454"/>
                </a:solidFill>
                <a:latin typeface="Arial"/>
                <a:cs typeface="Arial"/>
              </a:rPr>
              <a:t> </a:t>
            </a:r>
            <a:r>
              <a:rPr sz="1850" b="1" dirty="0">
                <a:solidFill>
                  <a:srgbClr val="545454"/>
                </a:solidFill>
                <a:latin typeface="Arial"/>
                <a:cs typeface="Arial"/>
              </a:rPr>
              <a:t>with</a:t>
            </a:r>
            <a:r>
              <a:rPr sz="1850" b="1" spc="-15" dirty="0">
                <a:solidFill>
                  <a:srgbClr val="545454"/>
                </a:solidFill>
                <a:latin typeface="Arial"/>
                <a:cs typeface="Arial"/>
              </a:rPr>
              <a:t> </a:t>
            </a:r>
            <a:r>
              <a:rPr sz="1850" b="1" dirty="0">
                <a:solidFill>
                  <a:srgbClr val="545454"/>
                </a:solidFill>
                <a:latin typeface="Arial"/>
                <a:cs typeface="Arial"/>
              </a:rPr>
              <a:t>diabetes are</a:t>
            </a:r>
            <a:r>
              <a:rPr sz="1850" b="1" spc="20" dirty="0">
                <a:solidFill>
                  <a:srgbClr val="545454"/>
                </a:solidFill>
                <a:latin typeface="Arial"/>
                <a:cs typeface="Arial"/>
              </a:rPr>
              <a:t> </a:t>
            </a:r>
            <a:r>
              <a:rPr sz="1850" b="1" dirty="0">
                <a:solidFill>
                  <a:srgbClr val="545454"/>
                </a:solidFill>
                <a:latin typeface="Arial"/>
                <a:cs typeface="Arial"/>
              </a:rPr>
              <a:t>at</a:t>
            </a:r>
            <a:r>
              <a:rPr sz="1850" b="1" spc="45" dirty="0">
                <a:solidFill>
                  <a:srgbClr val="545454"/>
                </a:solidFill>
                <a:latin typeface="Arial"/>
                <a:cs typeface="Arial"/>
              </a:rPr>
              <a:t> </a:t>
            </a:r>
            <a:r>
              <a:rPr sz="1850" b="1" dirty="0">
                <a:solidFill>
                  <a:srgbClr val="545454"/>
                </a:solidFill>
                <a:latin typeface="Arial"/>
                <a:cs typeface="Arial"/>
              </a:rPr>
              <a:t>increased</a:t>
            </a:r>
            <a:r>
              <a:rPr sz="1850" b="1" spc="-15" dirty="0">
                <a:solidFill>
                  <a:srgbClr val="545454"/>
                </a:solidFill>
                <a:latin typeface="Arial"/>
                <a:cs typeface="Arial"/>
              </a:rPr>
              <a:t> </a:t>
            </a:r>
            <a:r>
              <a:rPr sz="1850" b="1" dirty="0">
                <a:solidFill>
                  <a:srgbClr val="545454"/>
                </a:solidFill>
                <a:latin typeface="Arial"/>
                <a:cs typeface="Arial"/>
              </a:rPr>
              <a:t>risk</a:t>
            </a:r>
            <a:r>
              <a:rPr sz="1850" b="1" spc="20" dirty="0">
                <a:solidFill>
                  <a:srgbClr val="545454"/>
                </a:solidFill>
                <a:latin typeface="Arial"/>
                <a:cs typeface="Arial"/>
              </a:rPr>
              <a:t> </a:t>
            </a:r>
            <a:r>
              <a:rPr sz="1850" b="1" dirty="0">
                <a:solidFill>
                  <a:srgbClr val="545454"/>
                </a:solidFill>
                <a:latin typeface="Arial"/>
                <a:cs typeface="Arial"/>
              </a:rPr>
              <a:t>of</a:t>
            </a:r>
            <a:r>
              <a:rPr sz="1850" b="1" spc="35" dirty="0">
                <a:solidFill>
                  <a:srgbClr val="545454"/>
                </a:solidFill>
                <a:latin typeface="Arial"/>
                <a:cs typeface="Arial"/>
              </a:rPr>
              <a:t> </a:t>
            </a:r>
            <a:r>
              <a:rPr sz="1850" b="1" spc="-10" dirty="0">
                <a:solidFill>
                  <a:srgbClr val="545454"/>
                </a:solidFill>
                <a:latin typeface="Arial"/>
                <a:cs typeface="Arial"/>
              </a:rPr>
              <a:t>stillbirth, </a:t>
            </a:r>
            <a:r>
              <a:rPr sz="1850" b="1" dirty="0">
                <a:solidFill>
                  <a:srgbClr val="545454"/>
                </a:solidFill>
                <a:latin typeface="Arial"/>
                <a:cs typeface="Arial"/>
              </a:rPr>
              <a:t>particularly</a:t>
            </a:r>
            <a:r>
              <a:rPr sz="1850" b="1" spc="-15" dirty="0">
                <a:solidFill>
                  <a:srgbClr val="545454"/>
                </a:solidFill>
                <a:latin typeface="Arial"/>
                <a:cs typeface="Arial"/>
              </a:rPr>
              <a:t> </a:t>
            </a:r>
            <a:r>
              <a:rPr sz="1850" b="1" dirty="0">
                <a:solidFill>
                  <a:srgbClr val="545454"/>
                </a:solidFill>
                <a:latin typeface="Arial"/>
                <a:cs typeface="Arial"/>
              </a:rPr>
              <a:t>at</a:t>
            </a:r>
            <a:r>
              <a:rPr sz="1850" b="1" spc="25" dirty="0">
                <a:solidFill>
                  <a:srgbClr val="545454"/>
                </a:solidFill>
                <a:latin typeface="Arial"/>
                <a:cs typeface="Arial"/>
              </a:rPr>
              <a:t> </a:t>
            </a:r>
            <a:r>
              <a:rPr sz="1850" b="1" dirty="0">
                <a:solidFill>
                  <a:srgbClr val="545454"/>
                </a:solidFill>
                <a:latin typeface="Arial"/>
                <a:cs typeface="Arial"/>
              </a:rPr>
              <a:t>or</a:t>
            </a:r>
            <a:r>
              <a:rPr sz="1850" b="1" spc="15" dirty="0">
                <a:solidFill>
                  <a:srgbClr val="545454"/>
                </a:solidFill>
                <a:latin typeface="Arial"/>
                <a:cs typeface="Arial"/>
              </a:rPr>
              <a:t> </a:t>
            </a:r>
            <a:r>
              <a:rPr sz="1850" b="1" dirty="0">
                <a:solidFill>
                  <a:srgbClr val="545454"/>
                </a:solidFill>
                <a:latin typeface="Arial"/>
                <a:cs typeface="Arial"/>
              </a:rPr>
              <a:t>near</a:t>
            </a:r>
            <a:r>
              <a:rPr sz="1850" b="1" spc="15" dirty="0">
                <a:solidFill>
                  <a:srgbClr val="545454"/>
                </a:solidFill>
                <a:latin typeface="Arial"/>
                <a:cs typeface="Arial"/>
              </a:rPr>
              <a:t> </a:t>
            </a:r>
            <a:r>
              <a:rPr sz="1850" b="1" spc="-10" dirty="0">
                <a:solidFill>
                  <a:srgbClr val="545454"/>
                </a:solidFill>
                <a:latin typeface="Arial"/>
                <a:cs typeface="Arial"/>
              </a:rPr>
              <a:t>term.</a:t>
            </a:r>
            <a:endParaRPr sz="1850" dirty="0">
              <a:latin typeface="Arial"/>
              <a:cs typeface="Arial"/>
            </a:endParaRPr>
          </a:p>
          <a:p>
            <a:pPr marL="354965" indent="-342265">
              <a:lnSpc>
                <a:spcPct val="100000"/>
              </a:lnSpc>
              <a:spcBef>
                <a:spcPts val="360"/>
              </a:spcBef>
              <a:buClr>
                <a:srgbClr val="285E88"/>
              </a:buClr>
              <a:buSzPct val="97297"/>
              <a:buFont typeface="Arial MT"/>
              <a:buChar char="●"/>
              <a:tabLst>
                <a:tab pos="354965" algn="l"/>
              </a:tabLst>
            </a:pPr>
            <a:r>
              <a:rPr sz="1850" b="1" dirty="0">
                <a:solidFill>
                  <a:srgbClr val="FF0000"/>
                </a:solidFill>
                <a:latin typeface="Arial"/>
                <a:cs typeface="Arial"/>
              </a:rPr>
              <a:t>B-</a:t>
            </a:r>
            <a:r>
              <a:rPr sz="1850" b="1" spc="25" dirty="0">
                <a:solidFill>
                  <a:srgbClr val="FF0000"/>
                </a:solidFill>
                <a:latin typeface="Arial"/>
                <a:cs typeface="Arial"/>
              </a:rPr>
              <a:t> </a:t>
            </a:r>
            <a:r>
              <a:rPr sz="1850" b="1" dirty="0">
                <a:solidFill>
                  <a:srgbClr val="FF0000"/>
                </a:solidFill>
                <a:latin typeface="Arial"/>
                <a:cs typeface="Arial"/>
              </a:rPr>
              <a:t>Hypertensive</a:t>
            </a:r>
            <a:r>
              <a:rPr sz="1850" b="1" spc="30" dirty="0">
                <a:solidFill>
                  <a:srgbClr val="FF0000"/>
                </a:solidFill>
                <a:latin typeface="Arial"/>
                <a:cs typeface="Arial"/>
              </a:rPr>
              <a:t> </a:t>
            </a:r>
            <a:r>
              <a:rPr sz="1850" b="1" dirty="0">
                <a:solidFill>
                  <a:srgbClr val="FF0000"/>
                </a:solidFill>
                <a:latin typeface="Arial"/>
                <a:cs typeface="Arial"/>
              </a:rPr>
              <a:t>disorders</a:t>
            </a:r>
            <a:r>
              <a:rPr sz="1850" b="1" spc="-5" dirty="0">
                <a:solidFill>
                  <a:srgbClr val="FF0000"/>
                </a:solidFill>
                <a:latin typeface="Arial"/>
                <a:cs typeface="Arial"/>
              </a:rPr>
              <a:t> </a:t>
            </a:r>
            <a:r>
              <a:rPr sz="1850" b="1" dirty="0">
                <a:solidFill>
                  <a:srgbClr val="545454"/>
                </a:solidFill>
                <a:latin typeface="Arial"/>
                <a:cs typeface="Arial"/>
              </a:rPr>
              <a:t>:Hypertensive</a:t>
            </a:r>
            <a:r>
              <a:rPr sz="1850" b="1" spc="35" dirty="0">
                <a:solidFill>
                  <a:srgbClr val="545454"/>
                </a:solidFill>
                <a:latin typeface="Arial"/>
                <a:cs typeface="Arial"/>
              </a:rPr>
              <a:t> </a:t>
            </a:r>
            <a:r>
              <a:rPr sz="1850" b="1" dirty="0">
                <a:solidFill>
                  <a:srgbClr val="545454"/>
                </a:solidFill>
                <a:latin typeface="Arial"/>
                <a:cs typeface="Arial"/>
              </a:rPr>
              <a:t>disorders</a:t>
            </a:r>
            <a:r>
              <a:rPr sz="1850" b="1" spc="-5" dirty="0">
                <a:solidFill>
                  <a:srgbClr val="545454"/>
                </a:solidFill>
                <a:latin typeface="Arial"/>
                <a:cs typeface="Arial"/>
              </a:rPr>
              <a:t> </a:t>
            </a:r>
            <a:r>
              <a:rPr sz="1850" b="1" dirty="0">
                <a:solidFill>
                  <a:srgbClr val="545454"/>
                </a:solidFill>
                <a:latin typeface="Arial"/>
                <a:cs typeface="Arial"/>
              </a:rPr>
              <a:t>are</a:t>
            </a:r>
            <a:r>
              <a:rPr sz="1850" b="1" spc="20" dirty="0">
                <a:solidFill>
                  <a:srgbClr val="545454"/>
                </a:solidFill>
                <a:latin typeface="Arial"/>
                <a:cs typeface="Arial"/>
              </a:rPr>
              <a:t> </a:t>
            </a:r>
            <a:r>
              <a:rPr sz="1850" b="1" dirty="0">
                <a:solidFill>
                  <a:srgbClr val="545454"/>
                </a:solidFill>
                <a:latin typeface="Arial"/>
                <a:cs typeface="Arial"/>
              </a:rPr>
              <a:t>associated </a:t>
            </a:r>
            <a:r>
              <a:rPr sz="1850" b="1" spc="-20" dirty="0">
                <a:solidFill>
                  <a:srgbClr val="545454"/>
                </a:solidFill>
                <a:latin typeface="Arial"/>
                <a:cs typeface="Arial"/>
              </a:rPr>
              <a:t>with</a:t>
            </a:r>
            <a:endParaRPr sz="1850" dirty="0">
              <a:latin typeface="Arial"/>
              <a:cs typeface="Arial"/>
            </a:endParaRPr>
          </a:p>
          <a:p>
            <a:pPr marL="354965">
              <a:lnSpc>
                <a:spcPct val="100000"/>
              </a:lnSpc>
              <a:spcBef>
                <a:spcPts val="360"/>
              </a:spcBef>
            </a:pPr>
            <a:r>
              <a:rPr sz="1850" b="1" dirty="0">
                <a:solidFill>
                  <a:srgbClr val="545454"/>
                </a:solidFill>
                <a:latin typeface="Arial"/>
                <a:cs typeface="Arial"/>
              </a:rPr>
              <a:t>a</a:t>
            </a:r>
            <a:r>
              <a:rPr sz="1850" b="1" spc="30" dirty="0">
                <a:solidFill>
                  <a:srgbClr val="545454"/>
                </a:solidFill>
                <a:latin typeface="Arial"/>
                <a:cs typeface="Arial"/>
              </a:rPr>
              <a:t> </a:t>
            </a:r>
            <a:r>
              <a:rPr sz="1850" b="1" dirty="0">
                <a:solidFill>
                  <a:srgbClr val="545454"/>
                </a:solidFill>
                <a:latin typeface="Arial"/>
                <a:cs typeface="Arial"/>
              </a:rPr>
              <a:t>significant</a:t>
            </a:r>
            <a:r>
              <a:rPr sz="1850" b="1" spc="5" dirty="0">
                <a:solidFill>
                  <a:srgbClr val="545454"/>
                </a:solidFill>
                <a:latin typeface="Arial"/>
                <a:cs typeface="Arial"/>
              </a:rPr>
              <a:t> </a:t>
            </a:r>
            <a:r>
              <a:rPr sz="1850" b="1" dirty="0">
                <a:solidFill>
                  <a:srgbClr val="545454"/>
                </a:solidFill>
                <a:latin typeface="Arial"/>
                <a:cs typeface="Arial"/>
              </a:rPr>
              <a:t>number</a:t>
            </a:r>
            <a:r>
              <a:rPr sz="1850" b="1" spc="10" dirty="0">
                <a:solidFill>
                  <a:srgbClr val="545454"/>
                </a:solidFill>
                <a:latin typeface="Arial"/>
                <a:cs typeface="Arial"/>
              </a:rPr>
              <a:t> </a:t>
            </a:r>
            <a:r>
              <a:rPr sz="1850" b="1" dirty="0">
                <a:solidFill>
                  <a:srgbClr val="545454"/>
                </a:solidFill>
                <a:latin typeface="Arial"/>
                <a:cs typeface="Arial"/>
              </a:rPr>
              <a:t>of</a:t>
            </a:r>
            <a:r>
              <a:rPr sz="1850" b="1" spc="40" dirty="0">
                <a:solidFill>
                  <a:srgbClr val="545454"/>
                </a:solidFill>
                <a:latin typeface="Arial"/>
                <a:cs typeface="Arial"/>
              </a:rPr>
              <a:t> </a:t>
            </a:r>
            <a:r>
              <a:rPr sz="1850" b="1" dirty="0">
                <a:solidFill>
                  <a:srgbClr val="545454"/>
                </a:solidFill>
                <a:latin typeface="Arial"/>
                <a:cs typeface="Arial"/>
              </a:rPr>
              <a:t>stillbirths</a:t>
            </a:r>
            <a:r>
              <a:rPr sz="1850" b="1" spc="10" dirty="0">
                <a:solidFill>
                  <a:srgbClr val="545454"/>
                </a:solidFill>
                <a:latin typeface="Arial"/>
                <a:cs typeface="Arial"/>
              </a:rPr>
              <a:t> </a:t>
            </a:r>
            <a:r>
              <a:rPr sz="1850" b="1" dirty="0">
                <a:solidFill>
                  <a:srgbClr val="545454"/>
                </a:solidFill>
                <a:latin typeface="Arial"/>
                <a:cs typeface="Arial"/>
              </a:rPr>
              <a:t>in</a:t>
            </a:r>
            <a:r>
              <a:rPr sz="1850" b="1" spc="20" dirty="0">
                <a:solidFill>
                  <a:srgbClr val="545454"/>
                </a:solidFill>
                <a:latin typeface="Arial"/>
                <a:cs typeface="Arial"/>
              </a:rPr>
              <a:t> </a:t>
            </a:r>
            <a:r>
              <a:rPr sz="1850" b="1" dirty="0">
                <a:solidFill>
                  <a:srgbClr val="545454"/>
                </a:solidFill>
                <a:latin typeface="Arial"/>
                <a:cs typeface="Arial"/>
              </a:rPr>
              <a:t>low-income countries</a:t>
            </a:r>
            <a:r>
              <a:rPr sz="1850" b="1" spc="-5" dirty="0">
                <a:solidFill>
                  <a:srgbClr val="545454"/>
                </a:solidFill>
                <a:latin typeface="Arial"/>
                <a:cs typeface="Arial"/>
              </a:rPr>
              <a:t> </a:t>
            </a:r>
            <a:r>
              <a:rPr sz="1850" b="1" spc="-50" dirty="0">
                <a:solidFill>
                  <a:srgbClr val="545454"/>
                </a:solidFill>
                <a:latin typeface="Arial"/>
                <a:cs typeface="Arial"/>
              </a:rPr>
              <a:t>.</a:t>
            </a:r>
            <a:endParaRPr sz="1850" dirty="0">
              <a:latin typeface="Arial"/>
              <a:cs typeface="Arial"/>
            </a:endParaRPr>
          </a:p>
          <a:p>
            <a:pPr marL="354965" marR="335280" indent="-342900">
              <a:lnSpc>
                <a:spcPts val="2580"/>
              </a:lnSpc>
              <a:spcBef>
                <a:spcPts val="95"/>
              </a:spcBef>
              <a:buClr>
                <a:srgbClr val="285E88"/>
              </a:buClr>
              <a:buSzPct val="97297"/>
              <a:buFont typeface="Arial MT"/>
              <a:buChar char="●"/>
              <a:tabLst>
                <a:tab pos="354965" algn="l"/>
              </a:tabLst>
            </a:pPr>
            <a:r>
              <a:rPr sz="1850" b="1" dirty="0">
                <a:solidFill>
                  <a:srgbClr val="FF0000"/>
                </a:solidFill>
                <a:latin typeface="Arial"/>
                <a:cs typeface="Arial"/>
              </a:rPr>
              <a:t>C-Substance use</a:t>
            </a:r>
            <a:r>
              <a:rPr sz="1850" b="1" spc="15" dirty="0">
                <a:solidFill>
                  <a:srgbClr val="FF0000"/>
                </a:solidFill>
                <a:latin typeface="Arial"/>
                <a:cs typeface="Arial"/>
              </a:rPr>
              <a:t> </a:t>
            </a:r>
            <a:r>
              <a:rPr sz="1850" b="1" dirty="0">
                <a:solidFill>
                  <a:srgbClr val="545454"/>
                </a:solidFill>
                <a:latin typeface="Arial"/>
                <a:cs typeface="Arial"/>
              </a:rPr>
              <a:t>—</a:t>
            </a:r>
            <a:r>
              <a:rPr sz="1850" b="1" spc="30" dirty="0">
                <a:solidFill>
                  <a:srgbClr val="545454"/>
                </a:solidFill>
                <a:latin typeface="Arial"/>
                <a:cs typeface="Arial"/>
              </a:rPr>
              <a:t> </a:t>
            </a:r>
            <a:r>
              <a:rPr sz="1850" b="1" dirty="0">
                <a:solidFill>
                  <a:srgbClr val="545454"/>
                </a:solidFill>
                <a:latin typeface="Arial"/>
                <a:cs typeface="Arial"/>
              </a:rPr>
              <a:t>studies</a:t>
            </a:r>
            <a:r>
              <a:rPr sz="1850" b="1" spc="15" dirty="0">
                <a:solidFill>
                  <a:srgbClr val="545454"/>
                </a:solidFill>
                <a:latin typeface="Arial"/>
                <a:cs typeface="Arial"/>
              </a:rPr>
              <a:t> </a:t>
            </a:r>
            <a:r>
              <a:rPr sz="1850" b="1" dirty="0">
                <a:solidFill>
                  <a:srgbClr val="545454"/>
                </a:solidFill>
                <a:latin typeface="Arial"/>
                <a:cs typeface="Arial"/>
              </a:rPr>
              <a:t>found</a:t>
            </a:r>
            <a:r>
              <a:rPr sz="1850" b="1" spc="20" dirty="0">
                <a:solidFill>
                  <a:srgbClr val="545454"/>
                </a:solidFill>
                <a:latin typeface="Arial"/>
                <a:cs typeface="Arial"/>
              </a:rPr>
              <a:t> </a:t>
            </a:r>
            <a:r>
              <a:rPr sz="1850" b="1" dirty="0">
                <a:solidFill>
                  <a:srgbClr val="545454"/>
                </a:solidFill>
                <a:latin typeface="Arial"/>
                <a:cs typeface="Arial"/>
              </a:rPr>
              <a:t>that</a:t>
            </a:r>
            <a:r>
              <a:rPr sz="1850" b="1" spc="30" dirty="0">
                <a:solidFill>
                  <a:srgbClr val="545454"/>
                </a:solidFill>
                <a:latin typeface="Arial"/>
                <a:cs typeface="Arial"/>
              </a:rPr>
              <a:t> </a:t>
            </a:r>
            <a:r>
              <a:rPr sz="1850" b="1" dirty="0">
                <a:solidFill>
                  <a:srgbClr val="545454"/>
                </a:solidFill>
                <a:latin typeface="Arial"/>
                <a:cs typeface="Arial"/>
              </a:rPr>
              <a:t>any</a:t>
            </a:r>
            <a:r>
              <a:rPr sz="1850" b="1" spc="10" dirty="0">
                <a:solidFill>
                  <a:srgbClr val="545454"/>
                </a:solidFill>
                <a:latin typeface="Arial"/>
                <a:cs typeface="Arial"/>
              </a:rPr>
              <a:t> </a:t>
            </a:r>
            <a:r>
              <a:rPr sz="1850" b="1" dirty="0">
                <a:solidFill>
                  <a:srgbClr val="545454"/>
                </a:solidFill>
                <a:latin typeface="Arial"/>
                <a:cs typeface="Arial"/>
              </a:rPr>
              <a:t>active</a:t>
            </a:r>
            <a:r>
              <a:rPr sz="1850" b="1" spc="45" dirty="0">
                <a:solidFill>
                  <a:srgbClr val="545454"/>
                </a:solidFill>
                <a:latin typeface="Arial"/>
                <a:cs typeface="Arial"/>
              </a:rPr>
              <a:t> </a:t>
            </a:r>
            <a:r>
              <a:rPr sz="1850" b="1" dirty="0">
                <a:solidFill>
                  <a:srgbClr val="545454"/>
                </a:solidFill>
                <a:latin typeface="Arial"/>
                <a:cs typeface="Arial"/>
              </a:rPr>
              <a:t>maternal</a:t>
            </a:r>
            <a:r>
              <a:rPr sz="1850" b="1" spc="-5" dirty="0">
                <a:solidFill>
                  <a:srgbClr val="545454"/>
                </a:solidFill>
                <a:latin typeface="Arial"/>
                <a:cs typeface="Arial"/>
              </a:rPr>
              <a:t> </a:t>
            </a:r>
            <a:r>
              <a:rPr sz="1850" b="1" spc="-10" dirty="0">
                <a:solidFill>
                  <a:srgbClr val="545454"/>
                </a:solidFill>
                <a:latin typeface="Arial"/>
                <a:cs typeface="Arial"/>
              </a:rPr>
              <a:t>smoking </a:t>
            </a:r>
            <a:r>
              <a:rPr sz="1850" b="1" dirty="0">
                <a:solidFill>
                  <a:srgbClr val="545454"/>
                </a:solidFill>
                <a:latin typeface="Arial"/>
                <a:cs typeface="Arial"/>
              </a:rPr>
              <a:t>was</a:t>
            </a:r>
            <a:r>
              <a:rPr sz="1850" b="1" spc="5" dirty="0">
                <a:solidFill>
                  <a:srgbClr val="545454"/>
                </a:solidFill>
                <a:latin typeface="Arial"/>
                <a:cs typeface="Arial"/>
              </a:rPr>
              <a:t> </a:t>
            </a:r>
            <a:r>
              <a:rPr sz="1850" b="1" dirty="0">
                <a:solidFill>
                  <a:srgbClr val="545454"/>
                </a:solidFill>
                <a:latin typeface="Arial"/>
                <a:cs typeface="Arial"/>
              </a:rPr>
              <a:t>associated</a:t>
            </a:r>
            <a:r>
              <a:rPr sz="1850" b="1" spc="10" dirty="0">
                <a:solidFill>
                  <a:srgbClr val="545454"/>
                </a:solidFill>
                <a:latin typeface="Arial"/>
                <a:cs typeface="Arial"/>
              </a:rPr>
              <a:t> </a:t>
            </a:r>
            <a:r>
              <a:rPr sz="1850" b="1" dirty="0">
                <a:solidFill>
                  <a:srgbClr val="545454"/>
                </a:solidFill>
                <a:latin typeface="Arial"/>
                <a:cs typeface="Arial"/>
              </a:rPr>
              <a:t>with</a:t>
            </a:r>
            <a:r>
              <a:rPr sz="1850" b="1" spc="-5" dirty="0">
                <a:solidFill>
                  <a:srgbClr val="545454"/>
                </a:solidFill>
                <a:latin typeface="Arial"/>
                <a:cs typeface="Arial"/>
              </a:rPr>
              <a:t> </a:t>
            </a:r>
            <a:r>
              <a:rPr sz="1850" b="1" dirty="0">
                <a:solidFill>
                  <a:srgbClr val="545454"/>
                </a:solidFill>
                <a:latin typeface="Arial"/>
                <a:cs typeface="Arial"/>
              </a:rPr>
              <a:t>increased</a:t>
            </a:r>
            <a:r>
              <a:rPr sz="1850" b="1" spc="5" dirty="0">
                <a:solidFill>
                  <a:srgbClr val="545454"/>
                </a:solidFill>
                <a:latin typeface="Arial"/>
                <a:cs typeface="Arial"/>
              </a:rPr>
              <a:t> </a:t>
            </a:r>
            <a:r>
              <a:rPr sz="1850" b="1" dirty="0">
                <a:solidFill>
                  <a:srgbClr val="545454"/>
                </a:solidFill>
                <a:latin typeface="Arial"/>
                <a:cs typeface="Arial"/>
              </a:rPr>
              <a:t>risks</a:t>
            </a:r>
            <a:r>
              <a:rPr sz="1850" b="1" spc="20" dirty="0">
                <a:solidFill>
                  <a:srgbClr val="545454"/>
                </a:solidFill>
                <a:latin typeface="Arial"/>
                <a:cs typeface="Arial"/>
              </a:rPr>
              <a:t> </a:t>
            </a:r>
            <a:r>
              <a:rPr sz="1850" b="1" dirty="0">
                <a:solidFill>
                  <a:srgbClr val="545454"/>
                </a:solidFill>
                <a:latin typeface="Arial"/>
                <a:cs typeface="Arial"/>
              </a:rPr>
              <a:t>of</a:t>
            </a:r>
            <a:r>
              <a:rPr sz="1850" b="1" spc="50" dirty="0">
                <a:solidFill>
                  <a:srgbClr val="545454"/>
                </a:solidFill>
                <a:latin typeface="Arial"/>
                <a:cs typeface="Arial"/>
              </a:rPr>
              <a:t> </a:t>
            </a:r>
            <a:r>
              <a:rPr sz="1850" b="1" spc="-10" dirty="0">
                <a:solidFill>
                  <a:srgbClr val="545454"/>
                </a:solidFill>
                <a:latin typeface="Arial"/>
                <a:cs typeface="Arial"/>
              </a:rPr>
              <a:t>stillbirth.</a:t>
            </a:r>
            <a:endParaRPr sz="1850" dirty="0">
              <a:latin typeface="Arial"/>
              <a:cs typeface="Arial"/>
            </a:endParaRPr>
          </a:p>
        </p:txBody>
      </p:sp>
      <p:sp>
        <p:nvSpPr>
          <p:cNvPr id="8" name="object 8"/>
          <p:cNvSpPr txBox="1"/>
          <p:nvPr/>
        </p:nvSpPr>
        <p:spPr>
          <a:xfrm>
            <a:off x="613663" y="5298770"/>
            <a:ext cx="163830" cy="300355"/>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9" name="object 9"/>
          <p:cNvSpPr txBox="1"/>
          <p:nvPr/>
        </p:nvSpPr>
        <p:spPr>
          <a:xfrm>
            <a:off x="969035" y="5275745"/>
            <a:ext cx="4577080" cy="325120"/>
          </a:xfrm>
          <a:prstGeom prst="rect">
            <a:avLst/>
          </a:prstGeom>
          <a:solidFill>
            <a:srgbClr val="FFFF00"/>
          </a:solidFill>
        </p:spPr>
        <p:txBody>
          <a:bodyPr vert="horz" wrap="square" lIns="0" tIns="29209" rIns="0" bIns="0" rtlCol="0">
            <a:spAutoFit/>
          </a:bodyPr>
          <a:lstStyle/>
          <a:p>
            <a:pPr>
              <a:lnSpc>
                <a:spcPct val="100000"/>
              </a:lnSpc>
              <a:spcBef>
                <a:spcPts val="229"/>
              </a:spcBef>
            </a:pPr>
            <a:r>
              <a:rPr sz="1850" spc="-105" dirty="0">
                <a:solidFill>
                  <a:srgbClr val="171717"/>
                </a:solidFill>
                <a:latin typeface="Arial Black"/>
                <a:cs typeface="Arial Black"/>
              </a:rPr>
              <a:t>5-</a:t>
            </a:r>
            <a:r>
              <a:rPr sz="1850" b="1" dirty="0">
                <a:solidFill>
                  <a:srgbClr val="171717"/>
                </a:solidFill>
                <a:latin typeface="Arial"/>
                <a:cs typeface="Arial"/>
              </a:rPr>
              <a:t>Acquired</a:t>
            </a:r>
            <a:r>
              <a:rPr sz="1850" b="1" spc="-5" dirty="0">
                <a:solidFill>
                  <a:srgbClr val="171717"/>
                </a:solidFill>
                <a:latin typeface="Arial"/>
                <a:cs typeface="Arial"/>
              </a:rPr>
              <a:t> </a:t>
            </a:r>
            <a:r>
              <a:rPr sz="1850" b="1" dirty="0">
                <a:solidFill>
                  <a:srgbClr val="171717"/>
                </a:solidFill>
                <a:latin typeface="Arial"/>
                <a:cs typeface="Arial"/>
              </a:rPr>
              <a:t>and</a:t>
            </a:r>
            <a:r>
              <a:rPr sz="1850" b="1" spc="40" dirty="0">
                <a:solidFill>
                  <a:srgbClr val="171717"/>
                </a:solidFill>
                <a:latin typeface="Arial"/>
                <a:cs typeface="Arial"/>
              </a:rPr>
              <a:t> </a:t>
            </a:r>
            <a:r>
              <a:rPr sz="1850" b="1" dirty="0">
                <a:solidFill>
                  <a:srgbClr val="171717"/>
                </a:solidFill>
                <a:latin typeface="Arial"/>
                <a:cs typeface="Arial"/>
              </a:rPr>
              <a:t>inherited</a:t>
            </a:r>
            <a:r>
              <a:rPr sz="1850" b="1" spc="20" dirty="0">
                <a:solidFill>
                  <a:srgbClr val="171717"/>
                </a:solidFill>
                <a:latin typeface="Arial"/>
                <a:cs typeface="Arial"/>
              </a:rPr>
              <a:t> </a:t>
            </a:r>
            <a:r>
              <a:rPr sz="1850" b="1" spc="-10" dirty="0">
                <a:solidFill>
                  <a:srgbClr val="171717"/>
                </a:solidFill>
                <a:latin typeface="Arial"/>
                <a:cs typeface="Arial"/>
              </a:rPr>
              <a:t>thrombophilias</a:t>
            </a:r>
            <a:endParaRPr sz="1850">
              <a:latin typeface="Arial"/>
              <a:cs typeface="Arial"/>
            </a:endParaRPr>
          </a:p>
        </p:txBody>
      </p:sp>
      <p:pic>
        <p:nvPicPr>
          <p:cNvPr id="10" name="object 10"/>
          <p:cNvPicPr/>
          <p:nvPr/>
        </p:nvPicPr>
        <p:blipFill>
          <a:blip r:embed="rId2" cstate="print"/>
          <a:stretch>
            <a:fillRect/>
          </a:stretch>
        </p:blipFill>
        <p:spPr>
          <a:xfrm>
            <a:off x="9066276" y="1923288"/>
            <a:ext cx="2872739" cy="445160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02259" rIns="0" bIns="0" rtlCol="0">
            <a:spAutoFit/>
          </a:bodyPr>
          <a:lstStyle/>
          <a:p>
            <a:pPr marL="3303904">
              <a:lnSpc>
                <a:spcPct val="100000"/>
              </a:lnSpc>
              <a:spcBef>
                <a:spcPts val="95"/>
              </a:spcBef>
            </a:pPr>
            <a:r>
              <a:rPr sz="4600" b="0" spc="-345" dirty="0">
                <a:solidFill>
                  <a:srgbClr val="C949D3"/>
                </a:solidFill>
                <a:latin typeface="Georgia"/>
                <a:cs typeface="Georgia"/>
              </a:rPr>
              <a:t>RISK</a:t>
            </a:r>
            <a:r>
              <a:rPr sz="4600" b="0" spc="-265" dirty="0">
                <a:solidFill>
                  <a:srgbClr val="C949D3"/>
                </a:solidFill>
                <a:latin typeface="Georgia"/>
                <a:cs typeface="Georgia"/>
              </a:rPr>
              <a:t> </a:t>
            </a:r>
            <a:r>
              <a:rPr sz="4600" b="0" spc="-270" dirty="0">
                <a:solidFill>
                  <a:srgbClr val="C949D3"/>
                </a:solidFill>
                <a:latin typeface="Georgia"/>
                <a:cs typeface="Georgia"/>
              </a:rPr>
              <a:t>FACTORS</a:t>
            </a:r>
            <a:r>
              <a:rPr sz="4600" b="0" spc="-280" dirty="0">
                <a:solidFill>
                  <a:srgbClr val="C949D3"/>
                </a:solidFill>
                <a:latin typeface="Georgia"/>
                <a:cs typeface="Georgia"/>
              </a:rPr>
              <a:t> </a:t>
            </a:r>
            <a:r>
              <a:rPr sz="4600" b="0" spc="-50" dirty="0">
                <a:solidFill>
                  <a:srgbClr val="C949D3"/>
                </a:solidFill>
                <a:latin typeface="Georgia"/>
                <a:cs typeface="Georgia"/>
              </a:rPr>
              <a:t>:</a:t>
            </a:r>
            <a:endParaRPr sz="4600">
              <a:latin typeface="Georgia"/>
              <a:cs typeface="Georgia"/>
            </a:endParaRPr>
          </a:p>
        </p:txBody>
      </p:sp>
      <p:sp>
        <p:nvSpPr>
          <p:cNvPr id="3" name="object 3"/>
          <p:cNvSpPr txBox="1"/>
          <p:nvPr/>
        </p:nvSpPr>
        <p:spPr>
          <a:xfrm>
            <a:off x="557580" y="1574419"/>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4" name="object 4"/>
          <p:cNvSpPr txBox="1"/>
          <p:nvPr/>
        </p:nvSpPr>
        <p:spPr>
          <a:xfrm>
            <a:off x="912977" y="1516507"/>
            <a:ext cx="1458595" cy="368935"/>
          </a:xfrm>
          <a:prstGeom prst="rect">
            <a:avLst/>
          </a:prstGeom>
          <a:solidFill>
            <a:srgbClr val="FFFF00"/>
          </a:solidFill>
        </p:spPr>
        <p:txBody>
          <a:bodyPr vert="horz" wrap="square" lIns="0" tIns="32384" rIns="0" bIns="0" rtlCol="0">
            <a:spAutoFit/>
          </a:bodyPr>
          <a:lstStyle/>
          <a:p>
            <a:pPr>
              <a:lnSpc>
                <a:spcPct val="100000"/>
              </a:lnSpc>
              <a:spcBef>
                <a:spcPts val="254"/>
              </a:spcBef>
            </a:pPr>
            <a:r>
              <a:rPr sz="2100" spc="-110" dirty="0">
                <a:solidFill>
                  <a:srgbClr val="171717"/>
                </a:solidFill>
                <a:latin typeface="Arial Black"/>
                <a:cs typeface="Arial Black"/>
              </a:rPr>
              <a:t>6-</a:t>
            </a:r>
            <a:r>
              <a:rPr sz="2100" b="1" dirty="0">
                <a:solidFill>
                  <a:srgbClr val="171717"/>
                </a:solidFill>
                <a:latin typeface="Arial"/>
                <a:cs typeface="Arial"/>
              </a:rPr>
              <a:t>Obesity</a:t>
            </a:r>
            <a:r>
              <a:rPr sz="2100" b="1" spc="65" dirty="0">
                <a:solidFill>
                  <a:srgbClr val="171717"/>
                </a:solidFill>
                <a:latin typeface="Arial"/>
                <a:cs typeface="Arial"/>
              </a:rPr>
              <a:t> </a:t>
            </a:r>
            <a:r>
              <a:rPr sz="2100" spc="-50" dirty="0">
                <a:solidFill>
                  <a:srgbClr val="171717"/>
                </a:solidFill>
                <a:latin typeface="Arial MT"/>
                <a:cs typeface="Arial MT"/>
              </a:rPr>
              <a:t>:</a:t>
            </a:r>
            <a:endParaRPr sz="2100">
              <a:latin typeface="Arial MT"/>
              <a:cs typeface="Arial MT"/>
            </a:endParaRPr>
          </a:p>
        </p:txBody>
      </p:sp>
      <p:sp>
        <p:nvSpPr>
          <p:cNvPr id="5" name="object 5"/>
          <p:cNvSpPr txBox="1"/>
          <p:nvPr/>
        </p:nvSpPr>
        <p:spPr>
          <a:xfrm>
            <a:off x="2358898" y="1531747"/>
            <a:ext cx="7319009" cy="351155"/>
          </a:xfrm>
          <a:prstGeom prst="rect">
            <a:avLst/>
          </a:prstGeom>
        </p:spPr>
        <p:txBody>
          <a:bodyPr vert="horz" wrap="square" lIns="0" tIns="17145" rIns="0" bIns="0" rtlCol="0">
            <a:spAutoFit/>
          </a:bodyPr>
          <a:lstStyle/>
          <a:p>
            <a:pPr marL="12700">
              <a:lnSpc>
                <a:spcPct val="100000"/>
              </a:lnSpc>
              <a:spcBef>
                <a:spcPts val="135"/>
              </a:spcBef>
            </a:pPr>
            <a:r>
              <a:rPr sz="2100" dirty="0">
                <a:solidFill>
                  <a:srgbClr val="091113"/>
                </a:solidFill>
                <a:latin typeface="Arial MT"/>
                <a:cs typeface="Arial MT"/>
              </a:rPr>
              <a:t>Risks</a:t>
            </a:r>
            <a:r>
              <a:rPr sz="2100" spc="45" dirty="0">
                <a:solidFill>
                  <a:srgbClr val="091113"/>
                </a:solidFill>
                <a:latin typeface="Arial MT"/>
                <a:cs typeface="Arial MT"/>
              </a:rPr>
              <a:t> </a:t>
            </a:r>
            <a:r>
              <a:rPr sz="2100" dirty="0">
                <a:solidFill>
                  <a:srgbClr val="091113"/>
                </a:solidFill>
                <a:latin typeface="Arial MT"/>
                <a:cs typeface="Arial MT"/>
              </a:rPr>
              <a:t>for</a:t>
            </a:r>
            <a:r>
              <a:rPr sz="2100" spc="70" dirty="0">
                <a:solidFill>
                  <a:srgbClr val="091113"/>
                </a:solidFill>
                <a:latin typeface="Arial MT"/>
                <a:cs typeface="Arial MT"/>
              </a:rPr>
              <a:t> </a:t>
            </a:r>
            <a:r>
              <a:rPr sz="2100" dirty="0">
                <a:solidFill>
                  <a:srgbClr val="091113"/>
                </a:solidFill>
                <a:latin typeface="Arial MT"/>
                <a:cs typeface="Arial MT"/>
              </a:rPr>
              <a:t>fetal</a:t>
            </a:r>
            <a:r>
              <a:rPr sz="2100" spc="60" dirty="0">
                <a:solidFill>
                  <a:srgbClr val="091113"/>
                </a:solidFill>
                <a:latin typeface="Arial MT"/>
                <a:cs typeface="Arial MT"/>
              </a:rPr>
              <a:t> </a:t>
            </a:r>
            <a:r>
              <a:rPr sz="2100" dirty="0">
                <a:solidFill>
                  <a:srgbClr val="091113"/>
                </a:solidFill>
                <a:latin typeface="Arial MT"/>
                <a:cs typeface="Arial MT"/>
              </a:rPr>
              <a:t>death,</a:t>
            </a:r>
            <a:r>
              <a:rPr sz="2100" spc="65" dirty="0">
                <a:solidFill>
                  <a:srgbClr val="091113"/>
                </a:solidFill>
                <a:latin typeface="Arial MT"/>
                <a:cs typeface="Arial MT"/>
              </a:rPr>
              <a:t> </a:t>
            </a:r>
            <a:r>
              <a:rPr sz="2100" dirty="0">
                <a:solidFill>
                  <a:srgbClr val="091113"/>
                </a:solidFill>
                <a:latin typeface="Arial MT"/>
                <a:cs typeface="Arial MT"/>
              </a:rPr>
              <a:t>stillbirth,</a:t>
            </a:r>
            <a:r>
              <a:rPr sz="2100" spc="40" dirty="0">
                <a:solidFill>
                  <a:srgbClr val="091113"/>
                </a:solidFill>
                <a:latin typeface="Arial MT"/>
                <a:cs typeface="Arial MT"/>
              </a:rPr>
              <a:t> </a:t>
            </a:r>
            <a:r>
              <a:rPr sz="2100" dirty="0">
                <a:solidFill>
                  <a:srgbClr val="091113"/>
                </a:solidFill>
                <a:latin typeface="Arial MT"/>
                <a:cs typeface="Arial MT"/>
              </a:rPr>
              <a:t>birth</a:t>
            </a:r>
            <a:r>
              <a:rPr sz="2100" spc="70" dirty="0">
                <a:solidFill>
                  <a:srgbClr val="091113"/>
                </a:solidFill>
                <a:latin typeface="Arial MT"/>
                <a:cs typeface="Arial MT"/>
              </a:rPr>
              <a:t> </a:t>
            </a:r>
            <a:r>
              <a:rPr sz="2100" dirty="0">
                <a:solidFill>
                  <a:srgbClr val="091113"/>
                </a:solidFill>
                <a:latin typeface="Arial MT"/>
                <a:cs typeface="Arial MT"/>
              </a:rPr>
              <a:t>asphyxia,</a:t>
            </a:r>
            <a:r>
              <a:rPr sz="2100" spc="60" dirty="0">
                <a:solidFill>
                  <a:srgbClr val="091113"/>
                </a:solidFill>
                <a:latin typeface="Arial MT"/>
                <a:cs typeface="Arial MT"/>
              </a:rPr>
              <a:t> </a:t>
            </a:r>
            <a:r>
              <a:rPr sz="2100" dirty="0">
                <a:solidFill>
                  <a:srgbClr val="091113"/>
                </a:solidFill>
                <a:latin typeface="Arial MT"/>
                <a:cs typeface="Arial MT"/>
              </a:rPr>
              <a:t>perinatal</a:t>
            </a:r>
            <a:r>
              <a:rPr sz="2100" spc="60" dirty="0">
                <a:solidFill>
                  <a:srgbClr val="091113"/>
                </a:solidFill>
                <a:latin typeface="Arial MT"/>
                <a:cs typeface="Arial MT"/>
              </a:rPr>
              <a:t> </a:t>
            </a:r>
            <a:r>
              <a:rPr sz="2100" spc="-10" dirty="0">
                <a:solidFill>
                  <a:srgbClr val="091113"/>
                </a:solidFill>
                <a:latin typeface="Arial MT"/>
                <a:cs typeface="Arial MT"/>
              </a:rPr>
              <a:t>death,</a:t>
            </a:r>
            <a:endParaRPr sz="2100">
              <a:latin typeface="Arial MT"/>
              <a:cs typeface="Arial MT"/>
            </a:endParaRPr>
          </a:p>
        </p:txBody>
      </p:sp>
      <p:sp>
        <p:nvSpPr>
          <p:cNvPr id="6" name="object 6"/>
          <p:cNvSpPr txBox="1"/>
          <p:nvPr/>
        </p:nvSpPr>
        <p:spPr>
          <a:xfrm>
            <a:off x="900480" y="1855749"/>
            <a:ext cx="7879080" cy="775335"/>
          </a:xfrm>
          <a:prstGeom prst="rect">
            <a:avLst/>
          </a:prstGeom>
        </p:spPr>
        <p:txBody>
          <a:bodyPr vert="horz" wrap="square" lIns="0" tIns="11430" rIns="0" bIns="0" rtlCol="0">
            <a:spAutoFit/>
          </a:bodyPr>
          <a:lstStyle/>
          <a:p>
            <a:pPr marL="12700" marR="5080">
              <a:lnSpc>
                <a:spcPct val="117100"/>
              </a:lnSpc>
              <a:spcBef>
                <a:spcPts val="90"/>
              </a:spcBef>
            </a:pPr>
            <a:r>
              <a:rPr sz="2100" dirty="0">
                <a:solidFill>
                  <a:srgbClr val="091113"/>
                </a:solidFill>
                <a:latin typeface="Arial MT"/>
                <a:cs typeface="Arial MT"/>
              </a:rPr>
              <a:t>neonatal</a:t>
            </a:r>
            <a:r>
              <a:rPr sz="2100" spc="55" dirty="0">
                <a:solidFill>
                  <a:srgbClr val="091113"/>
                </a:solidFill>
                <a:latin typeface="Arial MT"/>
                <a:cs typeface="Arial MT"/>
              </a:rPr>
              <a:t> </a:t>
            </a:r>
            <a:r>
              <a:rPr sz="2100" dirty="0">
                <a:solidFill>
                  <a:srgbClr val="091113"/>
                </a:solidFill>
                <a:latin typeface="Arial MT"/>
                <a:cs typeface="Arial MT"/>
              </a:rPr>
              <a:t>death,</a:t>
            </a:r>
            <a:r>
              <a:rPr sz="2100" spc="60" dirty="0">
                <a:solidFill>
                  <a:srgbClr val="091113"/>
                </a:solidFill>
                <a:latin typeface="Arial MT"/>
                <a:cs typeface="Arial MT"/>
              </a:rPr>
              <a:t> </a:t>
            </a:r>
            <a:r>
              <a:rPr sz="2100" dirty="0">
                <a:solidFill>
                  <a:srgbClr val="091113"/>
                </a:solidFill>
                <a:latin typeface="Arial MT"/>
                <a:cs typeface="Arial MT"/>
              </a:rPr>
              <a:t>and</a:t>
            </a:r>
            <a:r>
              <a:rPr sz="2100" spc="60" dirty="0">
                <a:solidFill>
                  <a:srgbClr val="091113"/>
                </a:solidFill>
                <a:latin typeface="Arial MT"/>
                <a:cs typeface="Arial MT"/>
              </a:rPr>
              <a:t> </a:t>
            </a:r>
            <a:r>
              <a:rPr sz="2100" dirty="0">
                <a:solidFill>
                  <a:srgbClr val="091113"/>
                </a:solidFill>
                <a:latin typeface="Arial MT"/>
                <a:cs typeface="Arial MT"/>
              </a:rPr>
              <a:t>infant</a:t>
            </a:r>
            <a:r>
              <a:rPr sz="2100" spc="50" dirty="0">
                <a:solidFill>
                  <a:srgbClr val="091113"/>
                </a:solidFill>
                <a:latin typeface="Arial MT"/>
                <a:cs typeface="Arial MT"/>
              </a:rPr>
              <a:t> </a:t>
            </a:r>
            <a:r>
              <a:rPr sz="2100" dirty="0">
                <a:solidFill>
                  <a:srgbClr val="091113"/>
                </a:solidFill>
                <a:latin typeface="Arial MT"/>
                <a:cs typeface="Arial MT"/>
              </a:rPr>
              <a:t>death</a:t>
            </a:r>
            <a:r>
              <a:rPr sz="2100" spc="60" dirty="0">
                <a:solidFill>
                  <a:srgbClr val="091113"/>
                </a:solidFill>
                <a:latin typeface="Arial MT"/>
                <a:cs typeface="Arial MT"/>
              </a:rPr>
              <a:t> </a:t>
            </a:r>
            <a:r>
              <a:rPr sz="2100" dirty="0">
                <a:solidFill>
                  <a:srgbClr val="091113"/>
                </a:solidFill>
                <a:latin typeface="Arial MT"/>
                <a:cs typeface="Arial MT"/>
              </a:rPr>
              <a:t>are</a:t>
            </a:r>
            <a:r>
              <a:rPr sz="2100" spc="65" dirty="0">
                <a:solidFill>
                  <a:srgbClr val="091113"/>
                </a:solidFill>
                <a:latin typeface="Arial MT"/>
                <a:cs typeface="Arial MT"/>
              </a:rPr>
              <a:t> </a:t>
            </a:r>
            <a:r>
              <a:rPr sz="2100" dirty="0">
                <a:solidFill>
                  <a:srgbClr val="091113"/>
                </a:solidFill>
                <a:latin typeface="Arial MT"/>
                <a:cs typeface="Arial MT"/>
              </a:rPr>
              <a:t>all</a:t>
            </a:r>
            <a:r>
              <a:rPr sz="2100" spc="65" dirty="0">
                <a:solidFill>
                  <a:srgbClr val="091113"/>
                </a:solidFill>
                <a:latin typeface="Arial MT"/>
                <a:cs typeface="Arial MT"/>
              </a:rPr>
              <a:t> </a:t>
            </a:r>
            <a:r>
              <a:rPr sz="2100" dirty="0">
                <a:solidFill>
                  <a:srgbClr val="091113"/>
                </a:solidFill>
                <a:latin typeface="Arial MT"/>
                <a:cs typeface="Arial MT"/>
              </a:rPr>
              <a:t>increased</a:t>
            </a:r>
            <a:r>
              <a:rPr sz="2100" spc="60" dirty="0">
                <a:solidFill>
                  <a:srgbClr val="091113"/>
                </a:solidFill>
                <a:latin typeface="Arial MT"/>
                <a:cs typeface="Arial MT"/>
              </a:rPr>
              <a:t> </a:t>
            </a:r>
            <a:r>
              <a:rPr sz="2100" dirty="0">
                <a:solidFill>
                  <a:srgbClr val="091113"/>
                </a:solidFill>
                <a:latin typeface="Arial MT"/>
                <a:cs typeface="Arial MT"/>
              </a:rPr>
              <a:t>in</a:t>
            </a:r>
            <a:r>
              <a:rPr sz="2100" spc="80" dirty="0">
                <a:solidFill>
                  <a:srgbClr val="091113"/>
                </a:solidFill>
                <a:latin typeface="Arial MT"/>
                <a:cs typeface="Arial MT"/>
              </a:rPr>
              <a:t> </a:t>
            </a:r>
            <a:r>
              <a:rPr sz="2100" dirty="0">
                <a:solidFill>
                  <a:srgbClr val="091113"/>
                </a:solidFill>
                <a:latin typeface="Arial MT"/>
                <a:cs typeface="Arial MT"/>
              </a:rPr>
              <a:t>the</a:t>
            </a:r>
            <a:r>
              <a:rPr sz="2100" spc="45" dirty="0">
                <a:solidFill>
                  <a:srgbClr val="091113"/>
                </a:solidFill>
                <a:latin typeface="Arial MT"/>
                <a:cs typeface="Arial MT"/>
              </a:rPr>
              <a:t> </a:t>
            </a:r>
            <a:r>
              <a:rPr sz="2100" dirty="0">
                <a:solidFill>
                  <a:srgbClr val="091113"/>
                </a:solidFill>
                <a:latin typeface="Arial MT"/>
                <a:cs typeface="Arial MT"/>
              </a:rPr>
              <a:t>setting</a:t>
            </a:r>
            <a:r>
              <a:rPr sz="2100" spc="60" dirty="0">
                <a:solidFill>
                  <a:srgbClr val="091113"/>
                </a:solidFill>
                <a:latin typeface="Arial MT"/>
                <a:cs typeface="Arial MT"/>
              </a:rPr>
              <a:t> </a:t>
            </a:r>
            <a:r>
              <a:rPr sz="2100" spc="-25" dirty="0">
                <a:solidFill>
                  <a:srgbClr val="091113"/>
                </a:solidFill>
                <a:latin typeface="Arial MT"/>
                <a:cs typeface="Arial MT"/>
              </a:rPr>
              <a:t>of </a:t>
            </a:r>
            <a:r>
              <a:rPr sz="2100" dirty="0">
                <a:solidFill>
                  <a:srgbClr val="091113"/>
                </a:solidFill>
                <a:latin typeface="Arial MT"/>
                <a:cs typeface="Arial MT"/>
              </a:rPr>
              <a:t>maternal</a:t>
            </a:r>
            <a:r>
              <a:rPr sz="2100" spc="105" dirty="0">
                <a:solidFill>
                  <a:srgbClr val="091113"/>
                </a:solidFill>
                <a:latin typeface="Arial MT"/>
                <a:cs typeface="Arial MT"/>
              </a:rPr>
              <a:t> </a:t>
            </a:r>
            <a:r>
              <a:rPr sz="2100" spc="-10" dirty="0">
                <a:solidFill>
                  <a:srgbClr val="091113"/>
                </a:solidFill>
                <a:latin typeface="Arial MT"/>
                <a:cs typeface="Arial MT"/>
              </a:rPr>
              <a:t>obesity.</a:t>
            </a:r>
            <a:endParaRPr sz="2100">
              <a:latin typeface="Arial MT"/>
              <a:cs typeface="Arial MT"/>
            </a:endParaRPr>
          </a:p>
        </p:txBody>
      </p:sp>
      <p:sp>
        <p:nvSpPr>
          <p:cNvPr id="7" name="object 7"/>
          <p:cNvSpPr txBox="1"/>
          <p:nvPr/>
        </p:nvSpPr>
        <p:spPr>
          <a:xfrm>
            <a:off x="557580" y="3069716"/>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8" name="object 8"/>
          <p:cNvSpPr txBox="1"/>
          <p:nvPr/>
        </p:nvSpPr>
        <p:spPr>
          <a:xfrm>
            <a:off x="912977" y="3011551"/>
            <a:ext cx="5172710" cy="368935"/>
          </a:xfrm>
          <a:prstGeom prst="rect">
            <a:avLst/>
          </a:prstGeom>
          <a:solidFill>
            <a:srgbClr val="FFFF00"/>
          </a:solidFill>
        </p:spPr>
        <p:txBody>
          <a:bodyPr vert="horz" wrap="square" lIns="0" tIns="32384" rIns="0" bIns="0" rtlCol="0">
            <a:spAutoFit/>
          </a:bodyPr>
          <a:lstStyle/>
          <a:p>
            <a:pPr>
              <a:lnSpc>
                <a:spcPct val="100000"/>
              </a:lnSpc>
              <a:spcBef>
                <a:spcPts val="254"/>
              </a:spcBef>
            </a:pPr>
            <a:r>
              <a:rPr sz="2100" spc="-110" dirty="0">
                <a:solidFill>
                  <a:srgbClr val="171717"/>
                </a:solidFill>
                <a:latin typeface="Arial Black"/>
                <a:cs typeface="Arial Black"/>
              </a:rPr>
              <a:t>7-</a:t>
            </a:r>
            <a:r>
              <a:rPr sz="2100" b="1" dirty="0">
                <a:solidFill>
                  <a:srgbClr val="171717"/>
                </a:solidFill>
                <a:latin typeface="Arial"/>
                <a:cs typeface="Arial"/>
              </a:rPr>
              <a:t>Intrahepatic</a:t>
            </a:r>
            <a:r>
              <a:rPr sz="2100" b="1" spc="60" dirty="0">
                <a:solidFill>
                  <a:srgbClr val="171717"/>
                </a:solidFill>
                <a:latin typeface="Arial"/>
                <a:cs typeface="Arial"/>
              </a:rPr>
              <a:t> </a:t>
            </a:r>
            <a:r>
              <a:rPr sz="2100" b="1" dirty="0">
                <a:solidFill>
                  <a:srgbClr val="171717"/>
                </a:solidFill>
                <a:latin typeface="Arial"/>
                <a:cs typeface="Arial"/>
              </a:rPr>
              <a:t>cholestasis</a:t>
            </a:r>
            <a:r>
              <a:rPr sz="2100" b="1" spc="60" dirty="0">
                <a:solidFill>
                  <a:srgbClr val="171717"/>
                </a:solidFill>
                <a:latin typeface="Arial"/>
                <a:cs typeface="Arial"/>
              </a:rPr>
              <a:t> </a:t>
            </a:r>
            <a:r>
              <a:rPr sz="2100" b="1" dirty="0">
                <a:solidFill>
                  <a:srgbClr val="171717"/>
                </a:solidFill>
                <a:latin typeface="Arial"/>
                <a:cs typeface="Arial"/>
              </a:rPr>
              <a:t>of</a:t>
            </a:r>
            <a:r>
              <a:rPr sz="2100" b="1" spc="100" dirty="0">
                <a:solidFill>
                  <a:srgbClr val="171717"/>
                </a:solidFill>
                <a:latin typeface="Arial"/>
                <a:cs typeface="Arial"/>
              </a:rPr>
              <a:t> </a:t>
            </a:r>
            <a:r>
              <a:rPr sz="2100" b="1" spc="-10" dirty="0">
                <a:solidFill>
                  <a:srgbClr val="171717"/>
                </a:solidFill>
                <a:latin typeface="Arial"/>
                <a:cs typeface="Arial"/>
              </a:rPr>
              <a:t>pregnancy</a:t>
            </a:r>
            <a:endParaRPr sz="2100">
              <a:latin typeface="Arial"/>
              <a:cs typeface="Arial"/>
            </a:endParaRPr>
          </a:p>
        </p:txBody>
      </p:sp>
      <p:sp>
        <p:nvSpPr>
          <p:cNvPr id="9" name="object 9"/>
          <p:cNvSpPr txBox="1"/>
          <p:nvPr/>
        </p:nvSpPr>
        <p:spPr>
          <a:xfrm>
            <a:off x="6073521" y="3027044"/>
            <a:ext cx="3186430" cy="351155"/>
          </a:xfrm>
          <a:prstGeom prst="rect">
            <a:avLst/>
          </a:prstGeom>
        </p:spPr>
        <p:txBody>
          <a:bodyPr vert="horz" wrap="square" lIns="0" tIns="17145" rIns="0" bIns="0" rtlCol="0">
            <a:spAutoFit/>
          </a:bodyPr>
          <a:lstStyle/>
          <a:p>
            <a:pPr marL="12700">
              <a:lnSpc>
                <a:spcPct val="100000"/>
              </a:lnSpc>
              <a:spcBef>
                <a:spcPts val="135"/>
              </a:spcBef>
            </a:pPr>
            <a:r>
              <a:rPr sz="2100" dirty="0">
                <a:solidFill>
                  <a:srgbClr val="091113"/>
                </a:solidFill>
                <a:latin typeface="Arial MT"/>
                <a:cs typeface="Arial MT"/>
              </a:rPr>
              <a:t>:</a:t>
            </a:r>
            <a:r>
              <a:rPr sz="2100" spc="40" dirty="0">
                <a:solidFill>
                  <a:srgbClr val="091113"/>
                </a:solidFill>
                <a:latin typeface="Arial MT"/>
                <a:cs typeface="Arial MT"/>
              </a:rPr>
              <a:t> </a:t>
            </a:r>
            <a:r>
              <a:rPr sz="2100" dirty="0">
                <a:solidFill>
                  <a:srgbClr val="091113"/>
                </a:solidFill>
                <a:latin typeface="Arial MT"/>
                <a:cs typeface="Arial MT"/>
              </a:rPr>
              <a:t>ICP</a:t>
            </a:r>
            <a:r>
              <a:rPr sz="2100" spc="25" dirty="0">
                <a:solidFill>
                  <a:srgbClr val="091113"/>
                </a:solidFill>
                <a:latin typeface="Arial MT"/>
                <a:cs typeface="Arial MT"/>
              </a:rPr>
              <a:t> </a:t>
            </a:r>
            <a:r>
              <a:rPr sz="2100" dirty="0">
                <a:solidFill>
                  <a:srgbClr val="545454"/>
                </a:solidFill>
                <a:latin typeface="Arial MT"/>
                <a:cs typeface="Arial MT"/>
              </a:rPr>
              <a:t>has</a:t>
            </a:r>
            <a:r>
              <a:rPr sz="2100" spc="55" dirty="0">
                <a:solidFill>
                  <a:srgbClr val="545454"/>
                </a:solidFill>
                <a:latin typeface="Arial MT"/>
                <a:cs typeface="Arial MT"/>
              </a:rPr>
              <a:t> </a:t>
            </a:r>
            <a:r>
              <a:rPr sz="2100" dirty="0">
                <a:solidFill>
                  <a:srgbClr val="545454"/>
                </a:solidFill>
                <a:latin typeface="Arial MT"/>
                <a:cs typeface="Arial MT"/>
              </a:rPr>
              <a:t>been</a:t>
            </a:r>
            <a:r>
              <a:rPr sz="2100" spc="50" dirty="0">
                <a:solidFill>
                  <a:srgbClr val="545454"/>
                </a:solidFill>
                <a:latin typeface="Arial MT"/>
                <a:cs typeface="Arial MT"/>
              </a:rPr>
              <a:t> </a:t>
            </a:r>
            <a:r>
              <a:rPr sz="2100" spc="-10" dirty="0">
                <a:solidFill>
                  <a:srgbClr val="545454"/>
                </a:solidFill>
                <a:latin typeface="Arial MT"/>
                <a:cs typeface="Arial MT"/>
              </a:rPr>
              <a:t>associated</a:t>
            </a:r>
            <a:endParaRPr sz="2100">
              <a:latin typeface="Arial MT"/>
              <a:cs typeface="Arial MT"/>
            </a:endParaRPr>
          </a:p>
        </p:txBody>
      </p:sp>
      <p:sp>
        <p:nvSpPr>
          <p:cNvPr id="10" name="object 10"/>
          <p:cNvSpPr txBox="1"/>
          <p:nvPr/>
        </p:nvSpPr>
        <p:spPr>
          <a:xfrm>
            <a:off x="900480" y="3400425"/>
            <a:ext cx="3997325" cy="351155"/>
          </a:xfrm>
          <a:prstGeom prst="rect">
            <a:avLst/>
          </a:prstGeom>
        </p:spPr>
        <p:txBody>
          <a:bodyPr vert="horz" wrap="square" lIns="0" tIns="17145" rIns="0" bIns="0" rtlCol="0">
            <a:spAutoFit/>
          </a:bodyPr>
          <a:lstStyle/>
          <a:p>
            <a:pPr marL="12700">
              <a:lnSpc>
                <a:spcPct val="100000"/>
              </a:lnSpc>
              <a:spcBef>
                <a:spcPts val="135"/>
              </a:spcBef>
            </a:pPr>
            <a:r>
              <a:rPr sz="2100" dirty="0">
                <a:solidFill>
                  <a:srgbClr val="545454"/>
                </a:solidFill>
                <a:latin typeface="Arial MT"/>
                <a:cs typeface="Arial MT"/>
              </a:rPr>
              <a:t>with</a:t>
            </a:r>
            <a:r>
              <a:rPr sz="2100" spc="40" dirty="0">
                <a:solidFill>
                  <a:srgbClr val="545454"/>
                </a:solidFill>
                <a:latin typeface="Arial MT"/>
                <a:cs typeface="Arial MT"/>
              </a:rPr>
              <a:t> </a:t>
            </a:r>
            <a:r>
              <a:rPr sz="2100" dirty="0">
                <a:solidFill>
                  <a:srgbClr val="545454"/>
                </a:solidFill>
                <a:latin typeface="Arial MT"/>
                <a:cs typeface="Arial MT"/>
              </a:rPr>
              <a:t>an</a:t>
            </a:r>
            <a:r>
              <a:rPr sz="2100" spc="45" dirty="0">
                <a:solidFill>
                  <a:srgbClr val="545454"/>
                </a:solidFill>
                <a:latin typeface="Arial MT"/>
                <a:cs typeface="Arial MT"/>
              </a:rPr>
              <a:t> </a:t>
            </a:r>
            <a:r>
              <a:rPr sz="2100" dirty="0">
                <a:solidFill>
                  <a:srgbClr val="545454"/>
                </a:solidFill>
                <a:latin typeface="Arial MT"/>
                <a:cs typeface="Arial MT"/>
              </a:rPr>
              <a:t>increased</a:t>
            </a:r>
            <a:r>
              <a:rPr sz="2100" spc="55" dirty="0">
                <a:solidFill>
                  <a:srgbClr val="545454"/>
                </a:solidFill>
                <a:latin typeface="Arial MT"/>
                <a:cs typeface="Arial MT"/>
              </a:rPr>
              <a:t> </a:t>
            </a:r>
            <a:r>
              <a:rPr sz="2100" dirty="0">
                <a:solidFill>
                  <a:srgbClr val="545454"/>
                </a:solidFill>
                <a:latin typeface="Arial MT"/>
                <a:cs typeface="Arial MT"/>
              </a:rPr>
              <a:t>risk</a:t>
            </a:r>
            <a:r>
              <a:rPr sz="2100" spc="50" dirty="0">
                <a:solidFill>
                  <a:srgbClr val="545454"/>
                </a:solidFill>
                <a:latin typeface="Arial MT"/>
                <a:cs typeface="Arial MT"/>
              </a:rPr>
              <a:t> </a:t>
            </a:r>
            <a:r>
              <a:rPr sz="2100" dirty="0">
                <a:solidFill>
                  <a:srgbClr val="545454"/>
                </a:solidFill>
                <a:latin typeface="Arial MT"/>
                <a:cs typeface="Arial MT"/>
              </a:rPr>
              <a:t>of</a:t>
            </a:r>
            <a:r>
              <a:rPr sz="2100" spc="60" dirty="0">
                <a:solidFill>
                  <a:srgbClr val="545454"/>
                </a:solidFill>
                <a:latin typeface="Arial MT"/>
                <a:cs typeface="Arial MT"/>
              </a:rPr>
              <a:t> </a:t>
            </a:r>
            <a:r>
              <a:rPr sz="2100" spc="-10" dirty="0">
                <a:solidFill>
                  <a:srgbClr val="545454"/>
                </a:solidFill>
                <a:latin typeface="Arial MT"/>
                <a:cs typeface="Arial MT"/>
              </a:rPr>
              <a:t>stillbirth.</a:t>
            </a:r>
            <a:endParaRPr sz="2100">
              <a:latin typeface="Arial MT"/>
              <a:cs typeface="Arial MT"/>
            </a:endParaRPr>
          </a:p>
        </p:txBody>
      </p:sp>
      <p:sp>
        <p:nvSpPr>
          <p:cNvPr id="11" name="object 11"/>
          <p:cNvSpPr txBox="1"/>
          <p:nvPr/>
        </p:nvSpPr>
        <p:spPr>
          <a:xfrm>
            <a:off x="557580" y="4191076"/>
            <a:ext cx="163830" cy="300355"/>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12" name="object 12"/>
          <p:cNvSpPr txBox="1"/>
          <p:nvPr/>
        </p:nvSpPr>
        <p:spPr>
          <a:xfrm>
            <a:off x="912977" y="4191127"/>
            <a:ext cx="3231515" cy="303530"/>
          </a:xfrm>
          <a:prstGeom prst="rect">
            <a:avLst/>
          </a:prstGeom>
          <a:solidFill>
            <a:srgbClr val="FFFF00"/>
          </a:solidFill>
        </p:spPr>
        <p:txBody>
          <a:bodyPr vert="horz" wrap="square" lIns="0" tIns="0" rIns="0" bIns="0" rtlCol="0">
            <a:spAutoFit/>
          </a:bodyPr>
          <a:lstStyle/>
          <a:p>
            <a:pPr>
              <a:lnSpc>
                <a:spcPts val="2320"/>
              </a:lnSpc>
            </a:pPr>
            <a:r>
              <a:rPr sz="2100" dirty="0">
                <a:solidFill>
                  <a:srgbClr val="171717"/>
                </a:solidFill>
                <a:latin typeface="Arial MT"/>
                <a:cs typeface="Arial MT"/>
              </a:rPr>
              <a:t>8-</a:t>
            </a:r>
            <a:r>
              <a:rPr sz="2100" b="1" dirty="0">
                <a:solidFill>
                  <a:srgbClr val="171717"/>
                </a:solidFill>
                <a:latin typeface="Arial"/>
                <a:cs typeface="Arial"/>
              </a:rPr>
              <a:t>Uterine</a:t>
            </a:r>
            <a:r>
              <a:rPr sz="2100" b="1" spc="90" dirty="0">
                <a:solidFill>
                  <a:srgbClr val="171717"/>
                </a:solidFill>
                <a:latin typeface="Arial"/>
                <a:cs typeface="Arial"/>
              </a:rPr>
              <a:t> </a:t>
            </a:r>
            <a:r>
              <a:rPr sz="2100" b="1" dirty="0">
                <a:solidFill>
                  <a:srgbClr val="171717"/>
                </a:solidFill>
                <a:latin typeface="Arial"/>
                <a:cs typeface="Arial"/>
              </a:rPr>
              <a:t>abnormalities</a:t>
            </a:r>
            <a:r>
              <a:rPr sz="2100" b="1" spc="75" dirty="0">
                <a:solidFill>
                  <a:srgbClr val="171717"/>
                </a:solidFill>
                <a:latin typeface="Arial"/>
                <a:cs typeface="Arial"/>
              </a:rPr>
              <a:t> </a:t>
            </a:r>
            <a:r>
              <a:rPr sz="2100" spc="-50" dirty="0">
                <a:solidFill>
                  <a:srgbClr val="171717"/>
                </a:solidFill>
                <a:latin typeface="Arial MT"/>
                <a:cs typeface="Arial MT"/>
              </a:rPr>
              <a:t>:</a:t>
            </a:r>
            <a:endParaRPr sz="2100">
              <a:latin typeface="Arial MT"/>
              <a:cs typeface="Arial MT"/>
            </a:endParaRPr>
          </a:p>
        </p:txBody>
      </p:sp>
      <p:sp>
        <p:nvSpPr>
          <p:cNvPr id="13" name="object 13"/>
          <p:cNvSpPr txBox="1"/>
          <p:nvPr/>
        </p:nvSpPr>
        <p:spPr>
          <a:xfrm>
            <a:off x="4131690" y="4148404"/>
            <a:ext cx="4798060" cy="351790"/>
          </a:xfrm>
          <a:prstGeom prst="rect">
            <a:avLst/>
          </a:prstGeom>
        </p:spPr>
        <p:txBody>
          <a:bodyPr vert="horz" wrap="square" lIns="0" tIns="17145" rIns="0" bIns="0" rtlCol="0">
            <a:spAutoFit/>
          </a:bodyPr>
          <a:lstStyle/>
          <a:p>
            <a:pPr marL="12700">
              <a:lnSpc>
                <a:spcPct val="100000"/>
              </a:lnSpc>
              <a:spcBef>
                <a:spcPts val="135"/>
              </a:spcBef>
            </a:pPr>
            <a:r>
              <a:rPr sz="2100" dirty="0">
                <a:solidFill>
                  <a:srgbClr val="091113"/>
                </a:solidFill>
                <a:latin typeface="Arial MT"/>
                <a:cs typeface="Arial MT"/>
              </a:rPr>
              <a:t>Uterine</a:t>
            </a:r>
            <a:r>
              <a:rPr sz="2100" spc="50" dirty="0">
                <a:solidFill>
                  <a:srgbClr val="091113"/>
                </a:solidFill>
                <a:latin typeface="Arial MT"/>
                <a:cs typeface="Arial MT"/>
              </a:rPr>
              <a:t> </a:t>
            </a:r>
            <a:r>
              <a:rPr sz="2100" dirty="0">
                <a:solidFill>
                  <a:srgbClr val="091113"/>
                </a:solidFill>
                <a:latin typeface="Arial MT"/>
                <a:cs typeface="Arial MT"/>
              </a:rPr>
              <a:t>rupture</a:t>
            </a:r>
            <a:r>
              <a:rPr sz="2100" spc="50" dirty="0">
                <a:solidFill>
                  <a:srgbClr val="091113"/>
                </a:solidFill>
                <a:latin typeface="Arial MT"/>
                <a:cs typeface="Arial MT"/>
              </a:rPr>
              <a:t> </a:t>
            </a:r>
            <a:r>
              <a:rPr sz="2100" dirty="0">
                <a:solidFill>
                  <a:srgbClr val="091113"/>
                </a:solidFill>
                <a:latin typeface="Arial MT"/>
                <a:cs typeface="Arial MT"/>
              </a:rPr>
              <a:t>is</a:t>
            </a:r>
            <a:r>
              <a:rPr sz="2100" spc="50" dirty="0">
                <a:solidFill>
                  <a:srgbClr val="091113"/>
                </a:solidFill>
                <a:latin typeface="Arial MT"/>
                <a:cs typeface="Arial MT"/>
              </a:rPr>
              <a:t> </a:t>
            </a:r>
            <a:r>
              <a:rPr sz="2100" dirty="0">
                <a:solidFill>
                  <a:srgbClr val="091113"/>
                </a:solidFill>
                <a:latin typeface="Arial MT"/>
                <a:cs typeface="Arial MT"/>
              </a:rPr>
              <a:t>a</a:t>
            </a:r>
            <a:r>
              <a:rPr sz="2100" spc="55" dirty="0">
                <a:solidFill>
                  <a:srgbClr val="091113"/>
                </a:solidFill>
                <a:latin typeface="Arial MT"/>
                <a:cs typeface="Arial MT"/>
              </a:rPr>
              <a:t> </a:t>
            </a:r>
            <a:r>
              <a:rPr sz="2100" dirty="0">
                <a:solidFill>
                  <a:srgbClr val="091113"/>
                </a:solidFill>
                <a:latin typeface="Arial MT"/>
                <a:cs typeface="Arial MT"/>
              </a:rPr>
              <a:t>rare</a:t>
            </a:r>
            <a:r>
              <a:rPr sz="2100" spc="65" dirty="0">
                <a:solidFill>
                  <a:srgbClr val="091113"/>
                </a:solidFill>
                <a:latin typeface="Arial MT"/>
                <a:cs typeface="Arial MT"/>
              </a:rPr>
              <a:t> </a:t>
            </a:r>
            <a:r>
              <a:rPr sz="2100" dirty="0">
                <a:solidFill>
                  <a:srgbClr val="091113"/>
                </a:solidFill>
                <a:latin typeface="Arial MT"/>
                <a:cs typeface="Arial MT"/>
              </a:rPr>
              <a:t>but</a:t>
            </a:r>
            <a:r>
              <a:rPr sz="2100" spc="55" dirty="0">
                <a:solidFill>
                  <a:srgbClr val="091113"/>
                </a:solidFill>
                <a:latin typeface="Arial MT"/>
                <a:cs typeface="Arial MT"/>
              </a:rPr>
              <a:t> </a:t>
            </a:r>
            <a:r>
              <a:rPr sz="2100" spc="-10" dirty="0">
                <a:solidFill>
                  <a:srgbClr val="091113"/>
                </a:solidFill>
                <a:latin typeface="Arial MT"/>
                <a:cs typeface="Arial MT"/>
              </a:rPr>
              <a:t>devastating</a:t>
            </a:r>
            <a:endParaRPr sz="2100">
              <a:latin typeface="Arial MT"/>
              <a:cs typeface="Arial MT"/>
            </a:endParaRPr>
          </a:p>
        </p:txBody>
      </p:sp>
      <p:sp>
        <p:nvSpPr>
          <p:cNvPr id="14" name="object 14"/>
          <p:cNvSpPr txBox="1"/>
          <p:nvPr/>
        </p:nvSpPr>
        <p:spPr>
          <a:xfrm>
            <a:off x="900480" y="4473092"/>
            <a:ext cx="8736330" cy="1148715"/>
          </a:xfrm>
          <a:prstGeom prst="rect">
            <a:avLst/>
          </a:prstGeom>
        </p:spPr>
        <p:txBody>
          <a:bodyPr vert="horz" wrap="square" lIns="0" tIns="12065" rIns="0" bIns="0" rtlCol="0">
            <a:spAutoFit/>
          </a:bodyPr>
          <a:lstStyle/>
          <a:p>
            <a:pPr marL="12700" marR="5080">
              <a:lnSpc>
                <a:spcPct val="116900"/>
              </a:lnSpc>
              <a:spcBef>
                <a:spcPts val="95"/>
              </a:spcBef>
            </a:pPr>
            <a:r>
              <a:rPr sz="2100" dirty="0">
                <a:solidFill>
                  <a:srgbClr val="091113"/>
                </a:solidFill>
                <a:latin typeface="Arial MT"/>
                <a:cs typeface="Arial MT"/>
              </a:rPr>
              <a:t>cause</a:t>
            </a:r>
            <a:r>
              <a:rPr sz="2100" spc="55" dirty="0">
                <a:solidFill>
                  <a:srgbClr val="091113"/>
                </a:solidFill>
                <a:latin typeface="Arial MT"/>
                <a:cs typeface="Arial MT"/>
              </a:rPr>
              <a:t> </a:t>
            </a:r>
            <a:r>
              <a:rPr sz="2100" dirty="0">
                <a:solidFill>
                  <a:srgbClr val="091113"/>
                </a:solidFill>
                <a:latin typeface="Arial MT"/>
                <a:cs typeface="Arial MT"/>
              </a:rPr>
              <a:t>of</a:t>
            </a:r>
            <a:r>
              <a:rPr sz="2100" spc="70" dirty="0">
                <a:solidFill>
                  <a:srgbClr val="091113"/>
                </a:solidFill>
                <a:latin typeface="Arial MT"/>
                <a:cs typeface="Arial MT"/>
              </a:rPr>
              <a:t> </a:t>
            </a:r>
            <a:r>
              <a:rPr sz="2100" dirty="0">
                <a:solidFill>
                  <a:srgbClr val="091113"/>
                </a:solidFill>
                <a:latin typeface="Arial MT"/>
                <a:cs typeface="Arial MT"/>
              </a:rPr>
              <a:t>stillbirth.</a:t>
            </a:r>
            <a:r>
              <a:rPr sz="2100" spc="40" dirty="0">
                <a:solidFill>
                  <a:srgbClr val="091113"/>
                </a:solidFill>
                <a:latin typeface="Arial MT"/>
                <a:cs typeface="Arial MT"/>
              </a:rPr>
              <a:t> </a:t>
            </a:r>
            <a:r>
              <a:rPr sz="2100" dirty="0">
                <a:solidFill>
                  <a:srgbClr val="091113"/>
                </a:solidFill>
                <a:latin typeface="Arial MT"/>
                <a:cs typeface="Arial MT"/>
              </a:rPr>
              <a:t>Structural</a:t>
            </a:r>
            <a:r>
              <a:rPr sz="2100" spc="65" dirty="0">
                <a:solidFill>
                  <a:srgbClr val="091113"/>
                </a:solidFill>
                <a:latin typeface="Arial MT"/>
                <a:cs typeface="Arial MT"/>
              </a:rPr>
              <a:t> </a:t>
            </a:r>
            <a:r>
              <a:rPr sz="2100" dirty="0">
                <a:solidFill>
                  <a:srgbClr val="091113"/>
                </a:solidFill>
                <a:latin typeface="Arial MT"/>
                <a:cs typeface="Arial MT"/>
              </a:rPr>
              <a:t>uterine</a:t>
            </a:r>
            <a:r>
              <a:rPr sz="2100" spc="80" dirty="0">
                <a:solidFill>
                  <a:srgbClr val="091113"/>
                </a:solidFill>
                <a:latin typeface="Arial MT"/>
                <a:cs typeface="Arial MT"/>
              </a:rPr>
              <a:t> </a:t>
            </a:r>
            <a:r>
              <a:rPr sz="2100" dirty="0">
                <a:solidFill>
                  <a:srgbClr val="091113"/>
                </a:solidFill>
                <a:latin typeface="Arial MT"/>
                <a:cs typeface="Arial MT"/>
              </a:rPr>
              <a:t>abnormalities,</a:t>
            </a:r>
            <a:r>
              <a:rPr sz="2100" spc="40" dirty="0">
                <a:solidFill>
                  <a:srgbClr val="091113"/>
                </a:solidFill>
                <a:latin typeface="Arial MT"/>
                <a:cs typeface="Arial MT"/>
              </a:rPr>
              <a:t> </a:t>
            </a:r>
            <a:r>
              <a:rPr sz="2100" dirty="0">
                <a:solidFill>
                  <a:srgbClr val="091113"/>
                </a:solidFill>
                <a:latin typeface="Arial MT"/>
                <a:cs typeface="Arial MT"/>
              </a:rPr>
              <a:t>such</a:t>
            </a:r>
            <a:r>
              <a:rPr sz="2100" spc="60" dirty="0">
                <a:solidFill>
                  <a:srgbClr val="091113"/>
                </a:solidFill>
                <a:latin typeface="Arial MT"/>
                <a:cs typeface="Arial MT"/>
              </a:rPr>
              <a:t> </a:t>
            </a:r>
            <a:r>
              <a:rPr sz="2100" dirty="0">
                <a:solidFill>
                  <a:srgbClr val="091113"/>
                </a:solidFill>
                <a:latin typeface="Arial MT"/>
                <a:cs typeface="Arial MT"/>
              </a:rPr>
              <a:t>as</a:t>
            </a:r>
            <a:r>
              <a:rPr sz="2100" spc="80" dirty="0">
                <a:solidFill>
                  <a:srgbClr val="091113"/>
                </a:solidFill>
                <a:latin typeface="Arial MT"/>
                <a:cs typeface="Arial MT"/>
              </a:rPr>
              <a:t> </a:t>
            </a:r>
            <a:r>
              <a:rPr sz="2100" dirty="0">
                <a:solidFill>
                  <a:srgbClr val="091113"/>
                </a:solidFill>
                <a:latin typeface="Arial MT"/>
                <a:cs typeface="Arial MT"/>
              </a:rPr>
              <a:t>a</a:t>
            </a:r>
            <a:r>
              <a:rPr sz="2100" spc="55" dirty="0">
                <a:solidFill>
                  <a:srgbClr val="091113"/>
                </a:solidFill>
                <a:latin typeface="Arial MT"/>
                <a:cs typeface="Arial MT"/>
              </a:rPr>
              <a:t> </a:t>
            </a:r>
            <a:r>
              <a:rPr sz="2100" spc="-10" dirty="0">
                <a:solidFill>
                  <a:srgbClr val="091113"/>
                </a:solidFill>
                <a:latin typeface="Arial MT"/>
                <a:cs typeface="Arial MT"/>
              </a:rPr>
              <a:t>unicornuate </a:t>
            </a:r>
            <a:r>
              <a:rPr sz="2100" dirty="0">
                <a:solidFill>
                  <a:srgbClr val="091113"/>
                </a:solidFill>
                <a:latin typeface="Arial MT"/>
                <a:cs typeface="Arial MT"/>
              </a:rPr>
              <a:t>uterus,</a:t>
            </a:r>
            <a:r>
              <a:rPr sz="2100" spc="55" dirty="0">
                <a:solidFill>
                  <a:srgbClr val="091113"/>
                </a:solidFill>
                <a:latin typeface="Arial MT"/>
                <a:cs typeface="Arial MT"/>
              </a:rPr>
              <a:t> </a:t>
            </a:r>
            <a:r>
              <a:rPr sz="2100" dirty="0">
                <a:solidFill>
                  <a:srgbClr val="091113"/>
                </a:solidFill>
                <a:latin typeface="Arial MT"/>
                <a:cs typeface="Arial MT"/>
              </a:rPr>
              <a:t>can</a:t>
            </a:r>
            <a:r>
              <a:rPr sz="2100" spc="55" dirty="0">
                <a:solidFill>
                  <a:srgbClr val="091113"/>
                </a:solidFill>
                <a:latin typeface="Arial MT"/>
                <a:cs typeface="Arial MT"/>
              </a:rPr>
              <a:t> </a:t>
            </a:r>
            <a:r>
              <a:rPr sz="2100" dirty="0">
                <a:solidFill>
                  <a:srgbClr val="091113"/>
                </a:solidFill>
                <a:latin typeface="Arial MT"/>
                <a:cs typeface="Arial MT"/>
              </a:rPr>
              <a:t>be</a:t>
            </a:r>
            <a:r>
              <a:rPr sz="2100" spc="75" dirty="0">
                <a:solidFill>
                  <a:srgbClr val="091113"/>
                </a:solidFill>
                <a:latin typeface="Arial MT"/>
                <a:cs typeface="Arial MT"/>
              </a:rPr>
              <a:t> </a:t>
            </a:r>
            <a:r>
              <a:rPr sz="2100" dirty="0">
                <a:solidFill>
                  <a:srgbClr val="091113"/>
                </a:solidFill>
                <a:latin typeface="Arial MT"/>
                <a:cs typeface="Arial MT"/>
              </a:rPr>
              <a:t>associated</a:t>
            </a:r>
            <a:r>
              <a:rPr sz="2100" spc="35" dirty="0">
                <a:solidFill>
                  <a:srgbClr val="091113"/>
                </a:solidFill>
                <a:latin typeface="Arial MT"/>
                <a:cs typeface="Arial MT"/>
              </a:rPr>
              <a:t> </a:t>
            </a:r>
            <a:r>
              <a:rPr sz="2100" dirty="0">
                <a:solidFill>
                  <a:srgbClr val="091113"/>
                </a:solidFill>
                <a:latin typeface="Arial MT"/>
                <a:cs typeface="Arial MT"/>
              </a:rPr>
              <a:t>with</a:t>
            </a:r>
            <a:r>
              <a:rPr sz="2100" spc="35" dirty="0">
                <a:solidFill>
                  <a:srgbClr val="091113"/>
                </a:solidFill>
                <a:latin typeface="Arial MT"/>
                <a:cs typeface="Arial MT"/>
              </a:rPr>
              <a:t> </a:t>
            </a:r>
            <a:r>
              <a:rPr sz="2100" dirty="0">
                <a:solidFill>
                  <a:srgbClr val="091113"/>
                </a:solidFill>
                <a:latin typeface="Arial MT"/>
                <a:cs typeface="Arial MT"/>
              </a:rPr>
              <a:t>cervical</a:t>
            </a:r>
            <a:r>
              <a:rPr sz="2100" spc="60" dirty="0">
                <a:solidFill>
                  <a:srgbClr val="091113"/>
                </a:solidFill>
                <a:latin typeface="Arial MT"/>
                <a:cs typeface="Arial MT"/>
              </a:rPr>
              <a:t> </a:t>
            </a:r>
            <a:r>
              <a:rPr sz="2100" dirty="0">
                <a:solidFill>
                  <a:srgbClr val="091113"/>
                </a:solidFill>
                <a:latin typeface="Arial MT"/>
                <a:cs typeface="Arial MT"/>
              </a:rPr>
              <a:t>insufficiency,</a:t>
            </a:r>
            <a:r>
              <a:rPr sz="2100" spc="20" dirty="0">
                <a:solidFill>
                  <a:srgbClr val="091113"/>
                </a:solidFill>
                <a:latin typeface="Arial MT"/>
                <a:cs typeface="Arial MT"/>
              </a:rPr>
              <a:t> </a:t>
            </a:r>
            <a:r>
              <a:rPr sz="2100" dirty="0">
                <a:solidFill>
                  <a:srgbClr val="091113"/>
                </a:solidFill>
                <a:latin typeface="Arial MT"/>
                <a:cs typeface="Arial MT"/>
              </a:rPr>
              <a:t>which</a:t>
            </a:r>
            <a:r>
              <a:rPr sz="2100" spc="40" dirty="0">
                <a:solidFill>
                  <a:srgbClr val="091113"/>
                </a:solidFill>
                <a:latin typeface="Arial MT"/>
                <a:cs typeface="Arial MT"/>
              </a:rPr>
              <a:t> </a:t>
            </a:r>
            <a:r>
              <a:rPr sz="2100" dirty="0">
                <a:solidFill>
                  <a:srgbClr val="091113"/>
                </a:solidFill>
                <a:latin typeface="Arial MT"/>
                <a:cs typeface="Arial MT"/>
              </a:rPr>
              <a:t>can</a:t>
            </a:r>
            <a:r>
              <a:rPr sz="2100" spc="75" dirty="0">
                <a:solidFill>
                  <a:srgbClr val="091113"/>
                </a:solidFill>
                <a:latin typeface="Arial MT"/>
                <a:cs typeface="Arial MT"/>
              </a:rPr>
              <a:t> </a:t>
            </a:r>
            <a:r>
              <a:rPr sz="2100" dirty="0">
                <a:solidFill>
                  <a:srgbClr val="091113"/>
                </a:solidFill>
                <a:latin typeface="Arial MT"/>
                <a:cs typeface="Arial MT"/>
              </a:rPr>
              <a:t>lead</a:t>
            </a:r>
            <a:r>
              <a:rPr sz="2100" spc="60" dirty="0">
                <a:solidFill>
                  <a:srgbClr val="091113"/>
                </a:solidFill>
                <a:latin typeface="Arial MT"/>
                <a:cs typeface="Arial MT"/>
              </a:rPr>
              <a:t> </a:t>
            </a:r>
            <a:r>
              <a:rPr sz="2100" spc="-25" dirty="0">
                <a:solidFill>
                  <a:srgbClr val="091113"/>
                </a:solidFill>
                <a:latin typeface="Arial MT"/>
                <a:cs typeface="Arial MT"/>
              </a:rPr>
              <a:t>to </a:t>
            </a:r>
            <a:r>
              <a:rPr sz="2100" dirty="0">
                <a:solidFill>
                  <a:srgbClr val="091113"/>
                </a:solidFill>
                <a:latin typeface="Arial MT"/>
                <a:cs typeface="Arial MT"/>
              </a:rPr>
              <a:t>previable</a:t>
            </a:r>
            <a:r>
              <a:rPr sz="2100" spc="125" dirty="0">
                <a:solidFill>
                  <a:srgbClr val="091113"/>
                </a:solidFill>
                <a:latin typeface="Arial MT"/>
                <a:cs typeface="Arial MT"/>
              </a:rPr>
              <a:t> </a:t>
            </a:r>
            <a:r>
              <a:rPr sz="2100" spc="-20" dirty="0">
                <a:solidFill>
                  <a:srgbClr val="091113"/>
                </a:solidFill>
                <a:latin typeface="Arial MT"/>
                <a:cs typeface="Arial MT"/>
              </a:rPr>
              <a:t>PTB.</a:t>
            </a:r>
            <a:endParaRPr sz="2100">
              <a:latin typeface="Arial MT"/>
              <a:cs typeface="Arial MT"/>
            </a:endParaRPr>
          </a:p>
        </p:txBody>
      </p:sp>
      <p:pic>
        <p:nvPicPr>
          <p:cNvPr id="15" name="object 15"/>
          <p:cNvPicPr/>
          <p:nvPr/>
        </p:nvPicPr>
        <p:blipFill>
          <a:blip r:embed="rId2" cstate="print"/>
          <a:stretch>
            <a:fillRect/>
          </a:stretch>
        </p:blipFill>
        <p:spPr>
          <a:xfrm>
            <a:off x="9796271" y="2084832"/>
            <a:ext cx="2395728" cy="31242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7154" rIns="0" bIns="0" rtlCol="0">
            <a:spAutoFit/>
          </a:bodyPr>
          <a:lstStyle/>
          <a:p>
            <a:pPr marL="3843020">
              <a:lnSpc>
                <a:spcPct val="100000"/>
              </a:lnSpc>
              <a:spcBef>
                <a:spcPts val="100"/>
              </a:spcBef>
            </a:pPr>
            <a:r>
              <a:rPr dirty="0">
                <a:solidFill>
                  <a:srgbClr val="C949D3"/>
                </a:solidFill>
              </a:rPr>
              <a:t>RISK</a:t>
            </a:r>
            <a:r>
              <a:rPr spc="-150" dirty="0">
                <a:solidFill>
                  <a:srgbClr val="C949D3"/>
                </a:solidFill>
              </a:rPr>
              <a:t> </a:t>
            </a:r>
            <a:r>
              <a:rPr spc="-20" dirty="0">
                <a:solidFill>
                  <a:srgbClr val="C949D3"/>
                </a:solidFill>
              </a:rPr>
              <a:t>FACTORS</a:t>
            </a:r>
            <a:r>
              <a:rPr spc="-125" dirty="0">
                <a:solidFill>
                  <a:srgbClr val="C949D3"/>
                </a:solidFill>
              </a:rPr>
              <a:t> </a:t>
            </a:r>
            <a:r>
              <a:rPr spc="-520" dirty="0">
                <a:solidFill>
                  <a:srgbClr val="FF0000"/>
                </a:solidFill>
              </a:rPr>
              <a:t>:</a:t>
            </a:r>
          </a:p>
        </p:txBody>
      </p:sp>
      <p:sp>
        <p:nvSpPr>
          <p:cNvPr id="3" name="object 3"/>
          <p:cNvSpPr txBox="1"/>
          <p:nvPr/>
        </p:nvSpPr>
        <p:spPr>
          <a:xfrm>
            <a:off x="621322" y="1278382"/>
            <a:ext cx="4676140" cy="368935"/>
          </a:xfrm>
          <a:prstGeom prst="rect">
            <a:avLst/>
          </a:prstGeom>
          <a:solidFill>
            <a:srgbClr val="FFFF00"/>
          </a:solidFill>
        </p:spPr>
        <p:txBody>
          <a:bodyPr vert="horz" wrap="square" lIns="0" tIns="32384" rIns="0" bIns="0" rtlCol="0">
            <a:spAutoFit/>
          </a:bodyPr>
          <a:lstStyle/>
          <a:p>
            <a:pPr>
              <a:lnSpc>
                <a:spcPct val="100000"/>
              </a:lnSpc>
              <a:spcBef>
                <a:spcPts val="254"/>
              </a:spcBef>
            </a:pPr>
            <a:r>
              <a:rPr sz="2100" spc="-110" dirty="0">
                <a:solidFill>
                  <a:srgbClr val="171717"/>
                </a:solidFill>
                <a:latin typeface="Arial Black"/>
                <a:cs typeface="Arial Black"/>
              </a:rPr>
              <a:t>9-</a:t>
            </a:r>
            <a:r>
              <a:rPr sz="2100" b="1" dirty="0">
                <a:solidFill>
                  <a:srgbClr val="171717"/>
                </a:solidFill>
                <a:latin typeface="Arial"/>
                <a:cs typeface="Arial"/>
              </a:rPr>
              <a:t>Assisted</a:t>
            </a:r>
            <a:r>
              <a:rPr sz="2100" b="1" spc="95" dirty="0">
                <a:solidFill>
                  <a:srgbClr val="171717"/>
                </a:solidFill>
                <a:latin typeface="Arial"/>
                <a:cs typeface="Arial"/>
              </a:rPr>
              <a:t> </a:t>
            </a:r>
            <a:r>
              <a:rPr sz="2100" b="1" dirty="0">
                <a:solidFill>
                  <a:srgbClr val="171717"/>
                </a:solidFill>
                <a:latin typeface="Arial"/>
                <a:cs typeface="Arial"/>
              </a:rPr>
              <a:t>reproductive</a:t>
            </a:r>
            <a:r>
              <a:rPr sz="2100" b="1" spc="80" dirty="0">
                <a:solidFill>
                  <a:srgbClr val="171717"/>
                </a:solidFill>
                <a:latin typeface="Arial"/>
                <a:cs typeface="Arial"/>
              </a:rPr>
              <a:t> </a:t>
            </a:r>
            <a:r>
              <a:rPr sz="2100" b="1" spc="-10" dirty="0">
                <a:solidFill>
                  <a:srgbClr val="171717"/>
                </a:solidFill>
                <a:latin typeface="Arial"/>
                <a:cs typeface="Arial"/>
              </a:rPr>
              <a:t>technology</a:t>
            </a:r>
            <a:endParaRPr sz="2100">
              <a:latin typeface="Arial"/>
              <a:cs typeface="Arial"/>
            </a:endParaRPr>
          </a:p>
        </p:txBody>
      </p:sp>
      <p:sp>
        <p:nvSpPr>
          <p:cNvPr id="4" name="object 4"/>
          <p:cNvSpPr txBox="1"/>
          <p:nvPr/>
        </p:nvSpPr>
        <p:spPr>
          <a:xfrm>
            <a:off x="5284978" y="1293368"/>
            <a:ext cx="6365875" cy="351155"/>
          </a:xfrm>
          <a:prstGeom prst="rect">
            <a:avLst/>
          </a:prstGeom>
        </p:spPr>
        <p:txBody>
          <a:bodyPr vert="horz" wrap="square" lIns="0" tIns="17145" rIns="0" bIns="0" rtlCol="0">
            <a:spAutoFit/>
          </a:bodyPr>
          <a:lstStyle/>
          <a:p>
            <a:pPr marL="12700">
              <a:lnSpc>
                <a:spcPct val="100000"/>
              </a:lnSpc>
              <a:spcBef>
                <a:spcPts val="135"/>
              </a:spcBef>
            </a:pPr>
            <a:r>
              <a:rPr sz="2100" b="1" dirty="0">
                <a:solidFill>
                  <a:srgbClr val="545454"/>
                </a:solidFill>
                <a:latin typeface="Arial"/>
                <a:cs typeface="Arial"/>
              </a:rPr>
              <a:t>:</a:t>
            </a:r>
            <a:r>
              <a:rPr sz="2100" b="1" spc="45" dirty="0">
                <a:solidFill>
                  <a:srgbClr val="545454"/>
                </a:solidFill>
                <a:latin typeface="Arial"/>
                <a:cs typeface="Arial"/>
              </a:rPr>
              <a:t> </a:t>
            </a:r>
            <a:r>
              <a:rPr sz="2100" b="1" dirty="0">
                <a:solidFill>
                  <a:srgbClr val="545454"/>
                </a:solidFill>
                <a:latin typeface="Arial"/>
                <a:cs typeface="Arial"/>
              </a:rPr>
              <a:t>Stillbirth</a:t>
            </a:r>
            <a:r>
              <a:rPr sz="2100" b="1" spc="30" dirty="0">
                <a:solidFill>
                  <a:srgbClr val="545454"/>
                </a:solidFill>
                <a:latin typeface="Arial"/>
                <a:cs typeface="Arial"/>
              </a:rPr>
              <a:t> </a:t>
            </a:r>
            <a:r>
              <a:rPr sz="2100" b="1" dirty="0">
                <a:solidFill>
                  <a:srgbClr val="545454"/>
                </a:solidFill>
                <a:latin typeface="Arial"/>
                <a:cs typeface="Arial"/>
              </a:rPr>
              <a:t>rates</a:t>
            </a:r>
            <a:r>
              <a:rPr sz="2100" b="1" spc="45" dirty="0">
                <a:solidFill>
                  <a:srgbClr val="545454"/>
                </a:solidFill>
                <a:latin typeface="Arial"/>
                <a:cs typeface="Arial"/>
              </a:rPr>
              <a:t> </a:t>
            </a:r>
            <a:r>
              <a:rPr sz="2100" b="1" dirty="0">
                <a:solidFill>
                  <a:srgbClr val="545454"/>
                </a:solidFill>
                <a:latin typeface="Arial"/>
                <a:cs typeface="Arial"/>
              </a:rPr>
              <a:t>appear</a:t>
            </a:r>
            <a:r>
              <a:rPr sz="2100" b="1" spc="20" dirty="0">
                <a:solidFill>
                  <a:srgbClr val="545454"/>
                </a:solidFill>
                <a:latin typeface="Arial"/>
                <a:cs typeface="Arial"/>
              </a:rPr>
              <a:t> </a:t>
            </a:r>
            <a:r>
              <a:rPr sz="2100" b="1" dirty="0">
                <a:solidFill>
                  <a:srgbClr val="545454"/>
                </a:solidFill>
                <a:latin typeface="Arial"/>
                <a:cs typeface="Arial"/>
              </a:rPr>
              <a:t>to</a:t>
            </a:r>
            <a:r>
              <a:rPr sz="2100" b="1" spc="60" dirty="0">
                <a:solidFill>
                  <a:srgbClr val="545454"/>
                </a:solidFill>
                <a:latin typeface="Arial"/>
                <a:cs typeface="Arial"/>
              </a:rPr>
              <a:t> </a:t>
            </a:r>
            <a:r>
              <a:rPr sz="2100" b="1" dirty="0">
                <a:solidFill>
                  <a:srgbClr val="545454"/>
                </a:solidFill>
                <a:latin typeface="Arial"/>
                <a:cs typeface="Arial"/>
              </a:rPr>
              <a:t>be</a:t>
            </a:r>
            <a:r>
              <a:rPr sz="2100" b="1" spc="30" dirty="0">
                <a:solidFill>
                  <a:srgbClr val="545454"/>
                </a:solidFill>
                <a:latin typeface="Arial"/>
                <a:cs typeface="Arial"/>
              </a:rPr>
              <a:t> </a:t>
            </a:r>
            <a:r>
              <a:rPr sz="2100" b="1" dirty="0">
                <a:solidFill>
                  <a:srgbClr val="545454"/>
                </a:solidFill>
                <a:latin typeface="Arial"/>
                <a:cs typeface="Arial"/>
              </a:rPr>
              <a:t>slightly</a:t>
            </a:r>
            <a:r>
              <a:rPr sz="2100" b="1" spc="45" dirty="0">
                <a:solidFill>
                  <a:srgbClr val="545454"/>
                </a:solidFill>
                <a:latin typeface="Arial"/>
                <a:cs typeface="Arial"/>
              </a:rPr>
              <a:t> </a:t>
            </a:r>
            <a:r>
              <a:rPr sz="2100" b="1" dirty="0">
                <a:solidFill>
                  <a:srgbClr val="545454"/>
                </a:solidFill>
                <a:latin typeface="Arial"/>
                <a:cs typeface="Arial"/>
              </a:rPr>
              <a:t>increased</a:t>
            </a:r>
            <a:r>
              <a:rPr sz="2100" b="1" spc="30" dirty="0">
                <a:solidFill>
                  <a:srgbClr val="545454"/>
                </a:solidFill>
                <a:latin typeface="Arial"/>
                <a:cs typeface="Arial"/>
              </a:rPr>
              <a:t> </a:t>
            </a:r>
            <a:r>
              <a:rPr sz="2100" b="1" spc="-25" dirty="0">
                <a:solidFill>
                  <a:srgbClr val="545454"/>
                </a:solidFill>
                <a:latin typeface="Arial"/>
                <a:cs typeface="Arial"/>
              </a:rPr>
              <a:t>in</a:t>
            </a:r>
            <a:endParaRPr sz="2100">
              <a:latin typeface="Arial"/>
              <a:cs typeface="Arial"/>
            </a:endParaRPr>
          </a:p>
        </p:txBody>
      </p:sp>
      <p:sp>
        <p:nvSpPr>
          <p:cNvPr id="5" name="object 5"/>
          <p:cNvSpPr txBox="1"/>
          <p:nvPr/>
        </p:nvSpPr>
        <p:spPr>
          <a:xfrm>
            <a:off x="951687" y="1666748"/>
            <a:ext cx="7936230" cy="351155"/>
          </a:xfrm>
          <a:prstGeom prst="rect">
            <a:avLst/>
          </a:prstGeom>
        </p:spPr>
        <p:txBody>
          <a:bodyPr vert="horz" wrap="square" lIns="0" tIns="17145" rIns="0" bIns="0" rtlCol="0">
            <a:spAutoFit/>
          </a:bodyPr>
          <a:lstStyle/>
          <a:p>
            <a:pPr marL="12700">
              <a:lnSpc>
                <a:spcPct val="100000"/>
              </a:lnSpc>
              <a:spcBef>
                <a:spcPts val="135"/>
              </a:spcBef>
            </a:pPr>
            <a:r>
              <a:rPr sz="2100" b="1" dirty="0">
                <a:solidFill>
                  <a:srgbClr val="545454"/>
                </a:solidFill>
                <a:latin typeface="Arial"/>
                <a:cs typeface="Arial"/>
              </a:rPr>
              <a:t>pregnancies</a:t>
            </a:r>
            <a:r>
              <a:rPr sz="2100" b="1" spc="40" dirty="0">
                <a:solidFill>
                  <a:srgbClr val="545454"/>
                </a:solidFill>
                <a:latin typeface="Arial"/>
                <a:cs typeface="Arial"/>
              </a:rPr>
              <a:t> </a:t>
            </a:r>
            <a:r>
              <a:rPr sz="2100" b="1" dirty="0">
                <a:solidFill>
                  <a:srgbClr val="545454"/>
                </a:solidFill>
                <a:latin typeface="Arial"/>
                <a:cs typeface="Arial"/>
              </a:rPr>
              <a:t>conceived</a:t>
            </a:r>
            <a:r>
              <a:rPr sz="2100" b="1" spc="50" dirty="0">
                <a:solidFill>
                  <a:srgbClr val="545454"/>
                </a:solidFill>
                <a:latin typeface="Arial"/>
                <a:cs typeface="Arial"/>
              </a:rPr>
              <a:t> </a:t>
            </a:r>
            <a:r>
              <a:rPr sz="2100" b="1" dirty="0">
                <a:solidFill>
                  <a:srgbClr val="545454"/>
                </a:solidFill>
                <a:latin typeface="Arial"/>
                <a:cs typeface="Arial"/>
              </a:rPr>
              <a:t>via</a:t>
            </a:r>
            <a:r>
              <a:rPr sz="2100" b="1" spc="65" dirty="0">
                <a:solidFill>
                  <a:srgbClr val="545454"/>
                </a:solidFill>
                <a:latin typeface="Arial"/>
                <a:cs typeface="Arial"/>
              </a:rPr>
              <a:t> </a:t>
            </a:r>
            <a:r>
              <a:rPr sz="2100" b="1" dirty="0">
                <a:solidFill>
                  <a:srgbClr val="545454"/>
                </a:solidFill>
                <a:latin typeface="Arial"/>
                <a:cs typeface="Arial"/>
              </a:rPr>
              <a:t>assisted</a:t>
            </a:r>
            <a:r>
              <a:rPr sz="2100" b="1" spc="95" dirty="0">
                <a:solidFill>
                  <a:srgbClr val="545454"/>
                </a:solidFill>
                <a:latin typeface="Arial"/>
                <a:cs typeface="Arial"/>
              </a:rPr>
              <a:t> </a:t>
            </a:r>
            <a:r>
              <a:rPr sz="2100" b="1" dirty="0">
                <a:solidFill>
                  <a:srgbClr val="545454"/>
                </a:solidFill>
                <a:latin typeface="Arial"/>
                <a:cs typeface="Arial"/>
              </a:rPr>
              <a:t>reproductive</a:t>
            </a:r>
            <a:r>
              <a:rPr sz="2100" b="1" spc="35" dirty="0">
                <a:solidFill>
                  <a:srgbClr val="545454"/>
                </a:solidFill>
                <a:latin typeface="Arial"/>
                <a:cs typeface="Arial"/>
              </a:rPr>
              <a:t> </a:t>
            </a:r>
            <a:r>
              <a:rPr sz="2100" b="1" spc="-10" dirty="0">
                <a:solidFill>
                  <a:srgbClr val="545454"/>
                </a:solidFill>
                <a:latin typeface="Arial"/>
                <a:cs typeface="Arial"/>
              </a:rPr>
              <a:t>technology.</a:t>
            </a:r>
            <a:endParaRPr sz="2100">
              <a:latin typeface="Arial"/>
              <a:cs typeface="Arial"/>
            </a:endParaRPr>
          </a:p>
        </p:txBody>
      </p:sp>
      <p:sp>
        <p:nvSpPr>
          <p:cNvPr id="6" name="object 6"/>
          <p:cNvSpPr txBox="1"/>
          <p:nvPr/>
        </p:nvSpPr>
        <p:spPr>
          <a:xfrm>
            <a:off x="621322" y="2066289"/>
            <a:ext cx="1271270" cy="330835"/>
          </a:xfrm>
          <a:prstGeom prst="rect">
            <a:avLst/>
          </a:prstGeom>
          <a:solidFill>
            <a:srgbClr val="FFFF00"/>
          </a:solidFill>
        </p:spPr>
        <p:txBody>
          <a:bodyPr vert="horz" wrap="square" lIns="0" tIns="0" rIns="0" bIns="0" rtlCol="0">
            <a:spAutoFit/>
          </a:bodyPr>
          <a:lstStyle/>
          <a:p>
            <a:pPr>
              <a:lnSpc>
                <a:spcPts val="2465"/>
              </a:lnSpc>
            </a:pPr>
            <a:r>
              <a:rPr sz="2100" b="1" dirty="0">
                <a:solidFill>
                  <a:srgbClr val="171717"/>
                </a:solidFill>
                <a:latin typeface="Arial"/>
                <a:cs typeface="Arial"/>
              </a:rPr>
              <a:t>10</a:t>
            </a:r>
            <a:r>
              <a:rPr sz="2100" b="1" spc="25" dirty="0">
                <a:solidFill>
                  <a:srgbClr val="171717"/>
                </a:solidFill>
                <a:latin typeface="Arial"/>
                <a:cs typeface="Arial"/>
              </a:rPr>
              <a:t> </a:t>
            </a:r>
            <a:r>
              <a:rPr sz="2100" b="1" dirty="0">
                <a:solidFill>
                  <a:srgbClr val="171717"/>
                </a:solidFill>
                <a:latin typeface="Arial"/>
                <a:cs typeface="Arial"/>
              </a:rPr>
              <a:t>-</a:t>
            </a:r>
            <a:r>
              <a:rPr sz="2100" b="1" spc="25" dirty="0">
                <a:solidFill>
                  <a:srgbClr val="171717"/>
                </a:solidFill>
                <a:latin typeface="Arial"/>
                <a:cs typeface="Arial"/>
              </a:rPr>
              <a:t> </a:t>
            </a:r>
            <a:r>
              <a:rPr sz="2100" b="1" spc="-20" dirty="0">
                <a:solidFill>
                  <a:srgbClr val="171717"/>
                </a:solidFill>
                <a:latin typeface="Calibri"/>
                <a:cs typeface="Calibri"/>
              </a:rPr>
              <a:t>Other</a:t>
            </a:r>
            <a:endParaRPr sz="2100">
              <a:latin typeface="Calibri"/>
              <a:cs typeface="Calibri"/>
            </a:endParaRPr>
          </a:p>
        </p:txBody>
      </p:sp>
      <p:sp>
        <p:nvSpPr>
          <p:cNvPr id="7" name="object 7"/>
          <p:cNvSpPr txBox="1"/>
          <p:nvPr/>
        </p:nvSpPr>
        <p:spPr>
          <a:xfrm>
            <a:off x="1879854" y="2041906"/>
            <a:ext cx="9578340" cy="351155"/>
          </a:xfrm>
          <a:prstGeom prst="rect">
            <a:avLst/>
          </a:prstGeom>
        </p:spPr>
        <p:txBody>
          <a:bodyPr vert="horz" wrap="square" lIns="0" tIns="17145" rIns="0" bIns="0" rtlCol="0">
            <a:spAutoFit/>
          </a:bodyPr>
          <a:lstStyle/>
          <a:p>
            <a:pPr marL="12700">
              <a:lnSpc>
                <a:spcPct val="100000"/>
              </a:lnSpc>
              <a:spcBef>
                <a:spcPts val="135"/>
              </a:spcBef>
            </a:pPr>
            <a:r>
              <a:rPr sz="2100" b="1" dirty="0">
                <a:solidFill>
                  <a:srgbClr val="545454"/>
                </a:solidFill>
                <a:latin typeface="Arial"/>
                <a:cs typeface="Arial"/>
              </a:rPr>
              <a:t>—</a:t>
            </a:r>
            <a:r>
              <a:rPr sz="2100" b="1" spc="65" dirty="0">
                <a:solidFill>
                  <a:srgbClr val="545454"/>
                </a:solidFill>
                <a:latin typeface="Arial"/>
                <a:cs typeface="Arial"/>
              </a:rPr>
              <a:t> </a:t>
            </a:r>
            <a:r>
              <a:rPr sz="2100" b="1" dirty="0">
                <a:solidFill>
                  <a:srgbClr val="00AF50"/>
                </a:solidFill>
                <a:latin typeface="Arial"/>
                <a:cs typeface="Arial"/>
              </a:rPr>
              <a:t>Other</a:t>
            </a:r>
            <a:r>
              <a:rPr sz="2100" b="1" spc="80" dirty="0">
                <a:solidFill>
                  <a:srgbClr val="00AF50"/>
                </a:solidFill>
                <a:latin typeface="Arial"/>
                <a:cs typeface="Arial"/>
              </a:rPr>
              <a:t> </a:t>
            </a:r>
            <a:r>
              <a:rPr sz="2100" b="1" dirty="0">
                <a:solidFill>
                  <a:srgbClr val="00AF50"/>
                </a:solidFill>
                <a:latin typeface="Arial"/>
                <a:cs typeface="Arial"/>
              </a:rPr>
              <a:t>maternal</a:t>
            </a:r>
            <a:r>
              <a:rPr sz="2100" b="1" spc="75" dirty="0">
                <a:solidFill>
                  <a:srgbClr val="00AF50"/>
                </a:solidFill>
                <a:latin typeface="Arial"/>
                <a:cs typeface="Arial"/>
              </a:rPr>
              <a:t> </a:t>
            </a:r>
            <a:r>
              <a:rPr sz="2100" b="1" dirty="0">
                <a:solidFill>
                  <a:srgbClr val="00AF50"/>
                </a:solidFill>
                <a:latin typeface="Arial"/>
                <a:cs typeface="Arial"/>
              </a:rPr>
              <a:t>medical</a:t>
            </a:r>
            <a:r>
              <a:rPr sz="2100" b="1" spc="60" dirty="0">
                <a:solidFill>
                  <a:srgbClr val="00AF50"/>
                </a:solidFill>
                <a:latin typeface="Arial"/>
                <a:cs typeface="Arial"/>
              </a:rPr>
              <a:t> </a:t>
            </a:r>
            <a:r>
              <a:rPr sz="2100" b="1" dirty="0">
                <a:solidFill>
                  <a:srgbClr val="00AF50"/>
                </a:solidFill>
                <a:latin typeface="Arial"/>
                <a:cs typeface="Arial"/>
              </a:rPr>
              <a:t>disorders</a:t>
            </a:r>
            <a:r>
              <a:rPr sz="2100" b="1" spc="45" dirty="0">
                <a:solidFill>
                  <a:srgbClr val="00AF50"/>
                </a:solidFill>
                <a:latin typeface="Arial"/>
                <a:cs typeface="Arial"/>
              </a:rPr>
              <a:t> </a:t>
            </a:r>
            <a:r>
              <a:rPr sz="2100" b="1" dirty="0">
                <a:solidFill>
                  <a:srgbClr val="00AF50"/>
                </a:solidFill>
                <a:latin typeface="Arial"/>
                <a:cs typeface="Arial"/>
              </a:rPr>
              <a:t>that</a:t>
            </a:r>
            <a:r>
              <a:rPr sz="2100" b="1" spc="80" dirty="0">
                <a:solidFill>
                  <a:srgbClr val="00AF50"/>
                </a:solidFill>
                <a:latin typeface="Arial"/>
                <a:cs typeface="Arial"/>
              </a:rPr>
              <a:t> </a:t>
            </a:r>
            <a:r>
              <a:rPr sz="2100" b="1" dirty="0">
                <a:solidFill>
                  <a:srgbClr val="00AF50"/>
                </a:solidFill>
                <a:latin typeface="Arial"/>
                <a:cs typeface="Arial"/>
              </a:rPr>
              <a:t>are</a:t>
            </a:r>
            <a:r>
              <a:rPr sz="2100" b="1" spc="55" dirty="0">
                <a:solidFill>
                  <a:srgbClr val="00AF50"/>
                </a:solidFill>
                <a:latin typeface="Arial"/>
                <a:cs typeface="Arial"/>
              </a:rPr>
              <a:t> </a:t>
            </a:r>
            <a:r>
              <a:rPr sz="2100" b="1" dirty="0">
                <a:solidFill>
                  <a:srgbClr val="00AF50"/>
                </a:solidFill>
                <a:latin typeface="Arial"/>
                <a:cs typeface="Arial"/>
              </a:rPr>
              <a:t>associated</a:t>
            </a:r>
            <a:r>
              <a:rPr sz="2100" b="1" spc="65" dirty="0">
                <a:solidFill>
                  <a:srgbClr val="00AF50"/>
                </a:solidFill>
                <a:latin typeface="Arial"/>
                <a:cs typeface="Arial"/>
              </a:rPr>
              <a:t> </a:t>
            </a:r>
            <a:r>
              <a:rPr sz="2100" b="1" dirty="0">
                <a:solidFill>
                  <a:srgbClr val="00AF50"/>
                </a:solidFill>
                <a:latin typeface="Arial"/>
                <a:cs typeface="Arial"/>
              </a:rPr>
              <a:t>with</a:t>
            </a:r>
            <a:r>
              <a:rPr sz="2100" b="1" spc="15" dirty="0">
                <a:solidFill>
                  <a:srgbClr val="00AF50"/>
                </a:solidFill>
                <a:latin typeface="Arial"/>
                <a:cs typeface="Arial"/>
              </a:rPr>
              <a:t> </a:t>
            </a:r>
            <a:r>
              <a:rPr sz="2100" b="1" dirty="0">
                <a:solidFill>
                  <a:srgbClr val="00AF50"/>
                </a:solidFill>
                <a:latin typeface="Arial"/>
                <a:cs typeface="Arial"/>
              </a:rPr>
              <a:t>an</a:t>
            </a:r>
            <a:r>
              <a:rPr sz="2100" b="1" spc="65" dirty="0">
                <a:solidFill>
                  <a:srgbClr val="00AF50"/>
                </a:solidFill>
                <a:latin typeface="Arial"/>
                <a:cs typeface="Arial"/>
              </a:rPr>
              <a:t> </a:t>
            </a:r>
            <a:r>
              <a:rPr sz="2100" b="1" spc="-10" dirty="0">
                <a:solidFill>
                  <a:srgbClr val="00AF50"/>
                </a:solidFill>
                <a:latin typeface="Arial"/>
                <a:cs typeface="Arial"/>
              </a:rPr>
              <a:t>increased</a:t>
            </a:r>
            <a:endParaRPr sz="2100">
              <a:latin typeface="Arial"/>
              <a:cs typeface="Arial"/>
            </a:endParaRPr>
          </a:p>
        </p:txBody>
      </p:sp>
      <p:sp>
        <p:nvSpPr>
          <p:cNvPr id="8" name="object 8"/>
          <p:cNvSpPr txBox="1"/>
          <p:nvPr/>
        </p:nvSpPr>
        <p:spPr>
          <a:xfrm>
            <a:off x="569163" y="2367432"/>
            <a:ext cx="4053204" cy="1894205"/>
          </a:xfrm>
          <a:prstGeom prst="rect">
            <a:avLst/>
          </a:prstGeom>
        </p:spPr>
        <p:txBody>
          <a:bodyPr vert="horz" wrap="square" lIns="0" tIns="11430" rIns="0" bIns="0" rtlCol="0">
            <a:spAutoFit/>
          </a:bodyPr>
          <a:lstStyle/>
          <a:p>
            <a:pPr marL="52069" marR="5080" indent="342900">
              <a:lnSpc>
                <a:spcPct val="116700"/>
              </a:lnSpc>
              <a:spcBef>
                <a:spcPts val="90"/>
              </a:spcBef>
            </a:pPr>
            <a:r>
              <a:rPr sz="2100" b="1" dirty="0">
                <a:solidFill>
                  <a:srgbClr val="00AF50"/>
                </a:solidFill>
                <a:latin typeface="Arial"/>
                <a:cs typeface="Arial"/>
              </a:rPr>
              <a:t>risk</a:t>
            </a:r>
            <a:r>
              <a:rPr sz="2100" b="1" spc="45" dirty="0">
                <a:solidFill>
                  <a:srgbClr val="00AF50"/>
                </a:solidFill>
                <a:latin typeface="Arial"/>
                <a:cs typeface="Arial"/>
              </a:rPr>
              <a:t> </a:t>
            </a:r>
            <a:r>
              <a:rPr sz="2100" b="1" dirty="0">
                <a:solidFill>
                  <a:srgbClr val="00AF50"/>
                </a:solidFill>
                <a:latin typeface="Arial"/>
                <a:cs typeface="Arial"/>
              </a:rPr>
              <a:t>for</a:t>
            </a:r>
            <a:r>
              <a:rPr sz="2100" b="1" spc="25" dirty="0">
                <a:solidFill>
                  <a:srgbClr val="00AF50"/>
                </a:solidFill>
                <a:latin typeface="Arial"/>
                <a:cs typeface="Arial"/>
              </a:rPr>
              <a:t> </a:t>
            </a:r>
            <a:r>
              <a:rPr sz="2100" b="1" dirty="0">
                <a:solidFill>
                  <a:srgbClr val="00AF50"/>
                </a:solidFill>
                <a:latin typeface="Arial"/>
                <a:cs typeface="Arial"/>
              </a:rPr>
              <a:t>stillbirth</a:t>
            </a:r>
            <a:r>
              <a:rPr sz="2100" b="1" spc="30" dirty="0">
                <a:solidFill>
                  <a:srgbClr val="00AF50"/>
                </a:solidFill>
                <a:latin typeface="Arial"/>
                <a:cs typeface="Arial"/>
              </a:rPr>
              <a:t> </a:t>
            </a:r>
            <a:r>
              <a:rPr sz="2100" b="1" spc="-10" dirty="0">
                <a:solidFill>
                  <a:srgbClr val="00AF50"/>
                </a:solidFill>
                <a:latin typeface="Arial"/>
                <a:cs typeface="Arial"/>
              </a:rPr>
              <a:t>include: </a:t>
            </a:r>
            <a:r>
              <a:rPr sz="2100" b="1" dirty="0">
                <a:solidFill>
                  <a:srgbClr val="545454"/>
                </a:solidFill>
                <a:latin typeface="Arial"/>
                <a:cs typeface="Arial"/>
              </a:rPr>
              <a:t>Systemic</a:t>
            </a:r>
            <a:r>
              <a:rPr sz="2100" b="1" spc="65" dirty="0">
                <a:solidFill>
                  <a:srgbClr val="545454"/>
                </a:solidFill>
                <a:latin typeface="Arial"/>
                <a:cs typeface="Arial"/>
              </a:rPr>
              <a:t> </a:t>
            </a:r>
            <a:r>
              <a:rPr sz="2100" b="1" dirty="0">
                <a:solidFill>
                  <a:srgbClr val="545454"/>
                </a:solidFill>
                <a:latin typeface="Arial"/>
                <a:cs typeface="Arial"/>
              </a:rPr>
              <a:t>lupus</a:t>
            </a:r>
            <a:r>
              <a:rPr sz="2100" b="1" spc="30" dirty="0">
                <a:solidFill>
                  <a:srgbClr val="545454"/>
                </a:solidFill>
                <a:latin typeface="Arial"/>
                <a:cs typeface="Arial"/>
              </a:rPr>
              <a:t> </a:t>
            </a:r>
            <a:r>
              <a:rPr sz="2100" b="1" spc="-10" dirty="0">
                <a:solidFill>
                  <a:srgbClr val="545454"/>
                </a:solidFill>
                <a:latin typeface="Arial"/>
                <a:cs typeface="Arial"/>
              </a:rPr>
              <a:t>erythematosus </a:t>
            </a:r>
            <a:r>
              <a:rPr sz="2100" b="1" dirty="0">
                <a:solidFill>
                  <a:srgbClr val="545454"/>
                </a:solidFill>
                <a:latin typeface="Arial"/>
                <a:cs typeface="Arial"/>
              </a:rPr>
              <a:t>Chronic</a:t>
            </a:r>
            <a:r>
              <a:rPr sz="2100" b="1" spc="15" dirty="0">
                <a:solidFill>
                  <a:srgbClr val="545454"/>
                </a:solidFill>
                <a:latin typeface="Arial"/>
                <a:cs typeface="Arial"/>
              </a:rPr>
              <a:t> </a:t>
            </a:r>
            <a:r>
              <a:rPr sz="2100" b="1" dirty="0">
                <a:solidFill>
                  <a:srgbClr val="545454"/>
                </a:solidFill>
                <a:latin typeface="Arial"/>
                <a:cs typeface="Arial"/>
              </a:rPr>
              <a:t>kidney</a:t>
            </a:r>
            <a:r>
              <a:rPr sz="2100" b="1" spc="35" dirty="0">
                <a:solidFill>
                  <a:srgbClr val="545454"/>
                </a:solidFill>
                <a:latin typeface="Arial"/>
                <a:cs typeface="Arial"/>
              </a:rPr>
              <a:t> </a:t>
            </a:r>
            <a:r>
              <a:rPr sz="2100" b="1" spc="-10" dirty="0">
                <a:solidFill>
                  <a:srgbClr val="545454"/>
                </a:solidFill>
                <a:latin typeface="Arial"/>
                <a:cs typeface="Arial"/>
              </a:rPr>
              <a:t>disease.</a:t>
            </a:r>
            <a:endParaRPr sz="2100">
              <a:latin typeface="Arial"/>
              <a:cs typeface="Arial"/>
            </a:endParaRPr>
          </a:p>
          <a:p>
            <a:pPr marL="52069">
              <a:lnSpc>
                <a:spcPct val="100000"/>
              </a:lnSpc>
              <a:spcBef>
                <a:spcPts val="430"/>
              </a:spcBef>
            </a:pPr>
            <a:r>
              <a:rPr sz="2100" b="1" dirty="0">
                <a:solidFill>
                  <a:srgbClr val="545454"/>
                </a:solidFill>
                <a:latin typeface="Arial"/>
                <a:cs typeface="Arial"/>
              </a:rPr>
              <a:t>Hypo-</a:t>
            </a:r>
            <a:r>
              <a:rPr sz="2100" b="1" spc="35" dirty="0">
                <a:solidFill>
                  <a:srgbClr val="545454"/>
                </a:solidFill>
                <a:latin typeface="Arial"/>
                <a:cs typeface="Arial"/>
              </a:rPr>
              <a:t> </a:t>
            </a:r>
            <a:r>
              <a:rPr sz="2100" b="1" dirty="0">
                <a:solidFill>
                  <a:srgbClr val="545454"/>
                </a:solidFill>
                <a:latin typeface="Arial"/>
                <a:cs typeface="Arial"/>
              </a:rPr>
              <a:t>and</a:t>
            </a:r>
            <a:r>
              <a:rPr sz="2100" b="1" spc="45" dirty="0">
                <a:solidFill>
                  <a:srgbClr val="545454"/>
                </a:solidFill>
                <a:latin typeface="Arial"/>
                <a:cs typeface="Arial"/>
              </a:rPr>
              <a:t> </a:t>
            </a:r>
            <a:r>
              <a:rPr sz="2100" b="1" spc="-10" dirty="0">
                <a:solidFill>
                  <a:srgbClr val="545454"/>
                </a:solidFill>
                <a:latin typeface="Arial"/>
                <a:cs typeface="Arial"/>
              </a:rPr>
              <a:t>hyperthyroidism.</a:t>
            </a:r>
            <a:endParaRPr sz="2100">
              <a:latin typeface="Arial"/>
              <a:cs typeface="Arial"/>
            </a:endParaRPr>
          </a:p>
          <a:p>
            <a:pPr marL="12700">
              <a:lnSpc>
                <a:spcPct val="100000"/>
              </a:lnSpc>
              <a:spcBef>
                <a:spcPts val="425"/>
              </a:spcBef>
            </a:pPr>
            <a:r>
              <a:rPr sz="2100" b="1" dirty="0">
                <a:solidFill>
                  <a:srgbClr val="545454"/>
                </a:solidFill>
                <a:latin typeface="Arial"/>
                <a:cs typeface="Arial"/>
              </a:rPr>
              <a:t>Sleep-disordered</a:t>
            </a:r>
            <a:r>
              <a:rPr sz="2100" b="1" spc="120" dirty="0">
                <a:solidFill>
                  <a:srgbClr val="545454"/>
                </a:solidFill>
                <a:latin typeface="Arial"/>
                <a:cs typeface="Arial"/>
              </a:rPr>
              <a:t> </a:t>
            </a:r>
            <a:r>
              <a:rPr sz="2100" b="1" spc="-10" dirty="0">
                <a:solidFill>
                  <a:srgbClr val="545454"/>
                </a:solidFill>
                <a:latin typeface="Arial"/>
                <a:cs typeface="Arial"/>
              </a:rPr>
              <a:t>breathing.</a:t>
            </a:r>
            <a:endParaRPr sz="2100">
              <a:latin typeface="Arial"/>
              <a:cs typeface="Arial"/>
            </a:endParaRPr>
          </a:p>
        </p:txBody>
      </p:sp>
      <p:pic>
        <p:nvPicPr>
          <p:cNvPr id="9" name="object 9"/>
          <p:cNvPicPr/>
          <p:nvPr/>
        </p:nvPicPr>
        <p:blipFill>
          <a:blip r:embed="rId2" cstate="print"/>
          <a:stretch>
            <a:fillRect/>
          </a:stretch>
        </p:blipFill>
        <p:spPr>
          <a:xfrm>
            <a:off x="6883907" y="3540252"/>
            <a:ext cx="4878324" cy="271881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18134" rIns="0" bIns="0" rtlCol="0">
            <a:spAutoFit/>
          </a:bodyPr>
          <a:lstStyle/>
          <a:p>
            <a:pPr marL="3813175">
              <a:lnSpc>
                <a:spcPct val="100000"/>
              </a:lnSpc>
              <a:spcBef>
                <a:spcPts val="100"/>
              </a:spcBef>
            </a:pPr>
            <a:r>
              <a:rPr dirty="0">
                <a:solidFill>
                  <a:srgbClr val="C949D3"/>
                </a:solidFill>
              </a:rPr>
              <a:t>RISK</a:t>
            </a:r>
            <a:r>
              <a:rPr spc="-150" dirty="0">
                <a:solidFill>
                  <a:srgbClr val="C949D3"/>
                </a:solidFill>
              </a:rPr>
              <a:t> </a:t>
            </a:r>
            <a:r>
              <a:rPr spc="-20" dirty="0">
                <a:solidFill>
                  <a:srgbClr val="C949D3"/>
                </a:solidFill>
              </a:rPr>
              <a:t>FACTORS</a:t>
            </a:r>
            <a:r>
              <a:rPr spc="-130" dirty="0">
                <a:solidFill>
                  <a:srgbClr val="C949D3"/>
                </a:solidFill>
              </a:rPr>
              <a:t> </a:t>
            </a:r>
            <a:r>
              <a:rPr spc="-520" dirty="0">
                <a:solidFill>
                  <a:srgbClr val="C949D3"/>
                </a:solidFill>
              </a:rPr>
              <a:t>:</a:t>
            </a:r>
          </a:p>
        </p:txBody>
      </p:sp>
      <p:sp>
        <p:nvSpPr>
          <p:cNvPr id="3" name="object 3"/>
          <p:cNvSpPr txBox="1"/>
          <p:nvPr/>
        </p:nvSpPr>
        <p:spPr>
          <a:xfrm>
            <a:off x="431393" y="1297685"/>
            <a:ext cx="2749550" cy="807720"/>
          </a:xfrm>
          <a:prstGeom prst="rect">
            <a:avLst/>
          </a:prstGeom>
        </p:spPr>
        <p:txBody>
          <a:bodyPr vert="horz" wrap="square" lIns="0" tIns="93980" rIns="0" bIns="0" rtlCol="0">
            <a:spAutoFit/>
          </a:bodyPr>
          <a:lstStyle/>
          <a:p>
            <a:pPr marL="354965" indent="-342265">
              <a:lnSpc>
                <a:spcPct val="100000"/>
              </a:lnSpc>
              <a:spcBef>
                <a:spcPts val="740"/>
              </a:spcBef>
              <a:buClr>
                <a:srgbClr val="285E88"/>
              </a:buClr>
              <a:buSzPct val="75000"/>
              <a:buFont typeface="Arial MT"/>
              <a:buChar char="●"/>
              <a:tabLst>
                <a:tab pos="354965" algn="l"/>
              </a:tabLst>
            </a:pPr>
            <a:r>
              <a:rPr sz="2400" spc="-155" dirty="0">
                <a:solidFill>
                  <a:srgbClr val="FF0000"/>
                </a:solidFill>
                <a:latin typeface="Arial Black"/>
                <a:cs typeface="Arial Black"/>
              </a:rPr>
              <a:t>B-</a:t>
            </a:r>
            <a:r>
              <a:rPr sz="2400" spc="-170" dirty="0">
                <a:solidFill>
                  <a:srgbClr val="FF0000"/>
                </a:solidFill>
                <a:latin typeface="Arial Black"/>
                <a:cs typeface="Arial Black"/>
              </a:rPr>
              <a:t> </a:t>
            </a:r>
            <a:r>
              <a:rPr sz="2400" b="1" dirty="0">
                <a:solidFill>
                  <a:srgbClr val="FF0000"/>
                </a:solidFill>
                <a:latin typeface="Arial"/>
                <a:cs typeface="Arial"/>
              </a:rPr>
              <a:t>Fetal</a:t>
            </a:r>
            <a:r>
              <a:rPr sz="2400" b="1" spc="-65" dirty="0">
                <a:solidFill>
                  <a:srgbClr val="FF0000"/>
                </a:solidFill>
                <a:latin typeface="Arial"/>
                <a:cs typeface="Arial"/>
              </a:rPr>
              <a:t> </a:t>
            </a:r>
            <a:r>
              <a:rPr sz="2400" b="1" dirty="0">
                <a:solidFill>
                  <a:srgbClr val="FF0000"/>
                </a:solidFill>
                <a:latin typeface="Arial"/>
                <a:cs typeface="Arial"/>
              </a:rPr>
              <a:t>factors</a:t>
            </a:r>
            <a:r>
              <a:rPr sz="2400" b="1" spc="-35" dirty="0">
                <a:solidFill>
                  <a:srgbClr val="FF0000"/>
                </a:solidFill>
                <a:latin typeface="Arial"/>
                <a:cs typeface="Arial"/>
              </a:rPr>
              <a:t> </a:t>
            </a:r>
            <a:r>
              <a:rPr sz="2400" b="1" spc="-50" dirty="0">
                <a:solidFill>
                  <a:srgbClr val="FF0000"/>
                </a:solidFill>
                <a:latin typeface="Arial"/>
                <a:cs typeface="Arial"/>
              </a:rPr>
              <a:t>:</a:t>
            </a:r>
            <a:endParaRPr sz="2400">
              <a:latin typeface="Arial"/>
              <a:cs typeface="Arial"/>
            </a:endParaRPr>
          </a:p>
          <a:p>
            <a:pPr marL="12700">
              <a:lnSpc>
                <a:spcPct val="100000"/>
              </a:lnSpc>
              <a:spcBef>
                <a:spcPts val="480"/>
              </a:spcBef>
            </a:pPr>
            <a:r>
              <a:rPr sz="1800" spc="-770" dirty="0">
                <a:solidFill>
                  <a:srgbClr val="285E88"/>
                </a:solidFill>
                <a:latin typeface="Arial MT"/>
                <a:cs typeface="Arial MT"/>
              </a:rPr>
              <a:t>●</a:t>
            </a:r>
            <a:endParaRPr sz="1800">
              <a:latin typeface="Arial MT"/>
              <a:cs typeface="Arial MT"/>
            </a:endParaRPr>
          </a:p>
        </p:txBody>
      </p:sp>
      <p:sp>
        <p:nvSpPr>
          <p:cNvPr id="4" name="object 4"/>
          <p:cNvSpPr txBox="1"/>
          <p:nvPr/>
        </p:nvSpPr>
        <p:spPr>
          <a:xfrm>
            <a:off x="786866" y="1834895"/>
            <a:ext cx="2352040" cy="265430"/>
          </a:xfrm>
          <a:prstGeom prst="rect">
            <a:avLst/>
          </a:prstGeom>
          <a:solidFill>
            <a:srgbClr val="FFFF00"/>
          </a:solidFill>
        </p:spPr>
        <p:txBody>
          <a:bodyPr vert="horz" wrap="square" lIns="0" tIns="0" rIns="0" bIns="0" rtlCol="0">
            <a:spAutoFit/>
          </a:bodyPr>
          <a:lstStyle/>
          <a:p>
            <a:pPr>
              <a:lnSpc>
                <a:spcPts val="2039"/>
              </a:lnSpc>
            </a:pPr>
            <a:r>
              <a:rPr sz="1850" dirty="0">
                <a:solidFill>
                  <a:srgbClr val="12344E"/>
                </a:solidFill>
                <a:latin typeface="Arial MT"/>
                <a:cs typeface="Arial MT"/>
              </a:rPr>
              <a:t>1-</a:t>
            </a:r>
            <a:r>
              <a:rPr sz="1850" spc="20" dirty="0">
                <a:solidFill>
                  <a:srgbClr val="12344E"/>
                </a:solidFill>
                <a:latin typeface="Arial MT"/>
                <a:cs typeface="Arial MT"/>
              </a:rPr>
              <a:t> </a:t>
            </a:r>
            <a:r>
              <a:rPr sz="1850" b="1" dirty="0">
                <a:solidFill>
                  <a:srgbClr val="12344E"/>
                </a:solidFill>
                <a:latin typeface="Arial"/>
                <a:cs typeface="Arial"/>
              </a:rPr>
              <a:t>Multiple</a:t>
            </a:r>
            <a:r>
              <a:rPr sz="1850" b="1" spc="-5" dirty="0">
                <a:solidFill>
                  <a:srgbClr val="12344E"/>
                </a:solidFill>
                <a:latin typeface="Arial"/>
                <a:cs typeface="Arial"/>
              </a:rPr>
              <a:t> </a:t>
            </a:r>
            <a:r>
              <a:rPr sz="1850" b="1" spc="-10" dirty="0">
                <a:solidFill>
                  <a:srgbClr val="12344E"/>
                </a:solidFill>
                <a:latin typeface="Arial"/>
                <a:cs typeface="Arial"/>
              </a:rPr>
              <a:t>gestation</a:t>
            </a:r>
            <a:endParaRPr sz="1850">
              <a:latin typeface="Arial"/>
              <a:cs typeface="Arial"/>
            </a:endParaRPr>
          </a:p>
        </p:txBody>
      </p:sp>
      <p:sp>
        <p:nvSpPr>
          <p:cNvPr id="5" name="object 5"/>
          <p:cNvSpPr txBox="1"/>
          <p:nvPr/>
        </p:nvSpPr>
        <p:spPr>
          <a:xfrm>
            <a:off x="3126104" y="1796541"/>
            <a:ext cx="7995920" cy="311150"/>
          </a:xfrm>
          <a:prstGeom prst="rect">
            <a:avLst/>
          </a:prstGeom>
        </p:spPr>
        <p:txBody>
          <a:bodyPr vert="horz" wrap="square" lIns="0" tIns="15240" rIns="0" bIns="0" rtlCol="0">
            <a:spAutoFit/>
          </a:bodyPr>
          <a:lstStyle/>
          <a:p>
            <a:pPr marL="12700">
              <a:lnSpc>
                <a:spcPct val="100000"/>
              </a:lnSpc>
              <a:spcBef>
                <a:spcPts val="120"/>
              </a:spcBef>
            </a:pPr>
            <a:r>
              <a:rPr sz="1850" dirty="0">
                <a:solidFill>
                  <a:srgbClr val="545454"/>
                </a:solidFill>
                <a:latin typeface="Arial MT"/>
                <a:cs typeface="Arial MT"/>
              </a:rPr>
              <a:t>—</a:t>
            </a:r>
            <a:r>
              <a:rPr sz="1850" spc="40" dirty="0">
                <a:solidFill>
                  <a:srgbClr val="545454"/>
                </a:solidFill>
                <a:latin typeface="Arial MT"/>
                <a:cs typeface="Arial MT"/>
              </a:rPr>
              <a:t> </a:t>
            </a:r>
            <a:r>
              <a:rPr sz="1850" b="1" dirty="0">
                <a:solidFill>
                  <a:srgbClr val="091113"/>
                </a:solidFill>
                <a:latin typeface="Arial"/>
                <a:cs typeface="Arial"/>
              </a:rPr>
              <a:t>Fetal</a:t>
            </a:r>
            <a:r>
              <a:rPr sz="1850" b="1" spc="25" dirty="0">
                <a:solidFill>
                  <a:srgbClr val="091113"/>
                </a:solidFill>
                <a:latin typeface="Arial"/>
                <a:cs typeface="Arial"/>
              </a:rPr>
              <a:t> </a:t>
            </a:r>
            <a:r>
              <a:rPr sz="1850" b="1" dirty="0">
                <a:solidFill>
                  <a:srgbClr val="091113"/>
                </a:solidFill>
                <a:latin typeface="Arial"/>
                <a:cs typeface="Arial"/>
              </a:rPr>
              <a:t>mortality</a:t>
            </a:r>
            <a:r>
              <a:rPr sz="1850" b="1" spc="20" dirty="0">
                <a:solidFill>
                  <a:srgbClr val="091113"/>
                </a:solidFill>
                <a:latin typeface="Arial"/>
                <a:cs typeface="Arial"/>
              </a:rPr>
              <a:t> </a:t>
            </a:r>
            <a:r>
              <a:rPr sz="1850" b="1" dirty="0">
                <a:solidFill>
                  <a:srgbClr val="091113"/>
                </a:solidFill>
                <a:latin typeface="Arial"/>
                <a:cs typeface="Arial"/>
              </a:rPr>
              <a:t>increases</a:t>
            </a:r>
            <a:r>
              <a:rPr sz="1850" b="1" spc="5" dirty="0">
                <a:solidFill>
                  <a:srgbClr val="091113"/>
                </a:solidFill>
                <a:latin typeface="Arial"/>
                <a:cs typeface="Arial"/>
              </a:rPr>
              <a:t> </a:t>
            </a:r>
            <a:r>
              <a:rPr sz="1850" b="1" dirty="0">
                <a:solidFill>
                  <a:srgbClr val="091113"/>
                </a:solidFill>
                <a:latin typeface="Arial"/>
                <a:cs typeface="Arial"/>
              </a:rPr>
              <a:t>with</a:t>
            </a:r>
            <a:r>
              <a:rPr sz="1850" b="1" spc="-10" dirty="0">
                <a:solidFill>
                  <a:srgbClr val="091113"/>
                </a:solidFill>
                <a:latin typeface="Arial"/>
                <a:cs typeface="Arial"/>
              </a:rPr>
              <a:t> </a:t>
            </a:r>
            <a:r>
              <a:rPr sz="1850" b="1" dirty="0">
                <a:solidFill>
                  <a:srgbClr val="091113"/>
                </a:solidFill>
                <a:latin typeface="Arial"/>
                <a:cs typeface="Arial"/>
              </a:rPr>
              <a:t>increasing</a:t>
            </a:r>
            <a:r>
              <a:rPr sz="1850" b="1" spc="-5" dirty="0">
                <a:solidFill>
                  <a:srgbClr val="091113"/>
                </a:solidFill>
                <a:latin typeface="Arial"/>
                <a:cs typeface="Arial"/>
              </a:rPr>
              <a:t> </a:t>
            </a:r>
            <a:r>
              <a:rPr sz="1850" b="1" dirty="0">
                <a:solidFill>
                  <a:srgbClr val="091113"/>
                </a:solidFill>
                <a:latin typeface="Arial"/>
                <a:cs typeface="Arial"/>
              </a:rPr>
              <a:t>number</a:t>
            </a:r>
            <a:r>
              <a:rPr sz="1850" b="1" spc="30" dirty="0">
                <a:solidFill>
                  <a:srgbClr val="091113"/>
                </a:solidFill>
                <a:latin typeface="Arial"/>
                <a:cs typeface="Arial"/>
              </a:rPr>
              <a:t> </a:t>
            </a:r>
            <a:r>
              <a:rPr sz="1850" b="1" dirty="0">
                <a:solidFill>
                  <a:srgbClr val="091113"/>
                </a:solidFill>
                <a:latin typeface="Arial"/>
                <a:cs typeface="Arial"/>
              </a:rPr>
              <a:t>of</a:t>
            </a:r>
            <a:r>
              <a:rPr sz="1850" b="1" spc="35" dirty="0">
                <a:solidFill>
                  <a:srgbClr val="091113"/>
                </a:solidFill>
                <a:latin typeface="Arial"/>
                <a:cs typeface="Arial"/>
              </a:rPr>
              <a:t> </a:t>
            </a:r>
            <a:r>
              <a:rPr sz="1850" b="1" dirty="0">
                <a:solidFill>
                  <a:srgbClr val="091113"/>
                </a:solidFill>
                <a:latin typeface="Arial"/>
                <a:cs typeface="Arial"/>
              </a:rPr>
              <a:t>fetuses:</a:t>
            </a:r>
            <a:r>
              <a:rPr sz="1850" b="1" spc="55" dirty="0">
                <a:solidFill>
                  <a:srgbClr val="091113"/>
                </a:solidFill>
                <a:latin typeface="Arial"/>
                <a:cs typeface="Arial"/>
              </a:rPr>
              <a:t> </a:t>
            </a:r>
            <a:r>
              <a:rPr sz="1850" b="1" dirty="0">
                <a:solidFill>
                  <a:srgbClr val="FF0000"/>
                </a:solidFill>
                <a:latin typeface="Arial"/>
                <a:cs typeface="Arial"/>
              </a:rPr>
              <a:t>2.5-</a:t>
            </a:r>
            <a:r>
              <a:rPr sz="1850" b="1" spc="-20" dirty="0">
                <a:solidFill>
                  <a:srgbClr val="FF0000"/>
                </a:solidFill>
                <a:latin typeface="Arial"/>
                <a:cs typeface="Arial"/>
              </a:rPr>
              <a:t>fold</a:t>
            </a:r>
            <a:endParaRPr sz="1850">
              <a:latin typeface="Arial"/>
              <a:cs typeface="Arial"/>
            </a:endParaRPr>
          </a:p>
        </p:txBody>
      </p:sp>
      <p:sp>
        <p:nvSpPr>
          <p:cNvPr id="6" name="object 6"/>
          <p:cNvSpPr txBox="1"/>
          <p:nvPr/>
        </p:nvSpPr>
        <p:spPr>
          <a:xfrm>
            <a:off x="774293" y="2082681"/>
            <a:ext cx="9968230" cy="1006475"/>
          </a:xfrm>
          <a:prstGeom prst="rect">
            <a:avLst/>
          </a:prstGeom>
        </p:spPr>
        <p:txBody>
          <a:bodyPr vert="horz" wrap="square" lIns="0" tIns="11430" rIns="0" bIns="0" rtlCol="0">
            <a:spAutoFit/>
          </a:bodyPr>
          <a:lstStyle/>
          <a:p>
            <a:pPr marL="12700" marR="5080">
              <a:lnSpc>
                <a:spcPct val="115999"/>
              </a:lnSpc>
              <a:spcBef>
                <a:spcPts val="90"/>
              </a:spcBef>
            </a:pPr>
            <a:r>
              <a:rPr sz="1850" b="1" dirty="0">
                <a:solidFill>
                  <a:srgbClr val="091113"/>
                </a:solidFill>
                <a:latin typeface="Arial"/>
                <a:cs typeface="Arial"/>
              </a:rPr>
              <a:t>higher for</a:t>
            </a:r>
            <a:r>
              <a:rPr sz="1850" b="1" spc="5" dirty="0">
                <a:solidFill>
                  <a:srgbClr val="091113"/>
                </a:solidFill>
                <a:latin typeface="Arial"/>
                <a:cs typeface="Arial"/>
              </a:rPr>
              <a:t> </a:t>
            </a:r>
            <a:r>
              <a:rPr sz="1850" b="1" dirty="0">
                <a:solidFill>
                  <a:srgbClr val="091113"/>
                </a:solidFill>
                <a:latin typeface="Arial"/>
                <a:cs typeface="Arial"/>
              </a:rPr>
              <a:t>twins</a:t>
            </a:r>
            <a:r>
              <a:rPr sz="1850" b="1" spc="-30" dirty="0">
                <a:solidFill>
                  <a:srgbClr val="091113"/>
                </a:solidFill>
                <a:latin typeface="Arial"/>
                <a:cs typeface="Arial"/>
              </a:rPr>
              <a:t> </a:t>
            </a:r>
            <a:r>
              <a:rPr sz="1850" b="1" dirty="0">
                <a:solidFill>
                  <a:srgbClr val="091113"/>
                </a:solidFill>
                <a:latin typeface="Arial"/>
                <a:cs typeface="Arial"/>
              </a:rPr>
              <a:t>than singletons,</a:t>
            </a:r>
            <a:r>
              <a:rPr sz="1850" b="1" spc="484" dirty="0">
                <a:solidFill>
                  <a:srgbClr val="091113"/>
                </a:solidFill>
                <a:latin typeface="Arial"/>
                <a:cs typeface="Arial"/>
              </a:rPr>
              <a:t> </a:t>
            </a:r>
            <a:r>
              <a:rPr sz="1850" spc="-20" dirty="0">
                <a:solidFill>
                  <a:srgbClr val="FF0000"/>
                </a:solidFill>
                <a:latin typeface="Arial Black"/>
                <a:cs typeface="Arial Black"/>
              </a:rPr>
              <a:t>5</a:t>
            </a:r>
            <a:r>
              <a:rPr sz="1850" b="1" spc="-20" dirty="0">
                <a:solidFill>
                  <a:srgbClr val="FF0000"/>
                </a:solidFill>
                <a:latin typeface="Arial"/>
                <a:cs typeface="Arial"/>
              </a:rPr>
              <a:t>fold</a:t>
            </a:r>
            <a:r>
              <a:rPr sz="1850" b="1" spc="5" dirty="0">
                <a:solidFill>
                  <a:srgbClr val="FF0000"/>
                </a:solidFill>
                <a:latin typeface="Arial"/>
                <a:cs typeface="Arial"/>
              </a:rPr>
              <a:t> </a:t>
            </a:r>
            <a:r>
              <a:rPr sz="1850" b="1" dirty="0">
                <a:solidFill>
                  <a:srgbClr val="091113"/>
                </a:solidFill>
                <a:latin typeface="Arial"/>
                <a:cs typeface="Arial"/>
              </a:rPr>
              <a:t>higher</a:t>
            </a:r>
            <a:r>
              <a:rPr sz="1850" b="1" spc="-10" dirty="0">
                <a:solidFill>
                  <a:srgbClr val="091113"/>
                </a:solidFill>
                <a:latin typeface="Arial"/>
                <a:cs typeface="Arial"/>
              </a:rPr>
              <a:t> </a:t>
            </a:r>
            <a:r>
              <a:rPr sz="1850" b="1" dirty="0">
                <a:solidFill>
                  <a:srgbClr val="091113"/>
                </a:solidFill>
                <a:latin typeface="Arial"/>
                <a:cs typeface="Arial"/>
              </a:rPr>
              <a:t>for</a:t>
            </a:r>
            <a:r>
              <a:rPr sz="1850" b="1" spc="5" dirty="0">
                <a:solidFill>
                  <a:srgbClr val="091113"/>
                </a:solidFill>
                <a:latin typeface="Arial"/>
                <a:cs typeface="Arial"/>
              </a:rPr>
              <a:t> </a:t>
            </a:r>
            <a:r>
              <a:rPr sz="1850" b="1" dirty="0">
                <a:solidFill>
                  <a:srgbClr val="091113"/>
                </a:solidFill>
                <a:latin typeface="Arial"/>
                <a:cs typeface="Arial"/>
              </a:rPr>
              <a:t>triplets or</a:t>
            </a:r>
            <a:r>
              <a:rPr sz="1850" b="1" spc="5" dirty="0">
                <a:solidFill>
                  <a:srgbClr val="091113"/>
                </a:solidFill>
                <a:latin typeface="Arial"/>
                <a:cs typeface="Arial"/>
              </a:rPr>
              <a:t> </a:t>
            </a:r>
            <a:r>
              <a:rPr sz="1850" b="1" dirty="0">
                <a:solidFill>
                  <a:srgbClr val="091113"/>
                </a:solidFill>
                <a:latin typeface="Arial"/>
                <a:cs typeface="Arial"/>
              </a:rPr>
              <a:t>more . (The</a:t>
            </a:r>
            <a:r>
              <a:rPr sz="1850" b="1" spc="10" dirty="0">
                <a:solidFill>
                  <a:srgbClr val="091113"/>
                </a:solidFill>
                <a:latin typeface="Arial"/>
                <a:cs typeface="Arial"/>
              </a:rPr>
              <a:t> </a:t>
            </a:r>
            <a:r>
              <a:rPr sz="1850" b="1" dirty="0">
                <a:solidFill>
                  <a:srgbClr val="091113"/>
                </a:solidFill>
                <a:latin typeface="Arial"/>
                <a:cs typeface="Arial"/>
              </a:rPr>
              <a:t>increased</a:t>
            </a:r>
            <a:r>
              <a:rPr sz="1850" b="1" spc="-20" dirty="0">
                <a:solidFill>
                  <a:srgbClr val="091113"/>
                </a:solidFill>
                <a:latin typeface="Arial"/>
                <a:cs typeface="Arial"/>
              </a:rPr>
              <a:t> </a:t>
            </a:r>
            <a:r>
              <a:rPr sz="1850" b="1" dirty="0">
                <a:solidFill>
                  <a:srgbClr val="091113"/>
                </a:solidFill>
                <a:latin typeface="Arial"/>
                <a:cs typeface="Arial"/>
              </a:rPr>
              <a:t>risk</a:t>
            </a:r>
            <a:r>
              <a:rPr sz="1850" b="1" spc="-15" dirty="0">
                <a:solidFill>
                  <a:srgbClr val="091113"/>
                </a:solidFill>
                <a:latin typeface="Arial"/>
                <a:cs typeface="Arial"/>
              </a:rPr>
              <a:t> </a:t>
            </a:r>
            <a:r>
              <a:rPr sz="1850" b="1" spc="-25" dirty="0">
                <a:solidFill>
                  <a:srgbClr val="091113"/>
                </a:solidFill>
                <a:latin typeface="Arial"/>
                <a:cs typeface="Arial"/>
              </a:rPr>
              <a:t>in </a:t>
            </a:r>
            <a:r>
              <a:rPr sz="1850" b="1" dirty="0">
                <a:solidFill>
                  <a:srgbClr val="091113"/>
                </a:solidFill>
                <a:latin typeface="Arial"/>
                <a:cs typeface="Arial"/>
              </a:rPr>
              <a:t>multiples</a:t>
            </a:r>
            <a:r>
              <a:rPr sz="1850" b="1" spc="15" dirty="0">
                <a:solidFill>
                  <a:srgbClr val="091113"/>
                </a:solidFill>
                <a:latin typeface="Arial"/>
                <a:cs typeface="Arial"/>
              </a:rPr>
              <a:t> </a:t>
            </a:r>
            <a:r>
              <a:rPr sz="1850" b="1" dirty="0">
                <a:solidFill>
                  <a:srgbClr val="091113"/>
                </a:solidFill>
                <a:latin typeface="Arial"/>
                <a:cs typeface="Arial"/>
              </a:rPr>
              <a:t>is</a:t>
            </a:r>
            <a:r>
              <a:rPr sz="1850" b="1" spc="35" dirty="0">
                <a:solidFill>
                  <a:srgbClr val="091113"/>
                </a:solidFill>
                <a:latin typeface="Arial"/>
                <a:cs typeface="Arial"/>
              </a:rPr>
              <a:t> </a:t>
            </a:r>
            <a:r>
              <a:rPr sz="1850" b="1" dirty="0">
                <a:solidFill>
                  <a:srgbClr val="091113"/>
                </a:solidFill>
                <a:latin typeface="Arial"/>
                <a:cs typeface="Arial"/>
              </a:rPr>
              <a:t>due</a:t>
            </a:r>
            <a:r>
              <a:rPr sz="1850" b="1" spc="45" dirty="0">
                <a:solidFill>
                  <a:srgbClr val="091113"/>
                </a:solidFill>
                <a:latin typeface="Arial"/>
                <a:cs typeface="Arial"/>
              </a:rPr>
              <a:t> </a:t>
            </a:r>
            <a:r>
              <a:rPr sz="1850" b="1" dirty="0">
                <a:solidFill>
                  <a:srgbClr val="091113"/>
                </a:solidFill>
                <a:latin typeface="Arial"/>
                <a:cs typeface="Arial"/>
              </a:rPr>
              <a:t>to</a:t>
            </a:r>
            <a:r>
              <a:rPr sz="1850" b="1" spc="35" dirty="0">
                <a:solidFill>
                  <a:srgbClr val="091113"/>
                </a:solidFill>
                <a:latin typeface="Arial"/>
                <a:cs typeface="Arial"/>
              </a:rPr>
              <a:t> </a:t>
            </a:r>
            <a:r>
              <a:rPr sz="1850" b="1" dirty="0">
                <a:solidFill>
                  <a:srgbClr val="091113"/>
                </a:solidFill>
                <a:latin typeface="Arial"/>
                <a:cs typeface="Arial"/>
              </a:rPr>
              <a:t>complications</a:t>
            </a:r>
            <a:r>
              <a:rPr sz="1850" b="1" spc="15" dirty="0">
                <a:solidFill>
                  <a:srgbClr val="091113"/>
                </a:solidFill>
                <a:latin typeface="Arial"/>
                <a:cs typeface="Arial"/>
              </a:rPr>
              <a:t> </a:t>
            </a:r>
            <a:r>
              <a:rPr sz="1850" b="1" dirty="0">
                <a:solidFill>
                  <a:srgbClr val="091113"/>
                </a:solidFill>
                <a:latin typeface="Arial"/>
                <a:cs typeface="Arial"/>
              </a:rPr>
              <a:t>related</a:t>
            </a:r>
            <a:r>
              <a:rPr sz="1850" b="1" spc="20" dirty="0">
                <a:solidFill>
                  <a:srgbClr val="091113"/>
                </a:solidFill>
                <a:latin typeface="Arial"/>
                <a:cs typeface="Arial"/>
              </a:rPr>
              <a:t> </a:t>
            </a:r>
            <a:r>
              <a:rPr sz="1850" b="1" dirty="0">
                <a:solidFill>
                  <a:srgbClr val="091113"/>
                </a:solidFill>
                <a:latin typeface="Arial"/>
                <a:cs typeface="Arial"/>
              </a:rPr>
              <a:t>to</a:t>
            </a:r>
            <a:r>
              <a:rPr sz="1850" b="1" spc="35" dirty="0">
                <a:solidFill>
                  <a:srgbClr val="091113"/>
                </a:solidFill>
                <a:latin typeface="Arial"/>
                <a:cs typeface="Arial"/>
              </a:rPr>
              <a:t> </a:t>
            </a:r>
            <a:r>
              <a:rPr sz="1850" b="1" dirty="0">
                <a:solidFill>
                  <a:srgbClr val="091113"/>
                </a:solidFill>
                <a:latin typeface="Arial"/>
                <a:cs typeface="Arial"/>
              </a:rPr>
              <a:t>monochorionic</a:t>
            </a:r>
            <a:r>
              <a:rPr sz="1850" b="1" spc="5" dirty="0">
                <a:solidFill>
                  <a:srgbClr val="091113"/>
                </a:solidFill>
                <a:latin typeface="Arial"/>
                <a:cs typeface="Arial"/>
              </a:rPr>
              <a:t> </a:t>
            </a:r>
            <a:r>
              <a:rPr sz="1850" b="1" dirty="0">
                <a:solidFill>
                  <a:srgbClr val="091113"/>
                </a:solidFill>
                <a:latin typeface="Arial"/>
                <a:cs typeface="Arial"/>
              </a:rPr>
              <a:t>placentation</a:t>
            </a:r>
            <a:r>
              <a:rPr sz="1850" b="1" spc="-5" dirty="0">
                <a:solidFill>
                  <a:srgbClr val="091113"/>
                </a:solidFill>
                <a:latin typeface="Arial"/>
                <a:cs typeface="Arial"/>
              </a:rPr>
              <a:t> </a:t>
            </a:r>
            <a:r>
              <a:rPr sz="1850" b="1" dirty="0">
                <a:solidFill>
                  <a:srgbClr val="091113"/>
                </a:solidFill>
                <a:latin typeface="Arial"/>
                <a:cs typeface="Arial"/>
              </a:rPr>
              <a:t>,</a:t>
            </a:r>
            <a:r>
              <a:rPr sz="1850" b="1" spc="50" dirty="0">
                <a:solidFill>
                  <a:srgbClr val="091113"/>
                </a:solidFill>
                <a:latin typeface="Arial"/>
                <a:cs typeface="Arial"/>
              </a:rPr>
              <a:t> </a:t>
            </a:r>
            <a:r>
              <a:rPr sz="1850" b="1" dirty="0">
                <a:solidFill>
                  <a:srgbClr val="FF0000"/>
                </a:solidFill>
                <a:latin typeface="Arial"/>
                <a:cs typeface="Arial"/>
              </a:rPr>
              <a:t>(eg,</a:t>
            </a:r>
            <a:r>
              <a:rPr sz="1850" b="1" spc="25" dirty="0">
                <a:solidFill>
                  <a:srgbClr val="FF0000"/>
                </a:solidFill>
                <a:latin typeface="Arial"/>
                <a:cs typeface="Arial"/>
              </a:rPr>
              <a:t> </a:t>
            </a:r>
            <a:r>
              <a:rPr sz="1850" b="1" dirty="0">
                <a:solidFill>
                  <a:srgbClr val="FF0000"/>
                </a:solidFill>
                <a:latin typeface="Arial"/>
                <a:cs typeface="Arial"/>
              </a:rPr>
              <a:t>twin-</a:t>
            </a:r>
            <a:r>
              <a:rPr sz="1850" b="1" spc="-20" dirty="0">
                <a:solidFill>
                  <a:srgbClr val="FF0000"/>
                </a:solidFill>
                <a:latin typeface="Arial"/>
                <a:cs typeface="Arial"/>
              </a:rPr>
              <a:t>twin </a:t>
            </a:r>
            <a:r>
              <a:rPr sz="1850" b="1" dirty="0">
                <a:solidFill>
                  <a:srgbClr val="FF0000"/>
                </a:solidFill>
                <a:latin typeface="Arial"/>
                <a:cs typeface="Arial"/>
              </a:rPr>
              <a:t>transfusion</a:t>
            </a:r>
            <a:r>
              <a:rPr sz="1850" b="1" spc="15" dirty="0">
                <a:solidFill>
                  <a:srgbClr val="FF0000"/>
                </a:solidFill>
                <a:latin typeface="Arial"/>
                <a:cs typeface="Arial"/>
              </a:rPr>
              <a:t> </a:t>
            </a:r>
            <a:r>
              <a:rPr sz="1850" b="1" dirty="0">
                <a:solidFill>
                  <a:srgbClr val="FF0000"/>
                </a:solidFill>
                <a:latin typeface="Arial"/>
                <a:cs typeface="Arial"/>
              </a:rPr>
              <a:t>syndrome,</a:t>
            </a:r>
            <a:r>
              <a:rPr sz="1850" b="1" spc="20" dirty="0">
                <a:solidFill>
                  <a:srgbClr val="FF0000"/>
                </a:solidFill>
                <a:latin typeface="Arial"/>
                <a:cs typeface="Arial"/>
              </a:rPr>
              <a:t> </a:t>
            </a:r>
            <a:r>
              <a:rPr sz="1850" b="1" dirty="0">
                <a:solidFill>
                  <a:srgbClr val="FF0000"/>
                </a:solidFill>
                <a:latin typeface="Arial"/>
                <a:cs typeface="Arial"/>
              </a:rPr>
              <a:t>twin</a:t>
            </a:r>
            <a:r>
              <a:rPr sz="1850" b="1" spc="20" dirty="0">
                <a:solidFill>
                  <a:srgbClr val="FF0000"/>
                </a:solidFill>
                <a:latin typeface="Arial"/>
                <a:cs typeface="Arial"/>
              </a:rPr>
              <a:t> </a:t>
            </a:r>
            <a:r>
              <a:rPr sz="1850" b="1" dirty="0">
                <a:solidFill>
                  <a:srgbClr val="FF0000"/>
                </a:solidFill>
                <a:latin typeface="Arial"/>
                <a:cs typeface="Arial"/>
              </a:rPr>
              <a:t>reverse</a:t>
            </a:r>
            <a:r>
              <a:rPr sz="1850" b="1" spc="55" dirty="0">
                <a:solidFill>
                  <a:srgbClr val="FF0000"/>
                </a:solidFill>
                <a:latin typeface="Arial"/>
                <a:cs typeface="Arial"/>
              </a:rPr>
              <a:t> </a:t>
            </a:r>
            <a:r>
              <a:rPr sz="1850" b="1" dirty="0">
                <a:solidFill>
                  <a:srgbClr val="FF0000"/>
                </a:solidFill>
                <a:latin typeface="Arial"/>
                <a:cs typeface="Arial"/>
              </a:rPr>
              <a:t>arterial perfusion</a:t>
            </a:r>
            <a:r>
              <a:rPr sz="1850" b="1" spc="15" dirty="0">
                <a:solidFill>
                  <a:srgbClr val="FF0000"/>
                </a:solidFill>
                <a:latin typeface="Arial"/>
                <a:cs typeface="Arial"/>
              </a:rPr>
              <a:t> </a:t>
            </a:r>
            <a:r>
              <a:rPr sz="1850" b="1" spc="-10" dirty="0">
                <a:solidFill>
                  <a:srgbClr val="FF0000"/>
                </a:solidFill>
                <a:latin typeface="Arial"/>
                <a:cs typeface="Arial"/>
              </a:rPr>
              <a:t>sequence</a:t>
            </a:r>
            <a:r>
              <a:rPr sz="1850" spc="-10" dirty="0">
                <a:solidFill>
                  <a:srgbClr val="FF0000"/>
                </a:solidFill>
                <a:latin typeface="Arial Black"/>
                <a:cs typeface="Arial Black"/>
              </a:rPr>
              <a:t>)</a:t>
            </a:r>
            <a:endParaRPr sz="1850">
              <a:latin typeface="Arial Black"/>
              <a:cs typeface="Arial Black"/>
            </a:endParaRPr>
          </a:p>
        </p:txBody>
      </p:sp>
      <p:sp>
        <p:nvSpPr>
          <p:cNvPr id="7" name="object 7"/>
          <p:cNvSpPr txBox="1"/>
          <p:nvPr/>
        </p:nvSpPr>
        <p:spPr>
          <a:xfrm>
            <a:off x="431393" y="3442842"/>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8" name="object 8"/>
          <p:cNvSpPr txBox="1"/>
          <p:nvPr/>
        </p:nvSpPr>
        <p:spPr>
          <a:xfrm>
            <a:off x="786866" y="3419855"/>
            <a:ext cx="1472565" cy="325120"/>
          </a:xfrm>
          <a:prstGeom prst="rect">
            <a:avLst/>
          </a:prstGeom>
          <a:solidFill>
            <a:srgbClr val="FFFF00"/>
          </a:solidFill>
        </p:spPr>
        <p:txBody>
          <a:bodyPr vert="horz" wrap="square" lIns="0" tIns="29209" rIns="0" bIns="0" rtlCol="0">
            <a:spAutoFit/>
          </a:bodyPr>
          <a:lstStyle/>
          <a:p>
            <a:pPr>
              <a:lnSpc>
                <a:spcPct val="100000"/>
              </a:lnSpc>
              <a:spcBef>
                <a:spcPts val="229"/>
              </a:spcBef>
            </a:pPr>
            <a:r>
              <a:rPr sz="1850" b="1" dirty="0">
                <a:solidFill>
                  <a:srgbClr val="12344E"/>
                </a:solidFill>
                <a:latin typeface="Arial"/>
                <a:cs typeface="Arial"/>
              </a:rPr>
              <a:t>2-</a:t>
            </a:r>
            <a:r>
              <a:rPr sz="1850" b="1" spc="10" dirty="0">
                <a:solidFill>
                  <a:srgbClr val="12344E"/>
                </a:solidFill>
                <a:latin typeface="Arial"/>
                <a:cs typeface="Arial"/>
              </a:rPr>
              <a:t> </a:t>
            </a:r>
            <a:r>
              <a:rPr sz="1850" b="1" dirty="0">
                <a:solidFill>
                  <a:srgbClr val="12344E"/>
                </a:solidFill>
                <a:latin typeface="Arial"/>
                <a:cs typeface="Arial"/>
              </a:rPr>
              <a:t>Male sex </a:t>
            </a:r>
            <a:r>
              <a:rPr sz="1850" b="1" spc="-50" dirty="0">
                <a:solidFill>
                  <a:srgbClr val="545454"/>
                </a:solidFill>
                <a:latin typeface="Arial"/>
                <a:cs typeface="Arial"/>
              </a:rPr>
              <a:t>:</a:t>
            </a:r>
            <a:endParaRPr sz="1850">
              <a:latin typeface="Arial"/>
              <a:cs typeface="Arial"/>
            </a:endParaRPr>
          </a:p>
        </p:txBody>
      </p:sp>
      <p:sp>
        <p:nvSpPr>
          <p:cNvPr id="9" name="object 9"/>
          <p:cNvSpPr txBox="1"/>
          <p:nvPr/>
        </p:nvSpPr>
        <p:spPr>
          <a:xfrm>
            <a:off x="2246757" y="3433698"/>
            <a:ext cx="6732905" cy="311150"/>
          </a:xfrm>
          <a:prstGeom prst="rect">
            <a:avLst/>
          </a:prstGeom>
        </p:spPr>
        <p:txBody>
          <a:bodyPr vert="horz" wrap="square" lIns="0" tIns="15240" rIns="0" bIns="0" rtlCol="0">
            <a:spAutoFit/>
          </a:bodyPr>
          <a:lstStyle/>
          <a:p>
            <a:pPr marL="12700">
              <a:lnSpc>
                <a:spcPct val="100000"/>
              </a:lnSpc>
              <a:spcBef>
                <a:spcPts val="120"/>
              </a:spcBef>
            </a:pPr>
            <a:r>
              <a:rPr sz="1850" b="1" dirty="0">
                <a:solidFill>
                  <a:srgbClr val="091113"/>
                </a:solidFill>
                <a:latin typeface="Arial"/>
                <a:cs typeface="Arial"/>
              </a:rPr>
              <a:t>Stillbirth</a:t>
            </a:r>
            <a:r>
              <a:rPr sz="1850" b="1" spc="10" dirty="0">
                <a:solidFill>
                  <a:srgbClr val="091113"/>
                </a:solidFill>
                <a:latin typeface="Arial"/>
                <a:cs typeface="Arial"/>
              </a:rPr>
              <a:t> </a:t>
            </a:r>
            <a:r>
              <a:rPr sz="1850" b="1" dirty="0">
                <a:solidFill>
                  <a:srgbClr val="091113"/>
                </a:solidFill>
                <a:latin typeface="Arial"/>
                <a:cs typeface="Arial"/>
              </a:rPr>
              <a:t>is</a:t>
            </a:r>
            <a:r>
              <a:rPr sz="1850" b="1" spc="15" dirty="0">
                <a:solidFill>
                  <a:srgbClr val="091113"/>
                </a:solidFill>
                <a:latin typeface="Arial"/>
                <a:cs typeface="Arial"/>
              </a:rPr>
              <a:t> </a:t>
            </a:r>
            <a:r>
              <a:rPr sz="1850" b="1" dirty="0">
                <a:solidFill>
                  <a:srgbClr val="091113"/>
                </a:solidFill>
                <a:latin typeface="Arial"/>
                <a:cs typeface="Arial"/>
              </a:rPr>
              <a:t>more</a:t>
            </a:r>
            <a:r>
              <a:rPr sz="1850" b="1" spc="25" dirty="0">
                <a:solidFill>
                  <a:srgbClr val="091113"/>
                </a:solidFill>
                <a:latin typeface="Arial"/>
                <a:cs typeface="Arial"/>
              </a:rPr>
              <a:t> </a:t>
            </a:r>
            <a:r>
              <a:rPr sz="1850" b="1" dirty="0">
                <a:solidFill>
                  <a:srgbClr val="091113"/>
                </a:solidFill>
                <a:latin typeface="Arial"/>
                <a:cs typeface="Arial"/>
              </a:rPr>
              <a:t>common</a:t>
            </a:r>
            <a:r>
              <a:rPr sz="1850" b="1" spc="10" dirty="0">
                <a:solidFill>
                  <a:srgbClr val="091113"/>
                </a:solidFill>
                <a:latin typeface="Arial"/>
                <a:cs typeface="Arial"/>
              </a:rPr>
              <a:t> </a:t>
            </a:r>
            <a:r>
              <a:rPr sz="1850" b="1" dirty="0">
                <a:solidFill>
                  <a:srgbClr val="091113"/>
                </a:solidFill>
                <a:latin typeface="Arial"/>
                <a:cs typeface="Arial"/>
              </a:rPr>
              <a:t>among</a:t>
            </a:r>
            <a:r>
              <a:rPr sz="1850" b="1" spc="10" dirty="0">
                <a:solidFill>
                  <a:srgbClr val="091113"/>
                </a:solidFill>
                <a:latin typeface="Arial"/>
                <a:cs typeface="Arial"/>
              </a:rPr>
              <a:t> </a:t>
            </a:r>
            <a:r>
              <a:rPr sz="1850" b="1" dirty="0">
                <a:solidFill>
                  <a:srgbClr val="091113"/>
                </a:solidFill>
                <a:latin typeface="Arial"/>
                <a:cs typeface="Arial"/>
              </a:rPr>
              <a:t>male</a:t>
            </a:r>
            <a:r>
              <a:rPr sz="1850" b="1" spc="15" dirty="0">
                <a:solidFill>
                  <a:srgbClr val="091113"/>
                </a:solidFill>
                <a:latin typeface="Arial"/>
                <a:cs typeface="Arial"/>
              </a:rPr>
              <a:t> </a:t>
            </a:r>
            <a:r>
              <a:rPr sz="1850" b="1" dirty="0">
                <a:solidFill>
                  <a:srgbClr val="091113"/>
                </a:solidFill>
                <a:latin typeface="Arial"/>
                <a:cs typeface="Arial"/>
              </a:rPr>
              <a:t>than</a:t>
            </a:r>
            <a:r>
              <a:rPr sz="1850" b="1" spc="30" dirty="0">
                <a:solidFill>
                  <a:srgbClr val="091113"/>
                </a:solidFill>
                <a:latin typeface="Arial"/>
                <a:cs typeface="Arial"/>
              </a:rPr>
              <a:t> </a:t>
            </a:r>
            <a:r>
              <a:rPr sz="1850" b="1" dirty="0">
                <a:solidFill>
                  <a:srgbClr val="091113"/>
                </a:solidFill>
                <a:latin typeface="Arial"/>
                <a:cs typeface="Arial"/>
              </a:rPr>
              <a:t>female</a:t>
            </a:r>
            <a:r>
              <a:rPr sz="1850" b="1" spc="5" dirty="0">
                <a:solidFill>
                  <a:srgbClr val="091113"/>
                </a:solidFill>
                <a:latin typeface="Arial"/>
                <a:cs typeface="Arial"/>
              </a:rPr>
              <a:t> </a:t>
            </a:r>
            <a:r>
              <a:rPr sz="1850" b="1" spc="-10" dirty="0">
                <a:solidFill>
                  <a:srgbClr val="091113"/>
                </a:solidFill>
                <a:latin typeface="Arial"/>
                <a:cs typeface="Arial"/>
              </a:rPr>
              <a:t>fetuses.</a:t>
            </a:r>
            <a:endParaRPr sz="1850">
              <a:latin typeface="Arial"/>
              <a:cs typeface="Arial"/>
            </a:endParaRPr>
          </a:p>
        </p:txBody>
      </p:sp>
      <p:sp>
        <p:nvSpPr>
          <p:cNvPr id="10" name="object 10"/>
          <p:cNvSpPr txBox="1"/>
          <p:nvPr/>
        </p:nvSpPr>
        <p:spPr>
          <a:xfrm>
            <a:off x="431393" y="4096892"/>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11" name="object 11"/>
          <p:cNvSpPr txBox="1"/>
          <p:nvPr/>
        </p:nvSpPr>
        <p:spPr>
          <a:xfrm>
            <a:off x="786866" y="4125467"/>
            <a:ext cx="3325495" cy="265430"/>
          </a:xfrm>
          <a:prstGeom prst="rect">
            <a:avLst/>
          </a:prstGeom>
          <a:solidFill>
            <a:srgbClr val="FFFF00"/>
          </a:solidFill>
        </p:spPr>
        <p:txBody>
          <a:bodyPr vert="horz" wrap="square" lIns="0" tIns="0" rIns="0" bIns="0" rtlCol="0">
            <a:spAutoFit/>
          </a:bodyPr>
          <a:lstStyle/>
          <a:p>
            <a:pPr>
              <a:lnSpc>
                <a:spcPts val="2045"/>
              </a:lnSpc>
            </a:pPr>
            <a:r>
              <a:rPr sz="1850" b="1" dirty="0">
                <a:solidFill>
                  <a:srgbClr val="12344E"/>
                </a:solidFill>
                <a:latin typeface="Arial"/>
                <a:cs typeface="Arial"/>
              </a:rPr>
              <a:t>3-</a:t>
            </a:r>
            <a:r>
              <a:rPr sz="1850" b="1" spc="35" dirty="0">
                <a:solidFill>
                  <a:srgbClr val="12344E"/>
                </a:solidFill>
                <a:latin typeface="Arial"/>
                <a:cs typeface="Arial"/>
              </a:rPr>
              <a:t> </a:t>
            </a:r>
            <a:r>
              <a:rPr sz="1850" b="1" dirty="0">
                <a:solidFill>
                  <a:srgbClr val="12344E"/>
                </a:solidFill>
                <a:latin typeface="Arial"/>
                <a:cs typeface="Arial"/>
              </a:rPr>
              <a:t>Platelet</a:t>
            </a:r>
            <a:r>
              <a:rPr sz="1850" b="1" spc="25" dirty="0">
                <a:solidFill>
                  <a:srgbClr val="12344E"/>
                </a:solidFill>
                <a:latin typeface="Arial"/>
                <a:cs typeface="Arial"/>
              </a:rPr>
              <a:t> </a:t>
            </a:r>
            <a:r>
              <a:rPr sz="1850" b="1" dirty="0">
                <a:solidFill>
                  <a:srgbClr val="12344E"/>
                </a:solidFill>
                <a:latin typeface="Arial"/>
                <a:cs typeface="Arial"/>
              </a:rPr>
              <a:t>alloimmunization </a:t>
            </a:r>
            <a:r>
              <a:rPr sz="1850" b="1" spc="-50" dirty="0">
                <a:solidFill>
                  <a:srgbClr val="12344E"/>
                </a:solidFill>
                <a:latin typeface="Arial"/>
                <a:cs typeface="Arial"/>
              </a:rPr>
              <a:t>:</a:t>
            </a:r>
            <a:endParaRPr sz="1850">
              <a:latin typeface="Arial"/>
              <a:cs typeface="Arial"/>
            </a:endParaRPr>
          </a:p>
        </p:txBody>
      </p:sp>
      <p:sp>
        <p:nvSpPr>
          <p:cNvPr id="12" name="object 12"/>
          <p:cNvSpPr txBox="1"/>
          <p:nvPr/>
        </p:nvSpPr>
        <p:spPr>
          <a:xfrm>
            <a:off x="4099940" y="4087748"/>
            <a:ext cx="6323965" cy="311150"/>
          </a:xfrm>
          <a:prstGeom prst="rect">
            <a:avLst/>
          </a:prstGeom>
        </p:spPr>
        <p:txBody>
          <a:bodyPr vert="horz" wrap="square" lIns="0" tIns="15240" rIns="0" bIns="0" rtlCol="0">
            <a:spAutoFit/>
          </a:bodyPr>
          <a:lstStyle/>
          <a:p>
            <a:pPr marL="12700">
              <a:lnSpc>
                <a:spcPct val="100000"/>
              </a:lnSpc>
              <a:spcBef>
                <a:spcPts val="120"/>
              </a:spcBef>
            </a:pPr>
            <a:r>
              <a:rPr sz="1850" b="1" dirty="0">
                <a:solidFill>
                  <a:srgbClr val="091113"/>
                </a:solidFill>
                <a:latin typeface="Arial"/>
                <a:cs typeface="Arial"/>
              </a:rPr>
              <a:t>Severe</a:t>
            </a:r>
            <a:r>
              <a:rPr sz="1850" b="1" spc="50" dirty="0">
                <a:solidFill>
                  <a:srgbClr val="091113"/>
                </a:solidFill>
                <a:latin typeface="Arial"/>
                <a:cs typeface="Arial"/>
              </a:rPr>
              <a:t> </a:t>
            </a:r>
            <a:r>
              <a:rPr sz="1850" b="1" dirty="0">
                <a:solidFill>
                  <a:srgbClr val="091113"/>
                </a:solidFill>
                <a:latin typeface="Arial"/>
                <a:cs typeface="Arial"/>
              </a:rPr>
              <a:t>fetal</a:t>
            </a:r>
            <a:r>
              <a:rPr sz="1850" b="1" spc="30" dirty="0">
                <a:solidFill>
                  <a:srgbClr val="091113"/>
                </a:solidFill>
                <a:latin typeface="Arial"/>
                <a:cs typeface="Arial"/>
              </a:rPr>
              <a:t> </a:t>
            </a:r>
            <a:r>
              <a:rPr sz="1850" b="1" dirty="0">
                <a:solidFill>
                  <a:srgbClr val="091113"/>
                </a:solidFill>
                <a:latin typeface="Arial"/>
                <a:cs typeface="Arial"/>
              </a:rPr>
              <a:t>alloimmune thrombocytopenia</a:t>
            </a:r>
            <a:r>
              <a:rPr sz="1850" b="1" spc="-10" dirty="0">
                <a:solidFill>
                  <a:srgbClr val="091113"/>
                </a:solidFill>
                <a:latin typeface="Arial"/>
                <a:cs typeface="Arial"/>
              </a:rPr>
              <a:t> </a:t>
            </a:r>
            <a:r>
              <a:rPr sz="1850" b="1" dirty="0">
                <a:solidFill>
                  <a:srgbClr val="091113"/>
                </a:solidFill>
                <a:latin typeface="Arial"/>
                <a:cs typeface="Arial"/>
              </a:rPr>
              <a:t>can</a:t>
            </a:r>
            <a:r>
              <a:rPr sz="1850" b="1" spc="15" dirty="0">
                <a:solidFill>
                  <a:srgbClr val="091113"/>
                </a:solidFill>
                <a:latin typeface="Arial"/>
                <a:cs typeface="Arial"/>
              </a:rPr>
              <a:t> </a:t>
            </a:r>
            <a:r>
              <a:rPr sz="1850" b="1" dirty="0">
                <a:solidFill>
                  <a:srgbClr val="091113"/>
                </a:solidFill>
                <a:latin typeface="Arial"/>
                <a:cs typeface="Arial"/>
              </a:rPr>
              <a:t>result</a:t>
            </a:r>
            <a:r>
              <a:rPr sz="1850" b="1" spc="15" dirty="0">
                <a:solidFill>
                  <a:srgbClr val="091113"/>
                </a:solidFill>
                <a:latin typeface="Arial"/>
                <a:cs typeface="Arial"/>
              </a:rPr>
              <a:t> </a:t>
            </a:r>
            <a:r>
              <a:rPr sz="1850" b="1" spc="-25" dirty="0">
                <a:solidFill>
                  <a:srgbClr val="091113"/>
                </a:solidFill>
                <a:latin typeface="Arial"/>
                <a:cs typeface="Arial"/>
              </a:rPr>
              <a:t>in</a:t>
            </a:r>
            <a:endParaRPr sz="1850">
              <a:latin typeface="Arial"/>
              <a:cs typeface="Arial"/>
            </a:endParaRPr>
          </a:p>
        </p:txBody>
      </p:sp>
      <p:sp>
        <p:nvSpPr>
          <p:cNvPr id="13" name="object 13"/>
          <p:cNvSpPr txBox="1"/>
          <p:nvPr/>
        </p:nvSpPr>
        <p:spPr>
          <a:xfrm>
            <a:off x="774293" y="4415409"/>
            <a:ext cx="4916170" cy="311150"/>
          </a:xfrm>
          <a:prstGeom prst="rect">
            <a:avLst/>
          </a:prstGeom>
        </p:spPr>
        <p:txBody>
          <a:bodyPr vert="horz" wrap="square" lIns="0" tIns="15240" rIns="0" bIns="0" rtlCol="0">
            <a:spAutoFit/>
          </a:bodyPr>
          <a:lstStyle/>
          <a:p>
            <a:pPr marL="12700">
              <a:lnSpc>
                <a:spcPct val="100000"/>
              </a:lnSpc>
              <a:spcBef>
                <a:spcPts val="120"/>
              </a:spcBef>
            </a:pPr>
            <a:r>
              <a:rPr sz="1850" b="1" dirty="0">
                <a:solidFill>
                  <a:srgbClr val="091113"/>
                </a:solidFill>
                <a:latin typeface="Arial"/>
                <a:cs typeface="Arial"/>
              </a:rPr>
              <a:t>intracranial</a:t>
            </a:r>
            <a:r>
              <a:rPr sz="1850" b="1" spc="-5" dirty="0">
                <a:solidFill>
                  <a:srgbClr val="091113"/>
                </a:solidFill>
                <a:latin typeface="Arial"/>
                <a:cs typeface="Arial"/>
              </a:rPr>
              <a:t> </a:t>
            </a:r>
            <a:r>
              <a:rPr sz="1850" b="1" dirty="0">
                <a:solidFill>
                  <a:srgbClr val="091113"/>
                </a:solidFill>
                <a:latin typeface="Arial"/>
                <a:cs typeface="Arial"/>
              </a:rPr>
              <a:t>hemorrhage</a:t>
            </a:r>
            <a:r>
              <a:rPr sz="1850" b="1" spc="-5" dirty="0">
                <a:solidFill>
                  <a:srgbClr val="091113"/>
                </a:solidFill>
                <a:latin typeface="Arial"/>
                <a:cs typeface="Arial"/>
              </a:rPr>
              <a:t> </a:t>
            </a:r>
            <a:r>
              <a:rPr sz="1850" b="1" dirty="0">
                <a:solidFill>
                  <a:srgbClr val="091113"/>
                </a:solidFill>
                <a:latin typeface="Arial"/>
                <a:cs typeface="Arial"/>
              </a:rPr>
              <a:t>and</a:t>
            </a:r>
            <a:r>
              <a:rPr sz="1850" b="1" spc="30" dirty="0">
                <a:solidFill>
                  <a:srgbClr val="091113"/>
                </a:solidFill>
                <a:latin typeface="Arial"/>
                <a:cs typeface="Arial"/>
              </a:rPr>
              <a:t> </a:t>
            </a:r>
            <a:r>
              <a:rPr sz="1850" b="1" dirty="0">
                <a:solidFill>
                  <a:srgbClr val="091113"/>
                </a:solidFill>
                <a:latin typeface="Arial"/>
                <a:cs typeface="Arial"/>
              </a:rPr>
              <a:t>death</a:t>
            </a:r>
            <a:r>
              <a:rPr sz="1850" b="1" spc="25" dirty="0">
                <a:solidFill>
                  <a:srgbClr val="091113"/>
                </a:solidFill>
                <a:latin typeface="Arial"/>
                <a:cs typeface="Arial"/>
              </a:rPr>
              <a:t> </a:t>
            </a:r>
            <a:r>
              <a:rPr sz="1850" b="1" dirty="0">
                <a:solidFill>
                  <a:srgbClr val="091113"/>
                </a:solidFill>
                <a:latin typeface="Arial"/>
                <a:cs typeface="Arial"/>
              </a:rPr>
              <a:t>in</a:t>
            </a:r>
            <a:r>
              <a:rPr sz="1850" b="1" spc="25" dirty="0">
                <a:solidFill>
                  <a:srgbClr val="091113"/>
                </a:solidFill>
                <a:latin typeface="Arial"/>
                <a:cs typeface="Arial"/>
              </a:rPr>
              <a:t> </a:t>
            </a:r>
            <a:r>
              <a:rPr sz="1850" b="1" spc="-10" dirty="0">
                <a:solidFill>
                  <a:srgbClr val="091113"/>
                </a:solidFill>
                <a:latin typeface="Arial"/>
                <a:cs typeface="Arial"/>
              </a:rPr>
              <a:t>utero.</a:t>
            </a:r>
            <a:endParaRPr sz="1850">
              <a:latin typeface="Arial"/>
              <a:cs typeface="Arial"/>
            </a:endParaRPr>
          </a:p>
        </p:txBody>
      </p:sp>
      <p:sp>
        <p:nvSpPr>
          <p:cNvPr id="14" name="object 14"/>
          <p:cNvSpPr txBox="1"/>
          <p:nvPr/>
        </p:nvSpPr>
        <p:spPr>
          <a:xfrm>
            <a:off x="431393" y="4750689"/>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15" name="object 15"/>
          <p:cNvSpPr txBox="1"/>
          <p:nvPr/>
        </p:nvSpPr>
        <p:spPr>
          <a:xfrm>
            <a:off x="786866" y="4779264"/>
            <a:ext cx="2566670" cy="265430"/>
          </a:xfrm>
          <a:prstGeom prst="rect">
            <a:avLst/>
          </a:prstGeom>
          <a:solidFill>
            <a:srgbClr val="FFFF00"/>
          </a:solidFill>
        </p:spPr>
        <p:txBody>
          <a:bodyPr vert="horz" wrap="square" lIns="0" tIns="0" rIns="0" bIns="0" rtlCol="0">
            <a:spAutoFit/>
          </a:bodyPr>
          <a:lstStyle/>
          <a:p>
            <a:pPr>
              <a:lnSpc>
                <a:spcPts val="2045"/>
              </a:lnSpc>
            </a:pPr>
            <a:r>
              <a:rPr sz="1850" b="1" dirty="0">
                <a:solidFill>
                  <a:srgbClr val="12344E"/>
                </a:solidFill>
                <a:latin typeface="Arial"/>
                <a:cs typeface="Arial"/>
              </a:rPr>
              <a:t>4-Postterm</a:t>
            </a:r>
            <a:r>
              <a:rPr sz="1850" b="1" spc="20" dirty="0">
                <a:solidFill>
                  <a:srgbClr val="12344E"/>
                </a:solidFill>
                <a:latin typeface="Arial"/>
                <a:cs typeface="Arial"/>
              </a:rPr>
              <a:t> </a:t>
            </a:r>
            <a:r>
              <a:rPr sz="1850" b="1" spc="-10" dirty="0">
                <a:solidFill>
                  <a:srgbClr val="12344E"/>
                </a:solidFill>
                <a:latin typeface="Arial"/>
                <a:cs typeface="Arial"/>
              </a:rPr>
              <a:t>pregnancy</a:t>
            </a:r>
            <a:endParaRPr sz="1850">
              <a:latin typeface="Arial"/>
              <a:cs typeface="Arial"/>
            </a:endParaRPr>
          </a:p>
        </p:txBody>
      </p:sp>
      <p:sp>
        <p:nvSpPr>
          <p:cNvPr id="16" name="object 16"/>
          <p:cNvSpPr txBox="1"/>
          <p:nvPr/>
        </p:nvSpPr>
        <p:spPr>
          <a:xfrm>
            <a:off x="3340989" y="4741545"/>
            <a:ext cx="8176259" cy="311150"/>
          </a:xfrm>
          <a:prstGeom prst="rect">
            <a:avLst/>
          </a:prstGeom>
        </p:spPr>
        <p:txBody>
          <a:bodyPr vert="horz" wrap="square" lIns="0" tIns="15240" rIns="0" bIns="0" rtlCol="0">
            <a:spAutoFit/>
          </a:bodyPr>
          <a:lstStyle/>
          <a:p>
            <a:pPr marL="12700">
              <a:lnSpc>
                <a:spcPct val="100000"/>
              </a:lnSpc>
              <a:spcBef>
                <a:spcPts val="120"/>
              </a:spcBef>
            </a:pPr>
            <a:r>
              <a:rPr sz="1850" b="1" dirty="0">
                <a:solidFill>
                  <a:srgbClr val="545454"/>
                </a:solidFill>
                <a:latin typeface="Arial"/>
                <a:cs typeface="Arial"/>
              </a:rPr>
              <a:t>:</a:t>
            </a:r>
            <a:r>
              <a:rPr sz="1850" b="1" dirty="0">
                <a:solidFill>
                  <a:srgbClr val="091113"/>
                </a:solidFill>
                <a:latin typeface="Arial"/>
                <a:cs typeface="Arial"/>
              </a:rPr>
              <a:t>The</a:t>
            </a:r>
            <a:r>
              <a:rPr sz="1850" b="1" spc="25" dirty="0">
                <a:solidFill>
                  <a:srgbClr val="091113"/>
                </a:solidFill>
                <a:latin typeface="Arial"/>
                <a:cs typeface="Arial"/>
              </a:rPr>
              <a:t> </a:t>
            </a:r>
            <a:r>
              <a:rPr sz="1850" b="1" dirty="0">
                <a:solidFill>
                  <a:srgbClr val="091113"/>
                </a:solidFill>
                <a:latin typeface="Arial"/>
                <a:cs typeface="Arial"/>
              </a:rPr>
              <a:t>perinatal</a:t>
            </a:r>
            <a:r>
              <a:rPr sz="1850" b="1" spc="-5" dirty="0">
                <a:solidFill>
                  <a:srgbClr val="091113"/>
                </a:solidFill>
                <a:latin typeface="Arial"/>
                <a:cs typeface="Arial"/>
              </a:rPr>
              <a:t> </a:t>
            </a:r>
            <a:r>
              <a:rPr sz="1850" b="1" dirty="0">
                <a:solidFill>
                  <a:srgbClr val="091113"/>
                </a:solidFill>
                <a:latin typeface="Arial"/>
                <a:cs typeface="Arial"/>
              </a:rPr>
              <a:t>mortality</a:t>
            </a:r>
            <a:r>
              <a:rPr sz="1850" b="1" spc="5" dirty="0">
                <a:solidFill>
                  <a:srgbClr val="091113"/>
                </a:solidFill>
                <a:latin typeface="Arial"/>
                <a:cs typeface="Arial"/>
              </a:rPr>
              <a:t> </a:t>
            </a:r>
            <a:r>
              <a:rPr sz="1850" b="1" dirty="0">
                <a:solidFill>
                  <a:srgbClr val="091113"/>
                </a:solidFill>
                <a:latin typeface="Arial"/>
                <a:cs typeface="Arial"/>
              </a:rPr>
              <a:t>rate</a:t>
            </a:r>
            <a:r>
              <a:rPr sz="1850" b="1" spc="20" dirty="0">
                <a:solidFill>
                  <a:srgbClr val="091113"/>
                </a:solidFill>
                <a:latin typeface="Arial"/>
                <a:cs typeface="Arial"/>
              </a:rPr>
              <a:t> </a:t>
            </a:r>
            <a:r>
              <a:rPr sz="1850" b="1" dirty="0">
                <a:solidFill>
                  <a:srgbClr val="091113"/>
                </a:solidFill>
                <a:latin typeface="Arial"/>
                <a:cs typeface="Arial"/>
              </a:rPr>
              <a:t>at</a:t>
            </a:r>
            <a:r>
              <a:rPr sz="1850" b="1" spc="30" dirty="0">
                <a:solidFill>
                  <a:srgbClr val="091113"/>
                </a:solidFill>
                <a:latin typeface="Arial"/>
                <a:cs typeface="Arial"/>
              </a:rPr>
              <a:t> </a:t>
            </a:r>
            <a:r>
              <a:rPr sz="1850" b="1" dirty="0">
                <a:solidFill>
                  <a:srgbClr val="091113"/>
                </a:solidFill>
                <a:latin typeface="Arial"/>
                <a:cs typeface="Arial"/>
              </a:rPr>
              <a:t>≥42</a:t>
            </a:r>
            <a:r>
              <a:rPr sz="1850" b="1" spc="20" dirty="0">
                <a:solidFill>
                  <a:srgbClr val="091113"/>
                </a:solidFill>
                <a:latin typeface="Arial"/>
                <a:cs typeface="Arial"/>
              </a:rPr>
              <a:t> </a:t>
            </a:r>
            <a:r>
              <a:rPr sz="1850" b="1" dirty="0">
                <a:solidFill>
                  <a:srgbClr val="091113"/>
                </a:solidFill>
                <a:latin typeface="Arial"/>
                <a:cs typeface="Arial"/>
              </a:rPr>
              <a:t>weeks of</a:t>
            </a:r>
            <a:r>
              <a:rPr sz="1850" b="1" spc="20" dirty="0">
                <a:solidFill>
                  <a:srgbClr val="091113"/>
                </a:solidFill>
                <a:latin typeface="Arial"/>
                <a:cs typeface="Arial"/>
              </a:rPr>
              <a:t> </a:t>
            </a:r>
            <a:r>
              <a:rPr sz="1850" b="1" dirty="0">
                <a:solidFill>
                  <a:srgbClr val="091113"/>
                </a:solidFill>
                <a:latin typeface="Arial"/>
                <a:cs typeface="Arial"/>
              </a:rPr>
              <a:t>gestation</a:t>
            </a:r>
            <a:r>
              <a:rPr sz="1850" b="1" spc="-5" dirty="0">
                <a:solidFill>
                  <a:srgbClr val="091113"/>
                </a:solidFill>
                <a:latin typeface="Arial"/>
                <a:cs typeface="Arial"/>
              </a:rPr>
              <a:t> </a:t>
            </a:r>
            <a:r>
              <a:rPr sz="1850" b="1" dirty="0">
                <a:solidFill>
                  <a:srgbClr val="091113"/>
                </a:solidFill>
                <a:latin typeface="Arial"/>
                <a:cs typeface="Arial"/>
              </a:rPr>
              <a:t>is</a:t>
            </a:r>
            <a:r>
              <a:rPr sz="1850" b="1" spc="25" dirty="0">
                <a:solidFill>
                  <a:srgbClr val="091113"/>
                </a:solidFill>
                <a:latin typeface="Arial"/>
                <a:cs typeface="Arial"/>
              </a:rPr>
              <a:t> </a:t>
            </a:r>
            <a:r>
              <a:rPr sz="1850" b="1" dirty="0">
                <a:solidFill>
                  <a:srgbClr val="091113"/>
                </a:solidFill>
                <a:latin typeface="Arial"/>
                <a:cs typeface="Arial"/>
              </a:rPr>
              <a:t>twice the</a:t>
            </a:r>
            <a:r>
              <a:rPr sz="1850" b="1" spc="25" dirty="0">
                <a:solidFill>
                  <a:srgbClr val="091113"/>
                </a:solidFill>
                <a:latin typeface="Arial"/>
                <a:cs typeface="Arial"/>
              </a:rPr>
              <a:t> </a:t>
            </a:r>
            <a:r>
              <a:rPr sz="1850" b="1" dirty="0">
                <a:solidFill>
                  <a:srgbClr val="091113"/>
                </a:solidFill>
                <a:latin typeface="Arial"/>
                <a:cs typeface="Arial"/>
              </a:rPr>
              <a:t>rate</a:t>
            </a:r>
            <a:r>
              <a:rPr sz="1850" b="1" spc="15" dirty="0">
                <a:solidFill>
                  <a:srgbClr val="091113"/>
                </a:solidFill>
                <a:latin typeface="Arial"/>
                <a:cs typeface="Arial"/>
              </a:rPr>
              <a:t> </a:t>
            </a:r>
            <a:r>
              <a:rPr sz="1850" b="1" spc="-25" dirty="0">
                <a:solidFill>
                  <a:srgbClr val="091113"/>
                </a:solidFill>
                <a:latin typeface="Arial"/>
                <a:cs typeface="Arial"/>
              </a:rPr>
              <a:t>at</a:t>
            </a:r>
            <a:endParaRPr sz="1850">
              <a:latin typeface="Arial"/>
              <a:cs typeface="Arial"/>
            </a:endParaRPr>
          </a:p>
        </p:txBody>
      </p:sp>
      <p:sp>
        <p:nvSpPr>
          <p:cNvPr id="17" name="object 17"/>
          <p:cNvSpPr txBox="1"/>
          <p:nvPr/>
        </p:nvSpPr>
        <p:spPr>
          <a:xfrm>
            <a:off x="774293" y="5027171"/>
            <a:ext cx="10424795" cy="680720"/>
          </a:xfrm>
          <a:prstGeom prst="rect">
            <a:avLst/>
          </a:prstGeom>
        </p:spPr>
        <p:txBody>
          <a:bodyPr vert="horz" wrap="square" lIns="0" tIns="57150" rIns="0" bIns="0" rtlCol="0">
            <a:spAutoFit/>
          </a:bodyPr>
          <a:lstStyle/>
          <a:p>
            <a:pPr marL="12700">
              <a:lnSpc>
                <a:spcPct val="100000"/>
              </a:lnSpc>
              <a:spcBef>
                <a:spcPts val="450"/>
              </a:spcBef>
            </a:pPr>
            <a:r>
              <a:rPr sz="1850" b="1" dirty="0">
                <a:solidFill>
                  <a:srgbClr val="091113"/>
                </a:solidFill>
                <a:latin typeface="Arial"/>
                <a:cs typeface="Arial"/>
              </a:rPr>
              <a:t>term,</a:t>
            </a:r>
            <a:r>
              <a:rPr sz="1850" b="1" spc="5" dirty="0">
                <a:solidFill>
                  <a:srgbClr val="091113"/>
                </a:solidFill>
                <a:latin typeface="Arial"/>
                <a:cs typeface="Arial"/>
              </a:rPr>
              <a:t> </a:t>
            </a:r>
            <a:r>
              <a:rPr sz="1850" b="1" dirty="0">
                <a:solidFill>
                  <a:srgbClr val="091113"/>
                </a:solidFill>
                <a:latin typeface="Arial"/>
                <a:cs typeface="Arial"/>
              </a:rPr>
              <a:t>increasing</a:t>
            </a:r>
            <a:r>
              <a:rPr sz="1850" b="1" spc="-15" dirty="0">
                <a:solidFill>
                  <a:srgbClr val="091113"/>
                </a:solidFill>
                <a:latin typeface="Arial"/>
                <a:cs typeface="Arial"/>
              </a:rPr>
              <a:t> </a:t>
            </a:r>
            <a:r>
              <a:rPr sz="1850" b="1" dirty="0">
                <a:solidFill>
                  <a:srgbClr val="091113"/>
                </a:solidFill>
                <a:latin typeface="Arial"/>
                <a:cs typeface="Arial"/>
              </a:rPr>
              <a:t>fourfold</a:t>
            </a:r>
            <a:r>
              <a:rPr sz="1850" b="1" spc="5" dirty="0">
                <a:solidFill>
                  <a:srgbClr val="091113"/>
                </a:solidFill>
                <a:latin typeface="Arial"/>
                <a:cs typeface="Arial"/>
              </a:rPr>
              <a:t> </a:t>
            </a:r>
            <a:r>
              <a:rPr sz="1850" b="1" dirty="0">
                <a:solidFill>
                  <a:srgbClr val="091113"/>
                </a:solidFill>
                <a:latin typeface="Arial"/>
                <a:cs typeface="Arial"/>
              </a:rPr>
              <a:t>at</a:t>
            </a:r>
            <a:r>
              <a:rPr sz="1850" b="1" spc="35" dirty="0">
                <a:solidFill>
                  <a:srgbClr val="091113"/>
                </a:solidFill>
                <a:latin typeface="Arial"/>
                <a:cs typeface="Arial"/>
              </a:rPr>
              <a:t> </a:t>
            </a:r>
            <a:r>
              <a:rPr sz="1850" b="1" dirty="0">
                <a:solidFill>
                  <a:srgbClr val="091113"/>
                </a:solidFill>
                <a:latin typeface="Arial"/>
                <a:cs typeface="Arial"/>
              </a:rPr>
              <a:t>43</a:t>
            </a:r>
            <a:r>
              <a:rPr sz="1850" b="1" spc="25" dirty="0">
                <a:solidFill>
                  <a:srgbClr val="091113"/>
                </a:solidFill>
                <a:latin typeface="Arial"/>
                <a:cs typeface="Arial"/>
              </a:rPr>
              <a:t> </a:t>
            </a:r>
            <a:r>
              <a:rPr sz="1850" b="1" dirty="0">
                <a:solidFill>
                  <a:srgbClr val="091113"/>
                </a:solidFill>
                <a:latin typeface="Arial"/>
                <a:cs typeface="Arial"/>
              </a:rPr>
              <a:t>weeks</a:t>
            </a:r>
            <a:r>
              <a:rPr sz="1850" b="1" spc="-15" dirty="0">
                <a:solidFill>
                  <a:srgbClr val="091113"/>
                </a:solidFill>
                <a:latin typeface="Arial"/>
                <a:cs typeface="Arial"/>
              </a:rPr>
              <a:t> </a:t>
            </a:r>
            <a:r>
              <a:rPr sz="1850" b="1" dirty="0">
                <a:solidFill>
                  <a:srgbClr val="091113"/>
                </a:solidFill>
                <a:latin typeface="Arial"/>
                <a:cs typeface="Arial"/>
              </a:rPr>
              <a:t>and</a:t>
            </a:r>
            <a:r>
              <a:rPr sz="1850" b="1" spc="20" dirty="0">
                <a:solidFill>
                  <a:srgbClr val="091113"/>
                </a:solidFill>
                <a:latin typeface="Arial"/>
                <a:cs typeface="Arial"/>
              </a:rPr>
              <a:t> </a:t>
            </a:r>
            <a:r>
              <a:rPr sz="1850" b="1" dirty="0">
                <a:solidFill>
                  <a:srgbClr val="091113"/>
                </a:solidFill>
                <a:latin typeface="Arial"/>
                <a:cs typeface="Arial"/>
              </a:rPr>
              <a:t>five-</a:t>
            </a:r>
            <a:r>
              <a:rPr sz="1850" b="1" spc="45" dirty="0">
                <a:solidFill>
                  <a:srgbClr val="091113"/>
                </a:solidFill>
                <a:latin typeface="Arial"/>
                <a:cs typeface="Arial"/>
              </a:rPr>
              <a:t> </a:t>
            </a:r>
            <a:r>
              <a:rPr sz="1850" b="1" dirty="0">
                <a:solidFill>
                  <a:srgbClr val="091113"/>
                </a:solidFill>
                <a:latin typeface="Arial"/>
                <a:cs typeface="Arial"/>
              </a:rPr>
              <a:t>to</a:t>
            </a:r>
            <a:r>
              <a:rPr sz="1850" b="1" spc="25" dirty="0">
                <a:solidFill>
                  <a:srgbClr val="091113"/>
                </a:solidFill>
                <a:latin typeface="Arial"/>
                <a:cs typeface="Arial"/>
              </a:rPr>
              <a:t> </a:t>
            </a:r>
            <a:r>
              <a:rPr sz="1850" b="1" dirty="0">
                <a:solidFill>
                  <a:srgbClr val="091113"/>
                </a:solidFill>
                <a:latin typeface="Arial"/>
                <a:cs typeface="Arial"/>
              </a:rPr>
              <a:t>sevenfold</a:t>
            </a:r>
            <a:r>
              <a:rPr sz="1850" b="1" spc="30" dirty="0">
                <a:solidFill>
                  <a:srgbClr val="091113"/>
                </a:solidFill>
                <a:latin typeface="Arial"/>
                <a:cs typeface="Arial"/>
              </a:rPr>
              <a:t> </a:t>
            </a:r>
            <a:r>
              <a:rPr sz="1850" b="1" dirty="0">
                <a:solidFill>
                  <a:srgbClr val="091113"/>
                </a:solidFill>
                <a:latin typeface="Arial"/>
                <a:cs typeface="Arial"/>
              </a:rPr>
              <a:t>at</a:t>
            </a:r>
            <a:r>
              <a:rPr sz="1850" b="1" spc="30" dirty="0">
                <a:solidFill>
                  <a:srgbClr val="091113"/>
                </a:solidFill>
                <a:latin typeface="Arial"/>
                <a:cs typeface="Arial"/>
              </a:rPr>
              <a:t> </a:t>
            </a:r>
            <a:r>
              <a:rPr sz="1850" b="1" dirty="0">
                <a:solidFill>
                  <a:srgbClr val="091113"/>
                </a:solidFill>
                <a:latin typeface="Arial"/>
                <a:cs typeface="Arial"/>
              </a:rPr>
              <a:t>44</a:t>
            </a:r>
            <a:r>
              <a:rPr sz="1850" b="1" spc="25" dirty="0">
                <a:solidFill>
                  <a:srgbClr val="091113"/>
                </a:solidFill>
                <a:latin typeface="Arial"/>
                <a:cs typeface="Arial"/>
              </a:rPr>
              <a:t> </a:t>
            </a:r>
            <a:r>
              <a:rPr sz="1850" b="1" dirty="0">
                <a:solidFill>
                  <a:srgbClr val="091113"/>
                </a:solidFill>
                <a:latin typeface="Arial"/>
                <a:cs typeface="Arial"/>
              </a:rPr>
              <a:t>weeks.</a:t>
            </a:r>
            <a:r>
              <a:rPr sz="1850" b="1" spc="-10" dirty="0">
                <a:solidFill>
                  <a:srgbClr val="091113"/>
                </a:solidFill>
                <a:latin typeface="Arial"/>
                <a:cs typeface="Arial"/>
              </a:rPr>
              <a:t> </a:t>
            </a:r>
            <a:r>
              <a:rPr sz="1850" b="1" dirty="0">
                <a:solidFill>
                  <a:srgbClr val="091113"/>
                </a:solidFill>
                <a:latin typeface="Arial"/>
                <a:cs typeface="Arial"/>
              </a:rPr>
              <a:t>The</a:t>
            </a:r>
            <a:r>
              <a:rPr sz="1850" b="1" spc="15" dirty="0">
                <a:solidFill>
                  <a:srgbClr val="091113"/>
                </a:solidFill>
                <a:latin typeface="Arial"/>
                <a:cs typeface="Arial"/>
              </a:rPr>
              <a:t> </a:t>
            </a:r>
            <a:r>
              <a:rPr sz="1850" b="1" dirty="0">
                <a:solidFill>
                  <a:srgbClr val="091113"/>
                </a:solidFill>
                <a:latin typeface="Arial"/>
                <a:cs typeface="Arial"/>
              </a:rPr>
              <a:t>absolute</a:t>
            </a:r>
            <a:r>
              <a:rPr sz="1850" b="1" spc="5" dirty="0">
                <a:solidFill>
                  <a:srgbClr val="091113"/>
                </a:solidFill>
                <a:latin typeface="Arial"/>
                <a:cs typeface="Arial"/>
              </a:rPr>
              <a:t> </a:t>
            </a:r>
            <a:r>
              <a:rPr sz="1850" b="1" dirty="0">
                <a:solidFill>
                  <a:srgbClr val="091113"/>
                </a:solidFill>
                <a:latin typeface="Arial"/>
                <a:cs typeface="Arial"/>
              </a:rPr>
              <a:t>rate</a:t>
            </a:r>
            <a:r>
              <a:rPr sz="1850" b="1" spc="15" dirty="0">
                <a:solidFill>
                  <a:srgbClr val="091113"/>
                </a:solidFill>
                <a:latin typeface="Arial"/>
                <a:cs typeface="Arial"/>
              </a:rPr>
              <a:t> </a:t>
            </a:r>
            <a:r>
              <a:rPr sz="1850" b="1" spc="-25" dirty="0">
                <a:solidFill>
                  <a:srgbClr val="091113"/>
                </a:solidFill>
                <a:latin typeface="Arial"/>
                <a:cs typeface="Arial"/>
              </a:rPr>
              <a:t>is</a:t>
            </a:r>
            <a:endParaRPr sz="1850">
              <a:latin typeface="Arial"/>
              <a:cs typeface="Arial"/>
            </a:endParaRPr>
          </a:p>
          <a:p>
            <a:pPr marL="12700">
              <a:lnSpc>
                <a:spcPct val="100000"/>
              </a:lnSpc>
              <a:spcBef>
                <a:spcPts val="360"/>
              </a:spcBef>
            </a:pPr>
            <a:r>
              <a:rPr sz="1850" b="1" dirty="0">
                <a:solidFill>
                  <a:srgbClr val="091113"/>
                </a:solidFill>
                <a:latin typeface="Arial"/>
                <a:cs typeface="Arial"/>
              </a:rPr>
              <a:t>estimated</a:t>
            </a:r>
            <a:r>
              <a:rPr sz="1850" b="1" spc="-20" dirty="0">
                <a:solidFill>
                  <a:srgbClr val="091113"/>
                </a:solidFill>
                <a:latin typeface="Arial"/>
                <a:cs typeface="Arial"/>
              </a:rPr>
              <a:t> </a:t>
            </a:r>
            <a:r>
              <a:rPr sz="1850" b="1" dirty="0">
                <a:solidFill>
                  <a:srgbClr val="091113"/>
                </a:solidFill>
                <a:latin typeface="Arial"/>
                <a:cs typeface="Arial"/>
              </a:rPr>
              <a:t>to</a:t>
            </a:r>
            <a:r>
              <a:rPr sz="1850" b="1" spc="5" dirty="0">
                <a:solidFill>
                  <a:srgbClr val="091113"/>
                </a:solidFill>
                <a:latin typeface="Arial"/>
                <a:cs typeface="Arial"/>
              </a:rPr>
              <a:t> </a:t>
            </a:r>
            <a:r>
              <a:rPr sz="1850" b="1" dirty="0">
                <a:solidFill>
                  <a:srgbClr val="091113"/>
                </a:solidFill>
                <a:latin typeface="Arial"/>
                <a:cs typeface="Arial"/>
              </a:rPr>
              <a:t>be</a:t>
            </a:r>
            <a:r>
              <a:rPr sz="1850" b="1" spc="10" dirty="0">
                <a:solidFill>
                  <a:srgbClr val="091113"/>
                </a:solidFill>
                <a:latin typeface="Arial"/>
                <a:cs typeface="Arial"/>
              </a:rPr>
              <a:t> </a:t>
            </a:r>
            <a:r>
              <a:rPr sz="1850" b="1" dirty="0">
                <a:solidFill>
                  <a:srgbClr val="091113"/>
                </a:solidFill>
                <a:latin typeface="Arial"/>
                <a:cs typeface="Arial"/>
              </a:rPr>
              <a:t>14</a:t>
            </a:r>
            <a:r>
              <a:rPr sz="1850" b="1" spc="20" dirty="0">
                <a:solidFill>
                  <a:srgbClr val="091113"/>
                </a:solidFill>
                <a:latin typeface="Arial"/>
                <a:cs typeface="Arial"/>
              </a:rPr>
              <a:t> </a:t>
            </a:r>
            <a:r>
              <a:rPr sz="1850" b="1" dirty="0">
                <a:solidFill>
                  <a:srgbClr val="091113"/>
                </a:solidFill>
                <a:latin typeface="Arial"/>
                <a:cs typeface="Arial"/>
              </a:rPr>
              <a:t>to</a:t>
            </a:r>
            <a:r>
              <a:rPr sz="1850" b="1" spc="20" dirty="0">
                <a:solidFill>
                  <a:srgbClr val="091113"/>
                </a:solidFill>
                <a:latin typeface="Arial"/>
                <a:cs typeface="Arial"/>
              </a:rPr>
              <a:t> </a:t>
            </a:r>
            <a:r>
              <a:rPr sz="1850" b="1" dirty="0">
                <a:solidFill>
                  <a:srgbClr val="091113"/>
                </a:solidFill>
                <a:latin typeface="Arial"/>
                <a:cs typeface="Arial"/>
              </a:rPr>
              <a:t>40 per</a:t>
            </a:r>
            <a:r>
              <a:rPr sz="1850" b="1" spc="10" dirty="0">
                <a:solidFill>
                  <a:srgbClr val="091113"/>
                </a:solidFill>
                <a:latin typeface="Arial"/>
                <a:cs typeface="Arial"/>
              </a:rPr>
              <a:t> </a:t>
            </a:r>
            <a:r>
              <a:rPr sz="1850" b="1" dirty="0">
                <a:solidFill>
                  <a:srgbClr val="091113"/>
                </a:solidFill>
                <a:latin typeface="Arial"/>
                <a:cs typeface="Arial"/>
              </a:rPr>
              <a:t>1000</a:t>
            </a:r>
            <a:r>
              <a:rPr sz="1850" b="1" spc="-5" dirty="0">
                <a:solidFill>
                  <a:srgbClr val="091113"/>
                </a:solidFill>
                <a:latin typeface="Arial"/>
                <a:cs typeface="Arial"/>
              </a:rPr>
              <a:t> </a:t>
            </a:r>
            <a:r>
              <a:rPr sz="1850" b="1" dirty="0">
                <a:solidFill>
                  <a:srgbClr val="091113"/>
                </a:solidFill>
                <a:latin typeface="Arial"/>
                <a:cs typeface="Arial"/>
              </a:rPr>
              <a:t>live</a:t>
            </a:r>
            <a:r>
              <a:rPr sz="1850" b="1" spc="35" dirty="0">
                <a:solidFill>
                  <a:srgbClr val="091113"/>
                </a:solidFill>
                <a:latin typeface="Arial"/>
                <a:cs typeface="Arial"/>
              </a:rPr>
              <a:t> </a:t>
            </a:r>
            <a:r>
              <a:rPr sz="1850" b="1" dirty="0">
                <a:solidFill>
                  <a:srgbClr val="091113"/>
                </a:solidFill>
                <a:latin typeface="Arial"/>
                <a:cs typeface="Arial"/>
              </a:rPr>
              <a:t>births and</a:t>
            </a:r>
            <a:r>
              <a:rPr sz="1850" b="1" spc="5" dirty="0">
                <a:solidFill>
                  <a:srgbClr val="091113"/>
                </a:solidFill>
                <a:latin typeface="Arial"/>
                <a:cs typeface="Arial"/>
              </a:rPr>
              <a:t> </a:t>
            </a:r>
            <a:r>
              <a:rPr sz="1850" b="1" spc="-10" dirty="0">
                <a:solidFill>
                  <a:srgbClr val="091113"/>
                </a:solidFill>
                <a:latin typeface="Arial"/>
                <a:cs typeface="Arial"/>
              </a:rPr>
              <a:t>stillbirths</a:t>
            </a:r>
            <a:r>
              <a:rPr sz="1850" b="1" spc="-10" dirty="0">
                <a:solidFill>
                  <a:srgbClr val="545454"/>
                </a:solidFill>
                <a:latin typeface="Arial"/>
                <a:cs typeface="Arial"/>
              </a:rPr>
              <a:t>.</a:t>
            </a:r>
            <a:endParaRPr sz="1850">
              <a:latin typeface="Arial"/>
              <a:cs typeface="Arial"/>
            </a:endParaRPr>
          </a:p>
        </p:txBody>
      </p:sp>
      <p:pic>
        <p:nvPicPr>
          <p:cNvPr id="18" name="object 18"/>
          <p:cNvPicPr/>
          <p:nvPr/>
        </p:nvPicPr>
        <p:blipFill>
          <a:blip r:embed="rId2" cstate="print"/>
          <a:stretch>
            <a:fillRect/>
          </a:stretch>
        </p:blipFill>
        <p:spPr>
          <a:xfrm>
            <a:off x="8360664" y="0"/>
            <a:ext cx="3820668" cy="165049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88183" y="1797624"/>
            <a:ext cx="7220584" cy="2820670"/>
          </a:xfrm>
          <a:prstGeom prst="rect">
            <a:avLst/>
          </a:prstGeom>
        </p:spPr>
        <p:txBody>
          <a:bodyPr vert="horz" wrap="square" lIns="0" tIns="11430" rIns="0" bIns="0" rtlCol="0">
            <a:spAutoFit/>
          </a:bodyPr>
          <a:lstStyle/>
          <a:p>
            <a:pPr marL="12700" marR="5080" indent="233045">
              <a:lnSpc>
                <a:spcPct val="125600"/>
              </a:lnSpc>
              <a:spcBef>
                <a:spcPts val="90"/>
              </a:spcBef>
            </a:pPr>
            <a:r>
              <a:rPr sz="7300" spc="135" dirty="0">
                <a:solidFill>
                  <a:srgbClr val="92D050"/>
                </a:solidFill>
              </a:rPr>
              <a:t>HISTORY</a:t>
            </a:r>
            <a:r>
              <a:rPr sz="7300" spc="400" dirty="0">
                <a:solidFill>
                  <a:srgbClr val="92D050"/>
                </a:solidFill>
              </a:rPr>
              <a:t> </a:t>
            </a:r>
            <a:r>
              <a:rPr sz="7300" spc="340" dirty="0">
                <a:solidFill>
                  <a:srgbClr val="92D050"/>
                </a:solidFill>
              </a:rPr>
              <a:t>AND </a:t>
            </a:r>
            <a:r>
              <a:rPr sz="7300" spc="210" dirty="0">
                <a:solidFill>
                  <a:srgbClr val="92D050"/>
                </a:solidFill>
              </a:rPr>
              <a:t>EXAMINATION:</a:t>
            </a:r>
            <a:endParaRPr sz="73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3282" y="504666"/>
            <a:ext cx="10384790" cy="2503170"/>
          </a:xfrm>
          <a:prstGeom prst="rect">
            <a:avLst/>
          </a:prstGeom>
        </p:spPr>
        <p:txBody>
          <a:bodyPr vert="horz" wrap="square" lIns="0" tIns="13970" rIns="0" bIns="0" rtlCol="0">
            <a:spAutoFit/>
          </a:bodyPr>
          <a:lstStyle/>
          <a:p>
            <a:pPr marL="4533265" indent="-571500">
              <a:lnSpc>
                <a:spcPct val="100000"/>
              </a:lnSpc>
              <a:spcBef>
                <a:spcPts val="110"/>
              </a:spcBef>
              <a:buClr>
                <a:srgbClr val="1A4568"/>
              </a:buClr>
              <a:buSzPct val="95238"/>
              <a:buFont typeface="Wingdings"/>
              <a:buChar char=""/>
              <a:tabLst>
                <a:tab pos="4533265" algn="l"/>
              </a:tabLst>
            </a:pPr>
            <a:r>
              <a:rPr sz="3150" b="1" i="1" u="sng" spc="-30" dirty="0">
                <a:solidFill>
                  <a:srgbClr val="92D050"/>
                </a:solidFill>
                <a:uFill>
                  <a:solidFill>
                    <a:srgbClr val="92D050"/>
                  </a:solidFill>
                </a:uFill>
                <a:latin typeface="Arial"/>
                <a:cs typeface="Arial"/>
              </a:rPr>
              <a:t>STILL</a:t>
            </a:r>
            <a:r>
              <a:rPr sz="3150" b="1" i="1" u="sng" spc="-180" dirty="0">
                <a:solidFill>
                  <a:srgbClr val="92D050"/>
                </a:solidFill>
                <a:uFill>
                  <a:solidFill>
                    <a:srgbClr val="92D050"/>
                  </a:solidFill>
                </a:uFill>
                <a:latin typeface="Arial"/>
                <a:cs typeface="Arial"/>
              </a:rPr>
              <a:t> </a:t>
            </a:r>
            <a:r>
              <a:rPr sz="3150" b="1" i="1" u="sng" spc="-10" dirty="0">
                <a:solidFill>
                  <a:srgbClr val="92D050"/>
                </a:solidFill>
                <a:uFill>
                  <a:solidFill>
                    <a:srgbClr val="92D050"/>
                  </a:solidFill>
                </a:uFill>
                <a:latin typeface="Arial"/>
                <a:cs typeface="Arial"/>
              </a:rPr>
              <a:t>BIRTH</a:t>
            </a:r>
            <a:endParaRPr sz="3150">
              <a:latin typeface="Arial"/>
              <a:cs typeface="Arial"/>
            </a:endParaRPr>
          </a:p>
          <a:p>
            <a:pPr>
              <a:lnSpc>
                <a:spcPct val="100000"/>
              </a:lnSpc>
              <a:spcBef>
                <a:spcPts val="1050"/>
              </a:spcBef>
            </a:pPr>
            <a:endParaRPr sz="3150">
              <a:latin typeface="Arial"/>
              <a:cs typeface="Arial"/>
            </a:endParaRPr>
          </a:p>
          <a:p>
            <a:pPr marL="355600" marR="244475" indent="-342900">
              <a:lnSpc>
                <a:spcPct val="114999"/>
              </a:lnSpc>
              <a:buClr>
                <a:srgbClr val="285E88"/>
              </a:buClr>
              <a:buSzPct val="90000"/>
              <a:buFont typeface="Arial MT"/>
              <a:buChar char="●"/>
              <a:tabLst>
                <a:tab pos="355600" algn="l"/>
              </a:tabLst>
            </a:pPr>
            <a:r>
              <a:rPr sz="2000" spc="-80" dirty="0">
                <a:solidFill>
                  <a:srgbClr val="171717"/>
                </a:solidFill>
                <a:latin typeface="Arial Black"/>
                <a:cs typeface="Arial Black"/>
              </a:rPr>
              <a:t>Stillbirth</a:t>
            </a:r>
            <a:r>
              <a:rPr sz="2000" spc="-130" dirty="0">
                <a:solidFill>
                  <a:srgbClr val="171717"/>
                </a:solidFill>
                <a:latin typeface="Arial Black"/>
                <a:cs typeface="Arial Black"/>
              </a:rPr>
              <a:t> </a:t>
            </a:r>
            <a:r>
              <a:rPr sz="2000" spc="-150" dirty="0">
                <a:solidFill>
                  <a:srgbClr val="171717"/>
                </a:solidFill>
                <a:latin typeface="Arial Black"/>
                <a:cs typeface="Arial Black"/>
              </a:rPr>
              <a:t>is</a:t>
            </a:r>
            <a:r>
              <a:rPr sz="2000" spc="-105" dirty="0">
                <a:solidFill>
                  <a:srgbClr val="171717"/>
                </a:solidFill>
                <a:latin typeface="Arial Black"/>
                <a:cs typeface="Arial Black"/>
              </a:rPr>
              <a:t> condition</a:t>
            </a:r>
            <a:r>
              <a:rPr sz="2000" spc="-145" dirty="0">
                <a:solidFill>
                  <a:srgbClr val="171717"/>
                </a:solidFill>
                <a:latin typeface="Arial Black"/>
                <a:cs typeface="Arial Black"/>
              </a:rPr>
              <a:t> </a:t>
            </a:r>
            <a:r>
              <a:rPr sz="2000" spc="-130" dirty="0">
                <a:solidFill>
                  <a:srgbClr val="171717"/>
                </a:solidFill>
                <a:latin typeface="Arial Black"/>
                <a:cs typeface="Arial Black"/>
              </a:rPr>
              <a:t>which</a:t>
            </a:r>
            <a:r>
              <a:rPr sz="2000" spc="-125" dirty="0">
                <a:solidFill>
                  <a:srgbClr val="171717"/>
                </a:solidFill>
                <a:latin typeface="Arial Black"/>
                <a:cs typeface="Arial Black"/>
              </a:rPr>
              <a:t> </a:t>
            </a:r>
            <a:r>
              <a:rPr sz="2000" spc="-114" dirty="0">
                <a:solidFill>
                  <a:srgbClr val="171717"/>
                </a:solidFill>
                <a:latin typeface="Arial Black"/>
                <a:cs typeface="Arial Black"/>
              </a:rPr>
              <a:t>need</a:t>
            </a:r>
            <a:r>
              <a:rPr sz="2000" spc="-120" dirty="0">
                <a:solidFill>
                  <a:srgbClr val="171717"/>
                </a:solidFill>
                <a:latin typeface="Arial Black"/>
                <a:cs typeface="Arial Black"/>
              </a:rPr>
              <a:t> </a:t>
            </a:r>
            <a:r>
              <a:rPr sz="2000" spc="-35" dirty="0">
                <a:solidFill>
                  <a:srgbClr val="171717"/>
                </a:solidFill>
                <a:latin typeface="Arial Black"/>
                <a:cs typeface="Arial Black"/>
              </a:rPr>
              <a:t>full</a:t>
            </a:r>
            <a:r>
              <a:rPr sz="2000" spc="-114" dirty="0">
                <a:solidFill>
                  <a:srgbClr val="171717"/>
                </a:solidFill>
                <a:latin typeface="Arial Black"/>
                <a:cs typeface="Arial Black"/>
              </a:rPr>
              <a:t> </a:t>
            </a:r>
            <a:r>
              <a:rPr sz="2000" spc="-105" dirty="0">
                <a:solidFill>
                  <a:srgbClr val="171717"/>
                </a:solidFill>
                <a:latin typeface="Arial Black"/>
                <a:cs typeface="Arial Black"/>
              </a:rPr>
              <a:t>investigation</a:t>
            </a:r>
            <a:r>
              <a:rPr sz="2000" spc="-110" dirty="0">
                <a:solidFill>
                  <a:srgbClr val="171717"/>
                </a:solidFill>
                <a:latin typeface="Arial Black"/>
                <a:cs typeface="Arial Black"/>
              </a:rPr>
              <a:t> </a:t>
            </a:r>
            <a:r>
              <a:rPr sz="2000" spc="-75" dirty="0">
                <a:solidFill>
                  <a:srgbClr val="171717"/>
                </a:solidFill>
                <a:latin typeface="Arial Black"/>
                <a:cs typeface="Arial Black"/>
              </a:rPr>
              <a:t>to</a:t>
            </a:r>
            <a:r>
              <a:rPr sz="2000" spc="-120" dirty="0">
                <a:solidFill>
                  <a:srgbClr val="171717"/>
                </a:solidFill>
                <a:latin typeface="Arial Black"/>
                <a:cs typeface="Arial Black"/>
              </a:rPr>
              <a:t> </a:t>
            </a:r>
            <a:r>
              <a:rPr sz="2000" spc="-140" dirty="0">
                <a:solidFill>
                  <a:srgbClr val="171717"/>
                </a:solidFill>
                <a:latin typeface="Arial Black"/>
                <a:cs typeface="Arial Black"/>
              </a:rPr>
              <a:t>detect</a:t>
            </a:r>
            <a:r>
              <a:rPr sz="2000" spc="-130" dirty="0">
                <a:solidFill>
                  <a:srgbClr val="171717"/>
                </a:solidFill>
                <a:latin typeface="Arial Black"/>
                <a:cs typeface="Arial Black"/>
              </a:rPr>
              <a:t> </a:t>
            </a:r>
            <a:r>
              <a:rPr sz="2000" spc="-75" dirty="0">
                <a:solidFill>
                  <a:srgbClr val="171717"/>
                </a:solidFill>
                <a:latin typeface="Arial Black"/>
                <a:cs typeface="Arial Black"/>
              </a:rPr>
              <a:t>the</a:t>
            </a:r>
            <a:r>
              <a:rPr sz="2000" spc="-114" dirty="0">
                <a:solidFill>
                  <a:srgbClr val="171717"/>
                </a:solidFill>
                <a:latin typeface="Arial Black"/>
                <a:cs typeface="Arial Black"/>
              </a:rPr>
              <a:t> </a:t>
            </a:r>
            <a:r>
              <a:rPr sz="2000" spc="-175" dirty="0">
                <a:solidFill>
                  <a:srgbClr val="171717"/>
                </a:solidFill>
                <a:latin typeface="Arial Black"/>
                <a:cs typeface="Arial Black"/>
              </a:rPr>
              <a:t>cause</a:t>
            </a:r>
            <a:r>
              <a:rPr sz="2000" spc="-105" dirty="0">
                <a:solidFill>
                  <a:srgbClr val="171717"/>
                </a:solidFill>
                <a:latin typeface="Arial Black"/>
                <a:cs typeface="Arial Black"/>
              </a:rPr>
              <a:t> </a:t>
            </a:r>
            <a:r>
              <a:rPr sz="2000" spc="-70" dirty="0">
                <a:solidFill>
                  <a:srgbClr val="171717"/>
                </a:solidFill>
                <a:latin typeface="Arial Black"/>
                <a:cs typeface="Arial Black"/>
              </a:rPr>
              <a:t>of</a:t>
            </a:r>
            <a:r>
              <a:rPr sz="2000" spc="-100" dirty="0">
                <a:solidFill>
                  <a:srgbClr val="171717"/>
                </a:solidFill>
                <a:latin typeface="Arial Black"/>
                <a:cs typeface="Arial Black"/>
              </a:rPr>
              <a:t> </a:t>
            </a:r>
            <a:r>
              <a:rPr sz="2000" spc="-45" dirty="0">
                <a:solidFill>
                  <a:srgbClr val="171717"/>
                </a:solidFill>
                <a:latin typeface="Arial Black"/>
                <a:cs typeface="Arial Black"/>
              </a:rPr>
              <a:t>it</a:t>
            </a:r>
            <a:r>
              <a:rPr sz="2000" spc="-120" dirty="0">
                <a:solidFill>
                  <a:srgbClr val="171717"/>
                </a:solidFill>
                <a:latin typeface="Arial Black"/>
                <a:cs typeface="Arial Black"/>
              </a:rPr>
              <a:t> </a:t>
            </a:r>
            <a:r>
              <a:rPr sz="2000" spc="-25" dirty="0">
                <a:solidFill>
                  <a:srgbClr val="171717"/>
                </a:solidFill>
                <a:latin typeface="Arial Black"/>
                <a:cs typeface="Arial Black"/>
              </a:rPr>
              <a:t>in </a:t>
            </a:r>
            <a:r>
              <a:rPr sz="2000" spc="-65" dirty="0">
                <a:solidFill>
                  <a:srgbClr val="171717"/>
                </a:solidFill>
                <a:latin typeface="Arial Black"/>
                <a:cs typeface="Arial Black"/>
              </a:rPr>
              <a:t>order</a:t>
            </a:r>
            <a:r>
              <a:rPr sz="2000" spc="-120" dirty="0">
                <a:solidFill>
                  <a:srgbClr val="171717"/>
                </a:solidFill>
                <a:latin typeface="Arial Black"/>
                <a:cs typeface="Arial Black"/>
              </a:rPr>
              <a:t> </a:t>
            </a:r>
            <a:r>
              <a:rPr sz="2000" spc="-70" dirty="0">
                <a:solidFill>
                  <a:srgbClr val="171717"/>
                </a:solidFill>
                <a:latin typeface="Arial Black"/>
                <a:cs typeface="Arial Black"/>
              </a:rPr>
              <a:t>to</a:t>
            </a:r>
            <a:r>
              <a:rPr sz="2000" spc="-125" dirty="0">
                <a:solidFill>
                  <a:srgbClr val="171717"/>
                </a:solidFill>
                <a:latin typeface="Arial Black"/>
                <a:cs typeface="Arial Black"/>
              </a:rPr>
              <a:t> </a:t>
            </a:r>
            <a:r>
              <a:rPr sz="2000" spc="-85" dirty="0">
                <a:solidFill>
                  <a:srgbClr val="171717"/>
                </a:solidFill>
                <a:latin typeface="Arial Black"/>
                <a:cs typeface="Arial Black"/>
              </a:rPr>
              <a:t>prevent</a:t>
            </a:r>
            <a:r>
              <a:rPr sz="2000" spc="-145" dirty="0">
                <a:solidFill>
                  <a:srgbClr val="171717"/>
                </a:solidFill>
                <a:latin typeface="Arial Black"/>
                <a:cs typeface="Arial Black"/>
              </a:rPr>
              <a:t> </a:t>
            </a:r>
            <a:r>
              <a:rPr sz="2000" spc="-80" dirty="0">
                <a:solidFill>
                  <a:srgbClr val="171717"/>
                </a:solidFill>
                <a:latin typeface="Arial Black"/>
                <a:cs typeface="Arial Black"/>
              </a:rPr>
              <a:t>any</a:t>
            </a:r>
            <a:r>
              <a:rPr sz="2000" spc="-120" dirty="0">
                <a:solidFill>
                  <a:srgbClr val="171717"/>
                </a:solidFill>
                <a:latin typeface="Arial Black"/>
                <a:cs typeface="Arial Black"/>
              </a:rPr>
              <a:t> </a:t>
            </a:r>
            <a:r>
              <a:rPr sz="2000" spc="-85" dirty="0">
                <a:solidFill>
                  <a:srgbClr val="171717"/>
                </a:solidFill>
                <a:latin typeface="Arial Black"/>
                <a:cs typeface="Arial Black"/>
              </a:rPr>
              <a:t>similar</a:t>
            </a:r>
            <a:r>
              <a:rPr sz="2000" spc="-114" dirty="0">
                <a:solidFill>
                  <a:srgbClr val="171717"/>
                </a:solidFill>
                <a:latin typeface="Arial Black"/>
                <a:cs typeface="Arial Black"/>
              </a:rPr>
              <a:t> outcome</a:t>
            </a:r>
            <a:r>
              <a:rPr sz="2000" spc="-135" dirty="0">
                <a:solidFill>
                  <a:srgbClr val="171717"/>
                </a:solidFill>
                <a:latin typeface="Arial Black"/>
                <a:cs typeface="Arial Black"/>
              </a:rPr>
              <a:t> </a:t>
            </a:r>
            <a:r>
              <a:rPr sz="2000" spc="-50" dirty="0">
                <a:solidFill>
                  <a:srgbClr val="171717"/>
                </a:solidFill>
                <a:latin typeface="Arial Black"/>
                <a:cs typeface="Arial Black"/>
              </a:rPr>
              <a:t>in</a:t>
            </a:r>
            <a:r>
              <a:rPr sz="2000" spc="-125" dirty="0">
                <a:solidFill>
                  <a:srgbClr val="171717"/>
                </a:solidFill>
                <a:latin typeface="Arial Black"/>
                <a:cs typeface="Arial Black"/>
              </a:rPr>
              <a:t> </a:t>
            </a:r>
            <a:r>
              <a:rPr sz="2000" spc="-80" dirty="0">
                <a:solidFill>
                  <a:srgbClr val="171717"/>
                </a:solidFill>
                <a:latin typeface="Arial Black"/>
                <a:cs typeface="Arial Black"/>
              </a:rPr>
              <a:t>the</a:t>
            </a:r>
            <a:r>
              <a:rPr sz="2000" spc="-120" dirty="0">
                <a:solidFill>
                  <a:srgbClr val="171717"/>
                </a:solidFill>
                <a:latin typeface="Arial Black"/>
                <a:cs typeface="Arial Black"/>
              </a:rPr>
              <a:t> </a:t>
            </a:r>
            <a:r>
              <a:rPr sz="2000" spc="-40" dirty="0">
                <a:solidFill>
                  <a:srgbClr val="171717"/>
                </a:solidFill>
                <a:latin typeface="Arial Black"/>
                <a:cs typeface="Arial Black"/>
              </a:rPr>
              <a:t>future</a:t>
            </a:r>
            <a:r>
              <a:rPr sz="2000" spc="-130" dirty="0">
                <a:solidFill>
                  <a:srgbClr val="171717"/>
                </a:solidFill>
                <a:latin typeface="Arial Black"/>
                <a:cs typeface="Arial Black"/>
              </a:rPr>
              <a:t> </a:t>
            </a:r>
            <a:r>
              <a:rPr sz="2000" spc="-60" dirty="0">
                <a:solidFill>
                  <a:srgbClr val="171717"/>
                </a:solidFill>
                <a:latin typeface="Arial Black"/>
                <a:cs typeface="Arial Black"/>
              </a:rPr>
              <a:t>.</a:t>
            </a:r>
            <a:endParaRPr sz="2000">
              <a:latin typeface="Arial Black"/>
              <a:cs typeface="Arial Black"/>
            </a:endParaRPr>
          </a:p>
          <a:p>
            <a:pPr marL="354965" indent="-342265">
              <a:lnSpc>
                <a:spcPct val="100000"/>
              </a:lnSpc>
              <a:spcBef>
                <a:spcPts val="360"/>
              </a:spcBef>
              <a:buClr>
                <a:srgbClr val="285E88"/>
              </a:buClr>
              <a:buSzPct val="90000"/>
              <a:buFont typeface="Arial MT"/>
              <a:buChar char="●"/>
              <a:tabLst>
                <a:tab pos="354965" algn="l"/>
              </a:tabLst>
            </a:pPr>
            <a:r>
              <a:rPr sz="2000" spc="-165" dirty="0">
                <a:solidFill>
                  <a:srgbClr val="171717"/>
                </a:solidFill>
                <a:latin typeface="Arial Black"/>
                <a:cs typeface="Arial Black"/>
              </a:rPr>
              <a:t>The</a:t>
            </a:r>
            <a:r>
              <a:rPr sz="2000" spc="-120" dirty="0">
                <a:solidFill>
                  <a:srgbClr val="171717"/>
                </a:solidFill>
                <a:latin typeface="Arial Black"/>
                <a:cs typeface="Arial Black"/>
              </a:rPr>
              <a:t> </a:t>
            </a:r>
            <a:r>
              <a:rPr sz="2000" spc="-110" dirty="0">
                <a:solidFill>
                  <a:srgbClr val="171717"/>
                </a:solidFill>
                <a:latin typeface="Arial Black"/>
                <a:cs typeface="Arial Black"/>
              </a:rPr>
              <a:t>investigations</a:t>
            </a:r>
            <a:r>
              <a:rPr sz="2000" spc="-120" dirty="0">
                <a:solidFill>
                  <a:srgbClr val="171717"/>
                </a:solidFill>
                <a:latin typeface="Arial Black"/>
                <a:cs typeface="Arial Black"/>
              </a:rPr>
              <a:t> </a:t>
            </a:r>
            <a:r>
              <a:rPr sz="2000" spc="-114" dirty="0">
                <a:solidFill>
                  <a:srgbClr val="171717"/>
                </a:solidFill>
                <a:latin typeface="Arial Black"/>
                <a:cs typeface="Arial Black"/>
              </a:rPr>
              <a:t>starts</a:t>
            </a:r>
            <a:r>
              <a:rPr sz="2000" spc="-120" dirty="0">
                <a:solidFill>
                  <a:srgbClr val="171717"/>
                </a:solidFill>
                <a:latin typeface="Arial Black"/>
                <a:cs typeface="Arial Black"/>
              </a:rPr>
              <a:t> </a:t>
            </a:r>
            <a:r>
              <a:rPr sz="2000" spc="-35" dirty="0">
                <a:solidFill>
                  <a:srgbClr val="171717"/>
                </a:solidFill>
                <a:latin typeface="Arial Black"/>
                <a:cs typeface="Arial Black"/>
              </a:rPr>
              <a:t>from</a:t>
            </a:r>
            <a:r>
              <a:rPr sz="2000" spc="-125" dirty="0">
                <a:solidFill>
                  <a:srgbClr val="171717"/>
                </a:solidFill>
                <a:latin typeface="Arial Black"/>
                <a:cs typeface="Arial Black"/>
              </a:rPr>
              <a:t> </a:t>
            </a:r>
            <a:r>
              <a:rPr sz="2000" spc="-35" dirty="0">
                <a:solidFill>
                  <a:srgbClr val="171717"/>
                </a:solidFill>
                <a:latin typeface="Arial Black"/>
                <a:cs typeface="Arial Black"/>
              </a:rPr>
              <a:t>full</a:t>
            </a:r>
            <a:r>
              <a:rPr sz="2000" spc="-120" dirty="0">
                <a:solidFill>
                  <a:srgbClr val="171717"/>
                </a:solidFill>
                <a:latin typeface="Arial Black"/>
                <a:cs typeface="Arial Black"/>
              </a:rPr>
              <a:t> </a:t>
            </a:r>
            <a:r>
              <a:rPr sz="2000" spc="-95" dirty="0">
                <a:solidFill>
                  <a:srgbClr val="171717"/>
                </a:solidFill>
                <a:latin typeface="Arial Black"/>
                <a:cs typeface="Arial Black"/>
              </a:rPr>
              <a:t>detailed</a:t>
            </a:r>
            <a:r>
              <a:rPr sz="2000" spc="-130" dirty="0">
                <a:solidFill>
                  <a:srgbClr val="171717"/>
                </a:solidFill>
                <a:latin typeface="Arial Black"/>
                <a:cs typeface="Arial Black"/>
              </a:rPr>
              <a:t> </a:t>
            </a:r>
            <a:r>
              <a:rPr sz="2000" spc="-80" dirty="0">
                <a:solidFill>
                  <a:srgbClr val="171717"/>
                </a:solidFill>
                <a:latin typeface="Arial Black"/>
                <a:cs typeface="Arial Black"/>
              </a:rPr>
              <a:t>history</a:t>
            </a:r>
            <a:r>
              <a:rPr sz="2000" spc="-120" dirty="0">
                <a:solidFill>
                  <a:srgbClr val="171717"/>
                </a:solidFill>
                <a:latin typeface="Arial Black"/>
                <a:cs typeface="Arial Black"/>
              </a:rPr>
              <a:t> </a:t>
            </a:r>
            <a:r>
              <a:rPr sz="2000" spc="-110" dirty="0">
                <a:solidFill>
                  <a:srgbClr val="171717"/>
                </a:solidFill>
                <a:latin typeface="Arial Black"/>
                <a:cs typeface="Arial Black"/>
              </a:rPr>
              <a:t>(where</a:t>
            </a:r>
            <a:r>
              <a:rPr sz="2000" spc="-130" dirty="0">
                <a:solidFill>
                  <a:srgbClr val="171717"/>
                </a:solidFill>
                <a:latin typeface="Arial Black"/>
                <a:cs typeface="Arial Black"/>
              </a:rPr>
              <a:t> </a:t>
            </a:r>
            <a:r>
              <a:rPr sz="2000" spc="-185" dirty="0">
                <a:solidFill>
                  <a:srgbClr val="171717"/>
                </a:solidFill>
                <a:latin typeface="Arial Black"/>
                <a:cs typeface="Arial Black"/>
              </a:rPr>
              <a:t>we</a:t>
            </a:r>
            <a:r>
              <a:rPr sz="2000" spc="-110" dirty="0">
                <a:solidFill>
                  <a:srgbClr val="171717"/>
                </a:solidFill>
                <a:latin typeface="Arial Black"/>
                <a:cs typeface="Arial Black"/>
              </a:rPr>
              <a:t> </a:t>
            </a:r>
            <a:r>
              <a:rPr sz="2000" spc="-170" dirty="0">
                <a:solidFill>
                  <a:srgbClr val="171717"/>
                </a:solidFill>
                <a:latin typeface="Arial Black"/>
                <a:cs typeface="Arial Black"/>
              </a:rPr>
              <a:t>can</a:t>
            </a:r>
            <a:r>
              <a:rPr sz="2000" spc="-135" dirty="0">
                <a:solidFill>
                  <a:srgbClr val="171717"/>
                </a:solidFill>
                <a:latin typeface="Arial Black"/>
                <a:cs typeface="Arial Black"/>
              </a:rPr>
              <a:t> </a:t>
            </a:r>
            <a:r>
              <a:rPr sz="2000" spc="-140" dirty="0">
                <a:solidFill>
                  <a:srgbClr val="171717"/>
                </a:solidFill>
                <a:latin typeface="Arial Black"/>
                <a:cs typeface="Arial Black"/>
              </a:rPr>
              <a:t>detect </a:t>
            </a:r>
            <a:r>
              <a:rPr sz="2000" spc="-80" dirty="0">
                <a:solidFill>
                  <a:srgbClr val="171717"/>
                </a:solidFill>
                <a:latin typeface="Arial Black"/>
                <a:cs typeface="Arial Black"/>
              </a:rPr>
              <a:t>any</a:t>
            </a:r>
            <a:r>
              <a:rPr sz="2000" spc="-120" dirty="0">
                <a:solidFill>
                  <a:srgbClr val="171717"/>
                </a:solidFill>
                <a:latin typeface="Arial Black"/>
                <a:cs typeface="Arial Black"/>
              </a:rPr>
              <a:t> </a:t>
            </a:r>
            <a:r>
              <a:rPr sz="2000" spc="-25" dirty="0">
                <a:solidFill>
                  <a:srgbClr val="171717"/>
                </a:solidFill>
                <a:latin typeface="Arial Black"/>
                <a:cs typeface="Arial Black"/>
              </a:rPr>
              <a:t>of</a:t>
            </a:r>
            <a:endParaRPr sz="2000">
              <a:latin typeface="Arial Black"/>
              <a:cs typeface="Arial Black"/>
            </a:endParaRPr>
          </a:p>
          <a:p>
            <a:pPr marL="355600">
              <a:lnSpc>
                <a:spcPct val="100000"/>
              </a:lnSpc>
              <a:spcBef>
                <a:spcPts val="360"/>
              </a:spcBef>
            </a:pPr>
            <a:r>
              <a:rPr sz="2000" spc="-80" dirty="0">
                <a:solidFill>
                  <a:srgbClr val="171717"/>
                </a:solidFill>
                <a:latin typeface="Arial Black"/>
                <a:cs typeface="Arial Black"/>
              </a:rPr>
              <a:t>the</a:t>
            </a:r>
            <a:r>
              <a:rPr sz="2000" spc="-114" dirty="0">
                <a:solidFill>
                  <a:srgbClr val="171717"/>
                </a:solidFill>
                <a:latin typeface="Arial Black"/>
                <a:cs typeface="Arial Black"/>
              </a:rPr>
              <a:t> </a:t>
            </a:r>
            <a:r>
              <a:rPr sz="2000" spc="-100" dirty="0">
                <a:solidFill>
                  <a:srgbClr val="171717"/>
                </a:solidFill>
                <a:latin typeface="Arial Black"/>
                <a:cs typeface="Arial Black"/>
              </a:rPr>
              <a:t>risk</a:t>
            </a:r>
            <a:r>
              <a:rPr sz="2000" spc="-120" dirty="0">
                <a:solidFill>
                  <a:srgbClr val="171717"/>
                </a:solidFill>
                <a:latin typeface="Arial Black"/>
                <a:cs typeface="Arial Black"/>
              </a:rPr>
              <a:t> factors </a:t>
            </a:r>
            <a:r>
              <a:rPr sz="2000" spc="-135" dirty="0">
                <a:solidFill>
                  <a:srgbClr val="171717"/>
                </a:solidFill>
                <a:latin typeface="Arial Black"/>
                <a:cs typeface="Arial Black"/>
              </a:rPr>
              <a:t>which</a:t>
            </a:r>
            <a:r>
              <a:rPr sz="2000" spc="-130" dirty="0">
                <a:solidFill>
                  <a:srgbClr val="171717"/>
                </a:solidFill>
                <a:latin typeface="Arial Black"/>
                <a:cs typeface="Arial Black"/>
              </a:rPr>
              <a:t> </a:t>
            </a:r>
            <a:r>
              <a:rPr sz="2000" spc="-140" dirty="0">
                <a:solidFill>
                  <a:srgbClr val="171717"/>
                </a:solidFill>
                <a:latin typeface="Arial Black"/>
                <a:cs typeface="Arial Black"/>
              </a:rPr>
              <a:t>has</a:t>
            </a:r>
            <a:r>
              <a:rPr sz="2000" spc="-105" dirty="0">
                <a:solidFill>
                  <a:srgbClr val="171717"/>
                </a:solidFill>
                <a:latin typeface="Arial Black"/>
                <a:cs typeface="Arial Black"/>
              </a:rPr>
              <a:t> </a:t>
            </a:r>
            <a:r>
              <a:rPr sz="2000" spc="-114" dirty="0">
                <a:solidFill>
                  <a:srgbClr val="171717"/>
                </a:solidFill>
                <a:latin typeface="Arial Black"/>
                <a:cs typeface="Arial Black"/>
              </a:rPr>
              <a:t>been</a:t>
            </a:r>
            <a:r>
              <a:rPr sz="2000" spc="-135" dirty="0">
                <a:solidFill>
                  <a:srgbClr val="171717"/>
                </a:solidFill>
                <a:latin typeface="Arial Black"/>
                <a:cs typeface="Arial Black"/>
              </a:rPr>
              <a:t> </a:t>
            </a:r>
            <a:r>
              <a:rPr sz="2000" spc="-80" dirty="0">
                <a:solidFill>
                  <a:srgbClr val="171717"/>
                </a:solidFill>
                <a:latin typeface="Arial Black"/>
                <a:cs typeface="Arial Black"/>
              </a:rPr>
              <a:t>mentioned</a:t>
            </a:r>
            <a:r>
              <a:rPr sz="2000" spc="-145" dirty="0">
                <a:solidFill>
                  <a:srgbClr val="171717"/>
                </a:solidFill>
                <a:latin typeface="Arial Black"/>
                <a:cs typeface="Arial Black"/>
              </a:rPr>
              <a:t> </a:t>
            </a:r>
            <a:r>
              <a:rPr sz="2000" spc="-10" dirty="0">
                <a:solidFill>
                  <a:srgbClr val="171717"/>
                </a:solidFill>
                <a:latin typeface="Arial Black"/>
                <a:cs typeface="Arial Black"/>
              </a:rPr>
              <a:t>before.</a:t>
            </a:r>
            <a:endParaRPr sz="2000">
              <a:latin typeface="Arial Black"/>
              <a:cs typeface="Arial Black"/>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645533" y="286480"/>
            <a:ext cx="1981200" cy="507365"/>
          </a:xfrm>
          <a:prstGeom prst="rect">
            <a:avLst/>
          </a:prstGeom>
        </p:spPr>
        <p:txBody>
          <a:bodyPr vert="horz" wrap="square" lIns="0" tIns="13970" rIns="0" bIns="0" rtlCol="0">
            <a:spAutoFit/>
          </a:bodyPr>
          <a:lstStyle/>
          <a:p>
            <a:pPr marL="583565" indent="-570865">
              <a:lnSpc>
                <a:spcPct val="100000"/>
              </a:lnSpc>
              <a:spcBef>
                <a:spcPts val="110"/>
              </a:spcBef>
              <a:buClr>
                <a:srgbClr val="1A4568"/>
              </a:buClr>
              <a:buSzPct val="95238"/>
              <a:buFont typeface="Wingdings"/>
              <a:buChar char=""/>
              <a:tabLst>
                <a:tab pos="583565" algn="l"/>
              </a:tabLst>
            </a:pPr>
            <a:r>
              <a:rPr sz="3150" b="1" i="1" u="sng" spc="-125" dirty="0">
                <a:solidFill>
                  <a:srgbClr val="92D050"/>
                </a:solidFill>
                <a:uFill>
                  <a:solidFill>
                    <a:srgbClr val="92D050"/>
                  </a:solidFill>
                </a:uFill>
                <a:latin typeface="Arial"/>
                <a:cs typeface="Arial"/>
              </a:rPr>
              <a:t>History:</a:t>
            </a:r>
            <a:endParaRPr sz="3150">
              <a:latin typeface="Arial"/>
              <a:cs typeface="Arial"/>
            </a:endParaRPr>
          </a:p>
        </p:txBody>
      </p:sp>
      <p:sp>
        <p:nvSpPr>
          <p:cNvPr id="3" name="object 3"/>
          <p:cNvSpPr/>
          <p:nvPr/>
        </p:nvSpPr>
        <p:spPr>
          <a:xfrm>
            <a:off x="1796160" y="2551176"/>
            <a:ext cx="1536700" cy="416559"/>
          </a:xfrm>
          <a:custGeom>
            <a:avLst/>
            <a:gdLst/>
            <a:ahLst/>
            <a:cxnLst/>
            <a:rect l="l" t="t" r="r" b="b"/>
            <a:pathLst>
              <a:path w="1536700" h="416560">
                <a:moveTo>
                  <a:pt x="1536191" y="0"/>
                </a:moveTo>
                <a:lnTo>
                  <a:pt x="0" y="0"/>
                </a:lnTo>
                <a:lnTo>
                  <a:pt x="0" y="416051"/>
                </a:lnTo>
                <a:lnTo>
                  <a:pt x="1536191" y="416051"/>
                </a:lnTo>
                <a:lnTo>
                  <a:pt x="1536191" y="0"/>
                </a:lnTo>
                <a:close/>
              </a:path>
            </a:pathLst>
          </a:custGeom>
          <a:solidFill>
            <a:srgbClr val="FFFF00"/>
          </a:solidFill>
        </p:spPr>
        <p:txBody>
          <a:bodyPr wrap="square" lIns="0" tIns="0" rIns="0" bIns="0" rtlCol="0"/>
          <a:lstStyle/>
          <a:p>
            <a:endParaRPr/>
          </a:p>
        </p:txBody>
      </p:sp>
      <p:sp>
        <p:nvSpPr>
          <p:cNvPr id="4" name="object 4"/>
          <p:cNvSpPr txBox="1"/>
          <p:nvPr/>
        </p:nvSpPr>
        <p:spPr>
          <a:xfrm>
            <a:off x="1796160" y="1289303"/>
            <a:ext cx="1919605" cy="421005"/>
          </a:xfrm>
          <a:prstGeom prst="rect">
            <a:avLst/>
          </a:prstGeom>
          <a:solidFill>
            <a:srgbClr val="FFFF00"/>
          </a:solidFill>
        </p:spPr>
        <p:txBody>
          <a:bodyPr vert="horz" wrap="square" lIns="0" tIns="31750" rIns="0" bIns="0" rtlCol="0">
            <a:spAutoFit/>
          </a:bodyPr>
          <a:lstStyle/>
          <a:p>
            <a:pPr>
              <a:lnSpc>
                <a:spcPct val="100000"/>
              </a:lnSpc>
              <a:spcBef>
                <a:spcPts val="250"/>
              </a:spcBef>
            </a:pPr>
            <a:r>
              <a:rPr sz="2000" u="sng" spc="-75" dirty="0">
                <a:solidFill>
                  <a:srgbClr val="171717"/>
                </a:solidFill>
                <a:uFill>
                  <a:solidFill>
                    <a:srgbClr val="171717"/>
                  </a:solidFill>
                </a:uFill>
                <a:latin typeface="Arial Black"/>
                <a:cs typeface="Arial Black"/>
              </a:rPr>
              <a:t>Maternal</a:t>
            </a:r>
            <a:r>
              <a:rPr sz="2000" u="sng" spc="-135" dirty="0">
                <a:solidFill>
                  <a:srgbClr val="171717"/>
                </a:solidFill>
                <a:uFill>
                  <a:solidFill>
                    <a:srgbClr val="171717"/>
                  </a:solidFill>
                </a:uFill>
                <a:latin typeface="Arial Black"/>
                <a:cs typeface="Arial Black"/>
              </a:rPr>
              <a:t> </a:t>
            </a:r>
            <a:r>
              <a:rPr sz="2000" u="sng" spc="-170" dirty="0">
                <a:solidFill>
                  <a:srgbClr val="171717"/>
                </a:solidFill>
                <a:uFill>
                  <a:solidFill>
                    <a:srgbClr val="171717"/>
                  </a:solidFill>
                </a:uFill>
                <a:latin typeface="Arial Black"/>
                <a:cs typeface="Arial Black"/>
              </a:rPr>
              <a:t>age</a:t>
            </a:r>
            <a:r>
              <a:rPr sz="2000" u="sng" spc="-125" dirty="0">
                <a:solidFill>
                  <a:srgbClr val="171717"/>
                </a:solidFill>
                <a:uFill>
                  <a:solidFill>
                    <a:srgbClr val="171717"/>
                  </a:solidFill>
                </a:uFill>
                <a:latin typeface="Arial Black"/>
                <a:cs typeface="Arial Black"/>
              </a:rPr>
              <a:t> </a:t>
            </a:r>
            <a:r>
              <a:rPr sz="2000" spc="-25" dirty="0">
                <a:solidFill>
                  <a:srgbClr val="171717"/>
                </a:solidFill>
                <a:latin typeface="Arial MT"/>
                <a:cs typeface="Arial MT"/>
              </a:rPr>
              <a:t>.</a:t>
            </a:r>
            <a:r>
              <a:rPr sz="2400" spc="-25" dirty="0">
                <a:solidFill>
                  <a:srgbClr val="171717"/>
                </a:solidFill>
                <a:latin typeface="Arial MT"/>
                <a:cs typeface="Arial MT"/>
              </a:rPr>
              <a:t>(</a:t>
            </a:r>
            <a:endParaRPr sz="2400">
              <a:latin typeface="Arial MT"/>
              <a:cs typeface="Arial MT"/>
            </a:endParaRPr>
          </a:p>
        </p:txBody>
      </p:sp>
      <p:sp>
        <p:nvSpPr>
          <p:cNvPr id="5" name="object 5"/>
          <p:cNvSpPr txBox="1"/>
          <p:nvPr/>
        </p:nvSpPr>
        <p:spPr>
          <a:xfrm>
            <a:off x="3690365" y="1308861"/>
            <a:ext cx="3657600" cy="391160"/>
          </a:xfrm>
          <a:prstGeom prst="rect">
            <a:avLst/>
          </a:prstGeom>
        </p:spPr>
        <p:txBody>
          <a:bodyPr vert="horz" wrap="square" lIns="0" tIns="12700" rIns="0" bIns="0" rtlCol="0">
            <a:spAutoFit/>
          </a:bodyPr>
          <a:lstStyle/>
          <a:p>
            <a:pPr marL="12700">
              <a:lnSpc>
                <a:spcPct val="100000"/>
              </a:lnSpc>
              <a:spcBef>
                <a:spcPts val="100"/>
              </a:spcBef>
            </a:pPr>
            <a:r>
              <a:rPr sz="2400" spc="120" dirty="0">
                <a:solidFill>
                  <a:srgbClr val="171717"/>
                </a:solidFill>
                <a:latin typeface="Arial MT"/>
                <a:cs typeface="Arial MT"/>
              </a:rPr>
              <a:t>more</a:t>
            </a:r>
            <a:r>
              <a:rPr sz="2400" spc="-15" dirty="0">
                <a:solidFill>
                  <a:srgbClr val="171717"/>
                </a:solidFill>
                <a:latin typeface="Arial MT"/>
                <a:cs typeface="Arial MT"/>
              </a:rPr>
              <a:t> </a:t>
            </a:r>
            <a:r>
              <a:rPr sz="2400" spc="125" dirty="0">
                <a:solidFill>
                  <a:srgbClr val="171717"/>
                </a:solidFill>
                <a:latin typeface="Arial MT"/>
                <a:cs typeface="Arial MT"/>
              </a:rPr>
              <a:t>with</a:t>
            </a:r>
            <a:r>
              <a:rPr sz="2400" spc="-30" dirty="0">
                <a:solidFill>
                  <a:srgbClr val="171717"/>
                </a:solidFill>
                <a:latin typeface="Arial MT"/>
                <a:cs typeface="Arial MT"/>
              </a:rPr>
              <a:t> </a:t>
            </a:r>
            <a:r>
              <a:rPr sz="2400" spc="85" dirty="0">
                <a:solidFill>
                  <a:srgbClr val="171717"/>
                </a:solidFill>
                <a:latin typeface="Arial MT"/>
                <a:cs typeface="Arial MT"/>
              </a:rPr>
              <a:t>extreme</a:t>
            </a:r>
            <a:r>
              <a:rPr sz="2400" dirty="0">
                <a:solidFill>
                  <a:srgbClr val="171717"/>
                </a:solidFill>
                <a:latin typeface="Arial MT"/>
                <a:cs typeface="Arial MT"/>
              </a:rPr>
              <a:t> </a:t>
            </a:r>
            <a:r>
              <a:rPr sz="2400" spc="-10" dirty="0">
                <a:solidFill>
                  <a:srgbClr val="171717"/>
                </a:solidFill>
                <a:latin typeface="Arial MT"/>
                <a:cs typeface="Arial MT"/>
              </a:rPr>
              <a:t>ages).</a:t>
            </a:r>
            <a:endParaRPr sz="2400">
              <a:latin typeface="Arial MT"/>
              <a:cs typeface="Arial MT"/>
            </a:endParaRPr>
          </a:p>
        </p:txBody>
      </p:sp>
      <p:sp>
        <p:nvSpPr>
          <p:cNvPr id="6" name="object 6"/>
          <p:cNvSpPr txBox="1"/>
          <p:nvPr/>
        </p:nvSpPr>
        <p:spPr>
          <a:xfrm>
            <a:off x="1268349" y="1238758"/>
            <a:ext cx="234950" cy="866775"/>
          </a:xfrm>
          <a:prstGeom prst="rect">
            <a:avLst/>
          </a:prstGeom>
        </p:spPr>
        <p:txBody>
          <a:bodyPr vert="horz" wrap="square" lIns="0" tIns="158750" rIns="0" bIns="0" rtlCol="0">
            <a:spAutoFit/>
          </a:bodyPr>
          <a:lstStyle/>
          <a:p>
            <a:pPr marL="12700">
              <a:lnSpc>
                <a:spcPct val="100000"/>
              </a:lnSpc>
              <a:spcBef>
                <a:spcPts val="1250"/>
              </a:spcBef>
            </a:pPr>
            <a:r>
              <a:rPr sz="1800" spc="-100" dirty="0">
                <a:solidFill>
                  <a:srgbClr val="285E88"/>
                </a:solidFill>
                <a:latin typeface="Arial Black"/>
                <a:cs typeface="Arial Black"/>
              </a:rPr>
              <a:t>1)</a:t>
            </a:r>
            <a:endParaRPr sz="1800">
              <a:latin typeface="Arial Black"/>
              <a:cs typeface="Arial Black"/>
            </a:endParaRPr>
          </a:p>
          <a:p>
            <a:pPr marL="12700">
              <a:lnSpc>
                <a:spcPct val="100000"/>
              </a:lnSpc>
              <a:spcBef>
                <a:spcPts val="1150"/>
              </a:spcBef>
            </a:pPr>
            <a:r>
              <a:rPr sz="1800" spc="-100" dirty="0">
                <a:solidFill>
                  <a:srgbClr val="285E88"/>
                </a:solidFill>
                <a:latin typeface="Arial Black"/>
                <a:cs typeface="Arial Black"/>
              </a:rPr>
              <a:t>2)</a:t>
            </a:r>
            <a:endParaRPr sz="1800">
              <a:latin typeface="Arial Black"/>
              <a:cs typeface="Arial Black"/>
            </a:endParaRPr>
          </a:p>
        </p:txBody>
      </p:sp>
      <p:sp>
        <p:nvSpPr>
          <p:cNvPr id="7" name="object 7"/>
          <p:cNvSpPr txBox="1"/>
          <p:nvPr/>
        </p:nvSpPr>
        <p:spPr>
          <a:xfrm>
            <a:off x="1796160" y="1709927"/>
            <a:ext cx="1471295" cy="416559"/>
          </a:xfrm>
          <a:prstGeom prst="rect">
            <a:avLst/>
          </a:prstGeom>
          <a:solidFill>
            <a:srgbClr val="FFFF00"/>
          </a:solidFill>
        </p:spPr>
        <p:txBody>
          <a:bodyPr vert="horz" wrap="square" lIns="0" tIns="82550" rIns="0" bIns="0" rtlCol="0">
            <a:spAutoFit/>
          </a:bodyPr>
          <a:lstStyle/>
          <a:p>
            <a:pPr>
              <a:lnSpc>
                <a:spcPct val="100000"/>
              </a:lnSpc>
              <a:spcBef>
                <a:spcPts val="650"/>
              </a:spcBef>
            </a:pPr>
            <a:r>
              <a:rPr sz="2000" u="sng" spc="-114" dirty="0">
                <a:solidFill>
                  <a:srgbClr val="171717"/>
                </a:solidFill>
                <a:uFill>
                  <a:solidFill>
                    <a:srgbClr val="171717"/>
                  </a:solidFill>
                </a:uFill>
                <a:latin typeface="Arial Black"/>
                <a:cs typeface="Arial Black"/>
              </a:rPr>
              <a:t>Occupation</a:t>
            </a:r>
            <a:endParaRPr sz="2000">
              <a:latin typeface="Arial Black"/>
              <a:cs typeface="Arial Black"/>
            </a:endParaRPr>
          </a:p>
        </p:txBody>
      </p:sp>
      <p:sp>
        <p:nvSpPr>
          <p:cNvPr id="8" name="object 8"/>
          <p:cNvSpPr txBox="1"/>
          <p:nvPr/>
        </p:nvSpPr>
        <p:spPr>
          <a:xfrm>
            <a:off x="3242310" y="1729485"/>
            <a:ext cx="7858125" cy="39116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171717"/>
                </a:solidFill>
                <a:latin typeface="Arial MT"/>
                <a:cs typeface="Arial MT"/>
              </a:rPr>
              <a:t>. </a:t>
            </a:r>
            <a:r>
              <a:rPr sz="2400" dirty="0">
                <a:solidFill>
                  <a:srgbClr val="171717"/>
                </a:solidFill>
                <a:latin typeface="Arial MT"/>
                <a:cs typeface="Arial MT"/>
              </a:rPr>
              <a:t>(chemicals</a:t>
            </a:r>
            <a:r>
              <a:rPr sz="2400" spc="55" dirty="0">
                <a:solidFill>
                  <a:srgbClr val="171717"/>
                </a:solidFill>
                <a:latin typeface="Arial MT"/>
                <a:cs typeface="Arial MT"/>
              </a:rPr>
              <a:t> exposure</a:t>
            </a:r>
            <a:r>
              <a:rPr sz="2400" spc="45" dirty="0">
                <a:solidFill>
                  <a:srgbClr val="171717"/>
                </a:solidFill>
                <a:latin typeface="Arial MT"/>
                <a:cs typeface="Arial MT"/>
              </a:rPr>
              <a:t> </a:t>
            </a:r>
            <a:r>
              <a:rPr sz="2400" dirty="0">
                <a:solidFill>
                  <a:srgbClr val="171717"/>
                </a:solidFill>
                <a:latin typeface="Arial MT"/>
                <a:cs typeface="Arial MT"/>
              </a:rPr>
              <a:t>,</a:t>
            </a:r>
            <a:r>
              <a:rPr sz="2400" spc="35" dirty="0">
                <a:solidFill>
                  <a:srgbClr val="171717"/>
                </a:solidFill>
                <a:latin typeface="Arial MT"/>
                <a:cs typeface="Arial MT"/>
              </a:rPr>
              <a:t> </a:t>
            </a:r>
            <a:r>
              <a:rPr sz="2400" spc="135" dirty="0">
                <a:solidFill>
                  <a:srgbClr val="171717"/>
                </a:solidFill>
                <a:latin typeface="Arial MT"/>
                <a:cs typeface="Arial MT"/>
              </a:rPr>
              <a:t>or</a:t>
            </a:r>
            <a:r>
              <a:rPr sz="2400" spc="25" dirty="0">
                <a:solidFill>
                  <a:srgbClr val="171717"/>
                </a:solidFill>
                <a:latin typeface="Arial MT"/>
                <a:cs typeface="Arial MT"/>
              </a:rPr>
              <a:t> </a:t>
            </a:r>
            <a:r>
              <a:rPr sz="2400" dirty="0">
                <a:solidFill>
                  <a:srgbClr val="171717"/>
                </a:solidFill>
                <a:latin typeface="Arial MT"/>
                <a:cs typeface="Arial MT"/>
              </a:rPr>
              <a:t>substance</a:t>
            </a:r>
            <a:r>
              <a:rPr sz="2400" spc="55" dirty="0">
                <a:solidFill>
                  <a:srgbClr val="171717"/>
                </a:solidFill>
                <a:latin typeface="Arial MT"/>
                <a:cs typeface="Arial MT"/>
              </a:rPr>
              <a:t> </a:t>
            </a:r>
            <a:r>
              <a:rPr sz="2400" spc="70" dirty="0">
                <a:solidFill>
                  <a:srgbClr val="171717"/>
                </a:solidFill>
                <a:latin typeface="Arial MT"/>
                <a:cs typeface="Arial MT"/>
              </a:rPr>
              <a:t>which</a:t>
            </a:r>
            <a:r>
              <a:rPr sz="2400" spc="35" dirty="0">
                <a:solidFill>
                  <a:srgbClr val="171717"/>
                </a:solidFill>
                <a:latin typeface="Arial MT"/>
                <a:cs typeface="Arial MT"/>
              </a:rPr>
              <a:t> </a:t>
            </a:r>
            <a:r>
              <a:rPr sz="2400" dirty="0">
                <a:solidFill>
                  <a:srgbClr val="171717"/>
                </a:solidFill>
                <a:latin typeface="Arial MT"/>
                <a:cs typeface="Arial MT"/>
              </a:rPr>
              <a:t>increase</a:t>
            </a:r>
            <a:r>
              <a:rPr sz="2400" spc="60" dirty="0">
                <a:solidFill>
                  <a:srgbClr val="171717"/>
                </a:solidFill>
                <a:latin typeface="Arial MT"/>
                <a:cs typeface="Arial MT"/>
              </a:rPr>
              <a:t> </a:t>
            </a:r>
            <a:r>
              <a:rPr sz="2400" spc="80" dirty="0">
                <a:solidFill>
                  <a:srgbClr val="171717"/>
                </a:solidFill>
                <a:latin typeface="Arial MT"/>
                <a:cs typeface="Arial MT"/>
              </a:rPr>
              <a:t>the</a:t>
            </a:r>
            <a:endParaRPr sz="2400">
              <a:latin typeface="Arial MT"/>
              <a:cs typeface="Arial MT"/>
            </a:endParaRPr>
          </a:p>
        </p:txBody>
      </p:sp>
      <p:sp>
        <p:nvSpPr>
          <p:cNvPr id="9" name="object 9"/>
          <p:cNvSpPr txBox="1"/>
          <p:nvPr/>
        </p:nvSpPr>
        <p:spPr>
          <a:xfrm>
            <a:off x="1268349" y="2095626"/>
            <a:ext cx="10018395" cy="1708150"/>
          </a:xfrm>
          <a:prstGeom prst="rect">
            <a:avLst/>
          </a:prstGeom>
        </p:spPr>
        <p:txBody>
          <a:bodyPr vert="horz" wrap="square" lIns="0" tIns="67310" rIns="0" bIns="0" rtlCol="0">
            <a:spAutoFit/>
          </a:bodyPr>
          <a:lstStyle/>
          <a:p>
            <a:pPr marL="527685" algn="just">
              <a:lnSpc>
                <a:spcPct val="100000"/>
              </a:lnSpc>
              <a:spcBef>
                <a:spcPts val="530"/>
              </a:spcBef>
            </a:pPr>
            <a:r>
              <a:rPr sz="2400" spc="60" dirty="0">
                <a:solidFill>
                  <a:srgbClr val="171717"/>
                </a:solidFill>
                <a:latin typeface="Arial MT"/>
                <a:cs typeface="Arial MT"/>
              </a:rPr>
              <a:t>risk</a:t>
            </a:r>
            <a:r>
              <a:rPr sz="2400" spc="-20" dirty="0">
                <a:solidFill>
                  <a:srgbClr val="171717"/>
                </a:solidFill>
                <a:latin typeface="Arial MT"/>
                <a:cs typeface="Arial MT"/>
              </a:rPr>
              <a:t> </a:t>
            </a:r>
            <a:r>
              <a:rPr sz="2400" spc="135" dirty="0">
                <a:solidFill>
                  <a:srgbClr val="171717"/>
                </a:solidFill>
                <a:latin typeface="Arial MT"/>
                <a:cs typeface="Arial MT"/>
              </a:rPr>
              <a:t>for</a:t>
            </a:r>
            <a:r>
              <a:rPr sz="2400" spc="-30" dirty="0">
                <a:solidFill>
                  <a:srgbClr val="171717"/>
                </a:solidFill>
                <a:latin typeface="Arial MT"/>
                <a:cs typeface="Arial MT"/>
              </a:rPr>
              <a:t> </a:t>
            </a:r>
            <a:r>
              <a:rPr sz="2400" spc="55" dirty="0">
                <a:solidFill>
                  <a:srgbClr val="171717"/>
                </a:solidFill>
                <a:latin typeface="Arial MT"/>
                <a:cs typeface="Arial MT"/>
              </a:rPr>
              <a:t>congenital</a:t>
            </a:r>
            <a:r>
              <a:rPr sz="2400" spc="-20" dirty="0">
                <a:solidFill>
                  <a:srgbClr val="171717"/>
                </a:solidFill>
                <a:latin typeface="Arial MT"/>
                <a:cs typeface="Arial MT"/>
              </a:rPr>
              <a:t> </a:t>
            </a:r>
            <a:r>
              <a:rPr sz="2400" spc="50" dirty="0">
                <a:solidFill>
                  <a:srgbClr val="171717"/>
                </a:solidFill>
                <a:latin typeface="Arial MT"/>
                <a:cs typeface="Arial MT"/>
              </a:rPr>
              <a:t>anomalies</a:t>
            </a:r>
            <a:r>
              <a:rPr sz="2400" spc="15" dirty="0">
                <a:solidFill>
                  <a:srgbClr val="171717"/>
                </a:solidFill>
                <a:latin typeface="Arial MT"/>
                <a:cs typeface="Arial MT"/>
              </a:rPr>
              <a:t> </a:t>
            </a:r>
            <a:r>
              <a:rPr sz="2400" dirty="0">
                <a:solidFill>
                  <a:srgbClr val="171717"/>
                </a:solidFill>
                <a:latin typeface="Arial MT"/>
                <a:cs typeface="Arial MT"/>
              </a:rPr>
              <a:t>ex:</a:t>
            </a:r>
            <a:r>
              <a:rPr sz="2400" spc="-15" dirty="0">
                <a:solidFill>
                  <a:srgbClr val="171717"/>
                </a:solidFill>
                <a:latin typeface="Arial MT"/>
                <a:cs typeface="Arial MT"/>
              </a:rPr>
              <a:t> </a:t>
            </a:r>
            <a:r>
              <a:rPr sz="2400" dirty="0">
                <a:solidFill>
                  <a:srgbClr val="171717"/>
                </a:solidFill>
                <a:latin typeface="Arial MT"/>
                <a:cs typeface="Arial MT"/>
              </a:rPr>
              <a:t>lead ,</a:t>
            </a:r>
            <a:r>
              <a:rPr sz="2400" spc="-20" dirty="0">
                <a:solidFill>
                  <a:srgbClr val="171717"/>
                </a:solidFill>
                <a:latin typeface="Arial MT"/>
                <a:cs typeface="Arial MT"/>
              </a:rPr>
              <a:t> </a:t>
            </a:r>
            <a:r>
              <a:rPr sz="2400" spc="55" dirty="0">
                <a:solidFill>
                  <a:srgbClr val="171717"/>
                </a:solidFill>
                <a:latin typeface="Arial MT"/>
                <a:cs typeface="Arial MT"/>
              </a:rPr>
              <a:t>synthetic</a:t>
            </a:r>
            <a:r>
              <a:rPr sz="2400" spc="-15" dirty="0">
                <a:solidFill>
                  <a:srgbClr val="171717"/>
                </a:solidFill>
                <a:latin typeface="Arial MT"/>
                <a:cs typeface="Arial MT"/>
              </a:rPr>
              <a:t> </a:t>
            </a:r>
            <a:r>
              <a:rPr sz="2400" spc="50" dirty="0">
                <a:solidFill>
                  <a:srgbClr val="171717"/>
                </a:solidFill>
                <a:latin typeface="Arial MT"/>
                <a:cs typeface="Arial MT"/>
              </a:rPr>
              <a:t>industries.</a:t>
            </a:r>
            <a:endParaRPr sz="2400">
              <a:latin typeface="Arial MT"/>
              <a:cs typeface="Arial MT"/>
            </a:endParaRPr>
          </a:p>
          <a:p>
            <a:pPr marL="527685" marR="5080" indent="-515620" algn="just">
              <a:lnSpc>
                <a:spcPct val="114999"/>
              </a:lnSpc>
            </a:pPr>
            <a:r>
              <a:rPr sz="1800" dirty="0">
                <a:solidFill>
                  <a:srgbClr val="285E88"/>
                </a:solidFill>
                <a:latin typeface="Arial Black"/>
                <a:cs typeface="Arial Black"/>
              </a:rPr>
              <a:t>3)</a:t>
            </a:r>
            <a:r>
              <a:rPr sz="1800" spc="1680" dirty="0">
                <a:solidFill>
                  <a:srgbClr val="285E88"/>
                </a:solidFill>
                <a:latin typeface="Arial Black"/>
                <a:cs typeface="Arial Black"/>
              </a:rPr>
              <a:t> </a:t>
            </a:r>
            <a:r>
              <a:rPr sz="2000" u="sng" spc="-140" dirty="0">
                <a:solidFill>
                  <a:srgbClr val="171717"/>
                </a:solidFill>
                <a:uFill>
                  <a:solidFill>
                    <a:srgbClr val="171717"/>
                  </a:solidFill>
                </a:uFill>
                <a:latin typeface="Arial Black"/>
                <a:cs typeface="Arial Black"/>
              </a:rPr>
              <a:t>Blood</a:t>
            </a:r>
            <a:r>
              <a:rPr sz="2000" u="sng" spc="-25" dirty="0">
                <a:solidFill>
                  <a:srgbClr val="171717"/>
                </a:solidFill>
                <a:uFill>
                  <a:solidFill>
                    <a:srgbClr val="171717"/>
                  </a:solidFill>
                </a:uFill>
                <a:latin typeface="Arial Black"/>
                <a:cs typeface="Arial Black"/>
              </a:rPr>
              <a:t> </a:t>
            </a:r>
            <a:r>
              <a:rPr sz="2000" u="sng" spc="-80" dirty="0">
                <a:solidFill>
                  <a:srgbClr val="171717"/>
                </a:solidFill>
                <a:uFill>
                  <a:solidFill>
                    <a:srgbClr val="171717"/>
                  </a:solidFill>
                </a:uFill>
                <a:latin typeface="Arial Black"/>
                <a:cs typeface="Arial Black"/>
              </a:rPr>
              <a:t>group</a:t>
            </a:r>
            <a:r>
              <a:rPr sz="2400" spc="-80" dirty="0">
                <a:solidFill>
                  <a:srgbClr val="171717"/>
                </a:solidFill>
                <a:latin typeface="Arial MT"/>
                <a:cs typeface="Arial MT"/>
              </a:rPr>
              <a:t>(</a:t>
            </a:r>
            <a:r>
              <a:rPr sz="2400" spc="-60" dirty="0">
                <a:solidFill>
                  <a:srgbClr val="171717"/>
                </a:solidFill>
                <a:latin typeface="Arial MT"/>
                <a:cs typeface="Arial MT"/>
              </a:rPr>
              <a:t> </a:t>
            </a:r>
            <a:r>
              <a:rPr sz="2400" spc="60" dirty="0">
                <a:solidFill>
                  <a:srgbClr val="171717"/>
                </a:solidFill>
                <a:latin typeface="Arial MT"/>
                <a:cs typeface="Arial MT"/>
              </a:rPr>
              <a:t>its</a:t>
            </a:r>
            <a:r>
              <a:rPr sz="2400" spc="-40" dirty="0">
                <a:solidFill>
                  <a:srgbClr val="171717"/>
                </a:solidFill>
                <a:latin typeface="Arial MT"/>
                <a:cs typeface="Arial MT"/>
              </a:rPr>
              <a:t> </a:t>
            </a:r>
            <a:r>
              <a:rPr sz="2400" spc="125" dirty="0">
                <a:solidFill>
                  <a:srgbClr val="171717"/>
                </a:solidFill>
                <a:latin typeface="Arial MT"/>
                <a:cs typeface="Arial MT"/>
              </a:rPr>
              <a:t>found</a:t>
            </a:r>
            <a:r>
              <a:rPr sz="2400" spc="560" dirty="0">
                <a:solidFill>
                  <a:srgbClr val="171717"/>
                </a:solidFill>
                <a:latin typeface="Arial MT"/>
                <a:cs typeface="Arial MT"/>
              </a:rPr>
              <a:t> </a:t>
            </a:r>
            <a:r>
              <a:rPr sz="2400" spc="125" dirty="0">
                <a:solidFill>
                  <a:srgbClr val="171717"/>
                </a:solidFill>
                <a:latin typeface="Arial MT"/>
                <a:cs typeface="Arial MT"/>
              </a:rPr>
              <a:t>that</a:t>
            </a:r>
            <a:r>
              <a:rPr sz="2400" spc="-45" dirty="0">
                <a:solidFill>
                  <a:srgbClr val="171717"/>
                </a:solidFill>
                <a:latin typeface="Arial MT"/>
                <a:cs typeface="Arial MT"/>
              </a:rPr>
              <a:t> </a:t>
            </a:r>
            <a:r>
              <a:rPr sz="2400" spc="100" dirty="0">
                <a:solidFill>
                  <a:srgbClr val="171717"/>
                </a:solidFill>
                <a:latin typeface="Arial MT"/>
                <a:cs typeface="Arial MT"/>
              </a:rPr>
              <a:t>the</a:t>
            </a:r>
            <a:r>
              <a:rPr sz="2400" spc="-45" dirty="0">
                <a:solidFill>
                  <a:srgbClr val="171717"/>
                </a:solidFill>
                <a:latin typeface="Arial MT"/>
                <a:cs typeface="Arial MT"/>
              </a:rPr>
              <a:t> </a:t>
            </a:r>
            <a:r>
              <a:rPr sz="2400" spc="50" dirty="0">
                <a:solidFill>
                  <a:srgbClr val="171717"/>
                </a:solidFill>
                <a:latin typeface="Arial MT"/>
                <a:cs typeface="Arial MT"/>
              </a:rPr>
              <a:t>rates</a:t>
            </a:r>
            <a:r>
              <a:rPr sz="2400" spc="-50" dirty="0">
                <a:solidFill>
                  <a:srgbClr val="171717"/>
                </a:solidFill>
                <a:latin typeface="Arial MT"/>
                <a:cs typeface="Arial MT"/>
              </a:rPr>
              <a:t> </a:t>
            </a:r>
            <a:r>
              <a:rPr sz="2400" spc="130" dirty="0">
                <a:solidFill>
                  <a:srgbClr val="171717"/>
                </a:solidFill>
                <a:latin typeface="Arial MT"/>
                <a:cs typeface="Arial MT"/>
              </a:rPr>
              <a:t>of</a:t>
            </a:r>
            <a:r>
              <a:rPr sz="2400" spc="-45" dirty="0">
                <a:solidFill>
                  <a:srgbClr val="171717"/>
                </a:solidFill>
                <a:latin typeface="Arial MT"/>
                <a:cs typeface="Arial MT"/>
              </a:rPr>
              <a:t> </a:t>
            </a:r>
            <a:r>
              <a:rPr sz="2400" spc="50" dirty="0">
                <a:solidFill>
                  <a:srgbClr val="171717"/>
                </a:solidFill>
                <a:latin typeface="Arial MT"/>
                <a:cs typeface="Arial MT"/>
              </a:rPr>
              <a:t>having</a:t>
            </a:r>
            <a:r>
              <a:rPr sz="2400" spc="-40" dirty="0">
                <a:solidFill>
                  <a:srgbClr val="171717"/>
                </a:solidFill>
                <a:latin typeface="Arial MT"/>
                <a:cs typeface="Arial MT"/>
              </a:rPr>
              <a:t> </a:t>
            </a:r>
            <a:r>
              <a:rPr sz="2400" spc="100" dirty="0">
                <a:solidFill>
                  <a:srgbClr val="171717"/>
                </a:solidFill>
                <a:latin typeface="Arial MT"/>
                <a:cs typeface="Arial MT"/>
              </a:rPr>
              <a:t>stillbirth</a:t>
            </a:r>
            <a:r>
              <a:rPr sz="2400" spc="-40" dirty="0">
                <a:solidFill>
                  <a:srgbClr val="171717"/>
                </a:solidFill>
                <a:latin typeface="Arial MT"/>
                <a:cs typeface="Arial MT"/>
              </a:rPr>
              <a:t> </a:t>
            </a:r>
            <a:r>
              <a:rPr sz="2400" spc="50" dirty="0">
                <a:solidFill>
                  <a:srgbClr val="171717"/>
                </a:solidFill>
                <a:latin typeface="Arial MT"/>
                <a:cs typeface="Arial MT"/>
              </a:rPr>
              <a:t>fetuses</a:t>
            </a:r>
            <a:r>
              <a:rPr sz="2400" spc="-35" dirty="0">
                <a:solidFill>
                  <a:srgbClr val="171717"/>
                </a:solidFill>
                <a:latin typeface="Arial MT"/>
                <a:cs typeface="Arial MT"/>
              </a:rPr>
              <a:t> </a:t>
            </a:r>
            <a:r>
              <a:rPr sz="2400" spc="105" dirty="0">
                <a:solidFill>
                  <a:srgbClr val="171717"/>
                </a:solidFill>
                <a:latin typeface="Arial MT"/>
                <a:cs typeface="Arial MT"/>
              </a:rPr>
              <a:t>with </a:t>
            </a:r>
            <a:r>
              <a:rPr sz="2400" spc="110" dirty="0">
                <a:solidFill>
                  <a:srgbClr val="171717"/>
                </a:solidFill>
                <a:latin typeface="Arial MT"/>
                <a:cs typeface="Arial MT"/>
              </a:rPr>
              <a:t>normal</a:t>
            </a:r>
            <a:r>
              <a:rPr sz="2400" spc="-15" dirty="0">
                <a:solidFill>
                  <a:srgbClr val="171717"/>
                </a:solidFill>
                <a:latin typeface="Arial MT"/>
                <a:cs typeface="Arial MT"/>
              </a:rPr>
              <a:t> </a:t>
            </a:r>
            <a:r>
              <a:rPr sz="2400" spc="70" dirty="0">
                <a:solidFill>
                  <a:srgbClr val="171717"/>
                </a:solidFill>
                <a:latin typeface="Arial MT"/>
                <a:cs typeface="Arial MT"/>
              </a:rPr>
              <a:t>karyotype</a:t>
            </a:r>
            <a:r>
              <a:rPr sz="2400" spc="-10" dirty="0">
                <a:solidFill>
                  <a:srgbClr val="171717"/>
                </a:solidFill>
                <a:latin typeface="Arial MT"/>
                <a:cs typeface="Arial MT"/>
              </a:rPr>
              <a:t> </a:t>
            </a:r>
            <a:r>
              <a:rPr sz="2400" spc="90" dirty="0">
                <a:solidFill>
                  <a:srgbClr val="171717"/>
                </a:solidFill>
                <a:latin typeface="Arial MT"/>
                <a:cs typeface="Arial MT"/>
              </a:rPr>
              <a:t>in</a:t>
            </a:r>
            <a:r>
              <a:rPr sz="2400" spc="-10" dirty="0">
                <a:solidFill>
                  <a:srgbClr val="171717"/>
                </a:solidFill>
                <a:latin typeface="Arial MT"/>
                <a:cs typeface="Arial MT"/>
              </a:rPr>
              <a:t> </a:t>
            </a:r>
            <a:r>
              <a:rPr sz="2400" dirty="0">
                <a:solidFill>
                  <a:srgbClr val="171717"/>
                </a:solidFill>
                <a:latin typeface="Arial MT"/>
                <a:cs typeface="Arial MT"/>
              </a:rPr>
              <a:t>couples</a:t>
            </a:r>
            <a:r>
              <a:rPr sz="2400" spc="-10" dirty="0">
                <a:solidFill>
                  <a:srgbClr val="171717"/>
                </a:solidFill>
                <a:latin typeface="Arial MT"/>
                <a:cs typeface="Arial MT"/>
              </a:rPr>
              <a:t> </a:t>
            </a:r>
            <a:r>
              <a:rPr sz="2400" spc="125" dirty="0">
                <a:solidFill>
                  <a:srgbClr val="171717"/>
                </a:solidFill>
                <a:latin typeface="Arial MT"/>
                <a:cs typeface="Arial MT"/>
              </a:rPr>
              <a:t>with</a:t>
            </a:r>
            <a:r>
              <a:rPr sz="2400" spc="-15" dirty="0">
                <a:solidFill>
                  <a:srgbClr val="171717"/>
                </a:solidFill>
                <a:latin typeface="Arial MT"/>
                <a:cs typeface="Arial MT"/>
              </a:rPr>
              <a:t> </a:t>
            </a:r>
            <a:r>
              <a:rPr sz="2400" spc="100" dirty="0">
                <a:solidFill>
                  <a:srgbClr val="171717"/>
                </a:solidFill>
                <a:latin typeface="Arial MT"/>
                <a:cs typeface="Arial MT"/>
              </a:rPr>
              <a:t>blood</a:t>
            </a:r>
            <a:r>
              <a:rPr sz="2400" spc="-10" dirty="0">
                <a:solidFill>
                  <a:srgbClr val="171717"/>
                </a:solidFill>
                <a:latin typeface="Arial MT"/>
                <a:cs typeface="Arial MT"/>
              </a:rPr>
              <a:t> </a:t>
            </a:r>
            <a:r>
              <a:rPr sz="2400" spc="90" dirty="0">
                <a:solidFill>
                  <a:srgbClr val="171717"/>
                </a:solidFill>
                <a:latin typeface="Arial MT"/>
                <a:cs typeface="Arial MT"/>
              </a:rPr>
              <a:t>incompatibility</a:t>
            </a:r>
            <a:r>
              <a:rPr sz="2400" spc="40" dirty="0">
                <a:solidFill>
                  <a:srgbClr val="171717"/>
                </a:solidFill>
                <a:latin typeface="Arial MT"/>
                <a:cs typeface="Arial MT"/>
              </a:rPr>
              <a:t> </a:t>
            </a:r>
            <a:r>
              <a:rPr sz="2400" spc="120" dirty="0">
                <a:solidFill>
                  <a:srgbClr val="171717"/>
                </a:solidFill>
                <a:latin typeface="Arial MT"/>
                <a:cs typeface="Arial MT"/>
              </a:rPr>
              <a:t>more</a:t>
            </a:r>
            <a:r>
              <a:rPr sz="2400" spc="-10" dirty="0">
                <a:solidFill>
                  <a:srgbClr val="171717"/>
                </a:solidFill>
                <a:latin typeface="Arial MT"/>
                <a:cs typeface="Arial MT"/>
              </a:rPr>
              <a:t> </a:t>
            </a:r>
            <a:r>
              <a:rPr sz="2400" dirty="0">
                <a:solidFill>
                  <a:srgbClr val="171717"/>
                </a:solidFill>
                <a:latin typeface="Arial MT"/>
                <a:cs typeface="Arial MT"/>
              </a:rPr>
              <a:t>,</a:t>
            </a:r>
            <a:r>
              <a:rPr sz="2400" spc="-15" dirty="0">
                <a:solidFill>
                  <a:srgbClr val="171717"/>
                </a:solidFill>
                <a:latin typeface="Arial MT"/>
                <a:cs typeface="Arial MT"/>
              </a:rPr>
              <a:t> </a:t>
            </a:r>
            <a:r>
              <a:rPr sz="2400" spc="55" dirty="0">
                <a:solidFill>
                  <a:srgbClr val="171717"/>
                </a:solidFill>
                <a:latin typeface="Arial MT"/>
                <a:cs typeface="Arial MT"/>
              </a:rPr>
              <a:t>and </a:t>
            </a:r>
            <a:r>
              <a:rPr sz="2400" spc="110" dirty="0">
                <a:solidFill>
                  <a:srgbClr val="171717"/>
                </a:solidFill>
                <a:latin typeface="Arial MT"/>
                <a:cs typeface="Arial MT"/>
              </a:rPr>
              <a:t>might</a:t>
            </a:r>
            <a:r>
              <a:rPr sz="2400" spc="-25" dirty="0">
                <a:solidFill>
                  <a:srgbClr val="171717"/>
                </a:solidFill>
                <a:latin typeface="Arial MT"/>
                <a:cs typeface="Arial MT"/>
              </a:rPr>
              <a:t> </a:t>
            </a:r>
            <a:r>
              <a:rPr sz="2400" spc="60" dirty="0">
                <a:solidFill>
                  <a:srgbClr val="171717"/>
                </a:solidFill>
                <a:latin typeface="Arial MT"/>
                <a:cs typeface="Arial MT"/>
              </a:rPr>
              <a:t>be</a:t>
            </a:r>
            <a:r>
              <a:rPr sz="2400" spc="-40" dirty="0">
                <a:solidFill>
                  <a:srgbClr val="171717"/>
                </a:solidFill>
                <a:latin typeface="Arial MT"/>
                <a:cs typeface="Arial MT"/>
              </a:rPr>
              <a:t> </a:t>
            </a:r>
            <a:r>
              <a:rPr sz="2400" spc="114" dirty="0">
                <a:solidFill>
                  <a:srgbClr val="171717"/>
                </a:solidFill>
                <a:latin typeface="Arial MT"/>
                <a:cs typeface="Arial MT"/>
              </a:rPr>
              <a:t>more</a:t>
            </a:r>
            <a:r>
              <a:rPr sz="2400" spc="-35" dirty="0">
                <a:solidFill>
                  <a:srgbClr val="171717"/>
                </a:solidFill>
                <a:latin typeface="Arial MT"/>
                <a:cs typeface="Arial MT"/>
              </a:rPr>
              <a:t> </a:t>
            </a:r>
            <a:r>
              <a:rPr sz="2400" spc="100" dirty="0">
                <a:solidFill>
                  <a:srgbClr val="171717"/>
                </a:solidFill>
                <a:latin typeface="Arial MT"/>
                <a:cs typeface="Arial MT"/>
              </a:rPr>
              <a:t>in</a:t>
            </a:r>
            <a:r>
              <a:rPr sz="2400" spc="-30" dirty="0">
                <a:solidFill>
                  <a:srgbClr val="171717"/>
                </a:solidFill>
                <a:latin typeface="Arial MT"/>
                <a:cs typeface="Arial MT"/>
              </a:rPr>
              <a:t> </a:t>
            </a:r>
            <a:r>
              <a:rPr sz="2400" spc="-10" dirty="0">
                <a:solidFill>
                  <a:srgbClr val="FF0000"/>
                </a:solidFill>
                <a:latin typeface="Arial MT"/>
                <a:cs typeface="Arial MT"/>
              </a:rPr>
              <a:t>AB</a:t>
            </a:r>
            <a:r>
              <a:rPr sz="2400" spc="-35" dirty="0">
                <a:solidFill>
                  <a:srgbClr val="FF0000"/>
                </a:solidFill>
                <a:latin typeface="Arial MT"/>
                <a:cs typeface="Arial MT"/>
              </a:rPr>
              <a:t> </a:t>
            </a:r>
            <a:r>
              <a:rPr sz="2400" spc="105" dirty="0">
                <a:solidFill>
                  <a:srgbClr val="FF0000"/>
                </a:solidFill>
                <a:latin typeface="Arial MT"/>
                <a:cs typeface="Arial MT"/>
              </a:rPr>
              <a:t>blood</a:t>
            </a:r>
            <a:r>
              <a:rPr sz="2400" spc="-35" dirty="0">
                <a:solidFill>
                  <a:srgbClr val="FF0000"/>
                </a:solidFill>
                <a:latin typeface="Arial MT"/>
                <a:cs typeface="Arial MT"/>
              </a:rPr>
              <a:t> </a:t>
            </a:r>
            <a:r>
              <a:rPr sz="2400" spc="100" dirty="0">
                <a:solidFill>
                  <a:srgbClr val="171717"/>
                </a:solidFill>
                <a:latin typeface="Arial MT"/>
                <a:cs typeface="Arial MT"/>
              </a:rPr>
              <a:t>group</a:t>
            </a:r>
            <a:r>
              <a:rPr sz="2400" spc="-40" dirty="0">
                <a:solidFill>
                  <a:srgbClr val="171717"/>
                </a:solidFill>
                <a:latin typeface="Arial MT"/>
                <a:cs typeface="Arial MT"/>
              </a:rPr>
              <a:t> </a:t>
            </a:r>
            <a:r>
              <a:rPr sz="2400" spc="135" dirty="0">
                <a:solidFill>
                  <a:srgbClr val="171717"/>
                </a:solidFill>
                <a:latin typeface="Arial MT"/>
                <a:cs typeface="Arial MT"/>
              </a:rPr>
              <a:t>or</a:t>
            </a:r>
            <a:r>
              <a:rPr sz="2400" spc="-40" dirty="0">
                <a:solidFill>
                  <a:srgbClr val="171717"/>
                </a:solidFill>
                <a:latin typeface="Arial MT"/>
                <a:cs typeface="Arial MT"/>
              </a:rPr>
              <a:t> </a:t>
            </a:r>
            <a:r>
              <a:rPr sz="2400" dirty="0">
                <a:solidFill>
                  <a:srgbClr val="171717"/>
                </a:solidFill>
                <a:latin typeface="Arial MT"/>
                <a:cs typeface="Arial MT"/>
              </a:rPr>
              <a:t>even</a:t>
            </a:r>
            <a:r>
              <a:rPr sz="2400" spc="-25" dirty="0">
                <a:solidFill>
                  <a:srgbClr val="171717"/>
                </a:solidFill>
                <a:latin typeface="Arial MT"/>
                <a:cs typeface="Arial MT"/>
              </a:rPr>
              <a:t> </a:t>
            </a:r>
            <a:r>
              <a:rPr sz="2400" spc="100" dirty="0">
                <a:solidFill>
                  <a:srgbClr val="171717"/>
                </a:solidFill>
                <a:latin typeface="Arial MT"/>
                <a:cs typeface="Arial MT"/>
              </a:rPr>
              <a:t>fetomaternal</a:t>
            </a:r>
            <a:r>
              <a:rPr sz="2400" spc="-20" dirty="0">
                <a:solidFill>
                  <a:srgbClr val="171717"/>
                </a:solidFill>
                <a:latin typeface="Arial MT"/>
                <a:cs typeface="Arial MT"/>
              </a:rPr>
              <a:t> </a:t>
            </a:r>
            <a:r>
              <a:rPr sz="2400" spc="-10" dirty="0">
                <a:solidFill>
                  <a:srgbClr val="171717"/>
                </a:solidFill>
                <a:latin typeface="Arial MT"/>
                <a:cs typeface="Arial MT"/>
              </a:rPr>
              <a:t>bleeding).</a:t>
            </a:r>
            <a:endParaRPr sz="2400">
              <a:latin typeface="Arial MT"/>
              <a:cs typeface="Arial MT"/>
            </a:endParaRPr>
          </a:p>
        </p:txBody>
      </p:sp>
      <p:sp>
        <p:nvSpPr>
          <p:cNvPr id="10" name="object 10"/>
          <p:cNvSpPr txBox="1"/>
          <p:nvPr/>
        </p:nvSpPr>
        <p:spPr>
          <a:xfrm>
            <a:off x="1268349" y="3763136"/>
            <a:ext cx="234950" cy="866775"/>
          </a:xfrm>
          <a:prstGeom prst="rect">
            <a:avLst/>
          </a:prstGeom>
        </p:spPr>
        <p:txBody>
          <a:bodyPr vert="horz" wrap="square" lIns="0" tIns="158750" rIns="0" bIns="0" rtlCol="0">
            <a:spAutoFit/>
          </a:bodyPr>
          <a:lstStyle/>
          <a:p>
            <a:pPr marL="12700">
              <a:lnSpc>
                <a:spcPct val="100000"/>
              </a:lnSpc>
              <a:spcBef>
                <a:spcPts val="1250"/>
              </a:spcBef>
            </a:pPr>
            <a:r>
              <a:rPr sz="1800" spc="-100" dirty="0">
                <a:solidFill>
                  <a:srgbClr val="285E88"/>
                </a:solidFill>
                <a:latin typeface="Arial Black"/>
                <a:cs typeface="Arial Black"/>
              </a:rPr>
              <a:t>4)</a:t>
            </a:r>
            <a:endParaRPr sz="1800">
              <a:latin typeface="Arial Black"/>
              <a:cs typeface="Arial Black"/>
            </a:endParaRPr>
          </a:p>
          <a:p>
            <a:pPr marL="12700">
              <a:lnSpc>
                <a:spcPct val="100000"/>
              </a:lnSpc>
              <a:spcBef>
                <a:spcPts val="1150"/>
              </a:spcBef>
            </a:pPr>
            <a:r>
              <a:rPr sz="1800" spc="-100" dirty="0">
                <a:solidFill>
                  <a:srgbClr val="285E88"/>
                </a:solidFill>
                <a:latin typeface="Arial Black"/>
                <a:cs typeface="Arial Black"/>
              </a:rPr>
              <a:t>5)</a:t>
            </a:r>
            <a:endParaRPr sz="1800">
              <a:latin typeface="Arial Black"/>
              <a:cs typeface="Arial Black"/>
            </a:endParaRPr>
          </a:p>
        </p:txBody>
      </p:sp>
      <p:sp>
        <p:nvSpPr>
          <p:cNvPr id="11" name="object 11"/>
          <p:cNvSpPr txBox="1"/>
          <p:nvPr/>
        </p:nvSpPr>
        <p:spPr>
          <a:xfrm>
            <a:off x="1796160" y="3813047"/>
            <a:ext cx="2339340" cy="421005"/>
          </a:xfrm>
          <a:prstGeom prst="rect">
            <a:avLst/>
          </a:prstGeom>
          <a:solidFill>
            <a:srgbClr val="FFFF00"/>
          </a:solidFill>
        </p:spPr>
        <p:txBody>
          <a:bodyPr vert="horz" wrap="square" lIns="0" tIns="83820" rIns="0" bIns="0" rtlCol="0">
            <a:spAutoFit/>
          </a:bodyPr>
          <a:lstStyle/>
          <a:p>
            <a:pPr>
              <a:lnSpc>
                <a:spcPct val="100000"/>
              </a:lnSpc>
              <a:spcBef>
                <a:spcPts val="660"/>
              </a:spcBef>
            </a:pPr>
            <a:r>
              <a:rPr sz="2000" u="sng" spc="-60" dirty="0">
                <a:solidFill>
                  <a:srgbClr val="171717"/>
                </a:solidFill>
                <a:uFill>
                  <a:solidFill>
                    <a:srgbClr val="171717"/>
                  </a:solidFill>
                </a:uFill>
                <a:latin typeface="Arial Black"/>
                <a:cs typeface="Arial Black"/>
              </a:rPr>
              <a:t>Number</a:t>
            </a:r>
            <a:r>
              <a:rPr sz="2000" u="sng" spc="-150" dirty="0">
                <a:solidFill>
                  <a:srgbClr val="171717"/>
                </a:solidFill>
                <a:uFill>
                  <a:solidFill>
                    <a:srgbClr val="171717"/>
                  </a:solidFill>
                </a:uFill>
                <a:latin typeface="Arial Black"/>
                <a:cs typeface="Arial Black"/>
              </a:rPr>
              <a:t> </a:t>
            </a:r>
            <a:r>
              <a:rPr sz="2000" u="sng" spc="-65" dirty="0">
                <a:solidFill>
                  <a:srgbClr val="171717"/>
                </a:solidFill>
                <a:uFill>
                  <a:solidFill>
                    <a:srgbClr val="171717"/>
                  </a:solidFill>
                </a:uFill>
                <a:latin typeface="Arial Black"/>
                <a:cs typeface="Arial Black"/>
              </a:rPr>
              <a:t>of</a:t>
            </a:r>
            <a:r>
              <a:rPr sz="2000" u="sng" spc="-114" dirty="0">
                <a:solidFill>
                  <a:srgbClr val="171717"/>
                </a:solidFill>
                <a:uFill>
                  <a:solidFill>
                    <a:srgbClr val="171717"/>
                  </a:solidFill>
                </a:uFill>
                <a:latin typeface="Arial Black"/>
                <a:cs typeface="Arial Black"/>
              </a:rPr>
              <a:t> </a:t>
            </a:r>
            <a:r>
              <a:rPr sz="2000" u="sng" spc="-10" dirty="0">
                <a:solidFill>
                  <a:srgbClr val="171717"/>
                </a:solidFill>
                <a:uFill>
                  <a:solidFill>
                    <a:srgbClr val="171717"/>
                  </a:solidFill>
                </a:uFill>
                <a:latin typeface="Arial Black"/>
                <a:cs typeface="Arial Black"/>
              </a:rPr>
              <a:t>parity.</a:t>
            </a:r>
            <a:r>
              <a:rPr sz="2000" u="sng" spc="500" dirty="0">
                <a:solidFill>
                  <a:srgbClr val="171717"/>
                </a:solidFill>
                <a:uFill>
                  <a:solidFill>
                    <a:srgbClr val="171717"/>
                  </a:solidFill>
                </a:uFill>
                <a:latin typeface="Arial Black"/>
                <a:cs typeface="Arial Black"/>
              </a:rPr>
              <a:t> </a:t>
            </a:r>
            <a:endParaRPr sz="2000">
              <a:latin typeface="Arial Black"/>
              <a:cs typeface="Arial Black"/>
            </a:endParaRPr>
          </a:p>
        </p:txBody>
      </p:sp>
      <p:sp>
        <p:nvSpPr>
          <p:cNvPr id="12" name="object 12"/>
          <p:cNvSpPr txBox="1"/>
          <p:nvPr/>
        </p:nvSpPr>
        <p:spPr>
          <a:xfrm>
            <a:off x="4123435" y="3833241"/>
            <a:ext cx="7244080" cy="39116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171717"/>
                </a:solidFill>
                <a:latin typeface="Arial MT"/>
                <a:cs typeface="Arial MT"/>
              </a:rPr>
              <a:t>(</a:t>
            </a:r>
            <a:r>
              <a:rPr sz="2000" spc="55" dirty="0">
                <a:solidFill>
                  <a:srgbClr val="171717"/>
                </a:solidFill>
                <a:latin typeface="Arial MT"/>
                <a:cs typeface="Arial MT"/>
              </a:rPr>
              <a:t> </a:t>
            </a:r>
            <a:r>
              <a:rPr sz="2400" spc="100" dirty="0">
                <a:solidFill>
                  <a:srgbClr val="171717"/>
                </a:solidFill>
                <a:latin typeface="Arial MT"/>
                <a:cs typeface="Arial MT"/>
              </a:rPr>
              <a:t>stillbirth</a:t>
            </a:r>
            <a:r>
              <a:rPr sz="2400" spc="-40" dirty="0">
                <a:solidFill>
                  <a:srgbClr val="171717"/>
                </a:solidFill>
                <a:latin typeface="Arial MT"/>
                <a:cs typeface="Arial MT"/>
              </a:rPr>
              <a:t> </a:t>
            </a:r>
            <a:r>
              <a:rPr sz="2400" dirty="0">
                <a:solidFill>
                  <a:srgbClr val="171717"/>
                </a:solidFill>
                <a:latin typeface="Arial MT"/>
                <a:cs typeface="Arial MT"/>
              </a:rPr>
              <a:t>is</a:t>
            </a:r>
            <a:r>
              <a:rPr sz="2400" spc="-35" dirty="0">
                <a:solidFill>
                  <a:srgbClr val="171717"/>
                </a:solidFill>
                <a:latin typeface="Arial MT"/>
                <a:cs typeface="Arial MT"/>
              </a:rPr>
              <a:t> </a:t>
            </a:r>
            <a:r>
              <a:rPr sz="2400" spc="120" dirty="0">
                <a:solidFill>
                  <a:srgbClr val="171717"/>
                </a:solidFill>
                <a:latin typeface="Arial MT"/>
                <a:cs typeface="Arial MT"/>
              </a:rPr>
              <a:t>more</a:t>
            </a:r>
            <a:r>
              <a:rPr sz="2400" spc="-45" dirty="0">
                <a:solidFill>
                  <a:srgbClr val="171717"/>
                </a:solidFill>
                <a:latin typeface="Arial MT"/>
                <a:cs typeface="Arial MT"/>
              </a:rPr>
              <a:t> </a:t>
            </a:r>
            <a:r>
              <a:rPr sz="2400" spc="125" dirty="0">
                <a:solidFill>
                  <a:srgbClr val="171717"/>
                </a:solidFill>
                <a:latin typeface="Arial MT"/>
                <a:cs typeface="Arial MT"/>
              </a:rPr>
              <a:t>with</a:t>
            </a:r>
            <a:r>
              <a:rPr sz="2400" spc="-55" dirty="0">
                <a:solidFill>
                  <a:srgbClr val="171717"/>
                </a:solidFill>
                <a:latin typeface="Arial MT"/>
                <a:cs typeface="Arial MT"/>
              </a:rPr>
              <a:t> </a:t>
            </a:r>
            <a:r>
              <a:rPr sz="2400" spc="75" dirty="0">
                <a:solidFill>
                  <a:srgbClr val="171717"/>
                </a:solidFill>
                <a:latin typeface="Arial MT"/>
                <a:cs typeface="Arial MT"/>
              </a:rPr>
              <a:t>nulliparous</a:t>
            </a:r>
            <a:r>
              <a:rPr sz="2400" spc="-35" dirty="0">
                <a:solidFill>
                  <a:srgbClr val="171717"/>
                </a:solidFill>
                <a:latin typeface="Arial MT"/>
                <a:cs typeface="Arial MT"/>
              </a:rPr>
              <a:t> </a:t>
            </a:r>
            <a:r>
              <a:rPr sz="2400" spc="80" dirty="0">
                <a:solidFill>
                  <a:srgbClr val="171717"/>
                </a:solidFill>
                <a:latin typeface="Arial MT"/>
                <a:cs typeface="Arial MT"/>
              </a:rPr>
              <a:t>and</a:t>
            </a:r>
            <a:r>
              <a:rPr sz="2400" spc="-45" dirty="0">
                <a:solidFill>
                  <a:srgbClr val="171717"/>
                </a:solidFill>
                <a:latin typeface="Arial MT"/>
                <a:cs typeface="Arial MT"/>
              </a:rPr>
              <a:t> </a:t>
            </a:r>
            <a:r>
              <a:rPr sz="2400" spc="90" dirty="0">
                <a:solidFill>
                  <a:srgbClr val="171717"/>
                </a:solidFill>
                <a:latin typeface="Arial MT"/>
                <a:cs typeface="Arial MT"/>
              </a:rPr>
              <a:t>parity</a:t>
            </a:r>
            <a:r>
              <a:rPr sz="2400" spc="-40" dirty="0">
                <a:solidFill>
                  <a:srgbClr val="171717"/>
                </a:solidFill>
                <a:latin typeface="Arial MT"/>
                <a:cs typeface="Arial MT"/>
              </a:rPr>
              <a:t> </a:t>
            </a:r>
            <a:r>
              <a:rPr sz="2400" dirty="0">
                <a:solidFill>
                  <a:srgbClr val="171717"/>
                </a:solidFill>
                <a:latin typeface="Arial MT"/>
                <a:cs typeface="Arial MT"/>
              </a:rPr>
              <a:t>&gt;=</a:t>
            </a:r>
            <a:r>
              <a:rPr sz="2400" spc="-45" dirty="0">
                <a:solidFill>
                  <a:srgbClr val="171717"/>
                </a:solidFill>
                <a:latin typeface="Arial MT"/>
                <a:cs typeface="Arial MT"/>
              </a:rPr>
              <a:t> </a:t>
            </a:r>
            <a:r>
              <a:rPr sz="2400" dirty="0">
                <a:solidFill>
                  <a:srgbClr val="171717"/>
                </a:solidFill>
                <a:latin typeface="Arial MT"/>
                <a:cs typeface="Arial MT"/>
              </a:rPr>
              <a:t>3</a:t>
            </a:r>
            <a:r>
              <a:rPr sz="2400" spc="-45" dirty="0">
                <a:solidFill>
                  <a:srgbClr val="171717"/>
                </a:solidFill>
                <a:latin typeface="Arial MT"/>
                <a:cs typeface="Arial MT"/>
              </a:rPr>
              <a:t> </a:t>
            </a:r>
            <a:r>
              <a:rPr sz="2400" spc="-50" dirty="0">
                <a:solidFill>
                  <a:srgbClr val="171717"/>
                </a:solidFill>
                <a:latin typeface="Arial MT"/>
                <a:cs typeface="Arial MT"/>
              </a:rPr>
              <a:t>)</a:t>
            </a:r>
            <a:endParaRPr sz="2400">
              <a:latin typeface="Arial MT"/>
              <a:cs typeface="Arial MT"/>
            </a:endParaRPr>
          </a:p>
        </p:txBody>
      </p:sp>
      <p:sp>
        <p:nvSpPr>
          <p:cNvPr id="13" name="object 13"/>
          <p:cNvSpPr txBox="1"/>
          <p:nvPr/>
        </p:nvSpPr>
        <p:spPr>
          <a:xfrm>
            <a:off x="1796160" y="4233671"/>
            <a:ext cx="3416935" cy="416559"/>
          </a:xfrm>
          <a:prstGeom prst="rect">
            <a:avLst/>
          </a:prstGeom>
          <a:solidFill>
            <a:srgbClr val="FFFF00"/>
          </a:solidFill>
        </p:spPr>
        <p:txBody>
          <a:bodyPr vert="horz" wrap="square" lIns="0" tIns="83185" rIns="0" bIns="0" rtlCol="0">
            <a:spAutoFit/>
          </a:bodyPr>
          <a:lstStyle/>
          <a:p>
            <a:pPr>
              <a:lnSpc>
                <a:spcPct val="100000"/>
              </a:lnSpc>
              <a:spcBef>
                <a:spcPts val="655"/>
              </a:spcBef>
            </a:pPr>
            <a:r>
              <a:rPr sz="2000" u="sng" spc="-100" dirty="0">
                <a:solidFill>
                  <a:srgbClr val="171717"/>
                </a:solidFill>
                <a:uFill>
                  <a:solidFill>
                    <a:srgbClr val="171717"/>
                  </a:solidFill>
                </a:uFill>
                <a:latin typeface="Arial Black"/>
                <a:cs typeface="Arial Black"/>
              </a:rPr>
              <a:t>History</a:t>
            </a:r>
            <a:r>
              <a:rPr sz="2000" u="sng" spc="-140" dirty="0">
                <a:solidFill>
                  <a:srgbClr val="171717"/>
                </a:solidFill>
                <a:uFill>
                  <a:solidFill>
                    <a:srgbClr val="171717"/>
                  </a:solidFill>
                </a:uFill>
                <a:latin typeface="Arial Black"/>
                <a:cs typeface="Arial Black"/>
              </a:rPr>
              <a:t> </a:t>
            </a:r>
            <a:r>
              <a:rPr sz="2000" u="sng" spc="-60" dirty="0">
                <a:solidFill>
                  <a:srgbClr val="171717"/>
                </a:solidFill>
                <a:uFill>
                  <a:solidFill>
                    <a:srgbClr val="171717"/>
                  </a:solidFill>
                </a:uFill>
                <a:latin typeface="Arial Black"/>
                <a:cs typeface="Arial Black"/>
              </a:rPr>
              <a:t>of</a:t>
            </a:r>
            <a:r>
              <a:rPr sz="2000" u="sng" spc="-135" dirty="0">
                <a:solidFill>
                  <a:srgbClr val="171717"/>
                </a:solidFill>
                <a:uFill>
                  <a:solidFill>
                    <a:srgbClr val="171717"/>
                  </a:solidFill>
                </a:uFill>
                <a:latin typeface="Arial Black"/>
                <a:cs typeface="Arial Black"/>
              </a:rPr>
              <a:t> </a:t>
            </a:r>
            <a:r>
              <a:rPr sz="2000" u="sng" spc="-80" dirty="0">
                <a:solidFill>
                  <a:srgbClr val="171717"/>
                </a:solidFill>
                <a:uFill>
                  <a:solidFill>
                    <a:srgbClr val="171717"/>
                  </a:solidFill>
                </a:uFill>
                <a:latin typeface="Arial Black"/>
                <a:cs typeface="Arial Black"/>
              </a:rPr>
              <a:t>fetal</a:t>
            </a:r>
            <a:r>
              <a:rPr sz="2000" u="sng" spc="-135" dirty="0">
                <a:solidFill>
                  <a:srgbClr val="171717"/>
                </a:solidFill>
                <a:uFill>
                  <a:solidFill>
                    <a:srgbClr val="171717"/>
                  </a:solidFill>
                </a:uFill>
                <a:latin typeface="Arial Black"/>
                <a:cs typeface="Arial Black"/>
              </a:rPr>
              <a:t> </a:t>
            </a:r>
            <a:r>
              <a:rPr sz="2000" u="sng" spc="-10" dirty="0">
                <a:solidFill>
                  <a:srgbClr val="171717"/>
                </a:solidFill>
                <a:uFill>
                  <a:solidFill>
                    <a:srgbClr val="171717"/>
                  </a:solidFill>
                </a:uFill>
                <a:latin typeface="Arial Black"/>
                <a:cs typeface="Arial Black"/>
              </a:rPr>
              <a:t>movement</a:t>
            </a:r>
            <a:r>
              <a:rPr sz="2000" u="sng" spc="500" dirty="0">
                <a:solidFill>
                  <a:srgbClr val="171717"/>
                </a:solidFill>
                <a:uFill>
                  <a:solidFill>
                    <a:srgbClr val="171717"/>
                  </a:solidFill>
                </a:uFill>
                <a:latin typeface="Arial Black"/>
                <a:cs typeface="Arial Black"/>
              </a:rPr>
              <a:t> </a:t>
            </a:r>
            <a:endParaRPr sz="2000">
              <a:latin typeface="Arial Black"/>
              <a:cs typeface="Arial Black"/>
            </a:endParaRPr>
          </a:p>
        </p:txBody>
      </p:sp>
      <p:sp>
        <p:nvSpPr>
          <p:cNvPr id="14" name="object 14"/>
          <p:cNvSpPr txBox="1"/>
          <p:nvPr/>
        </p:nvSpPr>
        <p:spPr>
          <a:xfrm>
            <a:off x="5200903" y="4253865"/>
            <a:ext cx="4694555" cy="39116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171717"/>
                </a:solidFill>
                <a:latin typeface="Arial MT"/>
                <a:cs typeface="Arial MT"/>
              </a:rPr>
              <a:t>(</a:t>
            </a:r>
            <a:r>
              <a:rPr sz="2400" dirty="0">
                <a:solidFill>
                  <a:srgbClr val="171717"/>
                </a:solidFill>
                <a:latin typeface="Arial MT"/>
                <a:cs typeface="Arial MT"/>
              </a:rPr>
              <a:t>any</a:t>
            </a:r>
            <a:r>
              <a:rPr sz="2400" spc="5" dirty="0">
                <a:solidFill>
                  <a:srgbClr val="171717"/>
                </a:solidFill>
                <a:latin typeface="Arial MT"/>
                <a:cs typeface="Arial MT"/>
              </a:rPr>
              <a:t> </a:t>
            </a:r>
            <a:r>
              <a:rPr sz="2400" dirty="0">
                <a:solidFill>
                  <a:srgbClr val="171717"/>
                </a:solidFill>
                <a:latin typeface="Arial MT"/>
                <a:cs typeface="Arial MT"/>
              </a:rPr>
              <a:t>decrease</a:t>
            </a:r>
            <a:r>
              <a:rPr sz="2400" spc="30" dirty="0">
                <a:solidFill>
                  <a:srgbClr val="171717"/>
                </a:solidFill>
                <a:latin typeface="Arial MT"/>
                <a:cs typeface="Arial MT"/>
              </a:rPr>
              <a:t> </a:t>
            </a:r>
            <a:r>
              <a:rPr sz="2400" spc="135" dirty="0">
                <a:solidFill>
                  <a:srgbClr val="171717"/>
                </a:solidFill>
                <a:latin typeface="Arial MT"/>
                <a:cs typeface="Arial MT"/>
              </a:rPr>
              <a:t>or</a:t>
            </a:r>
            <a:r>
              <a:rPr sz="2400" spc="-5" dirty="0">
                <a:solidFill>
                  <a:srgbClr val="171717"/>
                </a:solidFill>
                <a:latin typeface="Arial MT"/>
                <a:cs typeface="Arial MT"/>
              </a:rPr>
              <a:t> </a:t>
            </a:r>
            <a:r>
              <a:rPr sz="2400" dirty="0">
                <a:solidFill>
                  <a:srgbClr val="171717"/>
                </a:solidFill>
                <a:latin typeface="Arial MT"/>
                <a:cs typeface="Arial MT"/>
              </a:rPr>
              <a:t>absence</a:t>
            </a:r>
            <a:r>
              <a:rPr sz="2400" spc="25" dirty="0">
                <a:solidFill>
                  <a:srgbClr val="171717"/>
                </a:solidFill>
                <a:latin typeface="Arial MT"/>
                <a:cs typeface="Arial MT"/>
              </a:rPr>
              <a:t> </a:t>
            </a:r>
            <a:r>
              <a:rPr sz="2400" spc="130" dirty="0">
                <a:solidFill>
                  <a:srgbClr val="171717"/>
                </a:solidFill>
                <a:latin typeface="Arial MT"/>
                <a:cs typeface="Arial MT"/>
              </a:rPr>
              <a:t>of</a:t>
            </a:r>
            <a:r>
              <a:rPr sz="2400" spc="5" dirty="0">
                <a:solidFill>
                  <a:srgbClr val="171717"/>
                </a:solidFill>
                <a:latin typeface="Arial MT"/>
                <a:cs typeface="Arial MT"/>
              </a:rPr>
              <a:t> </a:t>
            </a:r>
            <a:r>
              <a:rPr sz="2400" spc="65" dirty="0">
                <a:solidFill>
                  <a:srgbClr val="171717"/>
                </a:solidFill>
                <a:latin typeface="Arial MT"/>
                <a:cs typeface="Arial MT"/>
              </a:rPr>
              <a:t>fetal</a:t>
            </a:r>
            <a:endParaRPr sz="2400">
              <a:latin typeface="Arial MT"/>
              <a:cs typeface="Arial MT"/>
            </a:endParaRPr>
          </a:p>
        </p:txBody>
      </p:sp>
      <p:sp>
        <p:nvSpPr>
          <p:cNvPr id="15" name="object 15"/>
          <p:cNvSpPr txBox="1"/>
          <p:nvPr/>
        </p:nvSpPr>
        <p:spPr>
          <a:xfrm>
            <a:off x="1783842" y="4619984"/>
            <a:ext cx="9279890" cy="1287780"/>
          </a:xfrm>
          <a:prstGeom prst="rect">
            <a:avLst/>
          </a:prstGeom>
        </p:spPr>
        <p:txBody>
          <a:bodyPr vert="horz" wrap="square" lIns="0" tIns="12065" rIns="0" bIns="0" rtlCol="0">
            <a:spAutoFit/>
          </a:bodyPr>
          <a:lstStyle/>
          <a:p>
            <a:pPr marL="12700" marR="5080">
              <a:lnSpc>
                <a:spcPct val="114999"/>
              </a:lnSpc>
              <a:spcBef>
                <a:spcPts val="95"/>
              </a:spcBef>
            </a:pPr>
            <a:r>
              <a:rPr sz="2400" spc="105" dirty="0">
                <a:solidFill>
                  <a:srgbClr val="171717"/>
                </a:solidFill>
                <a:latin typeface="Arial MT"/>
                <a:cs typeface="Arial MT"/>
              </a:rPr>
              <a:t>movement</a:t>
            </a:r>
            <a:r>
              <a:rPr sz="2400" spc="75" dirty="0">
                <a:solidFill>
                  <a:srgbClr val="171717"/>
                </a:solidFill>
                <a:latin typeface="Arial MT"/>
                <a:cs typeface="Arial MT"/>
              </a:rPr>
              <a:t> </a:t>
            </a:r>
            <a:r>
              <a:rPr sz="2400" dirty="0">
                <a:solidFill>
                  <a:srgbClr val="171717"/>
                </a:solidFill>
                <a:latin typeface="Arial MT"/>
                <a:cs typeface="Arial MT"/>
              </a:rPr>
              <a:t>can</a:t>
            </a:r>
            <a:r>
              <a:rPr sz="2400" spc="50" dirty="0">
                <a:solidFill>
                  <a:srgbClr val="171717"/>
                </a:solidFill>
                <a:latin typeface="Arial MT"/>
                <a:cs typeface="Arial MT"/>
              </a:rPr>
              <a:t> </a:t>
            </a:r>
            <a:r>
              <a:rPr sz="2400" dirty="0">
                <a:solidFill>
                  <a:srgbClr val="171717"/>
                </a:solidFill>
                <a:latin typeface="Arial MT"/>
                <a:cs typeface="Arial MT"/>
              </a:rPr>
              <a:t>increase</a:t>
            </a:r>
            <a:r>
              <a:rPr sz="2400" spc="50" dirty="0">
                <a:solidFill>
                  <a:srgbClr val="171717"/>
                </a:solidFill>
                <a:latin typeface="Arial MT"/>
                <a:cs typeface="Arial MT"/>
              </a:rPr>
              <a:t> </a:t>
            </a:r>
            <a:r>
              <a:rPr sz="2400" spc="100" dirty="0">
                <a:solidFill>
                  <a:srgbClr val="171717"/>
                </a:solidFill>
                <a:latin typeface="Arial MT"/>
                <a:cs typeface="Arial MT"/>
              </a:rPr>
              <a:t>the</a:t>
            </a:r>
            <a:r>
              <a:rPr sz="2400" spc="65" dirty="0">
                <a:solidFill>
                  <a:srgbClr val="171717"/>
                </a:solidFill>
                <a:latin typeface="Arial MT"/>
                <a:cs typeface="Arial MT"/>
              </a:rPr>
              <a:t> </a:t>
            </a:r>
            <a:r>
              <a:rPr sz="2400" dirty="0">
                <a:solidFill>
                  <a:srgbClr val="171717"/>
                </a:solidFill>
                <a:latin typeface="Arial MT"/>
                <a:cs typeface="Arial MT"/>
              </a:rPr>
              <a:t>suspicion</a:t>
            </a:r>
            <a:r>
              <a:rPr sz="2400" spc="65" dirty="0">
                <a:solidFill>
                  <a:srgbClr val="171717"/>
                </a:solidFill>
                <a:latin typeface="Arial MT"/>
                <a:cs typeface="Arial MT"/>
              </a:rPr>
              <a:t> </a:t>
            </a:r>
            <a:r>
              <a:rPr sz="2400" spc="130" dirty="0">
                <a:solidFill>
                  <a:srgbClr val="171717"/>
                </a:solidFill>
                <a:latin typeface="Arial MT"/>
                <a:cs typeface="Arial MT"/>
              </a:rPr>
              <a:t>of</a:t>
            </a:r>
            <a:r>
              <a:rPr sz="2400" spc="50" dirty="0">
                <a:solidFill>
                  <a:srgbClr val="171717"/>
                </a:solidFill>
                <a:latin typeface="Arial MT"/>
                <a:cs typeface="Arial MT"/>
              </a:rPr>
              <a:t> </a:t>
            </a:r>
            <a:r>
              <a:rPr sz="2400" spc="80" dirty="0">
                <a:solidFill>
                  <a:srgbClr val="171717"/>
                </a:solidFill>
                <a:latin typeface="Arial MT"/>
                <a:cs typeface="Arial MT"/>
              </a:rPr>
              <a:t>fetal</a:t>
            </a:r>
            <a:r>
              <a:rPr sz="2400" spc="60" dirty="0">
                <a:solidFill>
                  <a:srgbClr val="171717"/>
                </a:solidFill>
                <a:latin typeface="Arial MT"/>
                <a:cs typeface="Arial MT"/>
              </a:rPr>
              <a:t> </a:t>
            </a:r>
            <a:r>
              <a:rPr sz="2400" spc="75" dirty="0">
                <a:solidFill>
                  <a:srgbClr val="171717"/>
                </a:solidFill>
                <a:latin typeface="Arial MT"/>
                <a:cs typeface="Arial MT"/>
              </a:rPr>
              <a:t>complication</a:t>
            </a:r>
            <a:r>
              <a:rPr sz="2400" spc="50" dirty="0">
                <a:solidFill>
                  <a:srgbClr val="171717"/>
                </a:solidFill>
                <a:latin typeface="Arial MT"/>
                <a:cs typeface="Arial MT"/>
              </a:rPr>
              <a:t> </a:t>
            </a:r>
            <a:r>
              <a:rPr sz="2400" spc="65" dirty="0">
                <a:solidFill>
                  <a:srgbClr val="171717"/>
                </a:solidFill>
                <a:latin typeface="Arial MT"/>
                <a:cs typeface="Arial MT"/>
              </a:rPr>
              <a:t>which </a:t>
            </a:r>
            <a:r>
              <a:rPr sz="2400" spc="75" dirty="0">
                <a:solidFill>
                  <a:srgbClr val="171717"/>
                </a:solidFill>
                <a:latin typeface="Arial MT"/>
                <a:cs typeface="Arial MT"/>
              </a:rPr>
              <a:t>may</a:t>
            </a:r>
            <a:r>
              <a:rPr sz="2400" spc="-45" dirty="0">
                <a:solidFill>
                  <a:srgbClr val="171717"/>
                </a:solidFill>
                <a:latin typeface="Arial MT"/>
                <a:cs typeface="Arial MT"/>
              </a:rPr>
              <a:t> </a:t>
            </a:r>
            <a:r>
              <a:rPr sz="2400" spc="90" dirty="0">
                <a:solidFill>
                  <a:srgbClr val="171717"/>
                </a:solidFill>
                <a:latin typeface="Arial MT"/>
                <a:cs typeface="Arial MT"/>
              </a:rPr>
              <a:t>end</a:t>
            </a:r>
            <a:r>
              <a:rPr sz="2400" spc="-40" dirty="0">
                <a:solidFill>
                  <a:srgbClr val="171717"/>
                </a:solidFill>
                <a:latin typeface="Arial MT"/>
                <a:cs typeface="Arial MT"/>
              </a:rPr>
              <a:t> </a:t>
            </a:r>
            <a:r>
              <a:rPr sz="2400" spc="135" dirty="0">
                <a:solidFill>
                  <a:srgbClr val="171717"/>
                </a:solidFill>
                <a:latin typeface="Arial MT"/>
                <a:cs typeface="Arial MT"/>
              </a:rPr>
              <a:t>up</a:t>
            </a:r>
            <a:r>
              <a:rPr sz="2400" spc="-40" dirty="0">
                <a:solidFill>
                  <a:srgbClr val="171717"/>
                </a:solidFill>
                <a:latin typeface="Arial MT"/>
                <a:cs typeface="Arial MT"/>
              </a:rPr>
              <a:t> </a:t>
            </a:r>
            <a:r>
              <a:rPr sz="2400" spc="125" dirty="0">
                <a:solidFill>
                  <a:srgbClr val="171717"/>
                </a:solidFill>
                <a:latin typeface="Arial MT"/>
                <a:cs typeface="Arial MT"/>
              </a:rPr>
              <a:t>with</a:t>
            </a:r>
            <a:r>
              <a:rPr sz="2400" spc="-50" dirty="0">
                <a:solidFill>
                  <a:srgbClr val="171717"/>
                </a:solidFill>
                <a:latin typeface="Arial MT"/>
                <a:cs typeface="Arial MT"/>
              </a:rPr>
              <a:t> </a:t>
            </a:r>
            <a:r>
              <a:rPr sz="2400" spc="-40" dirty="0">
                <a:solidFill>
                  <a:srgbClr val="171717"/>
                </a:solidFill>
                <a:latin typeface="Arial MT"/>
                <a:cs typeface="Arial MT"/>
              </a:rPr>
              <a:t>IUFD</a:t>
            </a:r>
            <a:r>
              <a:rPr sz="2400" spc="-30" dirty="0">
                <a:solidFill>
                  <a:srgbClr val="171717"/>
                </a:solidFill>
                <a:latin typeface="Arial MT"/>
                <a:cs typeface="Arial MT"/>
              </a:rPr>
              <a:t> </a:t>
            </a:r>
            <a:r>
              <a:rPr sz="2400" spc="80" dirty="0">
                <a:solidFill>
                  <a:srgbClr val="171717"/>
                </a:solidFill>
                <a:latin typeface="Arial MT"/>
                <a:cs typeface="Arial MT"/>
              </a:rPr>
              <a:t>which</a:t>
            </a:r>
            <a:r>
              <a:rPr sz="2400" spc="-55" dirty="0">
                <a:solidFill>
                  <a:srgbClr val="171717"/>
                </a:solidFill>
                <a:latin typeface="Arial MT"/>
                <a:cs typeface="Arial MT"/>
              </a:rPr>
              <a:t> </a:t>
            </a:r>
            <a:r>
              <a:rPr sz="2400" dirty="0">
                <a:solidFill>
                  <a:srgbClr val="171717"/>
                </a:solidFill>
                <a:latin typeface="Arial MT"/>
                <a:cs typeface="Arial MT"/>
              </a:rPr>
              <a:t>can</a:t>
            </a:r>
            <a:r>
              <a:rPr sz="2400" spc="-45" dirty="0">
                <a:solidFill>
                  <a:srgbClr val="171717"/>
                </a:solidFill>
                <a:latin typeface="Arial MT"/>
                <a:cs typeface="Arial MT"/>
              </a:rPr>
              <a:t> </a:t>
            </a:r>
            <a:r>
              <a:rPr sz="2400" spc="60" dirty="0">
                <a:solidFill>
                  <a:srgbClr val="171717"/>
                </a:solidFill>
                <a:latin typeface="Arial MT"/>
                <a:cs typeface="Arial MT"/>
              </a:rPr>
              <a:t>be</a:t>
            </a:r>
            <a:r>
              <a:rPr sz="2400" spc="-40" dirty="0">
                <a:solidFill>
                  <a:srgbClr val="171717"/>
                </a:solidFill>
                <a:latin typeface="Arial MT"/>
                <a:cs typeface="Arial MT"/>
              </a:rPr>
              <a:t> </a:t>
            </a:r>
            <a:r>
              <a:rPr sz="2400" spc="55" dirty="0">
                <a:solidFill>
                  <a:srgbClr val="171717"/>
                </a:solidFill>
                <a:latin typeface="Arial MT"/>
                <a:cs typeface="Arial MT"/>
              </a:rPr>
              <a:t>considered</a:t>
            </a:r>
            <a:r>
              <a:rPr sz="2400" spc="-30" dirty="0">
                <a:solidFill>
                  <a:srgbClr val="171717"/>
                </a:solidFill>
                <a:latin typeface="Arial MT"/>
                <a:cs typeface="Arial MT"/>
              </a:rPr>
              <a:t> </a:t>
            </a:r>
            <a:r>
              <a:rPr sz="2400" spc="100" dirty="0">
                <a:solidFill>
                  <a:srgbClr val="171717"/>
                </a:solidFill>
                <a:latin typeface="Arial MT"/>
                <a:cs typeface="Arial MT"/>
              </a:rPr>
              <a:t>stillbirth</a:t>
            </a:r>
            <a:r>
              <a:rPr sz="2400" spc="-45" dirty="0">
                <a:solidFill>
                  <a:srgbClr val="171717"/>
                </a:solidFill>
                <a:latin typeface="Arial MT"/>
                <a:cs typeface="Arial MT"/>
              </a:rPr>
              <a:t> </a:t>
            </a:r>
            <a:r>
              <a:rPr sz="2400" spc="90" dirty="0">
                <a:solidFill>
                  <a:srgbClr val="171717"/>
                </a:solidFill>
                <a:latin typeface="Arial MT"/>
                <a:cs typeface="Arial MT"/>
              </a:rPr>
              <a:t>after</a:t>
            </a:r>
            <a:r>
              <a:rPr sz="2400" spc="-40" dirty="0">
                <a:solidFill>
                  <a:srgbClr val="171717"/>
                </a:solidFill>
                <a:latin typeface="Arial MT"/>
                <a:cs typeface="Arial MT"/>
              </a:rPr>
              <a:t> </a:t>
            </a:r>
            <a:r>
              <a:rPr sz="2400" spc="35" dirty="0">
                <a:solidFill>
                  <a:srgbClr val="171717"/>
                </a:solidFill>
                <a:latin typeface="Arial MT"/>
                <a:cs typeface="Arial MT"/>
              </a:rPr>
              <a:t>its </a:t>
            </a:r>
            <a:r>
              <a:rPr sz="2400" spc="-10" dirty="0">
                <a:solidFill>
                  <a:srgbClr val="171717"/>
                </a:solidFill>
                <a:latin typeface="Arial MT"/>
                <a:cs typeface="Arial MT"/>
              </a:rPr>
              <a:t>delivery).</a:t>
            </a:r>
            <a:endParaRPr sz="2400">
              <a:latin typeface="Arial MT"/>
              <a:cs typeface="Arial M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756029" y="2212848"/>
            <a:ext cx="4036060" cy="346075"/>
            <a:chOff x="1756029" y="2212848"/>
            <a:chExt cx="4036060" cy="346075"/>
          </a:xfrm>
        </p:grpSpPr>
        <p:sp>
          <p:nvSpPr>
            <p:cNvPr id="3" name="object 3"/>
            <p:cNvSpPr/>
            <p:nvPr/>
          </p:nvSpPr>
          <p:spPr>
            <a:xfrm>
              <a:off x="1756029" y="2212847"/>
              <a:ext cx="3970020" cy="346075"/>
            </a:xfrm>
            <a:custGeom>
              <a:avLst/>
              <a:gdLst/>
              <a:ahLst/>
              <a:cxnLst/>
              <a:rect l="l" t="t" r="r" b="b"/>
              <a:pathLst>
                <a:path w="3970020" h="346075">
                  <a:moveTo>
                    <a:pt x="3970020" y="0"/>
                  </a:moveTo>
                  <a:lnTo>
                    <a:pt x="144780" y="0"/>
                  </a:lnTo>
                  <a:lnTo>
                    <a:pt x="0" y="0"/>
                  </a:lnTo>
                  <a:lnTo>
                    <a:pt x="0" y="345948"/>
                  </a:lnTo>
                  <a:lnTo>
                    <a:pt x="144780" y="345948"/>
                  </a:lnTo>
                  <a:lnTo>
                    <a:pt x="3970020" y="345948"/>
                  </a:lnTo>
                  <a:lnTo>
                    <a:pt x="3970020" y="0"/>
                  </a:lnTo>
                  <a:close/>
                </a:path>
              </a:pathLst>
            </a:custGeom>
            <a:solidFill>
              <a:srgbClr val="FFFF00"/>
            </a:solidFill>
          </p:spPr>
          <p:txBody>
            <a:bodyPr wrap="square" lIns="0" tIns="0" rIns="0" bIns="0" rtlCol="0"/>
            <a:lstStyle/>
            <a:p>
              <a:endParaRPr/>
            </a:p>
          </p:txBody>
        </p:sp>
        <p:sp>
          <p:nvSpPr>
            <p:cNvPr id="4" name="object 4"/>
            <p:cNvSpPr/>
            <p:nvPr/>
          </p:nvSpPr>
          <p:spPr>
            <a:xfrm>
              <a:off x="1756029" y="2513076"/>
              <a:ext cx="4036060" cy="12700"/>
            </a:xfrm>
            <a:custGeom>
              <a:avLst/>
              <a:gdLst/>
              <a:ahLst/>
              <a:cxnLst/>
              <a:rect l="l" t="t" r="r" b="b"/>
              <a:pathLst>
                <a:path w="4036060" h="12700">
                  <a:moveTo>
                    <a:pt x="4035552" y="0"/>
                  </a:moveTo>
                  <a:lnTo>
                    <a:pt x="0" y="0"/>
                  </a:lnTo>
                  <a:lnTo>
                    <a:pt x="0" y="12191"/>
                  </a:lnTo>
                  <a:lnTo>
                    <a:pt x="4035552" y="12191"/>
                  </a:lnTo>
                  <a:lnTo>
                    <a:pt x="4035552" y="0"/>
                  </a:lnTo>
                  <a:close/>
                </a:path>
              </a:pathLst>
            </a:custGeom>
            <a:solidFill>
              <a:srgbClr val="171717"/>
            </a:solidFill>
          </p:spPr>
          <p:txBody>
            <a:bodyPr wrap="square" lIns="0" tIns="0" rIns="0" bIns="0" rtlCol="0"/>
            <a:lstStyle/>
            <a:p>
              <a:endParaRPr/>
            </a:p>
          </p:txBody>
        </p:sp>
      </p:grpSp>
      <p:sp>
        <p:nvSpPr>
          <p:cNvPr id="5" name="object 5"/>
          <p:cNvSpPr txBox="1"/>
          <p:nvPr/>
        </p:nvSpPr>
        <p:spPr>
          <a:xfrm>
            <a:off x="1400683" y="955294"/>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6" name="object 6"/>
          <p:cNvSpPr txBox="1">
            <a:spLocks noGrp="1"/>
          </p:cNvSpPr>
          <p:nvPr>
            <p:ph type="title"/>
          </p:nvPr>
        </p:nvSpPr>
        <p:spPr>
          <a:xfrm>
            <a:off x="1756029" y="803148"/>
            <a:ext cx="5753735" cy="490855"/>
          </a:xfrm>
          <a:prstGeom prst="rect">
            <a:avLst/>
          </a:prstGeom>
          <a:solidFill>
            <a:srgbClr val="FFFF00"/>
          </a:solidFill>
        </p:spPr>
        <p:txBody>
          <a:bodyPr vert="horz" wrap="square" lIns="0" tIns="37465" rIns="0" bIns="0" rtlCol="0">
            <a:spAutoFit/>
          </a:bodyPr>
          <a:lstStyle/>
          <a:p>
            <a:pPr>
              <a:lnSpc>
                <a:spcPct val="100000"/>
              </a:lnSpc>
              <a:spcBef>
                <a:spcPts val="295"/>
              </a:spcBef>
            </a:pPr>
            <a:r>
              <a:rPr sz="2000" b="0" u="sng" spc="-110" dirty="0">
                <a:solidFill>
                  <a:srgbClr val="171717"/>
                </a:solidFill>
                <a:uFill>
                  <a:solidFill>
                    <a:srgbClr val="171717"/>
                  </a:solidFill>
                </a:uFill>
                <a:latin typeface="Arial Black"/>
                <a:cs typeface="Arial Black"/>
              </a:rPr>
              <a:t>6)If</a:t>
            </a:r>
            <a:r>
              <a:rPr sz="2000" b="0" u="sng" spc="-130" dirty="0">
                <a:solidFill>
                  <a:srgbClr val="171717"/>
                </a:solidFill>
                <a:uFill>
                  <a:solidFill>
                    <a:srgbClr val="171717"/>
                  </a:solidFill>
                </a:uFill>
                <a:latin typeface="Arial Black"/>
                <a:cs typeface="Arial Black"/>
              </a:rPr>
              <a:t> </a:t>
            </a:r>
            <a:r>
              <a:rPr sz="2000" b="0" u="sng" spc="-70" dirty="0">
                <a:solidFill>
                  <a:srgbClr val="171717"/>
                </a:solidFill>
                <a:uFill>
                  <a:solidFill>
                    <a:srgbClr val="171717"/>
                  </a:solidFill>
                </a:uFill>
                <a:latin typeface="Arial Black"/>
                <a:cs typeface="Arial Black"/>
              </a:rPr>
              <a:t>there</a:t>
            </a:r>
            <a:r>
              <a:rPr sz="2000" b="0" u="sng" spc="-114" dirty="0">
                <a:solidFill>
                  <a:srgbClr val="171717"/>
                </a:solidFill>
                <a:uFill>
                  <a:solidFill>
                    <a:srgbClr val="171717"/>
                  </a:solidFill>
                </a:uFill>
                <a:latin typeface="Arial Black"/>
                <a:cs typeface="Arial Black"/>
              </a:rPr>
              <a:t> </a:t>
            </a:r>
            <a:r>
              <a:rPr sz="2000" b="0" u="sng" spc="-155" dirty="0">
                <a:solidFill>
                  <a:srgbClr val="171717"/>
                </a:solidFill>
                <a:uFill>
                  <a:solidFill>
                    <a:srgbClr val="171717"/>
                  </a:solidFill>
                </a:uFill>
                <a:latin typeface="Arial Black"/>
                <a:cs typeface="Arial Black"/>
              </a:rPr>
              <a:t>is</a:t>
            </a:r>
            <a:r>
              <a:rPr sz="2000" b="0" u="sng" spc="-125" dirty="0">
                <a:solidFill>
                  <a:srgbClr val="171717"/>
                </a:solidFill>
                <a:uFill>
                  <a:solidFill>
                    <a:srgbClr val="171717"/>
                  </a:solidFill>
                </a:uFill>
                <a:latin typeface="Arial Black"/>
                <a:cs typeface="Arial Black"/>
              </a:rPr>
              <a:t> </a:t>
            </a:r>
            <a:r>
              <a:rPr sz="2000" b="0" u="sng" spc="-85" dirty="0">
                <a:solidFill>
                  <a:srgbClr val="171717"/>
                </a:solidFill>
                <a:uFill>
                  <a:solidFill>
                    <a:srgbClr val="171717"/>
                  </a:solidFill>
                </a:uFill>
                <a:latin typeface="Arial Black"/>
                <a:cs typeface="Arial Black"/>
              </a:rPr>
              <a:t>regular</a:t>
            </a:r>
            <a:r>
              <a:rPr sz="2000" b="0" u="sng" spc="-125" dirty="0">
                <a:solidFill>
                  <a:srgbClr val="171717"/>
                </a:solidFill>
                <a:uFill>
                  <a:solidFill>
                    <a:srgbClr val="171717"/>
                  </a:solidFill>
                </a:uFill>
                <a:latin typeface="Arial Black"/>
                <a:cs typeface="Arial Black"/>
              </a:rPr>
              <a:t> </a:t>
            </a:r>
            <a:r>
              <a:rPr sz="2000" b="0" u="sng" spc="-90" dirty="0">
                <a:solidFill>
                  <a:srgbClr val="171717"/>
                </a:solidFill>
                <a:uFill>
                  <a:solidFill>
                    <a:srgbClr val="171717"/>
                  </a:solidFill>
                </a:uFill>
                <a:latin typeface="Arial Black"/>
                <a:cs typeface="Arial Black"/>
              </a:rPr>
              <a:t>antenatal</a:t>
            </a:r>
            <a:r>
              <a:rPr sz="2000" b="0" u="sng" spc="-145" dirty="0">
                <a:solidFill>
                  <a:srgbClr val="171717"/>
                </a:solidFill>
                <a:uFill>
                  <a:solidFill>
                    <a:srgbClr val="171717"/>
                  </a:solidFill>
                </a:uFill>
                <a:latin typeface="Arial Black"/>
                <a:cs typeface="Arial Black"/>
              </a:rPr>
              <a:t> </a:t>
            </a:r>
            <a:r>
              <a:rPr sz="2000" b="0" u="sng" spc="-150" dirty="0">
                <a:solidFill>
                  <a:srgbClr val="171717"/>
                </a:solidFill>
                <a:uFill>
                  <a:solidFill>
                    <a:srgbClr val="171717"/>
                  </a:solidFill>
                </a:uFill>
                <a:latin typeface="Arial Black"/>
                <a:cs typeface="Arial Black"/>
              </a:rPr>
              <a:t>care</a:t>
            </a:r>
            <a:r>
              <a:rPr sz="2000" b="0" u="sng" spc="-120" dirty="0">
                <a:solidFill>
                  <a:srgbClr val="171717"/>
                </a:solidFill>
                <a:uFill>
                  <a:solidFill>
                    <a:srgbClr val="171717"/>
                  </a:solidFill>
                </a:uFill>
                <a:latin typeface="Arial Black"/>
                <a:cs typeface="Arial Black"/>
              </a:rPr>
              <a:t> </a:t>
            </a:r>
            <a:r>
              <a:rPr sz="2000" b="0" u="sng" spc="-85" dirty="0">
                <a:solidFill>
                  <a:srgbClr val="171717"/>
                </a:solidFill>
                <a:uFill>
                  <a:solidFill>
                    <a:srgbClr val="171717"/>
                  </a:solidFill>
                </a:uFill>
                <a:latin typeface="Arial Black"/>
                <a:cs typeface="Arial Black"/>
              </a:rPr>
              <a:t>and</a:t>
            </a:r>
            <a:r>
              <a:rPr sz="2000" b="0" u="sng" spc="-125" dirty="0">
                <a:solidFill>
                  <a:srgbClr val="171717"/>
                </a:solidFill>
                <a:uFill>
                  <a:solidFill>
                    <a:srgbClr val="171717"/>
                  </a:solidFill>
                </a:uFill>
                <a:latin typeface="Arial Black"/>
                <a:cs typeface="Arial Black"/>
              </a:rPr>
              <a:t> </a:t>
            </a:r>
            <a:r>
              <a:rPr sz="2000" b="0" u="sng" spc="-80" dirty="0">
                <a:solidFill>
                  <a:srgbClr val="171717"/>
                </a:solidFill>
                <a:uFill>
                  <a:solidFill>
                    <a:srgbClr val="171717"/>
                  </a:solidFill>
                </a:uFill>
                <a:latin typeface="Arial Black"/>
                <a:cs typeface="Arial Black"/>
              </a:rPr>
              <a:t>visits</a:t>
            </a:r>
            <a:r>
              <a:rPr sz="2800" b="0" u="sng" spc="-80" dirty="0">
                <a:solidFill>
                  <a:srgbClr val="171717"/>
                </a:solidFill>
                <a:uFill>
                  <a:solidFill>
                    <a:srgbClr val="171717"/>
                  </a:solidFill>
                </a:uFill>
                <a:latin typeface="Arial Black"/>
                <a:cs typeface="Arial Black"/>
              </a:rPr>
              <a:t>.</a:t>
            </a:r>
            <a:endParaRPr sz="2800">
              <a:latin typeface="Arial Black"/>
              <a:cs typeface="Arial Black"/>
            </a:endParaRPr>
          </a:p>
        </p:txBody>
      </p:sp>
      <p:sp>
        <p:nvSpPr>
          <p:cNvPr id="7" name="object 7"/>
          <p:cNvSpPr txBox="1"/>
          <p:nvPr/>
        </p:nvSpPr>
        <p:spPr>
          <a:xfrm>
            <a:off x="1756029" y="1293875"/>
            <a:ext cx="133350" cy="485140"/>
          </a:xfrm>
          <a:prstGeom prst="rect">
            <a:avLst/>
          </a:prstGeom>
          <a:solidFill>
            <a:srgbClr val="FFFF00"/>
          </a:solidFill>
        </p:spPr>
        <p:txBody>
          <a:bodyPr vert="horz" wrap="square" lIns="0" tIns="37465" rIns="0" bIns="0" rtlCol="0">
            <a:spAutoFit/>
          </a:bodyPr>
          <a:lstStyle/>
          <a:p>
            <a:pPr>
              <a:lnSpc>
                <a:spcPct val="100000"/>
              </a:lnSpc>
              <a:spcBef>
                <a:spcPts val="295"/>
              </a:spcBef>
            </a:pPr>
            <a:r>
              <a:rPr sz="2800" u="sng" spc="-120" dirty="0">
                <a:solidFill>
                  <a:srgbClr val="171717"/>
                </a:solidFill>
                <a:uFill>
                  <a:solidFill>
                    <a:srgbClr val="171717"/>
                  </a:solidFill>
                </a:uFill>
                <a:latin typeface="Arial Black"/>
                <a:cs typeface="Arial Black"/>
              </a:rPr>
              <a:t>(</a:t>
            </a:r>
            <a:endParaRPr sz="2800">
              <a:latin typeface="Arial Black"/>
              <a:cs typeface="Arial Black"/>
            </a:endParaRPr>
          </a:p>
        </p:txBody>
      </p:sp>
      <p:sp>
        <p:nvSpPr>
          <p:cNvPr id="8" name="object 8"/>
          <p:cNvSpPr txBox="1"/>
          <p:nvPr/>
        </p:nvSpPr>
        <p:spPr>
          <a:xfrm>
            <a:off x="1863979" y="1369821"/>
            <a:ext cx="8789035" cy="391160"/>
          </a:xfrm>
          <a:prstGeom prst="rect">
            <a:avLst/>
          </a:prstGeom>
        </p:spPr>
        <p:txBody>
          <a:bodyPr vert="horz" wrap="square" lIns="0" tIns="12700" rIns="0" bIns="0" rtlCol="0">
            <a:spAutoFit/>
          </a:bodyPr>
          <a:lstStyle/>
          <a:p>
            <a:pPr marL="12700">
              <a:lnSpc>
                <a:spcPct val="100000"/>
              </a:lnSpc>
              <a:spcBef>
                <a:spcPts val="100"/>
              </a:spcBef>
            </a:pPr>
            <a:r>
              <a:rPr sz="2400" spc="140" dirty="0">
                <a:solidFill>
                  <a:srgbClr val="171717"/>
                </a:solidFill>
                <a:latin typeface="Arial MT"/>
                <a:cs typeface="Arial MT"/>
              </a:rPr>
              <a:t>to</a:t>
            </a:r>
            <a:r>
              <a:rPr sz="2400" dirty="0">
                <a:solidFill>
                  <a:srgbClr val="171717"/>
                </a:solidFill>
                <a:latin typeface="Arial MT"/>
                <a:cs typeface="Arial MT"/>
              </a:rPr>
              <a:t> see</a:t>
            </a:r>
            <a:r>
              <a:rPr sz="2400" spc="10" dirty="0">
                <a:solidFill>
                  <a:srgbClr val="171717"/>
                </a:solidFill>
                <a:latin typeface="Arial MT"/>
                <a:cs typeface="Arial MT"/>
              </a:rPr>
              <a:t> </a:t>
            </a:r>
            <a:r>
              <a:rPr sz="2400" spc="105" dirty="0">
                <a:solidFill>
                  <a:srgbClr val="171717"/>
                </a:solidFill>
                <a:latin typeface="Arial MT"/>
                <a:cs typeface="Arial MT"/>
              </a:rPr>
              <a:t>if</a:t>
            </a:r>
            <a:r>
              <a:rPr sz="2400" dirty="0">
                <a:solidFill>
                  <a:srgbClr val="171717"/>
                </a:solidFill>
                <a:latin typeface="Arial MT"/>
                <a:cs typeface="Arial MT"/>
              </a:rPr>
              <a:t> </a:t>
            </a:r>
            <a:r>
              <a:rPr sz="2400" spc="95" dirty="0">
                <a:solidFill>
                  <a:srgbClr val="171717"/>
                </a:solidFill>
                <a:latin typeface="Arial MT"/>
                <a:cs typeface="Arial MT"/>
              </a:rPr>
              <a:t>there</a:t>
            </a:r>
            <a:r>
              <a:rPr sz="2400" dirty="0">
                <a:solidFill>
                  <a:srgbClr val="171717"/>
                </a:solidFill>
                <a:latin typeface="Arial MT"/>
                <a:cs typeface="Arial MT"/>
              </a:rPr>
              <a:t> is</a:t>
            </a:r>
            <a:r>
              <a:rPr sz="2400" spc="5" dirty="0">
                <a:solidFill>
                  <a:srgbClr val="171717"/>
                </a:solidFill>
                <a:latin typeface="Arial MT"/>
                <a:cs typeface="Arial MT"/>
              </a:rPr>
              <a:t> </a:t>
            </a:r>
            <a:r>
              <a:rPr sz="2400" dirty="0">
                <a:solidFill>
                  <a:srgbClr val="171717"/>
                </a:solidFill>
                <a:latin typeface="Arial MT"/>
                <a:cs typeface="Arial MT"/>
              </a:rPr>
              <a:t>any tests</a:t>
            </a:r>
            <a:r>
              <a:rPr sz="2400" spc="15" dirty="0">
                <a:solidFill>
                  <a:srgbClr val="171717"/>
                </a:solidFill>
                <a:latin typeface="Arial MT"/>
                <a:cs typeface="Arial MT"/>
              </a:rPr>
              <a:t> </a:t>
            </a:r>
            <a:r>
              <a:rPr sz="2400" spc="130" dirty="0">
                <a:solidFill>
                  <a:srgbClr val="171717"/>
                </a:solidFill>
                <a:latin typeface="Arial MT"/>
                <a:cs typeface="Arial MT"/>
              </a:rPr>
              <a:t>of</a:t>
            </a:r>
            <a:r>
              <a:rPr sz="2400" dirty="0">
                <a:solidFill>
                  <a:srgbClr val="171717"/>
                </a:solidFill>
                <a:latin typeface="Arial MT"/>
                <a:cs typeface="Arial MT"/>
              </a:rPr>
              <a:t> </a:t>
            </a:r>
            <a:r>
              <a:rPr sz="2400" spc="70" dirty="0">
                <a:solidFill>
                  <a:srgbClr val="171717"/>
                </a:solidFill>
                <a:latin typeface="Arial MT"/>
                <a:cs typeface="Arial MT"/>
              </a:rPr>
              <a:t>findings</a:t>
            </a:r>
            <a:r>
              <a:rPr sz="2400" spc="-5" dirty="0">
                <a:solidFill>
                  <a:srgbClr val="171717"/>
                </a:solidFill>
                <a:latin typeface="Arial MT"/>
                <a:cs typeface="Arial MT"/>
              </a:rPr>
              <a:t> </a:t>
            </a:r>
            <a:r>
              <a:rPr sz="2400" spc="95" dirty="0">
                <a:solidFill>
                  <a:srgbClr val="171717"/>
                </a:solidFill>
                <a:latin typeface="Arial MT"/>
                <a:cs typeface="Arial MT"/>
              </a:rPr>
              <a:t>during</a:t>
            </a:r>
            <a:r>
              <a:rPr sz="2400" spc="-25" dirty="0">
                <a:solidFill>
                  <a:srgbClr val="171717"/>
                </a:solidFill>
                <a:latin typeface="Arial MT"/>
                <a:cs typeface="Arial MT"/>
              </a:rPr>
              <a:t> </a:t>
            </a:r>
            <a:r>
              <a:rPr sz="2400" spc="50" dirty="0">
                <a:solidFill>
                  <a:srgbClr val="171717"/>
                </a:solidFill>
                <a:latin typeface="Arial MT"/>
                <a:cs typeface="Arial MT"/>
              </a:rPr>
              <a:t>these</a:t>
            </a:r>
            <a:r>
              <a:rPr sz="2400" spc="20" dirty="0">
                <a:solidFill>
                  <a:srgbClr val="171717"/>
                </a:solidFill>
                <a:latin typeface="Arial MT"/>
                <a:cs typeface="Arial MT"/>
              </a:rPr>
              <a:t> </a:t>
            </a:r>
            <a:r>
              <a:rPr sz="2400" dirty="0">
                <a:solidFill>
                  <a:srgbClr val="171717"/>
                </a:solidFill>
                <a:latin typeface="Arial MT"/>
                <a:cs typeface="Arial MT"/>
              </a:rPr>
              <a:t>visits</a:t>
            </a:r>
            <a:r>
              <a:rPr sz="2400" spc="5" dirty="0">
                <a:solidFill>
                  <a:srgbClr val="171717"/>
                </a:solidFill>
                <a:latin typeface="Arial MT"/>
                <a:cs typeface="Arial MT"/>
              </a:rPr>
              <a:t> </a:t>
            </a:r>
            <a:r>
              <a:rPr sz="2400" spc="60" dirty="0">
                <a:solidFill>
                  <a:srgbClr val="171717"/>
                </a:solidFill>
                <a:latin typeface="Arial MT"/>
                <a:cs typeface="Arial MT"/>
              </a:rPr>
              <a:t>which</a:t>
            </a:r>
            <a:endParaRPr sz="2400">
              <a:latin typeface="Arial MT"/>
              <a:cs typeface="Arial MT"/>
            </a:endParaRPr>
          </a:p>
        </p:txBody>
      </p:sp>
      <p:sp>
        <p:nvSpPr>
          <p:cNvPr id="9" name="object 9"/>
          <p:cNvSpPr/>
          <p:nvPr/>
        </p:nvSpPr>
        <p:spPr>
          <a:xfrm>
            <a:off x="1756029" y="2912364"/>
            <a:ext cx="59690" cy="10795"/>
          </a:xfrm>
          <a:custGeom>
            <a:avLst/>
            <a:gdLst/>
            <a:ahLst/>
            <a:cxnLst/>
            <a:rect l="l" t="t" r="r" b="b"/>
            <a:pathLst>
              <a:path w="59689" h="10794">
                <a:moveTo>
                  <a:pt x="59436" y="0"/>
                </a:moveTo>
                <a:lnTo>
                  <a:pt x="0" y="0"/>
                </a:lnTo>
                <a:lnTo>
                  <a:pt x="0" y="10667"/>
                </a:lnTo>
                <a:lnTo>
                  <a:pt x="59436" y="10667"/>
                </a:lnTo>
                <a:lnTo>
                  <a:pt x="59436" y="0"/>
                </a:lnTo>
                <a:close/>
              </a:path>
            </a:pathLst>
          </a:custGeom>
          <a:solidFill>
            <a:srgbClr val="171717"/>
          </a:solidFill>
        </p:spPr>
        <p:txBody>
          <a:bodyPr wrap="square" lIns="0" tIns="0" rIns="0" bIns="0" rtlCol="0"/>
          <a:lstStyle/>
          <a:p>
            <a:endParaRPr/>
          </a:p>
        </p:txBody>
      </p:sp>
      <p:sp>
        <p:nvSpPr>
          <p:cNvPr id="10" name="object 10"/>
          <p:cNvSpPr txBox="1"/>
          <p:nvPr/>
        </p:nvSpPr>
        <p:spPr>
          <a:xfrm>
            <a:off x="1400683" y="1742577"/>
            <a:ext cx="8936990" cy="2489835"/>
          </a:xfrm>
          <a:prstGeom prst="rect">
            <a:avLst/>
          </a:prstGeom>
        </p:spPr>
        <p:txBody>
          <a:bodyPr vert="horz" wrap="square" lIns="0" tIns="76835" rIns="0" bIns="0" rtlCol="0">
            <a:spAutoFit/>
          </a:bodyPr>
          <a:lstStyle/>
          <a:p>
            <a:pPr marL="354965" algn="just">
              <a:lnSpc>
                <a:spcPct val="100000"/>
              </a:lnSpc>
              <a:spcBef>
                <a:spcPts val="605"/>
              </a:spcBef>
            </a:pPr>
            <a:r>
              <a:rPr sz="2400" spc="75" dirty="0">
                <a:solidFill>
                  <a:srgbClr val="171717"/>
                </a:solidFill>
                <a:latin typeface="Arial MT"/>
                <a:cs typeface="Arial MT"/>
              </a:rPr>
              <a:t>may</a:t>
            </a:r>
            <a:r>
              <a:rPr sz="2400" spc="-40" dirty="0">
                <a:solidFill>
                  <a:srgbClr val="171717"/>
                </a:solidFill>
                <a:latin typeface="Arial MT"/>
                <a:cs typeface="Arial MT"/>
              </a:rPr>
              <a:t> </a:t>
            </a:r>
            <a:r>
              <a:rPr sz="2400" spc="50" dirty="0">
                <a:solidFill>
                  <a:srgbClr val="171717"/>
                </a:solidFill>
                <a:latin typeface="Arial MT"/>
                <a:cs typeface="Arial MT"/>
              </a:rPr>
              <a:t>helps</a:t>
            </a:r>
            <a:r>
              <a:rPr sz="2400" spc="-30" dirty="0">
                <a:solidFill>
                  <a:srgbClr val="171717"/>
                </a:solidFill>
                <a:latin typeface="Arial MT"/>
                <a:cs typeface="Arial MT"/>
              </a:rPr>
              <a:t> </a:t>
            </a:r>
            <a:r>
              <a:rPr sz="2400" dirty="0">
                <a:solidFill>
                  <a:srgbClr val="171717"/>
                </a:solidFill>
                <a:latin typeface="Arial MT"/>
                <a:cs typeface="Arial MT"/>
              </a:rPr>
              <a:t>us</a:t>
            </a:r>
            <a:r>
              <a:rPr sz="2400" spc="-40" dirty="0">
                <a:solidFill>
                  <a:srgbClr val="171717"/>
                </a:solidFill>
                <a:latin typeface="Arial MT"/>
                <a:cs typeface="Arial MT"/>
              </a:rPr>
              <a:t> </a:t>
            </a:r>
            <a:r>
              <a:rPr sz="2400" spc="100" dirty="0">
                <a:solidFill>
                  <a:srgbClr val="171717"/>
                </a:solidFill>
                <a:latin typeface="Arial MT"/>
                <a:cs typeface="Arial MT"/>
              </a:rPr>
              <a:t>in</a:t>
            </a:r>
            <a:r>
              <a:rPr sz="2400" spc="-35" dirty="0">
                <a:solidFill>
                  <a:srgbClr val="171717"/>
                </a:solidFill>
                <a:latin typeface="Arial MT"/>
                <a:cs typeface="Arial MT"/>
              </a:rPr>
              <a:t> </a:t>
            </a:r>
            <a:r>
              <a:rPr sz="2400" spc="65" dirty="0">
                <a:solidFill>
                  <a:srgbClr val="171717"/>
                </a:solidFill>
                <a:latin typeface="Arial MT"/>
                <a:cs typeface="Arial MT"/>
              </a:rPr>
              <a:t>detecting</a:t>
            </a:r>
            <a:r>
              <a:rPr sz="2400" spc="-25" dirty="0">
                <a:solidFill>
                  <a:srgbClr val="171717"/>
                </a:solidFill>
                <a:latin typeface="Arial MT"/>
                <a:cs typeface="Arial MT"/>
              </a:rPr>
              <a:t> </a:t>
            </a:r>
            <a:r>
              <a:rPr sz="2400" spc="95" dirty="0">
                <a:solidFill>
                  <a:srgbClr val="171717"/>
                </a:solidFill>
                <a:latin typeface="Arial MT"/>
                <a:cs typeface="Arial MT"/>
              </a:rPr>
              <a:t>the</a:t>
            </a:r>
            <a:r>
              <a:rPr sz="2400" spc="-40" dirty="0">
                <a:solidFill>
                  <a:srgbClr val="171717"/>
                </a:solidFill>
                <a:latin typeface="Arial MT"/>
                <a:cs typeface="Arial MT"/>
              </a:rPr>
              <a:t> </a:t>
            </a:r>
            <a:r>
              <a:rPr sz="2400" dirty="0">
                <a:solidFill>
                  <a:srgbClr val="171717"/>
                </a:solidFill>
                <a:latin typeface="Arial MT"/>
                <a:cs typeface="Arial MT"/>
              </a:rPr>
              <a:t>cause</a:t>
            </a:r>
            <a:r>
              <a:rPr sz="2400" spc="-25" dirty="0">
                <a:solidFill>
                  <a:srgbClr val="171717"/>
                </a:solidFill>
                <a:latin typeface="Arial MT"/>
                <a:cs typeface="Arial MT"/>
              </a:rPr>
              <a:t> </a:t>
            </a:r>
            <a:r>
              <a:rPr sz="2400" spc="135" dirty="0">
                <a:solidFill>
                  <a:srgbClr val="171717"/>
                </a:solidFill>
                <a:latin typeface="Arial MT"/>
                <a:cs typeface="Arial MT"/>
              </a:rPr>
              <a:t>or</a:t>
            </a:r>
            <a:r>
              <a:rPr sz="2400" spc="-45" dirty="0">
                <a:solidFill>
                  <a:srgbClr val="171717"/>
                </a:solidFill>
                <a:latin typeface="Arial MT"/>
                <a:cs typeface="Arial MT"/>
              </a:rPr>
              <a:t> </a:t>
            </a:r>
            <a:r>
              <a:rPr sz="2400" spc="95" dirty="0">
                <a:solidFill>
                  <a:srgbClr val="171717"/>
                </a:solidFill>
                <a:latin typeface="Arial MT"/>
                <a:cs typeface="Arial MT"/>
              </a:rPr>
              <a:t>the</a:t>
            </a:r>
            <a:r>
              <a:rPr sz="2400" spc="-35" dirty="0">
                <a:solidFill>
                  <a:srgbClr val="171717"/>
                </a:solidFill>
                <a:latin typeface="Arial MT"/>
                <a:cs typeface="Arial MT"/>
              </a:rPr>
              <a:t> </a:t>
            </a:r>
            <a:r>
              <a:rPr sz="2400" spc="60" dirty="0">
                <a:solidFill>
                  <a:srgbClr val="171717"/>
                </a:solidFill>
                <a:latin typeface="Arial MT"/>
                <a:cs typeface="Arial MT"/>
              </a:rPr>
              <a:t>risk</a:t>
            </a:r>
            <a:r>
              <a:rPr sz="2400" spc="-35" dirty="0">
                <a:solidFill>
                  <a:srgbClr val="171717"/>
                </a:solidFill>
                <a:latin typeface="Arial MT"/>
                <a:cs typeface="Arial MT"/>
              </a:rPr>
              <a:t> </a:t>
            </a:r>
            <a:r>
              <a:rPr sz="2400" spc="135" dirty="0">
                <a:solidFill>
                  <a:srgbClr val="171717"/>
                </a:solidFill>
                <a:latin typeface="Arial MT"/>
                <a:cs typeface="Arial MT"/>
              </a:rPr>
              <a:t>for</a:t>
            </a:r>
            <a:r>
              <a:rPr sz="2400" spc="-45" dirty="0">
                <a:solidFill>
                  <a:srgbClr val="171717"/>
                </a:solidFill>
                <a:latin typeface="Arial MT"/>
                <a:cs typeface="Arial MT"/>
              </a:rPr>
              <a:t> </a:t>
            </a:r>
            <a:r>
              <a:rPr sz="2400" spc="60" dirty="0">
                <a:solidFill>
                  <a:srgbClr val="171717"/>
                </a:solidFill>
                <a:latin typeface="Arial MT"/>
                <a:cs typeface="Arial MT"/>
              </a:rPr>
              <a:t>stillbirth).</a:t>
            </a:r>
            <a:endParaRPr sz="2400">
              <a:latin typeface="Arial MT"/>
              <a:cs typeface="Arial MT"/>
            </a:endParaRPr>
          </a:p>
          <a:p>
            <a:pPr marL="354965" indent="-342265">
              <a:lnSpc>
                <a:spcPct val="100000"/>
              </a:lnSpc>
              <a:spcBef>
                <a:spcPts val="430"/>
              </a:spcBef>
              <a:buClr>
                <a:srgbClr val="285E88"/>
              </a:buClr>
              <a:buSzPct val="90000"/>
              <a:buFont typeface="Arial MT"/>
              <a:buChar char="●"/>
              <a:tabLst>
                <a:tab pos="354965" algn="l"/>
              </a:tabLst>
            </a:pPr>
            <a:r>
              <a:rPr sz="2000" spc="-155" dirty="0">
                <a:solidFill>
                  <a:srgbClr val="171717"/>
                </a:solidFill>
                <a:latin typeface="Arial Black"/>
                <a:cs typeface="Arial Black"/>
              </a:rPr>
              <a:t>7)</a:t>
            </a:r>
            <a:r>
              <a:rPr sz="2000" spc="-125" dirty="0">
                <a:solidFill>
                  <a:srgbClr val="171717"/>
                </a:solidFill>
                <a:latin typeface="Arial Black"/>
                <a:cs typeface="Arial Black"/>
              </a:rPr>
              <a:t> </a:t>
            </a:r>
            <a:r>
              <a:rPr sz="2000" spc="-100" dirty="0">
                <a:solidFill>
                  <a:srgbClr val="171717"/>
                </a:solidFill>
                <a:latin typeface="Arial Black"/>
                <a:cs typeface="Arial Black"/>
              </a:rPr>
              <a:t>History</a:t>
            </a:r>
            <a:r>
              <a:rPr sz="2000" spc="-125" dirty="0">
                <a:solidFill>
                  <a:srgbClr val="171717"/>
                </a:solidFill>
                <a:latin typeface="Arial Black"/>
                <a:cs typeface="Arial Black"/>
              </a:rPr>
              <a:t> </a:t>
            </a:r>
            <a:r>
              <a:rPr sz="2000" spc="-60" dirty="0">
                <a:solidFill>
                  <a:srgbClr val="171717"/>
                </a:solidFill>
                <a:latin typeface="Arial Black"/>
                <a:cs typeface="Arial Black"/>
              </a:rPr>
              <a:t>of</a:t>
            </a:r>
            <a:r>
              <a:rPr sz="2000" spc="-125" dirty="0">
                <a:solidFill>
                  <a:srgbClr val="171717"/>
                </a:solidFill>
                <a:latin typeface="Arial Black"/>
                <a:cs typeface="Arial Black"/>
              </a:rPr>
              <a:t> </a:t>
            </a:r>
            <a:r>
              <a:rPr sz="2000" spc="-85" dirty="0">
                <a:solidFill>
                  <a:srgbClr val="171717"/>
                </a:solidFill>
                <a:latin typeface="Arial Black"/>
                <a:cs typeface="Arial Black"/>
              </a:rPr>
              <a:t>current</a:t>
            </a:r>
            <a:r>
              <a:rPr sz="2000" spc="-150" dirty="0">
                <a:solidFill>
                  <a:srgbClr val="171717"/>
                </a:solidFill>
                <a:latin typeface="Arial Black"/>
                <a:cs typeface="Arial Black"/>
              </a:rPr>
              <a:t> </a:t>
            </a:r>
            <a:r>
              <a:rPr sz="2000" spc="-10" dirty="0">
                <a:solidFill>
                  <a:srgbClr val="171717"/>
                </a:solidFill>
                <a:latin typeface="Arial Black"/>
                <a:cs typeface="Arial Black"/>
              </a:rPr>
              <a:t>pregnancy</a:t>
            </a:r>
            <a:r>
              <a:rPr sz="1800" spc="-10" dirty="0">
                <a:solidFill>
                  <a:srgbClr val="171717"/>
                </a:solidFill>
                <a:latin typeface="Arial Black"/>
                <a:cs typeface="Arial Black"/>
              </a:rPr>
              <a:t>.</a:t>
            </a:r>
            <a:endParaRPr sz="1800">
              <a:latin typeface="Arial Black"/>
              <a:cs typeface="Arial Black"/>
            </a:endParaRPr>
          </a:p>
          <a:p>
            <a:pPr marL="354965" marR="5080" indent="59055" algn="just">
              <a:lnSpc>
                <a:spcPts val="3310"/>
              </a:lnSpc>
              <a:spcBef>
                <a:spcPts val="120"/>
              </a:spcBef>
            </a:pPr>
            <a:r>
              <a:rPr sz="2400" dirty="0">
                <a:solidFill>
                  <a:srgbClr val="171717"/>
                </a:solidFill>
                <a:latin typeface="Arial MT"/>
                <a:cs typeface="Arial MT"/>
              </a:rPr>
              <a:t>(if</a:t>
            </a:r>
            <a:r>
              <a:rPr sz="2400" spc="-10" dirty="0">
                <a:solidFill>
                  <a:srgbClr val="171717"/>
                </a:solidFill>
                <a:latin typeface="Arial MT"/>
                <a:cs typeface="Arial MT"/>
              </a:rPr>
              <a:t> </a:t>
            </a:r>
            <a:r>
              <a:rPr sz="2400" spc="90" dirty="0">
                <a:solidFill>
                  <a:srgbClr val="171717"/>
                </a:solidFill>
                <a:latin typeface="Arial MT"/>
                <a:cs typeface="Arial MT"/>
              </a:rPr>
              <a:t>there</a:t>
            </a:r>
            <a:r>
              <a:rPr sz="2400" spc="-5" dirty="0">
                <a:solidFill>
                  <a:srgbClr val="171717"/>
                </a:solidFill>
                <a:latin typeface="Arial MT"/>
                <a:cs typeface="Arial MT"/>
              </a:rPr>
              <a:t> </a:t>
            </a:r>
            <a:r>
              <a:rPr sz="2400" dirty="0">
                <a:solidFill>
                  <a:srgbClr val="171717"/>
                </a:solidFill>
                <a:latin typeface="Arial MT"/>
                <a:cs typeface="Arial MT"/>
              </a:rPr>
              <a:t>is</a:t>
            </a:r>
            <a:r>
              <a:rPr sz="2400" spc="5" dirty="0">
                <a:solidFill>
                  <a:srgbClr val="171717"/>
                </a:solidFill>
                <a:latin typeface="Arial MT"/>
                <a:cs typeface="Arial MT"/>
              </a:rPr>
              <a:t> </a:t>
            </a:r>
            <a:r>
              <a:rPr sz="2400" dirty="0">
                <a:solidFill>
                  <a:srgbClr val="171717"/>
                </a:solidFill>
                <a:latin typeface="Arial MT"/>
                <a:cs typeface="Arial MT"/>
              </a:rPr>
              <a:t>any</a:t>
            </a:r>
            <a:r>
              <a:rPr sz="2400" spc="-5" dirty="0">
                <a:solidFill>
                  <a:srgbClr val="171717"/>
                </a:solidFill>
                <a:latin typeface="Arial MT"/>
                <a:cs typeface="Arial MT"/>
              </a:rPr>
              <a:t> </a:t>
            </a:r>
            <a:r>
              <a:rPr sz="2400" spc="65" dirty="0">
                <a:solidFill>
                  <a:srgbClr val="171717"/>
                </a:solidFill>
                <a:latin typeface="Arial MT"/>
                <a:cs typeface="Arial MT"/>
              </a:rPr>
              <a:t>complications</a:t>
            </a:r>
            <a:r>
              <a:rPr sz="2400" dirty="0">
                <a:solidFill>
                  <a:srgbClr val="171717"/>
                </a:solidFill>
                <a:latin typeface="Arial MT"/>
                <a:cs typeface="Arial MT"/>
              </a:rPr>
              <a:t> </a:t>
            </a:r>
            <a:r>
              <a:rPr sz="2400" spc="100" dirty="0">
                <a:solidFill>
                  <a:srgbClr val="171717"/>
                </a:solidFill>
                <a:latin typeface="Arial MT"/>
                <a:cs typeface="Arial MT"/>
              </a:rPr>
              <a:t>during</a:t>
            </a:r>
            <a:r>
              <a:rPr sz="2400" spc="-15" dirty="0">
                <a:solidFill>
                  <a:srgbClr val="171717"/>
                </a:solidFill>
                <a:latin typeface="Arial MT"/>
                <a:cs typeface="Arial MT"/>
              </a:rPr>
              <a:t> </a:t>
            </a:r>
            <a:r>
              <a:rPr sz="2400" spc="80" dirty="0">
                <a:solidFill>
                  <a:srgbClr val="171717"/>
                </a:solidFill>
                <a:latin typeface="Arial MT"/>
                <a:cs typeface="Arial MT"/>
              </a:rPr>
              <a:t>this</a:t>
            </a:r>
            <a:r>
              <a:rPr sz="2400" spc="-5" dirty="0">
                <a:solidFill>
                  <a:srgbClr val="171717"/>
                </a:solidFill>
                <a:latin typeface="Arial MT"/>
                <a:cs typeface="Arial MT"/>
              </a:rPr>
              <a:t> </a:t>
            </a:r>
            <a:r>
              <a:rPr sz="2400" spc="50" dirty="0">
                <a:solidFill>
                  <a:srgbClr val="171717"/>
                </a:solidFill>
                <a:latin typeface="Arial MT"/>
                <a:cs typeface="Arial MT"/>
              </a:rPr>
              <a:t>pregnancy</a:t>
            </a:r>
            <a:r>
              <a:rPr sz="2400" spc="-5" dirty="0">
                <a:solidFill>
                  <a:srgbClr val="171717"/>
                </a:solidFill>
                <a:latin typeface="Arial MT"/>
                <a:cs typeface="Arial MT"/>
              </a:rPr>
              <a:t> </a:t>
            </a:r>
            <a:r>
              <a:rPr sz="2400" spc="105" dirty="0">
                <a:solidFill>
                  <a:srgbClr val="171717"/>
                </a:solidFill>
                <a:latin typeface="Arial MT"/>
                <a:cs typeface="Arial MT"/>
              </a:rPr>
              <a:t>noted</a:t>
            </a:r>
            <a:r>
              <a:rPr sz="2400" dirty="0">
                <a:solidFill>
                  <a:srgbClr val="171717"/>
                </a:solidFill>
                <a:latin typeface="Arial MT"/>
                <a:cs typeface="Arial MT"/>
              </a:rPr>
              <a:t> </a:t>
            </a:r>
            <a:r>
              <a:rPr sz="2400" spc="65" dirty="0">
                <a:solidFill>
                  <a:srgbClr val="171717"/>
                </a:solidFill>
                <a:latin typeface="Arial MT"/>
                <a:cs typeface="Arial MT"/>
              </a:rPr>
              <a:t>in </a:t>
            </a:r>
            <a:r>
              <a:rPr sz="2400" spc="105" dirty="0">
                <a:solidFill>
                  <a:srgbClr val="171717"/>
                </a:solidFill>
                <a:latin typeface="Arial MT"/>
                <a:cs typeface="Arial MT"/>
              </a:rPr>
              <a:t>the</a:t>
            </a:r>
            <a:r>
              <a:rPr sz="2400" spc="-15" dirty="0">
                <a:solidFill>
                  <a:srgbClr val="171717"/>
                </a:solidFill>
                <a:latin typeface="Arial MT"/>
                <a:cs typeface="Arial MT"/>
              </a:rPr>
              <a:t> </a:t>
            </a:r>
            <a:r>
              <a:rPr sz="2400" spc="75" dirty="0">
                <a:solidFill>
                  <a:srgbClr val="171717"/>
                </a:solidFill>
                <a:latin typeface="Arial MT"/>
                <a:cs typeface="Arial MT"/>
              </a:rPr>
              <a:t>antenatal</a:t>
            </a:r>
            <a:r>
              <a:rPr sz="2400" spc="15" dirty="0">
                <a:solidFill>
                  <a:srgbClr val="171717"/>
                </a:solidFill>
                <a:latin typeface="Arial MT"/>
                <a:cs typeface="Arial MT"/>
              </a:rPr>
              <a:t> </a:t>
            </a:r>
            <a:r>
              <a:rPr sz="2400" dirty="0">
                <a:solidFill>
                  <a:srgbClr val="171717"/>
                </a:solidFill>
                <a:latin typeface="Arial MT"/>
                <a:cs typeface="Arial MT"/>
              </a:rPr>
              <a:t>visits </a:t>
            </a:r>
            <a:r>
              <a:rPr sz="2400" spc="70" dirty="0">
                <a:solidFill>
                  <a:srgbClr val="171717"/>
                </a:solidFill>
                <a:latin typeface="Arial MT"/>
                <a:cs typeface="Arial MT"/>
              </a:rPr>
              <a:t>which</a:t>
            </a:r>
            <a:r>
              <a:rPr sz="2400" spc="-35" dirty="0">
                <a:solidFill>
                  <a:srgbClr val="171717"/>
                </a:solidFill>
                <a:latin typeface="Arial MT"/>
                <a:cs typeface="Arial MT"/>
              </a:rPr>
              <a:t> </a:t>
            </a:r>
            <a:r>
              <a:rPr sz="2400" spc="75" dirty="0">
                <a:solidFill>
                  <a:srgbClr val="171717"/>
                </a:solidFill>
                <a:latin typeface="Arial MT"/>
                <a:cs typeface="Arial MT"/>
              </a:rPr>
              <a:t>may</a:t>
            </a:r>
            <a:r>
              <a:rPr sz="2400" spc="5" dirty="0">
                <a:solidFill>
                  <a:srgbClr val="171717"/>
                </a:solidFill>
                <a:latin typeface="Arial MT"/>
                <a:cs typeface="Arial MT"/>
              </a:rPr>
              <a:t> </a:t>
            </a:r>
            <a:r>
              <a:rPr sz="2400" spc="65" dirty="0">
                <a:solidFill>
                  <a:srgbClr val="171717"/>
                </a:solidFill>
                <a:latin typeface="Arial MT"/>
                <a:cs typeface="Arial MT"/>
              </a:rPr>
              <a:t>include</a:t>
            </a:r>
            <a:r>
              <a:rPr sz="2400" spc="-15" dirty="0">
                <a:solidFill>
                  <a:srgbClr val="171717"/>
                </a:solidFill>
                <a:latin typeface="Arial MT"/>
                <a:cs typeface="Arial MT"/>
              </a:rPr>
              <a:t> </a:t>
            </a:r>
            <a:r>
              <a:rPr sz="2400" spc="-100" dirty="0">
                <a:solidFill>
                  <a:srgbClr val="171717"/>
                </a:solidFill>
                <a:latin typeface="Arial MT"/>
                <a:cs typeface="Arial MT"/>
              </a:rPr>
              <a:t>IUGR</a:t>
            </a:r>
            <a:r>
              <a:rPr sz="2400" spc="-15" dirty="0">
                <a:solidFill>
                  <a:srgbClr val="171717"/>
                </a:solidFill>
                <a:latin typeface="Arial MT"/>
                <a:cs typeface="Arial MT"/>
              </a:rPr>
              <a:t> </a:t>
            </a:r>
            <a:r>
              <a:rPr sz="2400" dirty="0">
                <a:solidFill>
                  <a:srgbClr val="171717"/>
                </a:solidFill>
                <a:latin typeface="Arial MT"/>
                <a:cs typeface="Arial MT"/>
              </a:rPr>
              <a:t>,</a:t>
            </a:r>
            <a:r>
              <a:rPr sz="2400" spc="-15" dirty="0">
                <a:solidFill>
                  <a:srgbClr val="171717"/>
                </a:solidFill>
                <a:latin typeface="Arial MT"/>
                <a:cs typeface="Arial MT"/>
              </a:rPr>
              <a:t> </a:t>
            </a:r>
            <a:r>
              <a:rPr sz="2400" dirty="0">
                <a:solidFill>
                  <a:srgbClr val="171717"/>
                </a:solidFill>
                <a:latin typeface="Arial MT"/>
                <a:cs typeface="Arial MT"/>
              </a:rPr>
              <a:t>any</a:t>
            </a:r>
            <a:r>
              <a:rPr sz="2400" spc="-10" dirty="0">
                <a:solidFill>
                  <a:srgbClr val="171717"/>
                </a:solidFill>
                <a:latin typeface="Arial MT"/>
                <a:cs typeface="Arial MT"/>
              </a:rPr>
              <a:t> </a:t>
            </a:r>
            <a:r>
              <a:rPr sz="2400" spc="85" dirty="0">
                <a:solidFill>
                  <a:srgbClr val="171717"/>
                </a:solidFill>
                <a:latin typeface="Arial MT"/>
                <a:cs typeface="Arial MT"/>
              </a:rPr>
              <a:t>spotting</a:t>
            </a:r>
            <a:r>
              <a:rPr sz="2400" spc="-10" dirty="0">
                <a:solidFill>
                  <a:srgbClr val="171717"/>
                </a:solidFill>
                <a:latin typeface="Arial MT"/>
                <a:cs typeface="Arial MT"/>
              </a:rPr>
              <a:t> </a:t>
            </a:r>
            <a:r>
              <a:rPr sz="2400" spc="105" dirty="0">
                <a:solidFill>
                  <a:srgbClr val="171717"/>
                </a:solidFill>
                <a:latin typeface="Arial MT"/>
                <a:cs typeface="Arial MT"/>
              </a:rPr>
              <a:t>or </a:t>
            </a:r>
            <a:r>
              <a:rPr sz="2400" spc="55" dirty="0">
                <a:solidFill>
                  <a:srgbClr val="171717"/>
                </a:solidFill>
                <a:latin typeface="Arial MT"/>
                <a:cs typeface="Arial MT"/>
              </a:rPr>
              <a:t>bleeding</a:t>
            </a:r>
            <a:r>
              <a:rPr sz="2400" spc="-30" dirty="0">
                <a:solidFill>
                  <a:srgbClr val="171717"/>
                </a:solidFill>
                <a:latin typeface="Arial MT"/>
                <a:cs typeface="Arial MT"/>
              </a:rPr>
              <a:t> </a:t>
            </a:r>
            <a:r>
              <a:rPr sz="2400" spc="70" dirty="0">
                <a:solidFill>
                  <a:srgbClr val="171717"/>
                </a:solidFill>
                <a:latin typeface="Arial MT"/>
                <a:cs typeface="Arial MT"/>
              </a:rPr>
              <a:t>which</a:t>
            </a:r>
            <a:r>
              <a:rPr sz="2400" spc="-40" dirty="0">
                <a:solidFill>
                  <a:srgbClr val="171717"/>
                </a:solidFill>
                <a:latin typeface="Arial MT"/>
                <a:cs typeface="Arial MT"/>
              </a:rPr>
              <a:t> </a:t>
            </a:r>
            <a:r>
              <a:rPr sz="2400" spc="75" dirty="0">
                <a:solidFill>
                  <a:srgbClr val="171717"/>
                </a:solidFill>
                <a:latin typeface="Arial MT"/>
                <a:cs typeface="Arial MT"/>
              </a:rPr>
              <a:t>may</a:t>
            </a:r>
            <a:r>
              <a:rPr sz="2400" spc="-30" dirty="0">
                <a:solidFill>
                  <a:srgbClr val="171717"/>
                </a:solidFill>
                <a:latin typeface="Arial MT"/>
                <a:cs typeface="Arial MT"/>
              </a:rPr>
              <a:t> </a:t>
            </a:r>
            <a:r>
              <a:rPr sz="2400" spc="60" dirty="0">
                <a:solidFill>
                  <a:srgbClr val="171717"/>
                </a:solidFill>
                <a:latin typeface="Arial MT"/>
                <a:cs typeface="Arial MT"/>
              </a:rPr>
              <a:t>indicate</a:t>
            </a:r>
            <a:r>
              <a:rPr sz="2400" spc="-20" dirty="0">
                <a:solidFill>
                  <a:srgbClr val="171717"/>
                </a:solidFill>
                <a:latin typeface="Arial MT"/>
                <a:cs typeface="Arial MT"/>
              </a:rPr>
              <a:t> </a:t>
            </a:r>
            <a:r>
              <a:rPr sz="2400" spc="114" dirty="0">
                <a:solidFill>
                  <a:srgbClr val="171717"/>
                </a:solidFill>
                <a:latin typeface="Arial MT"/>
                <a:cs typeface="Arial MT"/>
              </a:rPr>
              <a:t>abruption</a:t>
            </a:r>
            <a:r>
              <a:rPr sz="2400" spc="-40" dirty="0">
                <a:solidFill>
                  <a:srgbClr val="171717"/>
                </a:solidFill>
                <a:latin typeface="Arial MT"/>
                <a:cs typeface="Arial MT"/>
              </a:rPr>
              <a:t> </a:t>
            </a:r>
            <a:r>
              <a:rPr sz="2400" spc="135" dirty="0">
                <a:solidFill>
                  <a:srgbClr val="171717"/>
                </a:solidFill>
                <a:latin typeface="Arial MT"/>
                <a:cs typeface="Arial MT"/>
              </a:rPr>
              <a:t>or</a:t>
            </a:r>
            <a:r>
              <a:rPr sz="2400" spc="-35" dirty="0">
                <a:solidFill>
                  <a:srgbClr val="171717"/>
                </a:solidFill>
                <a:latin typeface="Arial MT"/>
                <a:cs typeface="Arial MT"/>
              </a:rPr>
              <a:t> </a:t>
            </a:r>
            <a:r>
              <a:rPr sz="2400" spc="90" dirty="0">
                <a:solidFill>
                  <a:srgbClr val="171717"/>
                </a:solidFill>
                <a:latin typeface="Arial MT"/>
                <a:cs typeface="Arial MT"/>
              </a:rPr>
              <a:t>fetomaternal</a:t>
            </a:r>
            <a:endParaRPr sz="2400">
              <a:latin typeface="Arial MT"/>
              <a:cs typeface="Arial MT"/>
            </a:endParaRPr>
          </a:p>
          <a:p>
            <a:pPr marL="354965" algn="just">
              <a:lnSpc>
                <a:spcPct val="100000"/>
              </a:lnSpc>
              <a:spcBef>
                <a:spcPts val="254"/>
              </a:spcBef>
            </a:pPr>
            <a:r>
              <a:rPr sz="2400" dirty="0">
                <a:solidFill>
                  <a:srgbClr val="171717"/>
                </a:solidFill>
                <a:latin typeface="Arial MT"/>
                <a:cs typeface="Arial MT"/>
              </a:rPr>
              <a:t>crossing</a:t>
            </a:r>
            <a:r>
              <a:rPr sz="2400" spc="60" dirty="0">
                <a:solidFill>
                  <a:srgbClr val="171717"/>
                </a:solidFill>
                <a:latin typeface="Arial MT"/>
                <a:cs typeface="Arial MT"/>
              </a:rPr>
              <a:t> </a:t>
            </a:r>
            <a:r>
              <a:rPr sz="2400" spc="105" dirty="0">
                <a:solidFill>
                  <a:srgbClr val="171717"/>
                </a:solidFill>
                <a:latin typeface="Arial MT"/>
                <a:cs typeface="Arial MT"/>
              </a:rPr>
              <a:t>if</a:t>
            </a:r>
            <a:r>
              <a:rPr sz="2400" spc="65" dirty="0">
                <a:solidFill>
                  <a:srgbClr val="171717"/>
                </a:solidFill>
                <a:latin typeface="Arial MT"/>
                <a:cs typeface="Arial MT"/>
              </a:rPr>
              <a:t> </a:t>
            </a:r>
            <a:r>
              <a:rPr sz="2400" spc="85" dirty="0">
                <a:solidFill>
                  <a:srgbClr val="171717"/>
                </a:solidFill>
                <a:latin typeface="Arial MT"/>
                <a:cs typeface="Arial MT"/>
              </a:rPr>
              <a:t>incompatible</a:t>
            </a:r>
            <a:r>
              <a:rPr sz="2400" spc="65" dirty="0">
                <a:solidFill>
                  <a:srgbClr val="171717"/>
                </a:solidFill>
                <a:latin typeface="Arial MT"/>
                <a:cs typeface="Arial MT"/>
              </a:rPr>
              <a:t> </a:t>
            </a:r>
            <a:r>
              <a:rPr sz="2400" spc="45" dirty="0">
                <a:solidFill>
                  <a:srgbClr val="171717"/>
                </a:solidFill>
                <a:latin typeface="Arial MT"/>
                <a:cs typeface="Arial MT"/>
              </a:rPr>
              <a:t>blood.)</a:t>
            </a:r>
            <a:endParaRPr sz="2400">
              <a:latin typeface="Arial MT"/>
              <a:cs typeface="Arial MT"/>
            </a:endParaRPr>
          </a:p>
        </p:txBody>
      </p:sp>
      <p:sp>
        <p:nvSpPr>
          <p:cNvPr id="11" name="object 11"/>
          <p:cNvSpPr txBox="1"/>
          <p:nvPr/>
        </p:nvSpPr>
        <p:spPr>
          <a:xfrm>
            <a:off x="1400683" y="4706492"/>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12" name="object 12"/>
          <p:cNvSpPr txBox="1"/>
          <p:nvPr/>
        </p:nvSpPr>
        <p:spPr>
          <a:xfrm>
            <a:off x="1756029" y="4666488"/>
            <a:ext cx="3325495" cy="346075"/>
          </a:xfrm>
          <a:prstGeom prst="rect">
            <a:avLst/>
          </a:prstGeom>
          <a:solidFill>
            <a:srgbClr val="FFFF00"/>
          </a:solidFill>
        </p:spPr>
        <p:txBody>
          <a:bodyPr vert="horz" wrap="square" lIns="0" tIns="27305" rIns="0" bIns="0" rtlCol="0">
            <a:spAutoFit/>
          </a:bodyPr>
          <a:lstStyle/>
          <a:p>
            <a:pPr>
              <a:lnSpc>
                <a:spcPct val="100000"/>
              </a:lnSpc>
              <a:spcBef>
                <a:spcPts val="215"/>
              </a:spcBef>
            </a:pPr>
            <a:r>
              <a:rPr sz="2000" u="sng" spc="-90" dirty="0">
                <a:solidFill>
                  <a:srgbClr val="171717"/>
                </a:solidFill>
                <a:uFill>
                  <a:solidFill>
                    <a:srgbClr val="171717"/>
                  </a:solidFill>
                </a:uFill>
                <a:latin typeface="Arial Black"/>
                <a:cs typeface="Arial Black"/>
              </a:rPr>
              <a:t>8)Maternal</a:t>
            </a:r>
            <a:r>
              <a:rPr sz="2000" u="sng" spc="-125" dirty="0">
                <a:solidFill>
                  <a:srgbClr val="171717"/>
                </a:solidFill>
                <a:uFill>
                  <a:solidFill>
                    <a:srgbClr val="171717"/>
                  </a:solidFill>
                </a:uFill>
                <a:latin typeface="Arial Black"/>
                <a:cs typeface="Arial Black"/>
              </a:rPr>
              <a:t> medical</a:t>
            </a:r>
            <a:r>
              <a:rPr sz="2000" u="sng" spc="-120" dirty="0">
                <a:solidFill>
                  <a:srgbClr val="171717"/>
                </a:solidFill>
                <a:uFill>
                  <a:solidFill>
                    <a:srgbClr val="171717"/>
                  </a:solidFill>
                </a:uFill>
                <a:latin typeface="Arial Black"/>
                <a:cs typeface="Arial Black"/>
              </a:rPr>
              <a:t> </a:t>
            </a:r>
            <a:r>
              <a:rPr sz="2000" u="sng" spc="-95" dirty="0">
                <a:solidFill>
                  <a:srgbClr val="171717"/>
                </a:solidFill>
                <a:uFill>
                  <a:solidFill>
                    <a:srgbClr val="171717"/>
                  </a:solidFill>
                </a:uFill>
                <a:latin typeface="Arial Black"/>
                <a:cs typeface="Arial Black"/>
              </a:rPr>
              <a:t>status</a:t>
            </a:r>
            <a:endParaRPr sz="2000">
              <a:latin typeface="Arial Black"/>
              <a:cs typeface="Arial Black"/>
            </a:endParaRPr>
          </a:p>
        </p:txBody>
      </p:sp>
      <p:sp>
        <p:nvSpPr>
          <p:cNvPr id="13" name="object 13"/>
          <p:cNvSpPr txBox="1"/>
          <p:nvPr/>
        </p:nvSpPr>
        <p:spPr>
          <a:xfrm>
            <a:off x="1743582" y="4985366"/>
            <a:ext cx="8336280" cy="727710"/>
          </a:xfrm>
          <a:prstGeom prst="rect">
            <a:avLst/>
          </a:prstGeom>
        </p:spPr>
        <p:txBody>
          <a:bodyPr vert="horz" wrap="square" lIns="0" tIns="59054" rIns="0" bIns="0" rtlCol="0">
            <a:spAutoFit/>
          </a:bodyPr>
          <a:lstStyle/>
          <a:p>
            <a:pPr marL="12700">
              <a:lnSpc>
                <a:spcPct val="100000"/>
              </a:lnSpc>
              <a:spcBef>
                <a:spcPts val="464"/>
              </a:spcBef>
            </a:pPr>
            <a:r>
              <a:rPr sz="2000" dirty="0">
                <a:solidFill>
                  <a:srgbClr val="171717"/>
                </a:solidFill>
                <a:latin typeface="Arial MT"/>
                <a:cs typeface="Arial MT"/>
              </a:rPr>
              <a:t>(DM</a:t>
            </a:r>
            <a:r>
              <a:rPr sz="2000" spc="-5" dirty="0">
                <a:solidFill>
                  <a:srgbClr val="171717"/>
                </a:solidFill>
                <a:latin typeface="Arial MT"/>
                <a:cs typeface="Arial MT"/>
              </a:rPr>
              <a:t> </a:t>
            </a:r>
            <a:r>
              <a:rPr sz="2000" dirty="0">
                <a:solidFill>
                  <a:srgbClr val="171717"/>
                </a:solidFill>
                <a:latin typeface="Arial MT"/>
                <a:cs typeface="Arial MT"/>
              </a:rPr>
              <a:t>can</a:t>
            </a:r>
            <a:r>
              <a:rPr sz="2000" spc="-15" dirty="0">
                <a:solidFill>
                  <a:srgbClr val="171717"/>
                </a:solidFill>
                <a:latin typeface="Arial MT"/>
                <a:cs typeface="Arial MT"/>
              </a:rPr>
              <a:t> </a:t>
            </a:r>
            <a:r>
              <a:rPr sz="2000" dirty="0">
                <a:solidFill>
                  <a:srgbClr val="171717"/>
                </a:solidFill>
                <a:latin typeface="Arial MT"/>
                <a:cs typeface="Arial MT"/>
              </a:rPr>
              <a:t>cause</a:t>
            </a:r>
            <a:r>
              <a:rPr sz="2000" spc="-10" dirty="0">
                <a:solidFill>
                  <a:srgbClr val="171717"/>
                </a:solidFill>
                <a:latin typeface="Arial MT"/>
                <a:cs typeface="Arial MT"/>
              </a:rPr>
              <a:t> </a:t>
            </a:r>
            <a:r>
              <a:rPr sz="2000" spc="60" dirty="0">
                <a:solidFill>
                  <a:srgbClr val="171717"/>
                </a:solidFill>
                <a:latin typeface="Arial MT"/>
                <a:cs typeface="Arial MT"/>
              </a:rPr>
              <a:t>sudden</a:t>
            </a:r>
            <a:r>
              <a:rPr sz="2000" spc="-10" dirty="0">
                <a:solidFill>
                  <a:srgbClr val="171717"/>
                </a:solidFill>
                <a:latin typeface="Arial MT"/>
                <a:cs typeface="Arial MT"/>
              </a:rPr>
              <a:t> </a:t>
            </a:r>
            <a:r>
              <a:rPr sz="2000" spc="65" dirty="0">
                <a:solidFill>
                  <a:srgbClr val="171717"/>
                </a:solidFill>
                <a:latin typeface="Arial MT"/>
                <a:cs typeface="Arial MT"/>
              </a:rPr>
              <a:t>fetal</a:t>
            </a:r>
            <a:r>
              <a:rPr sz="2000" spc="-35" dirty="0">
                <a:solidFill>
                  <a:srgbClr val="171717"/>
                </a:solidFill>
                <a:latin typeface="Arial MT"/>
                <a:cs typeface="Arial MT"/>
              </a:rPr>
              <a:t> </a:t>
            </a:r>
            <a:r>
              <a:rPr sz="2000" spc="80" dirty="0">
                <a:solidFill>
                  <a:srgbClr val="171717"/>
                </a:solidFill>
                <a:latin typeface="Arial MT"/>
                <a:cs typeface="Arial MT"/>
              </a:rPr>
              <a:t>death</a:t>
            </a:r>
            <a:r>
              <a:rPr sz="2000" spc="-10" dirty="0">
                <a:solidFill>
                  <a:srgbClr val="171717"/>
                </a:solidFill>
                <a:latin typeface="Arial MT"/>
                <a:cs typeface="Arial MT"/>
              </a:rPr>
              <a:t> </a:t>
            </a:r>
            <a:r>
              <a:rPr sz="2000" spc="85" dirty="0">
                <a:solidFill>
                  <a:srgbClr val="171717"/>
                </a:solidFill>
                <a:latin typeface="Arial MT"/>
                <a:cs typeface="Arial MT"/>
              </a:rPr>
              <a:t>the</a:t>
            </a:r>
            <a:r>
              <a:rPr sz="2000" spc="10" dirty="0">
                <a:solidFill>
                  <a:srgbClr val="171717"/>
                </a:solidFill>
                <a:latin typeface="Arial MT"/>
                <a:cs typeface="Arial MT"/>
              </a:rPr>
              <a:t> </a:t>
            </a:r>
            <a:r>
              <a:rPr sz="2000" spc="50" dirty="0">
                <a:solidFill>
                  <a:srgbClr val="171717"/>
                </a:solidFill>
                <a:latin typeface="Arial MT"/>
                <a:cs typeface="Arial MT"/>
              </a:rPr>
              <a:t>risk</a:t>
            </a:r>
            <a:r>
              <a:rPr sz="2000" spc="-10" dirty="0">
                <a:solidFill>
                  <a:srgbClr val="171717"/>
                </a:solidFill>
                <a:latin typeface="Arial MT"/>
                <a:cs typeface="Arial MT"/>
              </a:rPr>
              <a:t> </a:t>
            </a:r>
            <a:r>
              <a:rPr sz="2000" dirty="0">
                <a:solidFill>
                  <a:srgbClr val="171717"/>
                </a:solidFill>
                <a:latin typeface="Arial MT"/>
                <a:cs typeface="Arial MT"/>
              </a:rPr>
              <a:t>is</a:t>
            </a:r>
            <a:r>
              <a:rPr sz="2000" spc="-15" dirty="0">
                <a:solidFill>
                  <a:srgbClr val="171717"/>
                </a:solidFill>
                <a:latin typeface="Arial MT"/>
                <a:cs typeface="Arial MT"/>
              </a:rPr>
              <a:t> </a:t>
            </a:r>
            <a:r>
              <a:rPr sz="2000" dirty="0">
                <a:solidFill>
                  <a:srgbClr val="171717"/>
                </a:solidFill>
                <a:latin typeface="Arial MT"/>
                <a:cs typeface="Arial MT"/>
              </a:rPr>
              <a:t>increased</a:t>
            </a:r>
            <a:r>
              <a:rPr sz="2000" spc="-35" dirty="0">
                <a:solidFill>
                  <a:srgbClr val="171717"/>
                </a:solidFill>
                <a:latin typeface="Arial MT"/>
                <a:cs typeface="Arial MT"/>
              </a:rPr>
              <a:t> </a:t>
            </a:r>
            <a:r>
              <a:rPr sz="2000" spc="60" dirty="0">
                <a:solidFill>
                  <a:srgbClr val="171717"/>
                </a:solidFill>
                <a:latin typeface="Arial MT"/>
                <a:cs typeface="Arial MT"/>
              </a:rPr>
              <a:t>by</a:t>
            </a:r>
            <a:r>
              <a:rPr sz="2000" spc="10" dirty="0">
                <a:solidFill>
                  <a:srgbClr val="171717"/>
                </a:solidFill>
                <a:latin typeface="Arial MT"/>
                <a:cs typeface="Arial MT"/>
              </a:rPr>
              <a:t> </a:t>
            </a:r>
            <a:r>
              <a:rPr sz="2000" dirty="0">
                <a:solidFill>
                  <a:srgbClr val="171717"/>
                </a:solidFill>
                <a:latin typeface="Arial MT"/>
                <a:cs typeface="Arial MT"/>
              </a:rPr>
              <a:t>5</a:t>
            </a:r>
            <a:r>
              <a:rPr sz="2000" spc="5" dirty="0">
                <a:solidFill>
                  <a:srgbClr val="171717"/>
                </a:solidFill>
                <a:latin typeface="Arial MT"/>
                <a:cs typeface="Arial MT"/>
              </a:rPr>
              <a:t> </a:t>
            </a:r>
            <a:r>
              <a:rPr sz="2000" spc="65" dirty="0">
                <a:solidFill>
                  <a:srgbClr val="171717"/>
                </a:solidFill>
                <a:latin typeface="Arial MT"/>
                <a:cs typeface="Arial MT"/>
              </a:rPr>
              <a:t>times</a:t>
            </a:r>
            <a:r>
              <a:rPr sz="2000" spc="-10" dirty="0">
                <a:solidFill>
                  <a:srgbClr val="171717"/>
                </a:solidFill>
                <a:latin typeface="Arial MT"/>
                <a:cs typeface="Arial MT"/>
              </a:rPr>
              <a:t> </a:t>
            </a:r>
            <a:r>
              <a:rPr sz="2000" spc="70" dirty="0">
                <a:solidFill>
                  <a:srgbClr val="171717"/>
                </a:solidFill>
                <a:latin typeface="Arial MT"/>
                <a:cs typeface="Arial MT"/>
              </a:rPr>
              <a:t>than</a:t>
            </a:r>
            <a:endParaRPr sz="2000">
              <a:latin typeface="Arial MT"/>
              <a:cs typeface="Arial MT"/>
            </a:endParaRPr>
          </a:p>
          <a:p>
            <a:pPr marL="12700">
              <a:lnSpc>
                <a:spcPct val="100000"/>
              </a:lnSpc>
              <a:spcBef>
                <a:spcPts val="360"/>
              </a:spcBef>
            </a:pPr>
            <a:r>
              <a:rPr sz="2000" spc="100" dirty="0">
                <a:solidFill>
                  <a:srgbClr val="171717"/>
                </a:solidFill>
                <a:latin typeface="Arial MT"/>
                <a:cs typeface="Arial MT"/>
              </a:rPr>
              <a:t>normal</a:t>
            </a:r>
            <a:r>
              <a:rPr sz="2000" spc="-40" dirty="0">
                <a:solidFill>
                  <a:srgbClr val="171717"/>
                </a:solidFill>
                <a:latin typeface="Arial MT"/>
                <a:cs typeface="Arial MT"/>
              </a:rPr>
              <a:t> </a:t>
            </a:r>
            <a:r>
              <a:rPr sz="2000" spc="45" dirty="0">
                <a:solidFill>
                  <a:srgbClr val="171717"/>
                </a:solidFill>
                <a:latin typeface="Arial MT"/>
                <a:cs typeface="Arial MT"/>
              </a:rPr>
              <a:t>females</a:t>
            </a:r>
            <a:r>
              <a:rPr sz="2000" spc="-60" dirty="0">
                <a:solidFill>
                  <a:srgbClr val="171717"/>
                </a:solidFill>
                <a:latin typeface="Arial MT"/>
                <a:cs typeface="Arial MT"/>
              </a:rPr>
              <a:t> </a:t>
            </a:r>
            <a:r>
              <a:rPr sz="2000" spc="-25" dirty="0">
                <a:solidFill>
                  <a:srgbClr val="171717"/>
                </a:solidFill>
                <a:latin typeface="Arial MT"/>
                <a:cs typeface="Arial MT"/>
              </a:rPr>
              <a:t>).</a:t>
            </a:r>
            <a:endParaRPr sz="2000">
              <a:latin typeface="Arial MT"/>
              <a:cs typeface="Arial M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B988762-759B-76E7-BFD7-D31B19C25470}"/>
              </a:ext>
            </a:extLst>
          </p:cNvPr>
          <p:cNvSpPr>
            <a:spLocks noGrp="1"/>
          </p:cNvSpPr>
          <p:nvPr>
            <p:ph type="title"/>
          </p:nvPr>
        </p:nvSpPr>
        <p:spPr>
          <a:xfrm>
            <a:off x="2806533" y="487448"/>
            <a:ext cx="6578932" cy="865909"/>
          </a:xfrm>
        </p:spPr>
        <p:txBody>
          <a:bodyPr/>
          <a:lstStyle/>
          <a:p>
            <a:r>
              <a:rPr lang="ar-SA" dirty="0"/>
              <a:t>INTRODUCTION</a:t>
            </a:r>
            <a:endParaRPr lang="ar-AE" dirty="0"/>
          </a:p>
        </p:txBody>
      </p:sp>
      <p:sp>
        <p:nvSpPr>
          <p:cNvPr id="7" name="عنوان فرعي 6">
            <a:extLst>
              <a:ext uri="{FF2B5EF4-FFF2-40B4-BE49-F238E27FC236}">
                <a16:creationId xmlns:a16="http://schemas.microsoft.com/office/drawing/2014/main" id="{4F9F3F6D-DD1C-4109-97D6-43EFA9B2679D}"/>
              </a:ext>
            </a:extLst>
          </p:cNvPr>
          <p:cNvSpPr>
            <a:spLocks noGrp="1"/>
          </p:cNvSpPr>
          <p:nvPr>
            <p:ph type="subTitle" idx="1"/>
          </p:nvPr>
        </p:nvSpPr>
        <p:spPr>
          <a:xfrm rot="10800000" flipV="1">
            <a:off x="719370" y="1597268"/>
            <a:ext cx="11243495" cy="4317557"/>
          </a:xfrm>
        </p:spPr>
        <p:txBody>
          <a:bodyPr/>
          <a:lstStyle/>
          <a:p>
            <a:r>
              <a:rPr lang="af-ZA" sz="2800" dirty="0"/>
              <a:t>S</a:t>
            </a:r>
            <a:r>
              <a:rPr lang="ar-SA" sz="2800" dirty="0" err="1"/>
              <a:t>tillbirth</a:t>
            </a:r>
            <a:r>
              <a:rPr lang="ar-SA" sz="2800" dirty="0"/>
              <a:t> </a:t>
            </a:r>
            <a:r>
              <a:rPr lang="ar-SA" sz="2800" dirty="0" err="1"/>
              <a:t>refers</a:t>
            </a:r>
            <a:r>
              <a:rPr lang="ar-SA" sz="2800" dirty="0"/>
              <a:t> </a:t>
            </a:r>
            <a:r>
              <a:rPr lang="ar-SA" sz="2800" dirty="0" err="1"/>
              <a:t>to</a:t>
            </a:r>
            <a:r>
              <a:rPr lang="ar-SA" sz="2800" dirty="0"/>
              <a:t> fetal death </a:t>
            </a:r>
            <a:r>
              <a:rPr lang="ar-SA" sz="2800" dirty="0" err="1"/>
              <a:t>in</a:t>
            </a:r>
            <a:r>
              <a:rPr lang="ar-SA" sz="2800" dirty="0"/>
              <a:t> </a:t>
            </a:r>
            <a:r>
              <a:rPr lang="ar-SA" sz="2800" dirty="0" err="1"/>
              <a:t>utero</a:t>
            </a:r>
            <a:r>
              <a:rPr lang="ar-SA" sz="2800" dirty="0"/>
              <a:t> </a:t>
            </a:r>
            <a:r>
              <a:rPr lang="ar-SA" sz="2800" dirty="0" err="1"/>
              <a:t>or</a:t>
            </a:r>
            <a:r>
              <a:rPr lang="ar-SA" sz="2800" dirty="0"/>
              <a:t> </a:t>
            </a:r>
            <a:r>
              <a:rPr lang="ar-SA" sz="2800" dirty="0" err="1"/>
              <a:t>delivery</a:t>
            </a:r>
            <a:r>
              <a:rPr lang="ar-SA" sz="2800" dirty="0"/>
              <a:t> </a:t>
            </a:r>
            <a:r>
              <a:rPr lang="ar-SA" sz="2800" dirty="0" err="1"/>
              <a:t>of</a:t>
            </a:r>
            <a:r>
              <a:rPr lang="ar-SA" sz="2800" dirty="0"/>
              <a:t> a </a:t>
            </a:r>
            <a:r>
              <a:rPr lang="ar-SA" sz="2800" dirty="0" err="1"/>
              <a:t>fetus</a:t>
            </a:r>
            <a:r>
              <a:rPr lang="ar-SA" sz="2800" dirty="0"/>
              <a:t> </a:t>
            </a:r>
            <a:r>
              <a:rPr lang="ar-SA" sz="2800" dirty="0" err="1"/>
              <a:t>with</a:t>
            </a:r>
            <a:r>
              <a:rPr lang="ar-SA" sz="2800" dirty="0"/>
              <a:t> </a:t>
            </a:r>
            <a:r>
              <a:rPr lang="ar-SA" sz="2800" dirty="0" err="1"/>
              <a:t>no</a:t>
            </a:r>
            <a:r>
              <a:rPr lang="ar-SA" sz="2800" dirty="0"/>
              <a:t> </a:t>
            </a:r>
            <a:r>
              <a:rPr lang="ar-SA" sz="2800" dirty="0" err="1"/>
              <a:t>signs</a:t>
            </a:r>
            <a:r>
              <a:rPr lang="ar-SA" sz="2800" dirty="0"/>
              <a:t> </a:t>
            </a:r>
            <a:r>
              <a:rPr lang="ar-SA" sz="2800" dirty="0" err="1"/>
              <a:t>of</a:t>
            </a:r>
            <a:r>
              <a:rPr lang="ar-SA" sz="2800" dirty="0"/>
              <a:t> </a:t>
            </a:r>
            <a:r>
              <a:rPr lang="ar-SA" sz="2800" dirty="0" err="1"/>
              <a:t>life</a:t>
            </a:r>
            <a:r>
              <a:rPr lang="ar-SA" sz="2800" dirty="0"/>
              <a:t> </a:t>
            </a:r>
            <a:r>
              <a:rPr lang="ar-SA" sz="2800" dirty="0" err="1"/>
              <a:t>as</a:t>
            </a:r>
            <a:r>
              <a:rPr lang="ar-SA" sz="2800" dirty="0"/>
              <a:t> </a:t>
            </a:r>
            <a:r>
              <a:rPr lang="ar-SA" sz="2800" dirty="0" err="1"/>
              <a:t>indicated</a:t>
            </a:r>
            <a:r>
              <a:rPr lang="ar-SA" sz="2800" dirty="0"/>
              <a:t> </a:t>
            </a:r>
            <a:r>
              <a:rPr lang="ar-SA" sz="2800" dirty="0" err="1"/>
              <a:t>by</a:t>
            </a:r>
            <a:r>
              <a:rPr lang="ar-SA" sz="2800" dirty="0"/>
              <a:t> </a:t>
            </a:r>
            <a:r>
              <a:rPr lang="ar-SA" sz="2800" dirty="0" err="1"/>
              <a:t>absence</a:t>
            </a:r>
            <a:r>
              <a:rPr lang="ar-SA" sz="2800" dirty="0"/>
              <a:t> </a:t>
            </a:r>
            <a:r>
              <a:rPr lang="ar-SA" sz="2800" dirty="0" err="1"/>
              <a:t>of</a:t>
            </a:r>
            <a:r>
              <a:rPr lang="ar-SA" sz="2800" dirty="0"/>
              <a:t> </a:t>
            </a:r>
            <a:r>
              <a:rPr lang="ar-SA" sz="2800" dirty="0" err="1"/>
              <a:t>breathing</a:t>
            </a:r>
            <a:r>
              <a:rPr lang="ar-SA" sz="2800" dirty="0"/>
              <a:t>, </a:t>
            </a:r>
            <a:r>
              <a:rPr lang="ar-SA" sz="2800" dirty="0" err="1"/>
              <a:t>heartbeat</a:t>
            </a:r>
            <a:r>
              <a:rPr lang="ar-SA" sz="2800" dirty="0"/>
              <a:t>, </a:t>
            </a:r>
            <a:r>
              <a:rPr lang="ar-SA" sz="2800" dirty="0" err="1"/>
              <a:t>pulsation</a:t>
            </a:r>
            <a:r>
              <a:rPr lang="ar-SA" sz="2800" dirty="0"/>
              <a:t> </a:t>
            </a:r>
            <a:r>
              <a:rPr lang="ar-SA" sz="2800" dirty="0" err="1"/>
              <a:t>of</a:t>
            </a:r>
            <a:r>
              <a:rPr lang="ar-SA" sz="2800" dirty="0"/>
              <a:t> </a:t>
            </a:r>
            <a:r>
              <a:rPr lang="ar-SA" sz="2800" dirty="0" err="1"/>
              <a:t>umbilical</a:t>
            </a:r>
            <a:r>
              <a:rPr lang="ar-SA" sz="2800" dirty="0"/>
              <a:t> </a:t>
            </a:r>
            <a:r>
              <a:rPr lang="ar-SA" sz="2800" dirty="0" err="1"/>
              <a:t>cord</a:t>
            </a:r>
            <a:r>
              <a:rPr lang="ar-SA" sz="2800" dirty="0"/>
              <a:t>, </a:t>
            </a:r>
            <a:r>
              <a:rPr lang="ar-SA" sz="2800" dirty="0" err="1"/>
              <a:t>or</a:t>
            </a:r>
            <a:r>
              <a:rPr lang="ar-SA" sz="2800" dirty="0"/>
              <a:t> </a:t>
            </a:r>
            <a:r>
              <a:rPr lang="ar-SA" sz="2800" dirty="0" err="1"/>
              <a:t>definite</a:t>
            </a:r>
            <a:r>
              <a:rPr lang="ar-SA" sz="2800" dirty="0"/>
              <a:t> </a:t>
            </a:r>
            <a:r>
              <a:rPr lang="ar-SA" sz="2800" dirty="0" err="1"/>
              <a:t>movements</a:t>
            </a:r>
            <a:r>
              <a:rPr lang="ar-SA" sz="2800" dirty="0"/>
              <a:t> </a:t>
            </a:r>
            <a:r>
              <a:rPr lang="ar-SA" sz="2800" dirty="0" err="1"/>
              <a:t>of</a:t>
            </a:r>
            <a:r>
              <a:rPr lang="ar-SA" sz="2800" dirty="0"/>
              <a:t> </a:t>
            </a:r>
            <a:r>
              <a:rPr lang="ar-SA" sz="2800" dirty="0" err="1"/>
              <a:t>voluntary</a:t>
            </a:r>
            <a:r>
              <a:rPr lang="ar-SA" sz="2800" dirty="0"/>
              <a:t> </a:t>
            </a:r>
            <a:r>
              <a:rPr lang="ar-SA" sz="2800" dirty="0" err="1"/>
              <a:t>muscles</a:t>
            </a:r>
            <a:endParaRPr lang="ar-SA" sz="2800" dirty="0"/>
          </a:p>
          <a:p>
            <a:endParaRPr lang="ar-SA" sz="2800" dirty="0"/>
          </a:p>
          <a:p>
            <a:r>
              <a:rPr lang="ar-SA" sz="2800" dirty="0" err="1"/>
              <a:t>suggested</a:t>
            </a:r>
            <a:r>
              <a:rPr lang="ar-SA" sz="2800" dirty="0"/>
              <a:t> </a:t>
            </a:r>
            <a:r>
              <a:rPr lang="ar-SA" sz="2800" dirty="0" err="1"/>
              <a:t>criteria</a:t>
            </a:r>
            <a:r>
              <a:rPr lang="ar-SA" sz="2800" dirty="0"/>
              <a:t> </a:t>
            </a:r>
            <a:r>
              <a:rPr lang="ar-SA" sz="2800" dirty="0" err="1"/>
              <a:t>for</a:t>
            </a:r>
            <a:r>
              <a:rPr lang="ar-SA" sz="2800" dirty="0"/>
              <a:t> </a:t>
            </a:r>
            <a:r>
              <a:rPr lang="ar-SA" sz="2800" dirty="0" err="1"/>
              <a:t>definition</a:t>
            </a:r>
            <a:r>
              <a:rPr lang="ar-SA" sz="2800" dirty="0"/>
              <a:t> </a:t>
            </a:r>
            <a:r>
              <a:rPr lang="ar-SA" sz="2800" dirty="0" err="1"/>
              <a:t>of</a:t>
            </a:r>
            <a:r>
              <a:rPr lang="ar-SA" sz="2800" dirty="0"/>
              <a:t> </a:t>
            </a:r>
            <a:r>
              <a:rPr lang="ar-SA" sz="2800" dirty="0" err="1"/>
              <a:t>stillbirth</a:t>
            </a:r>
            <a:r>
              <a:rPr lang="ar-SA" sz="2800" dirty="0"/>
              <a:t> </a:t>
            </a:r>
            <a:r>
              <a:rPr lang="ar-SA" sz="2800" dirty="0" err="1"/>
              <a:t>is</a:t>
            </a:r>
            <a:r>
              <a:rPr lang="ar-SA" sz="2800" dirty="0"/>
              <a:t> ≥ 20 </a:t>
            </a:r>
            <a:r>
              <a:rPr lang="ar-SA" sz="2800" dirty="0" err="1"/>
              <a:t>weeks</a:t>
            </a:r>
            <a:r>
              <a:rPr lang="ar-SA" sz="2800" dirty="0"/>
              <a:t> </a:t>
            </a:r>
            <a:r>
              <a:rPr lang="ar-SA" sz="2800" dirty="0" err="1"/>
              <a:t>gestation</a:t>
            </a:r>
            <a:r>
              <a:rPr lang="ar-SA" sz="2800" dirty="0"/>
              <a:t> </a:t>
            </a:r>
            <a:r>
              <a:rPr lang="ar-SA" sz="2800" dirty="0" err="1"/>
              <a:t>or</a:t>
            </a:r>
            <a:r>
              <a:rPr lang="ar-SA" sz="2800" dirty="0"/>
              <a:t> </a:t>
            </a:r>
            <a:r>
              <a:rPr lang="ar-SA" sz="2800" dirty="0" err="1"/>
              <a:t>weight</a:t>
            </a:r>
            <a:r>
              <a:rPr lang="ar-SA" sz="2800" dirty="0"/>
              <a:t> ≥ 350 g </a:t>
            </a:r>
            <a:r>
              <a:rPr lang="ar-SA" sz="2800" dirty="0" err="1"/>
              <a:t>if</a:t>
            </a:r>
            <a:r>
              <a:rPr lang="ar-SA" sz="2800" dirty="0"/>
              <a:t> </a:t>
            </a:r>
            <a:r>
              <a:rPr lang="ar-SA" sz="2800" dirty="0" err="1"/>
              <a:t>gestational</a:t>
            </a:r>
            <a:r>
              <a:rPr lang="ar-SA" sz="2800" dirty="0"/>
              <a:t> </a:t>
            </a:r>
            <a:r>
              <a:rPr lang="ar-SA" sz="2800" dirty="0" err="1"/>
              <a:t>age</a:t>
            </a:r>
            <a:r>
              <a:rPr lang="ar-SA" sz="2800" dirty="0"/>
              <a:t> </a:t>
            </a:r>
            <a:r>
              <a:rPr lang="ar-SA" sz="2800" dirty="0" err="1"/>
              <a:t>is</a:t>
            </a:r>
            <a:r>
              <a:rPr lang="ar-SA" sz="2800" dirty="0"/>
              <a:t> unknown1</a:t>
            </a:r>
            <a:endParaRPr lang="ar-AE" sz="2800" dirty="0"/>
          </a:p>
        </p:txBody>
      </p:sp>
    </p:spTree>
    <p:extLst>
      <p:ext uri="{BB962C8B-B14F-4D97-AF65-F5344CB8AC3E}">
        <p14:creationId xmlns:p14="http://schemas.microsoft.com/office/powerpoint/2010/main" val="2762699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463040" y="424433"/>
            <a:ext cx="1943100" cy="416559"/>
          </a:xfrm>
          <a:custGeom>
            <a:avLst/>
            <a:gdLst/>
            <a:ahLst/>
            <a:cxnLst/>
            <a:rect l="l" t="t" r="r" b="b"/>
            <a:pathLst>
              <a:path w="1943100" h="416559">
                <a:moveTo>
                  <a:pt x="1943100" y="0"/>
                </a:moveTo>
                <a:lnTo>
                  <a:pt x="344424" y="0"/>
                </a:lnTo>
                <a:lnTo>
                  <a:pt x="173736" y="0"/>
                </a:lnTo>
                <a:lnTo>
                  <a:pt x="0" y="0"/>
                </a:lnTo>
                <a:lnTo>
                  <a:pt x="0" y="416052"/>
                </a:lnTo>
                <a:lnTo>
                  <a:pt x="173736" y="416052"/>
                </a:lnTo>
                <a:lnTo>
                  <a:pt x="344424" y="416052"/>
                </a:lnTo>
                <a:lnTo>
                  <a:pt x="1943100" y="416052"/>
                </a:lnTo>
                <a:lnTo>
                  <a:pt x="1943100" y="0"/>
                </a:lnTo>
                <a:close/>
              </a:path>
            </a:pathLst>
          </a:custGeom>
          <a:solidFill>
            <a:srgbClr val="FFFF00"/>
          </a:solidFill>
        </p:spPr>
        <p:txBody>
          <a:bodyPr wrap="square" lIns="0" tIns="0" rIns="0" bIns="0" rtlCol="0"/>
          <a:lstStyle/>
          <a:p>
            <a:endParaRPr/>
          </a:p>
        </p:txBody>
      </p:sp>
      <p:sp>
        <p:nvSpPr>
          <p:cNvPr id="3" name="object 3"/>
          <p:cNvSpPr/>
          <p:nvPr/>
        </p:nvSpPr>
        <p:spPr>
          <a:xfrm>
            <a:off x="1463040" y="3609594"/>
            <a:ext cx="6201410" cy="416559"/>
          </a:xfrm>
          <a:custGeom>
            <a:avLst/>
            <a:gdLst/>
            <a:ahLst/>
            <a:cxnLst/>
            <a:rect l="l" t="t" r="r" b="b"/>
            <a:pathLst>
              <a:path w="6201409" h="416560">
                <a:moveTo>
                  <a:pt x="6201156" y="0"/>
                </a:moveTo>
                <a:lnTo>
                  <a:pt x="426720" y="0"/>
                </a:lnTo>
                <a:lnTo>
                  <a:pt x="79248" y="0"/>
                </a:lnTo>
                <a:lnTo>
                  <a:pt x="0" y="0"/>
                </a:lnTo>
                <a:lnTo>
                  <a:pt x="0" y="416052"/>
                </a:lnTo>
                <a:lnTo>
                  <a:pt x="79248" y="416052"/>
                </a:lnTo>
                <a:lnTo>
                  <a:pt x="426720" y="416052"/>
                </a:lnTo>
                <a:lnTo>
                  <a:pt x="6201156" y="416052"/>
                </a:lnTo>
                <a:lnTo>
                  <a:pt x="6201156" y="0"/>
                </a:lnTo>
                <a:close/>
              </a:path>
            </a:pathLst>
          </a:custGeom>
          <a:solidFill>
            <a:srgbClr val="FFFF00"/>
          </a:solidFill>
        </p:spPr>
        <p:txBody>
          <a:bodyPr wrap="square" lIns="0" tIns="0" rIns="0" bIns="0" rtlCol="0"/>
          <a:lstStyle/>
          <a:p>
            <a:endParaRPr/>
          </a:p>
        </p:txBody>
      </p:sp>
      <p:sp>
        <p:nvSpPr>
          <p:cNvPr id="4" name="object 4"/>
          <p:cNvSpPr/>
          <p:nvPr/>
        </p:nvSpPr>
        <p:spPr>
          <a:xfrm>
            <a:off x="1463040" y="5353024"/>
            <a:ext cx="2653665" cy="416559"/>
          </a:xfrm>
          <a:custGeom>
            <a:avLst/>
            <a:gdLst/>
            <a:ahLst/>
            <a:cxnLst/>
            <a:rect l="l" t="t" r="r" b="b"/>
            <a:pathLst>
              <a:path w="2653665" h="416560">
                <a:moveTo>
                  <a:pt x="2653284" y="0"/>
                </a:moveTo>
                <a:lnTo>
                  <a:pt x="347472" y="0"/>
                </a:lnTo>
                <a:lnTo>
                  <a:pt x="0" y="0"/>
                </a:lnTo>
                <a:lnTo>
                  <a:pt x="0" y="416039"/>
                </a:lnTo>
                <a:lnTo>
                  <a:pt x="347472" y="416039"/>
                </a:lnTo>
                <a:lnTo>
                  <a:pt x="2653284" y="416039"/>
                </a:lnTo>
                <a:lnTo>
                  <a:pt x="2653284" y="0"/>
                </a:lnTo>
                <a:close/>
              </a:path>
            </a:pathLst>
          </a:custGeom>
          <a:solidFill>
            <a:srgbClr val="FFFF00"/>
          </a:solidFill>
        </p:spPr>
        <p:txBody>
          <a:bodyPr wrap="square" lIns="0" tIns="0" rIns="0" bIns="0" rtlCol="0"/>
          <a:lstStyle/>
          <a:p>
            <a:endParaRPr/>
          </a:p>
        </p:txBody>
      </p:sp>
      <p:sp>
        <p:nvSpPr>
          <p:cNvPr id="5" name="object 5"/>
          <p:cNvSpPr txBox="1"/>
          <p:nvPr/>
        </p:nvSpPr>
        <p:spPr>
          <a:xfrm>
            <a:off x="993139" y="422213"/>
            <a:ext cx="9552305" cy="1471930"/>
          </a:xfrm>
          <a:prstGeom prst="rect">
            <a:avLst/>
          </a:prstGeom>
        </p:spPr>
        <p:txBody>
          <a:bodyPr vert="horz" wrap="square" lIns="0" tIns="15240" rIns="0" bIns="0" rtlCol="0">
            <a:spAutoFit/>
          </a:bodyPr>
          <a:lstStyle/>
          <a:p>
            <a:pPr marL="469900" marR="5080" indent="-457834">
              <a:lnSpc>
                <a:spcPct val="105100"/>
              </a:lnSpc>
              <a:spcBef>
                <a:spcPts val="120"/>
              </a:spcBef>
              <a:buClr>
                <a:srgbClr val="285E88"/>
              </a:buClr>
              <a:buSzPct val="75000"/>
              <a:buChar char="•"/>
              <a:tabLst>
                <a:tab pos="469900" algn="l"/>
              </a:tabLst>
            </a:pPr>
            <a:r>
              <a:rPr sz="2400" dirty="0">
                <a:solidFill>
                  <a:srgbClr val="171717"/>
                </a:solidFill>
                <a:latin typeface="Arial MT"/>
                <a:cs typeface="Arial MT"/>
              </a:rPr>
              <a:t>9)</a:t>
            </a:r>
            <a:r>
              <a:rPr sz="2400" spc="-20" dirty="0">
                <a:solidFill>
                  <a:srgbClr val="171717"/>
                </a:solidFill>
                <a:latin typeface="Arial MT"/>
                <a:cs typeface="Arial MT"/>
              </a:rPr>
              <a:t> </a:t>
            </a:r>
            <a:r>
              <a:rPr sz="2400" u="sng" spc="-170" dirty="0">
                <a:solidFill>
                  <a:srgbClr val="171717"/>
                </a:solidFill>
                <a:uFill>
                  <a:solidFill>
                    <a:srgbClr val="171717"/>
                  </a:solidFill>
                </a:uFill>
                <a:latin typeface="Arial Black"/>
                <a:cs typeface="Arial Black"/>
              </a:rPr>
              <a:t>Post</a:t>
            </a:r>
            <a:r>
              <a:rPr sz="2400" u="sng" spc="-160" dirty="0">
                <a:solidFill>
                  <a:srgbClr val="171717"/>
                </a:solidFill>
                <a:uFill>
                  <a:solidFill>
                    <a:srgbClr val="171717"/>
                  </a:solidFill>
                </a:uFill>
                <a:latin typeface="Arial Black"/>
                <a:cs typeface="Arial Black"/>
              </a:rPr>
              <a:t> </a:t>
            </a:r>
            <a:r>
              <a:rPr sz="2400" u="sng" spc="-120" dirty="0">
                <a:solidFill>
                  <a:srgbClr val="171717"/>
                </a:solidFill>
                <a:uFill>
                  <a:solidFill>
                    <a:srgbClr val="171717"/>
                  </a:solidFill>
                </a:uFill>
                <a:latin typeface="Arial Black"/>
                <a:cs typeface="Arial Black"/>
              </a:rPr>
              <a:t>date.</a:t>
            </a:r>
            <a:r>
              <a:rPr sz="2400" u="sng" spc="-170" dirty="0">
                <a:solidFill>
                  <a:srgbClr val="171717"/>
                </a:solidFill>
                <a:uFill>
                  <a:solidFill>
                    <a:srgbClr val="171717"/>
                  </a:solidFill>
                </a:uFill>
                <a:latin typeface="Arial Black"/>
                <a:cs typeface="Arial Black"/>
              </a:rPr>
              <a:t> </a:t>
            </a:r>
            <a:r>
              <a:rPr sz="2200" dirty="0">
                <a:solidFill>
                  <a:srgbClr val="171717"/>
                </a:solidFill>
                <a:latin typeface="Arial MT"/>
                <a:cs typeface="Arial MT"/>
              </a:rPr>
              <a:t>(the</a:t>
            </a:r>
            <a:r>
              <a:rPr sz="2200" spc="-25" dirty="0">
                <a:solidFill>
                  <a:srgbClr val="171717"/>
                </a:solidFill>
                <a:latin typeface="Arial MT"/>
                <a:cs typeface="Arial MT"/>
              </a:rPr>
              <a:t> </a:t>
            </a:r>
            <a:r>
              <a:rPr sz="2200" spc="70" dirty="0">
                <a:solidFill>
                  <a:srgbClr val="171717"/>
                </a:solidFill>
                <a:latin typeface="Arial MT"/>
                <a:cs typeface="Arial MT"/>
              </a:rPr>
              <a:t>fetus</a:t>
            </a:r>
            <a:r>
              <a:rPr sz="2200" spc="-20" dirty="0">
                <a:solidFill>
                  <a:srgbClr val="171717"/>
                </a:solidFill>
                <a:latin typeface="Arial MT"/>
                <a:cs typeface="Arial MT"/>
              </a:rPr>
              <a:t> </a:t>
            </a:r>
            <a:r>
              <a:rPr sz="2200" spc="75" dirty="0">
                <a:solidFill>
                  <a:srgbClr val="171717"/>
                </a:solidFill>
                <a:latin typeface="Arial MT"/>
                <a:cs typeface="Arial MT"/>
              </a:rPr>
              <a:t>continue</a:t>
            </a:r>
            <a:r>
              <a:rPr sz="2200" spc="10" dirty="0">
                <a:solidFill>
                  <a:srgbClr val="171717"/>
                </a:solidFill>
                <a:latin typeface="Arial MT"/>
                <a:cs typeface="Arial MT"/>
              </a:rPr>
              <a:t> </a:t>
            </a:r>
            <a:r>
              <a:rPr sz="2200" spc="125" dirty="0">
                <a:solidFill>
                  <a:srgbClr val="171717"/>
                </a:solidFill>
                <a:latin typeface="Arial MT"/>
                <a:cs typeface="Arial MT"/>
              </a:rPr>
              <a:t>to</a:t>
            </a:r>
            <a:r>
              <a:rPr sz="2200" spc="-25" dirty="0">
                <a:solidFill>
                  <a:srgbClr val="171717"/>
                </a:solidFill>
                <a:latin typeface="Arial MT"/>
                <a:cs typeface="Arial MT"/>
              </a:rPr>
              <a:t> </a:t>
            </a:r>
            <a:r>
              <a:rPr sz="2200" spc="80" dirty="0">
                <a:solidFill>
                  <a:srgbClr val="171717"/>
                </a:solidFill>
                <a:latin typeface="Arial MT"/>
                <a:cs typeface="Arial MT"/>
              </a:rPr>
              <a:t>grow</a:t>
            </a:r>
            <a:r>
              <a:rPr sz="2200" spc="-20" dirty="0">
                <a:solidFill>
                  <a:srgbClr val="171717"/>
                </a:solidFill>
                <a:latin typeface="Arial MT"/>
                <a:cs typeface="Arial MT"/>
              </a:rPr>
              <a:t> </a:t>
            </a:r>
            <a:r>
              <a:rPr sz="2200" spc="65" dirty="0">
                <a:solidFill>
                  <a:srgbClr val="171717"/>
                </a:solidFill>
                <a:latin typeface="Arial MT"/>
                <a:cs typeface="Arial MT"/>
              </a:rPr>
              <a:t>which</a:t>
            </a:r>
            <a:r>
              <a:rPr sz="2200" spc="5" dirty="0">
                <a:solidFill>
                  <a:srgbClr val="171717"/>
                </a:solidFill>
                <a:latin typeface="Arial MT"/>
                <a:cs typeface="Arial MT"/>
              </a:rPr>
              <a:t> </a:t>
            </a:r>
            <a:r>
              <a:rPr sz="2200" dirty="0">
                <a:solidFill>
                  <a:srgbClr val="171717"/>
                </a:solidFill>
                <a:latin typeface="Arial MT"/>
                <a:cs typeface="Arial MT"/>
              </a:rPr>
              <a:t>can</a:t>
            </a:r>
            <a:r>
              <a:rPr sz="2200" spc="-10" dirty="0">
                <a:solidFill>
                  <a:srgbClr val="171717"/>
                </a:solidFill>
                <a:latin typeface="Arial MT"/>
                <a:cs typeface="Arial MT"/>
              </a:rPr>
              <a:t> </a:t>
            </a:r>
            <a:r>
              <a:rPr sz="2200" dirty="0">
                <a:solidFill>
                  <a:srgbClr val="171717"/>
                </a:solidFill>
                <a:latin typeface="Arial MT"/>
                <a:cs typeface="Arial MT"/>
              </a:rPr>
              <a:t>cause</a:t>
            </a:r>
            <a:r>
              <a:rPr sz="2200" spc="-5" dirty="0">
                <a:solidFill>
                  <a:srgbClr val="171717"/>
                </a:solidFill>
                <a:latin typeface="Arial MT"/>
                <a:cs typeface="Arial MT"/>
              </a:rPr>
              <a:t> </a:t>
            </a:r>
            <a:r>
              <a:rPr sz="2200" spc="60" dirty="0">
                <a:solidFill>
                  <a:srgbClr val="171717"/>
                </a:solidFill>
                <a:latin typeface="Arial MT"/>
                <a:cs typeface="Arial MT"/>
              </a:rPr>
              <a:t>many </a:t>
            </a:r>
            <a:r>
              <a:rPr sz="2200" spc="55" dirty="0">
                <a:solidFill>
                  <a:srgbClr val="171717"/>
                </a:solidFill>
                <a:latin typeface="Arial MT"/>
                <a:cs typeface="Arial MT"/>
              </a:rPr>
              <a:t>complications</a:t>
            </a:r>
            <a:r>
              <a:rPr sz="2200" spc="75" dirty="0">
                <a:solidFill>
                  <a:srgbClr val="171717"/>
                </a:solidFill>
                <a:latin typeface="Arial MT"/>
                <a:cs typeface="Arial MT"/>
              </a:rPr>
              <a:t> </a:t>
            </a:r>
            <a:r>
              <a:rPr sz="2200" dirty="0">
                <a:solidFill>
                  <a:srgbClr val="171717"/>
                </a:solidFill>
                <a:latin typeface="Arial MT"/>
                <a:cs typeface="Arial MT"/>
              </a:rPr>
              <a:t>ex:</a:t>
            </a:r>
            <a:r>
              <a:rPr sz="2200" spc="40" dirty="0">
                <a:solidFill>
                  <a:srgbClr val="171717"/>
                </a:solidFill>
                <a:latin typeface="Arial MT"/>
                <a:cs typeface="Arial MT"/>
              </a:rPr>
              <a:t> </a:t>
            </a:r>
            <a:r>
              <a:rPr sz="2200" spc="50" dirty="0">
                <a:solidFill>
                  <a:srgbClr val="171717"/>
                </a:solidFill>
                <a:latin typeface="Arial MT"/>
                <a:cs typeface="Arial MT"/>
              </a:rPr>
              <a:t>placental</a:t>
            </a:r>
            <a:r>
              <a:rPr sz="2200" spc="75" dirty="0">
                <a:solidFill>
                  <a:srgbClr val="171717"/>
                </a:solidFill>
                <a:latin typeface="Arial MT"/>
                <a:cs typeface="Arial MT"/>
              </a:rPr>
              <a:t> </a:t>
            </a:r>
            <a:r>
              <a:rPr sz="2200" dirty="0">
                <a:solidFill>
                  <a:srgbClr val="171717"/>
                </a:solidFill>
                <a:latin typeface="Arial MT"/>
                <a:cs typeface="Arial MT"/>
              </a:rPr>
              <a:t>insufficiency</a:t>
            </a:r>
            <a:r>
              <a:rPr sz="2200" spc="110" dirty="0">
                <a:solidFill>
                  <a:srgbClr val="171717"/>
                </a:solidFill>
                <a:latin typeface="Arial MT"/>
                <a:cs typeface="Arial MT"/>
              </a:rPr>
              <a:t> </a:t>
            </a:r>
            <a:r>
              <a:rPr sz="2200" spc="70" dirty="0">
                <a:solidFill>
                  <a:srgbClr val="171717"/>
                </a:solidFill>
                <a:latin typeface="Arial MT"/>
                <a:cs typeface="Arial MT"/>
              </a:rPr>
              <a:t>and</a:t>
            </a:r>
            <a:r>
              <a:rPr sz="2200" spc="45" dirty="0">
                <a:solidFill>
                  <a:srgbClr val="171717"/>
                </a:solidFill>
                <a:latin typeface="Arial MT"/>
                <a:cs typeface="Arial MT"/>
              </a:rPr>
              <a:t> </a:t>
            </a:r>
            <a:r>
              <a:rPr sz="2200" spc="85" dirty="0">
                <a:solidFill>
                  <a:srgbClr val="171717"/>
                </a:solidFill>
                <a:latin typeface="Arial MT"/>
                <a:cs typeface="Arial MT"/>
              </a:rPr>
              <a:t>the</a:t>
            </a:r>
            <a:r>
              <a:rPr sz="2200" spc="40" dirty="0">
                <a:solidFill>
                  <a:srgbClr val="171717"/>
                </a:solidFill>
                <a:latin typeface="Arial MT"/>
                <a:cs typeface="Arial MT"/>
              </a:rPr>
              <a:t> </a:t>
            </a:r>
            <a:r>
              <a:rPr sz="2200" spc="50" dirty="0">
                <a:solidFill>
                  <a:srgbClr val="171717"/>
                </a:solidFill>
                <a:latin typeface="Arial MT"/>
                <a:cs typeface="Arial MT"/>
              </a:rPr>
              <a:t>risk</a:t>
            </a:r>
            <a:r>
              <a:rPr sz="2200" spc="45" dirty="0">
                <a:solidFill>
                  <a:srgbClr val="171717"/>
                </a:solidFill>
                <a:latin typeface="Arial MT"/>
                <a:cs typeface="Arial MT"/>
              </a:rPr>
              <a:t> </a:t>
            </a:r>
            <a:r>
              <a:rPr sz="2200" spc="110" dirty="0">
                <a:solidFill>
                  <a:srgbClr val="171717"/>
                </a:solidFill>
                <a:latin typeface="Arial MT"/>
                <a:cs typeface="Arial MT"/>
              </a:rPr>
              <a:t>of</a:t>
            </a:r>
            <a:r>
              <a:rPr sz="2200" spc="40" dirty="0">
                <a:solidFill>
                  <a:srgbClr val="171717"/>
                </a:solidFill>
                <a:latin typeface="Arial MT"/>
                <a:cs typeface="Arial MT"/>
              </a:rPr>
              <a:t> </a:t>
            </a:r>
            <a:r>
              <a:rPr sz="2200" spc="55" dirty="0">
                <a:solidFill>
                  <a:srgbClr val="171717"/>
                </a:solidFill>
                <a:latin typeface="Arial MT"/>
                <a:cs typeface="Arial MT"/>
              </a:rPr>
              <a:t>still</a:t>
            </a:r>
            <a:r>
              <a:rPr sz="2200" spc="50" dirty="0">
                <a:solidFill>
                  <a:srgbClr val="171717"/>
                </a:solidFill>
                <a:latin typeface="Arial MT"/>
                <a:cs typeface="Arial MT"/>
              </a:rPr>
              <a:t> </a:t>
            </a:r>
            <a:r>
              <a:rPr sz="2200" spc="110" dirty="0">
                <a:solidFill>
                  <a:srgbClr val="171717"/>
                </a:solidFill>
                <a:latin typeface="Arial MT"/>
                <a:cs typeface="Arial MT"/>
              </a:rPr>
              <a:t>birth </a:t>
            </a:r>
            <a:r>
              <a:rPr sz="2200" dirty="0">
                <a:solidFill>
                  <a:srgbClr val="171717"/>
                </a:solidFill>
                <a:latin typeface="Arial MT"/>
                <a:cs typeface="Arial MT"/>
              </a:rPr>
              <a:t>increased</a:t>
            </a:r>
            <a:r>
              <a:rPr sz="2200" spc="75" dirty="0">
                <a:solidFill>
                  <a:srgbClr val="171717"/>
                </a:solidFill>
                <a:latin typeface="Arial MT"/>
                <a:cs typeface="Arial MT"/>
              </a:rPr>
              <a:t> </a:t>
            </a:r>
            <a:r>
              <a:rPr sz="2200" dirty="0">
                <a:solidFill>
                  <a:srgbClr val="171717"/>
                </a:solidFill>
                <a:latin typeface="Arial MT"/>
                <a:cs typeface="Arial MT"/>
              </a:rPr>
              <a:t>64%</a:t>
            </a:r>
            <a:r>
              <a:rPr sz="2200" spc="50" dirty="0">
                <a:solidFill>
                  <a:srgbClr val="171717"/>
                </a:solidFill>
                <a:latin typeface="Arial MT"/>
                <a:cs typeface="Arial MT"/>
              </a:rPr>
              <a:t> </a:t>
            </a:r>
            <a:r>
              <a:rPr sz="2200" spc="90" dirty="0">
                <a:solidFill>
                  <a:srgbClr val="171717"/>
                </a:solidFill>
                <a:latin typeface="Arial MT"/>
                <a:cs typeface="Arial MT"/>
              </a:rPr>
              <a:t>in</a:t>
            </a:r>
            <a:r>
              <a:rPr sz="2200" spc="35" dirty="0">
                <a:solidFill>
                  <a:srgbClr val="171717"/>
                </a:solidFill>
                <a:latin typeface="Arial MT"/>
                <a:cs typeface="Arial MT"/>
              </a:rPr>
              <a:t> </a:t>
            </a:r>
            <a:r>
              <a:rPr sz="2200" dirty="0">
                <a:solidFill>
                  <a:srgbClr val="171717"/>
                </a:solidFill>
                <a:latin typeface="Arial MT"/>
                <a:cs typeface="Arial MT"/>
              </a:rPr>
              <a:t>babies</a:t>
            </a:r>
            <a:r>
              <a:rPr sz="2200" spc="60" dirty="0">
                <a:solidFill>
                  <a:srgbClr val="171717"/>
                </a:solidFill>
                <a:latin typeface="Arial MT"/>
                <a:cs typeface="Arial MT"/>
              </a:rPr>
              <a:t> </a:t>
            </a:r>
            <a:r>
              <a:rPr sz="2200" spc="120" dirty="0">
                <a:solidFill>
                  <a:srgbClr val="171717"/>
                </a:solidFill>
                <a:latin typeface="Arial MT"/>
                <a:cs typeface="Arial MT"/>
              </a:rPr>
              <a:t>born</a:t>
            </a:r>
            <a:r>
              <a:rPr sz="2200" spc="45" dirty="0">
                <a:solidFill>
                  <a:srgbClr val="171717"/>
                </a:solidFill>
                <a:latin typeface="Arial MT"/>
                <a:cs typeface="Arial MT"/>
              </a:rPr>
              <a:t> </a:t>
            </a:r>
            <a:r>
              <a:rPr sz="2200" spc="85" dirty="0">
                <a:solidFill>
                  <a:srgbClr val="171717"/>
                </a:solidFill>
                <a:latin typeface="Arial MT"/>
                <a:cs typeface="Arial MT"/>
              </a:rPr>
              <a:t>after</a:t>
            </a:r>
            <a:r>
              <a:rPr sz="2200" spc="60" dirty="0">
                <a:solidFill>
                  <a:srgbClr val="171717"/>
                </a:solidFill>
                <a:latin typeface="Arial MT"/>
                <a:cs typeface="Arial MT"/>
              </a:rPr>
              <a:t> </a:t>
            </a:r>
            <a:r>
              <a:rPr sz="2200" dirty="0">
                <a:solidFill>
                  <a:srgbClr val="171717"/>
                </a:solidFill>
                <a:latin typeface="Arial MT"/>
                <a:cs typeface="Arial MT"/>
              </a:rPr>
              <a:t>40-410weeks</a:t>
            </a:r>
            <a:r>
              <a:rPr sz="2200" spc="55" dirty="0">
                <a:solidFill>
                  <a:srgbClr val="171717"/>
                </a:solidFill>
                <a:latin typeface="Arial MT"/>
                <a:cs typeface="Arial MT"/>
              </a:rPr>
              <a:t> </a:t>
            </a:r>
            <a:r>
              <a:rPr sz="2200" spc="70" dirty="0">
                <a:solidFill>
                  <a:srgbClr val="171717"/>
                </a:solidFill>
                <a:latin typeface="Arial MT"/>
                <a:cs typeface="Arial MT"/>
              </a:rPr>
              <a:t>compared</a:t>
            </a:r>
            <a:r>
              <a:rPr sz="2200" spc="65" dirty="0">
                <a:solidFill>
                  <a:srgbClr val="171717"/>
                </a:solidFill>
                <a:latin typeface="Arial MT"/>
                <a:cs typeface="Arial MT"/>
              </a:rPr>
              <a:t> </a:t>
            </a:r>
            <a:r>
              <a:rPr sz="2200" spc="125" dirty="0">
                <a:solidFill>
                  <a:srgbClr val="171717"/>
                </a:solidFill>
                <a:latin typeface="Arial MT"/>
                <a:cs typeface="Arial MT"/>
              </a:rPr>
              <a:t>to</a:t>
            </a:r>
            <a:r>
              <a:rPr sz="2200" spc="35" dirty="0">
                <a:solidFill>
                  <a:srgbClr val="171717"/>
                </a:solidFill>
                <a:latin typeface="Arial MT"/>
                <a:cs typeface="Arial MT"/>
              </a:rPr>
              <a:t> </a:t>
            </a:r>
            <a:r>
              <a:rPr sz="2200" spc="-10" dirty="0">
                <a:solidFill>
                  <a:srgbClr val="171717"/>
                </a:solidFill>
                <a:latin typeface="Arial MT"/>
                <a:cs typeface="Arial MT"/>
              </a:rPr>
              <a:t>fetuses </a:t>
            </a:r>
            <a:r>
              <a:rPr sz="2200" spc="114" dirty="0">
                <a:solidFill>
                  <a:srgbClr val="171717"/>
                </a:solidFill>
                <a:latin typeface="Arial MT"/>
                <a:cs typeface="Arial MT"/>
              </a:rPr>
              <a:t>born</a:t>
            </a:r>
            <a:r>
              <a:rPr sz="2200" spc="-25" dirty="0">
                <a:solidFill>
                  <a:srgbClr val="171717"/>
                </a:solidFill>
                <a:latin typeface="Arial MT"/>
                <a:cs typeface="Arial MT"/>
              </a:rPr>
              <a:t> </a:t>
            </a:r>
            <a:r>
              <a:rPr sz="2200" spc="90" dirty="0">
                <a:solidFill>
                  <a:srgbClr val="171717"/>
                </a:solidFill>
                <a:latin typeface="Arial MT"/>
                <a:cs typeface="Arial MT"/>
              </a:rPr>
              <a:t>in</a:t>
            </a:r>
            <a:r>
              <a:rPr sz="2200" spc="10" dirty="0">
                <a:solidFill>
                  <a:srgbClr val="171717"/>
                </a:solidFill>
                <a:latin typeface="Arial MT"/>
                <a:cs typeface="Arial MT"/>
              </a:rPr>
              <a:t> </a:t>
            </a:r>
            <a:r>
              <a:rPr sz="2200" dirty="0">
                <a:solidFill>
                  <a:srgbClr val="171717"/>
                </a:solidFill>
                <a:latin typeface="Arial MT"/>
                <a:cs typeface="Arial MT"/>
              </a:rPr>
              <a:t>37</a:t>
            </a:r>
            <a:r>
              <a:rPr sz="2200" spc="-15" dirty="0">
                <a:solidFill>
                  <a:srgbClr val="171717"/>
                </a:solidFill>
                <a:latin typeface="Arial MT"/>
                <a:cs typeface="Arial MT"/>
              </a:rPr>
              <a:t> </a:t>
            </a:r>
            <a:r>
              <a:rPr sz="2200" spc="-10" dirty="0">
                <a:solidFill>
                  <a:srgbClr val="171717"/>
                </a:solidFill>
                <a:latin typeface="Arial MT"/>
                <a:cs typeface="Arial MT"/>
              </a:rPr>
              <a:t>weeks).</a:t>
            </a:r>
            <a:endParaRPr sz="2200">
              <a:latin typeface="Arial MT"/>
              <a:cs typeface="Arial MT"/>
            </a:endParaRPr>
          </a:p>
        </p:txBody>
      </p:sp>
      <p:sp>
        <p:nvSpPr>
          <p:cNvPr id="6" name="object 6"/>
          <p:cNvSpPr txBox="1"/>
          <p:nvPr/>
        </p:nvSpPr>
        <p:spPr>
          <a:xfrm>
            <a:off x="993139" y="2312670"/>
            <a:ext cx="106045" cy="299720"/>
          </a:xfrm>
          <a:prstGeom prst="rect">
            <a:avLst/>
          </a:prstGeom>
        </p:spPr>
        <p:txBody>
          <a:bodyPr vert="horz" wrap="square" lIns="0" tIns="12700" rIns="0" bIns="0" rtlCol="0">
            <a:spAutoFit/>
          </a:bodyPr>
          <a:lstStyle/>
          <a:p>
            <a:pPr marL="12700">
              <a:lnSpc>
                <a:spcPct val="100000"/>
              </a:lnSpc>
              <a:spcBef>
                <a:spcPts val="100"/>
              </a:spcBef>
            </a:pPr>
            <a:r>
              <a:rPr sz="1800" spc="-50" dirty="0">
                <a:solidFill>
                  <a:srgbClr val="285E88"/>
                </a:solidFill>
                <a:latin typeface="Arial MT"/>
                <a:cs typeface="Arial MT"/>
              </a:rPr>
              <a:t>•</a:t>
            </a:r>
            <a:endParaRPr sz="1800">
              <a:latin typeface="Arial MT"/>
              <a:cs typeface="Arial MT"/>
            </a:endParaRPr>
          </a:p>
        </p:txBody>
      </p:sp>
      <p:sp>
        <p:nvSpPr>
          <p:cNvPr id="7" name="object 7"/>
          <p:cNvSpPr txBox="1"/>
          <p:nvPr/>
        </p:nvSpPr>
        <p:spPr>
          <a:xfrm>
            <a:off x="1463039" y="2216657"/>
            <a:ext cx="4777740" cy="416559"/>
          </a:xfrm>
          <a:prstGeom prst="rect">
            <a:avLst/>
          </a:prstGeom>
          <a:solidFill>
            <a:srgbClr val="FFFF00"/>
          </a:solidFill>
        </p:spPr>
        <p:txBody>
          <a:bodyPr vert="horz" wrap="square" lIns="0" tIns="32384" rIns="0" bIns="0" rtlCol="0">
            <a:spAutoFit/>
          </a:bodyPr>
          <a:lstStyle/>
          <a:p>
            <a:pPr>
              <a:lnSpc>
                <a:spcPct val="100000"/>
              </a:lnSpc>
              <a:spcBef>
                <a:spcPts val="254"/>
              </a:spcBef>
            </a:pPr>
            <a:r>
              <a:rPr sz="2400" spc="-215" dirty="0">
                <a:solidFill>
                  <a:srgbClr val="171717"/>
                </a:solidFill>
                <a:latin typeface="Arial Black"/>
                <a:cs typeface="Arial Black"/>
              </a:rPr>
              <a:t>10)</a:t>
            </a:r>
            <a:r>
              <a:rPr sz="2400" spc="-130" dirty="0">
                <a:solidFill>
                  <a:srgbClr val="171717"/>
                </a:solidFill>
                <a:latin typeface="Arial Black"/>
                <a:cs typeface="Arial Black"/>
              </a:rPr>
              <a:t> </a:t>
            </a:r>
            <a:r>
              <a:rPr sz="2400" u="sng" spc="-135" dirty="0">
                <a:solidFill>
                  <a:srgbClr val="171717"/>
                </a:solidFill>
                <a:uFill>
                  <a:solidFill>
                    <a:srgbClr val="171717"/>
                  </a:solidFill>
                </a:uFill>
                <a:latin typeface="Arial Black"/>
                <a:cs typeface="Arial Black"/>
              </a:rPr>
              <a:t>Having</a:t>
            </a:r>
            <a:r>
              <a:rPr sz="2400" u="sng" spc="-140" dirty="0">
                <a:solidFill>
                  <a:srgbClr val="171717"/>
                </a:solidFill>
                <a:uFill>
                  <a:solidFill>
                    <a:srgbClr val="171717"/>
                  </a:solidFill>
                </a:uFill>
                <a:latin typeface="Arial Black"/>
                <a:cs typeface="Arial Black"/>
              </a:rPr>
              <a:t> </a:t>
            </a:r>
            <a:r>
              <a:rPr sz="2400" u="sng" spc="-95" dirty="0">
                <a:solidFill>
                  <a:srgbClr val="171717"/>
                </a:solidFill>
                <a:uFill>
                  <a:solidFill>
                    <a:srgbClr val="171717"/>
                  </a:solidFill>
                </a:uFill>
                <a:latin typeface="Arial Black"/>
                <a:cs typeface="Arial Black"/>
              </a:rPr>
              <a:t>history</a:t>
            </a:r>
            <a:r>
              <a:rPr sz="2400" u="sng" spc="-155" dirty="0">
                <a:solidFill>
                  <a:srgbClr val="171717"/>
                </a:solidFill>
                <a:uFill>
                  <a:solidFill>
                    <a:srgbClr val="171717"/>
                  </a:solidFill>
                </a:uFill>
                <a:latin typeface="Arial Black"/>
                <a:cs typeface="Arial Black"/>
              </a:rPr>
              <a:t> </a:t>
            </a:r>
            <a:r>
              <a:rPr sz="2400" u="sng" spc="-80" dirty="0">
                <a:solidFill>
                  <a:srgbClr val="171717"/>
                </a:solidFill>
                <a:uFill>
                  <a:solidFill>
                    <a:srgbClr val="171717"/>
                  </a:solidFill>
                </a:uFill>
                <a:latin typeface="Arial Black"/>
                <a:cs typeface="Arial Black"/>
              </a:rPr>
              <a:t>of</a:t>
            </a:r>
            <a:r>
              <a:rPr sz="2400" u="sng" spc="-145" dirty="0">
                <a:solidFill>
                  <a:srgbClr val="171717"/>
                </a:solidFill>
                <a:uFill>
                  <a:solidFill>
                    <a:srgbClr val="171717"/>
                  </a:solidFill>
                </a:uFill>
                <a:latin typeface="Arial Black"/>
                <a:cs typeface="Arial Black"/>
              </a:rPr>
              <a:t> </a:t>
            </a:r>
            <a:r>
              <a:rPr sz="2400" u="sng" spc="-185" dirty="0">
                <a:solidFill>
                  <a:srgbClr val="171717"/>
                </a:solidFill>
                <a:uFill>
                  <a:solidFill>
                    <a:srgbClr val="171717"/>
                  </a:solidFill>
                </a:uFill>
                <a:latin typeface="Arial Black"/>
                <a:cs typeface="Arial Black"/>
              </a:rPr>
              <a:t>COVID-</a:t>
            </a:r>
            <a:r>
              <a:rPr sz="2400" u="sng" spc="-25" dirty="0">
                <a:solidFill>
                  <a:srgbClr val="171717"/>
                </a:solidFill>
                <a:uFill>
                  <a:solidFill>
                    <a:srgbClr val="171717"/>
                  </a:solidFill>
                </a:uFill>
                <a:latin typeface="Arial Black"/>
                <a:cs typeface="Arial Black"/>
              </a:rPr>
              <a:t>19</a:t>
            </a:r>
            <a:r>
              <a:rPr sz="2400" spc="-25" dirty="0">
                <a:solidFill>
                  <a:srgbClr val="171717"/>
                </a:solidFill>
                <a:latin typeface="Arial MT"/>
                <a:cs typeface="Arial MT"/>
              </a:rPr>
              <a:t>.</a:t>
            </a:r>
            <a:endParaRPr sz="2400">
              <a:latin typeface="Arial MT"/>
              <a:cs typeface="Arial MT"/>
            </a:endParaRPr>
          </a:p>
        </p:txBody>
      </p:sp>
      <p:sp>
        <p:nvSpPr>
          <p:cNvPr id="8" name="object 8"/>
          <p:cNvSpPr txBox="1"/>
          <p:nvPr/>
        </p:nvSpPr>
        <p:spPr>
          <a:xfrm>
            <a:off x="6228969" y="2262377"/>
            <a:ext cx="3869690" cy="360680"/>
          </a:xfrm>
          <a:prstGeom prst="rect">
            <a:avLst/>
          </a:prstGeom>
        </p:spPr>
        <p:txBody>
          <a:bodyPr vert="horz" wrap="square" lIns="0" tIns="12065" rIns="0" bIns="0" rtlCol="0">
            <a:spAutoFit/>
          </a:bodyPr>
          <a:lstStyle/>
          <a:p>
            <a:pPr marL="12700">
              <a:lnSpc>
                <a:spcPct val="100000"/>
              </a:lnSpc>
              <a:spcBef>
                <a:spcPts val="95"/>
              </a:spcBef>
            </a:pPr>
            <a:r>
              <a:rPr sz="1700" dirty="0">
                <a:solidFill>
                  <a:srgbClr val="171717"/>
                </a:solidFill>
                <a:latin typeface="Arial MT"/>
                <a:cs typeface="Arial MT"/>
              </a:rPr>
              <a:t>(</a:t>
            </a:r>
            <a:r>
              <a:rPr sz="1700" spc="-10" dirty="0">
                <a:solidFill>
                  <a:srgbClr val="171717"/>
                </a:solidFill>
                <a:latin typeface="Arial MT"/>
                <a:cs typeface="Arial MT"/>
              </a:rPr>
              <a:t> </a:t>
            </a:r>
            <a:r>
              <a:rPr sz="1900" spc="-65" dirty="0">
                <a:solidFill>
                  <a:srgbClr val="171717"/>
                </a:solidFill>
                <a:latin typeface="Arial MT"/>
                <a:cs typeface="Arial MT"/>
              </a:rPr>
              <a:t>COVID-</a:t>
            </a:r>
            <a:r>
              <a:rPr sz="1900" dirty="0">
                <a:solidFill>
                  <a:srgbClr val="171717"/>
                </a:solidFill>
                <a:latin typeface="Arial MT"/>
                <a:cs typeface="Arial MT"/>
              </a:rPr>
              <a:t>19 </a:t>
            </a:r>
            <a:r>
              <a:rPr sz="2200" spc="80" dirty="0">
                <a:solidFill>
                  <a:srgbClr val="171717"/>
                </a:solidFill>
                <a:latin typeface="Arial MT"/>
                <a:cs typeface="Arial MT"/>
              </a:rPr>
              <a:t>documented</a:t>
            </a:r>
            <a:r>
              <a:rPr sz="2200" spc="15" dirty="0">
                <a:solidFill>
                  <a:srgbClr val="171717"/>
                </a:solidFill>
                <a:latin typeface="Arial MT"/>
                <a:cs typeface="Arial MT"/>
              </a:rPr>
              <a:t> </a:t>
            </a:r>
            <a:r>
              <a:rPr sz="2200" spc="80" dirty="0">
                <a:solidFill>
                  <a:srgbClr val="171717"/>
                </a:solidFill>
                <a:latin typeface="Arial MT"/>
                <a:cs typeface="Arial MT"/>
              </a:rPr>
              <a:t>during</a:t>
            </a:r>
            <a:endParaRPr sz="2200">
              <a:latin typeface="Arial MT"/>
              <a:cs typeface="Arial MT"/>
            </a:endParaRPr>
          </a:p>
        </p:txBody>
      </p:sp>
      <p:sp>
        <p:nvSpPr>
          <p:cNvPr id="9" name="object 9"/>
          <p:cNvSpPr txBox="1"/>
          <p:nvPr/>
        </p:nvSpPr>
        <p:spPr>
          <a:xfrm>
            <a:off x="993139" y="2604414"/>
            <a:ext cx="9852025" cy="3160395"/>
          </a:xfrm>
          <a:prstGeom prst="rect">
            <a:avLst/>
          </a:prstGeom>
        </p:spPr>
        <p:txBody>
          <a:bodyPr vert="horz" wrap="square" lIns="0" tIns="12700" rIns="0" bIns="0" rtlCol="0">
            <a:spAutoFit/>
          </a:bodyPr>
          <a:lstStyle/>
          <a:p>
            <a:pPr marL="469900" marR="163195">
              <a:lnSpc>
                <a:spcPct val="105100"/>
              </a:lnSpc>
              <a:spcBef>
                <a:spcPts val="100"/>
              </a:spcBef>
            </a:pPr>
            <a:r>
              <a:rPr sz="2200" spc="60" dirty="0">
                <a:solidFill>
                  <a:srgbClr val="171717"/>
                </a:solidFill>
                <a:latin typeface="Arial MT"/>
                <a:cs typeface="Arial MT"/>
              </a:rPr>
              <a:t>hospitalization</a:t>
            </a:r>
            <a:r>
              <a:rPr sz="2200" spc="105" dirty="0">
                <a:solidFill>
                  <a:srgbClr val="171717"/>
                </a:solidFill>
                <a:latin typeface="Arial MT"/>
                <a:cs typeface="Arial MT"/>
              </a:rPr>
              <a:t> </a:t>
            </a:r>
            <a:r>
              <a:rPr sz="2200" dirty="0">
                <a:solidFill>
                  <a:srgbClr val="171717"/>
                </a:solidFill>
                <a:latin typeface="Arial MT"/>
                <a:cs typeface="Arial MT"/>
              </a:rPr>
              <a:t>delivery</a:t>
            </a:r>
            <a:r>
              <a:rPr sz="2200" spc="105" dirty="0">
                <a:solidFill>
                  <a:srgbClr val="171717"/>
                </a:solidFill>
                <a:latin typeface="Arial MT"/>
                <a:cs typeface="Arial MT"/>
              </a:rPr>
              <a:t> </a:t>
            </a:r>
            <a:r>
              <a:rPr sz="2200" dirty="0">
                <a:solidFill>
                  <a:srgbClr val="171717"/>
                </a:solidFill>
                <a:latin typeface="Arial MT"/>
                <a:cs typeface="Arial MT"/>
              </a:rPr>
              <a:t>was</a:t>
            </a:r>
            <a:r>
              <a:rPr sz="2200" spc="80" dirty="0">
                <a:solidFill>
                  <a:srgbClr val="171717"/>
                </a:solidFill>
                <a:latin typeface="Arial MT"/>
                <a:cs typeface="Arial MT"/>
              </a:rPr>
              <a:t> </a:t>
            </a:r>
            <a:r>
              <a:rPr sz="2200" dirty="0">
                <a:solidFill>
                  <a:srgbClr val="171717"/>
                </a:solidFill>
                <a:latin typeface="Arial MT"/>
                <a:cs typeface="Arial MT"/>
              </a:rPr>
              <a:t>associated</a:t>
            </a:r>
            <a:r>
              <a:rPr sz="2200" spc="85" dirty="0">
                <a:solidFill>
                  <a:srgbClr val="171717"/>
                </a:solidFill>
                <a:latin typeface="Arial MT"/>
                <a:cs typeface="Arial MT"/>
              </a:rPr>
              <a:t> </a:t>
            </a:r>
            <a:r>
              <a:rPr sz="2200" spc="110" dirty="0">
                <a:solidFill>
                  <a:srgbClr val="171717"/>
                </a:solidFill>
                <a:latin typeface="Arial MT"/>
                <a:cs typeface="Arial MT"/>
              </a:rPr>
              <a:t>with</a:t>
            </a:r>
            <a:r>
              <a:rPr sz="2200" spc="95" dirty="0">
                <a:solidFill>
                  <a:srgbClr val="171717"/>
                </a:solidFill>
                <a:latin typeface="Arial MT"/>
                <a:cs typeface="Arial MT"/>
              </a:rPr>
              <a:t> </a:t>
            </a:r>
            <a:r>
              <a:rPr sz="2200" dirty="0">
                <a:solidFill>
                  <a:srgbClr val="171717"/>
                </a:solidFill>
                <a:latin typeface="Arial MT"/>
                <a:cs typeface="Arial MT"/>
              </a:rPr>
              <a:t>an</a:t>
            </a:r>
            <a:r>
              <a:rPr sz="2200" spc="65" dirty="0">
                <a:solidFill>
                  <a:srgbClr val="171717"/>
                </a:solidFill>
                <a:latin typeface="Arial MT"/>
                <a:cs typeface="Arial MT"/>
              </a:rPr>
              <a:t> </a:t>
            </a:r>
            <a:r>
              <a:rPr sz="2200" dirty="0">
                <a:solidFill>
                  <a:srgbClr val="171717"/>
                </a:solidFill>
                <a:latin typeface="Arial MT"/>
                <a:cs typeface="Arial MT"/>
              </a:rPr>
              <a:t>increased</a:t>
            </a:r>
            <a:r>
              <a:rPr sz="2200" spc="114" dirty="0">
                <a:solidFill>
                  <a:srgbClr val="171717"/>
                </a:solidFill>
                <a:latin typeface="Arial MT"/>
                <a:cs typeface="Arial MT"/>
              </a:rPr>
              <a:t> </a:t>
            </a:r>
            <a:r>
              <a:rPr sz="2200" spc="50" dirty="0">
                <a:solidFill>
                  <a:srgbClr val="171717"/>
                </a:solidFill>
                <a:latin typeface="Arial MT"/>
                <a:cs typeface="Arial MT"/>
              </a:rPr>
              <a:t>risk</a:t>
            </a:r>
            <a:r>
              <a:rPr sz="2200" spc="75" dirty="0">
                <a:solidFill>
                  <a:srgbClr val="171717"/>
                </a:solidFill>
                <a:latin typeface="Arial MT"/>
                <a:cs typeface="Arial MT"/>
              </a:rPr>
              <a:t> </a:t>
            </a:r>
            <a:r>
              <a:rPr sz="2200" spc="110" dirty="0">
                <a:solidFill>
                  <a:srgbClr val="171717"/>
                </a:solidFill>
                <a:latin typeface="Arial MT"/>
                <a:cs typeface="Arial MT"/>
              </a:rPr>
              <a:t>of</a:t>
            </a:r>
            <a:r>
              <a:rPr sz="2200" spc="70" dirty="0">
                <a:solidFill>
                  <a:srgbClr val="171717"/>
                </a:solidFill>
                <a:latin typeface="Arial MT"/>
                <a:cs typeface="Arial MT"/>
              </a:rPr>
              <a:t> </a:t>
            </a:r>
            <a:r>
              <a:rPr sz="2200" spc="-10" dirty="0">
                <a:solidFill>
                  <a:srgbClr val="171717"/>
                </a:solidFill>
                <a:latin typeface="Arial MT"/>
                <a:cs typeface="Arial MT"/>
              </a:rPr>
              <a:t>having </a:t>
            </a:r>
            <a:r>
              <a:rPr sz="2200" dirty="0">
                <a:solidFill>
                  <a:srgbClr val="171717"/>
                </a:solidFill>
                <a:latin typeface="Arial MT"/>
                <a:cs typeface="Arial MT"/>
              </a:rPr>
              <a:t>a</a:t>
            </a:r>
            <a:r>
              <a:rPr sz="2200" spc="-50" dirty="0">
                <a:solidFill>
                  <a:srgbClr val="171717"/>
                </a:solidFill>
                <a:latin typeface="Arial MT"/>
                <a:cs typeface="Arial MT"/>
              </a:rPr>
              <a:t> </a:t>
            </a:r>
            <a:r>
              <a:rPr sz="2200" spc="60" dirty="0">
                <a:solidFill>
                  <a:srgbClr val="171717"/>
                </a:solidFill>
                <a:latin typeface="Arial MT"/>
                <a:cs typeface="Arial MT"/>
              </a:rPr>
              <a:t>stillbirth)</a:t>
            </a:r>
            <a:endParaRPr sz="2200">
              <a:latin typeface="Arial MT"/>
              <a:cs typeface="Arial MT"/>
            </a:endParaRPr>
          </a:p>
          <a:p>
            <a:pPr marL="469900" marR="400050" indent="-457834">
              <a:lnSpc>
                <a:spcPct val="105100"/>
              </a:lnSpc>
              <a:spcBef>
                <a:spcPts val="2375"/>
              </a:spcBef>
              <a:buClr>
                <a:srgbClr val="285E88"/>
              </a:buClr>
              <a:buSzPct val="75000"/>
              <a:buFont typeface="Arial MT"/>
              <a:buChar char="•"/>
              <a:tabLst>
                <a:tab pos="469900" algn="l"/>
              </a:tabLst>
            </a:pPr>
            <a:r>
              <a:rPr sz="2400" u="sng" spc="-130" dirty="0">
                <a:solidFill>
                  <a:srgbClr val="171717"/>
                </a:solidFill>
                <a:uFill>
                  <a:solidFill>
                    <a:srgbClr val="171717"/>
                  </a:solidFill>
                </a:uFill>
                <a:latin typeface="Arial Black"/>
                <a:cs typeface="Arial Black"/>
              </a:rPr>
              <a:t> </a:t>
            </a:r>
            <a:r>
              <a:rPr sz="2400" u="sng" spc="-215" dirty="0">
                <a:solidFill>
                  <a:srgbClr val="171717"/>
                </a:solidFill>
                <a:uFill>
                  <a:solidFill>
                    <a:srgbClr val="171717"/>
                  </a:solidFill>
                </a:uFill>
                <a:latin typeface="Arial Black"/>
                <a:cs typeface="Arial Black"/>
              </a:rPr>
              <a:t>11)</a:t>
            </a:r>
            <a:r>
              <a:rPr sz="2400" u="sng" spc="-105" dirty="0">
                <a:solidFill>
                  <a:srgbClr val="171717"/>
                </a:solidFill>
                <a:uFill>
                  <a:solidFill>
                    <a:srgbClr val="171717"/>
                  </a:solidFill>
                </a:uFill>
                <a:latin typeface="Arial Black"/>
                <a:cs typeface="Arial Black"/>
              </a:rPr>
              <a:t> </a:t>
            </a:r>
            <a:r>
              <a:rPr sz="2400" u="sng" spc="-110" dirty="0">
                <a:solidFill>
                  <a:srgbClr val="171717"/>
                </a:solidFill>
                <a:uFill>
                  <a:solidFill>
                    <a:srgbClr val="171717"/>
                  </a:solidFill>
                </a:uFill>
                <a:latin typeface="Arial Black"/>
                <a:cs typeface="Arial Black"/>
              </a:rPr>
              <a:t>History</a:t>
            </a:r>
            <a:r>
              <a:rPr sz="2400" u="sng" spc="-125" dirty="0">
                <a:solidFill>
                  <a:srgbClr val="171717"/>
                </a:solidFill>
                <a:uFill>
                  <a:solidFill>
                    <a:srgbClr val="171717"/>
                  </a:solidFill>
                </a:uFill>
                <a:latin typeface="Arial Black"/>
                <a:cs typeface="Arial Black"/>
              </a:rPr>
              <a:t> </a:t>
            </a:r>
            <a:r>
              <a:rPr sz="2400" u="sng" spc="-80" dirty="0">
                <a:solidFill>
                  <a:srgbClr val="171717"/>
                </a:solidFill>
                <a:uFill>
                  <a:solidFill>
                    <a:srgbClr val="171717"/>
                  </a:solidFill>
                </a:uFill>
                <a:latin typeface="Arial Black"/>
                <a:cs typeface="Arial Black"/>
              </a:rPr>
              <a:t>of</a:t>
            </a:r>
            <a:r>
              <a:rPr sz="2400" u="sng" spc="-120" dirty="0">
                <a:solidFill>
                  <a:srgbClr val="171717"/>
                </a:solidFill>
                <a:uFill>
                  <a:solidFill>
                    <a:srgbClr val="171717"/>
                  </a:solidFill>
                </a:uFill>
                <a:latin typeface="Arial Black"/>
                <a:cs typeface="Arial Black"/>
              </a:rPr>
              <a:t> </a:t>
            </a:r>
            <a:r>
              <a:rPr sz="2400" u="sng" spc="-130" dirty="0">
                <a:solidFill>
                  <a:srgbClr val="171717"/>
                </a:solidFill>
                <a:uFill>
                  <a:solidFill>
                    <a:srgbClr val="171717"/>
                  </a:solidFill>
                </a:uFill>
                <a:latin typeface="Arial Black"/>
                <a:cs typeface="Arial Black"/>
              </a:rPr>
              <a:t>vigorous</a:t>
            </a:r>
            <a:r>
              <a:rPr sz="2400" u="sng" spc="-120" dirty="0">
                <a:solidFill>
                  <a:srgbClr val="171717"/>
                </a:solidFill>
                <a:uFill>
                  <a:solidFill>
                    <a:srgbClr val="171717"/>
                  </a:solidFill>
                </a:uFill>
                <a:latin typeface="Arial Black"/>
                <a:cs typeface="Arial Black"/>
              </a:rPr>
              <a:t> </a:t>
            </a:r>
            <a:r>
              <a:rPr sz="2400" u="sng" spc="-155" dirty="0">
                <a:solidFill>
                  <a:srgbClr val="171717"/>
                </a:solidFill>
                <a:uFill>
                  <a:solidFill>
                    <a:srgbClr val="171717"/>
                  </a:solidFill>
                </a:uFill>
                <a:latin typeface="Arial Black"/>
                <a:cs typeface="Arial Black"/>
              </a:rPr>
              <a:t>physical</a:t>
            </a:r>
            <a:r>
              <a:rPr sz="2400" u="sng" spc="-110" dirty="0">
                <a:solidFill>
                  <a:srgbClr val="171717"/>
                </a:solidFill>
                <a:uFill>
                  <a:solidFill>
                    <a:srgbClr val="171717"/>
                  </a:solidFill>
                </a:uFill>
                <a:latin typeface="Arial Black"/>
                <a:cs typeface="Arial Black"/>
              </a:rPr>
              <a:t> </a:t>
            </a:r>
            <a:r>
              <a:rPr sz="2400" u="sng" spc="-120" dirty="0">
                <a:solidFill>
                  <a:srgbClr val="171717"/>
                </a:solidFill>
                <a:uFill>
                  <a:solidFill>
                    <a:srgbClr val="171717"/>
                  </a:solidFill>
                </a:uFill>
                <a:latin typeface="Arial Black"/>
                <a:cs typeface="Arial Black"/>
              </a:rPr>
              <a:t>activity.</a:t>
            </a:r>
            <a:r>
              <a:rPr sz="2400" u="sng" spc="-130" dirty="0">
                <a:solidFill>
                  <a:srgbClr val="171717"/>
                </a:solidFill>
                <a:uFill>
                  <a:solidFill>
                    <a:srgbClr val="171717"/>
                  </a:solidFill>
                </a:uFill>
                <a:latin typeface="Arial Black"/>
                <a:cs typeface="Arial Black"/>
              </a:rPr>
              <a:t> </a:t>
            </a:r>
            <a:r>
              <a:rPr sz="2200" dirty="0">
                <a:solidFill>
                  <a:srgbClr val="171717"/>
                </a:solidFill>
                <a:latin typeface="Arial MT"/>
                <a:cs typeface="Arial MT"/>
              </a:rPr>
              <a:t>(regular</a:t>
            </a:r>
            <a:r>
              <a:rPr sz="2200" spc="35" dirty="0">
                <a:solidFill>
                  <a:srgbClr val="171717"/>
                </a:solidFill>
                <a:latin typeface="Arial MT"/>
                <a:cs typeface="Arial MT"/>
              </a:rPr>
              <a:t> </a:t>
            </a:r>
            <a:r>
              <a:rPr sz="2200" spc="70" dirty="0">
                <a:solidFill>
                  <a:srgbClr val="171717"/>
                </a:solidFill>
                <a:latin typeface="Arial MT"/>
                <a:cs typeface="Arial MT"/>
              </a:rPr>
              <a:t>light</a:t>
            </a:r>
            <a:r>
              <a:rPr sz="2200" spc="45" dirty="0">
                <a:solidFill>
                  <a:srgbClr val="171717"/>
                </a:solidFill>
                <a:latin typeface="Arial MT"/>
                <a:cs typeface="Arial MT"/>
              </a:rPr>
              <a:t> </a:t>
            </a:r>
            <a:r>
              <a:rPr sz="2200" spc="-10" dirty="0">
                <a:solidFill>
                  <a:srgbClr val="171717"/>
                </a:solidFill>
                <a:latin typeface="Arial MT"/>
                <a:cs typeface="Arial MT"/>
              </a:rPr>
              <a:t>physical </a:t>
            </a:r>
            <a:r>
              <a:rPr sz="2200" dirty="0">
                <a:solidFill>
                  <a:srgbClr val="171717"/>
                </a:solidFill>
                <a:latin typeface="Arial MT"/>
                <a:cs typeface="Arial MT"/>
              </a:rPr>
              <a:t>activity</a:t>
            </a:r>
            <a:r>
              <a:rPr sz="2200" spc="50" dirty="0">
                <a:solidFill>
                  <a:srgbClr val="171717"/>
                </a:solidFill>
                <a:latin typeface="Arial MT"/>
                <a:cs typeface="Arial MT"/>
              </a:rPr>
              <a:t> </a:t>
            </a:r>
            <a:r>
              <a:rPr sz="2200" dirty="0">
                <a:solidFill>
                  <a:srgbClr val="171717"/>
                </a:solidFill>
                <a:latin typeface="Arial MT"/>
                <a:cs typeface="Arial MT"/>
              </a:rPr>
              <a:t>is</a:t>
            </a:r>
            <a:r>
              <a:rPr sz="2200" spc="35" dirty="0">
                <a:solidFill>
                  <a:srgbClr val="171717"/>
                </a:solidFill>
                <a:latin typeface="Arial MT"/>
                <a:cs typeface="Arial MT"/>
              </a:rPr>
              <a:t> </a:t>
            </a:r>
            <a:r>
              <a:rPr sz="2200" dirty="0">
                <a:solidFill>
                  <a:srgbClr val="171717"/>
                </a:solidFill>
                <a:latin typeface="Arial MT"/>
                <a:cs typeface="Arial MT"/>
              </a:rPr>
              <a:t>associated</a:t>
            </a:r>
            <a:r>
              <a:rPr sz="2200" spc="50" dirty="0">
                <a:solidFill>
                  <a:srgbClr val="171717"/>
                </a:solidFill>
                <a:latin typeface="Arial MT"/>
                <a:cs typeface="Arial MT"/>
              </a:rPr>
              <a:t> </a:t>
            </a:r>
            <a:r>
              <a:rPr sz="2200" spc="110" dirty="0">
                <a:solidFill>
                  <a:srgbClr val="171717"/>
                </a:solidFill>
                <a:latin typeface="Arial MT"/>
                <a:cs typeface="Arial MT"/>
              </a:rPr>
              <a:t>with</a:t>
            </a:r>
            <a:r>
              <a:rPr sz="2200" spc="50" dirty="0">
                <a:solidFill>
                  <a:srgbClr val="171717"/>
                </a:solidFill>
                <a:latin typeface="Arial MT"/>
                <a:cs typeface="Arial MT"/>
              </a:rPr>
              <a:t> </a:t>
            </a:r>
            <a:r>
              <a:rPr sz="2200" spc="80" dirty="0">
                <a:solidFill>
                  <a:srgbClr val="171717"/>
                </a:solidFill>
                <a:latin typeface="Arial MT"/>
                <a:cs typeface="Arial MT"/>
              </a:rPr>
              <a:t>lower</a:t>
            </a:r>
            <a:r>
              <a:rPr sz="2200" spc="45" dirty="0">
                <a:solidFill>
                  <a:srgbClr val="171717"/>
                </a:solidFill>
                <a:latin typeface="Arial MT"/>
                <a:cs typeface="Arial MT"/>
              </a:rPr>
              <a:t> </a:t>
            </a:r>
            <a:r>
              <a:rPr sz="2200" spc="50" dirty="0">
                <a:solidFill>
                  <a:srgbClr val="171717"/>
                </a:solidFill>
                <a:latin typeface="Arial MT"/>
                <a:cs typeface="Arial MT"/>
              </a:rPr>
              <a:t>risk</a:t>
            </a:r>
            <a:r>
              <a:rPr sz="2200" spc="40" dirty="0">
                <a:solidFill>
                  <a:srgbClr val="171717"/>
                </a:solidFill>
                <a:latin typeface="Arial MT"/>
                <a:cs typeface="Arial MT"/>
              </a:rPr>
              <a:t> </a:t>
            </a:r>
            <a:r>
              <a:rPr sz="2200" spc="110" dirty="0">
                <a:solidFill>
                  <a:srgbClr val="171717"/>
                </a:solidFill>
                <a:latin typeface="Arial MT"/>
                <a:cs typeface="Arial MT"/>
              </a:rPr>
              <a:t>of</a:t>
            </a:r>
            <a:r>
              <a:rPr sz="2200" spc="30" dirty="0">
                <a:solidFill>
                  <a:srgbClr val="171717"/>
                </a:solidFill>
                <a:latin typeface="Arial MT"/>
                <a:cs typeface="Arial MT"/>
              </a:rPr>
              <a:t> </a:t>
            </a:r>
            <a:r>
              <a:rPr sz="2200" spc="85" dirty="0">
                <a:solidFill>
                  <a:srgbClr val="171717"/>
                </a:solidFill>
                <a:latin typeface="Arial MT"/>
                <a:cs typeface="Arial MT"/>
              </a:rPr>
              <a:t>stillbirth</a:t>
            </a:r>
            <a:r>
              <a:rPr sz="2200" spc="80" dirty="0">
                <a:solidFill>
                  <a:srgbClr val="171717"/>
                </a:solidFill>
                <a:latin typeface="Arial MT"/>
                <a:cs typeface="Arial MT"/>
              </a:rPr>
              <a:t> </a:t>
            </a:r>
            <a:r>
              <a:rPr sz="2200" spc="65" dirty="0">
                <a:solidFill>
                  <a:srgbClr val="171717"/>
                </a:solidFill>
                <a:latin typeface="Arial MT"/>
                <a:cs typeface="Arial MT"/>
              </a:rPr>
              <a:t>while</a:t>
            </a:r>
            <a:r>
              <a:rPr sz="2200" spc="75" dirty="0">
                <a:solidFill>
                  <a:srgbClr val="171717"/>
                </a:solidFill>
                <a:latin typeface="Arial MT"/>
                <a:cs typeface="Arial MT"/>
              </a:rPr>
              <a:t> </a:t>
            </a:r>
            <a:r>
              <a:rPr sz="2200" dirty="0">
                <a:solidFill>
                  <a:srgbClr val="171717"/>
                </a:solidFill>
                <a:latin typeface="Arial MT"/>
                <a:cs typeface="Arial MT"/>
              </a:rPr>
              <a:t>heavy</a:t>
            </a:r>
            <a:r>
              <a:rPr sz="2200" spc="40" dirty="0">
                <a:solidFill>
                  <a:srgbClr val="171717"/>
                </a:solidFill>
                <a:latin typeface="Arial MT"/>
                <a:cs typeface="Arial MT"/>
              </a:rPr>
              <a:t> </a:t>
            </a:r>
            <a:r>
              <a:rPr sz="2200" spc="-10" dirty="0">
                <a:solidFill>
                  <a:srgbClr val="171717"/>
                </a:solidFill>
                <a:latin typeface="Arial MT"/>
                <a:cs typeface="Arial MT"/>
              </a:rPr>
              <a:t>activity </a:t>
            </a:r>
            <a:r>
              <a:rPr sz="2200" spc="60" dirty="0">
                <a:solidFill>
                  <a:srgbClr val="171717"/>
                </a:solidFill>
                <a:latin typeface="Arial MT"/>
                <a:cs typeface="Arial MT"/>
              </a:rPr>
              <a:t>which</a:t>
            </a:r>
            <a:r>
              <a:rPr sz="2200" spc="80" dirty="0">
                <a:solidFill>
                  <a:srgbClr val="171717"/>
                </a:solidFill>
                <a:latin typeface="Arial MT"/>
                <a:cs typeface="Arial MT"/>
              </a:rPr>
              <a:t> </a:t>
            </a:r>
            <a:r>
              <a:rPr sz="2200" dirty="0">
                <a:solidFill>
                  <a:srgbClr val="171717"/>
                </a:solidFill>
                <a:latin typeface="Arial MT"/>
                <a:cs typeface="Arial MT"/>
              </a:rPr>
              <a:t>is</a:t>
            </a:r>
            <a:r>
              <a:rPr sz="2200" spc="45" dirty="0">
                <a:solidFill>
                  <a:srgbClr val="171717"/>
                </a:solidFill>
                <a:latin typeface="Arial MT"/>
                <a:cs typeface="Arial MT"/>
              </a:rPr>
              <a:t> </a:t>
            </a:r>
            <a:r>
              <a:rPr sz="2200" spc="60" dirty="0">
                <a:solidFill>
                  <a:srgbClr val="171717"/>
                </a:solidFill>
                <a:latin typeface="Arial MT"/>
                <a:cs typeface="Arial MT"/>
              </a:rPr>
              <a:t>indicated</a:t>
            </a:r>
            <a:r>
              <a:rPr sz="2200" spc="105" dirty="0">
                <a:solidFill>
                  <a:srgbClr val="171717"/>
                </a:solidFill>
                <a:latin typeface="Arial MT"/>
                <a:cs typeface="Arial MT"/>
              </a:rPr>
              <a:t> </a:t>
            </a:r>
            <a:r>
              <a:rPr sz="2200" spc="55" dirty="0">
                <a:solidFill>
                  <a:srgbClr val="171717"/>
                </a:solidFill>
                <a:latin typeface="Arial MT"/>
                <a:cs typeface="Arial MT"/>
              </a:rPr>
              <a:t>by </a:t>
            </a:r>
            <a:r>
              <a:rPr sz="2200" dirty="0">
                <a:solidFill>
                  <a:srgbClr val="171717"/>
                </a:solidFill>
                <a:latin typeface="Arial MT"/>
                <a:cs typeface="Arial MT"/>
              </a:rPr>
              <a:t>shortness</a:t>
            </a:r>
            <a:r>
              <a:rPr sz="2200" spc="45" dirty="0">
                <a:solidFill>
                  <a:srgbClr val="171717"/>
                </a:solidFill>
                <a:latin typeface="Arial MT"/>
                <a:cs typeface="Arial MT"/>
              </a:rPr>
              <a:t> </a:t>
            </a:r>
            <a:r>
              <a:rPr sz="2200" spc="110" dirty="0">
                <a:solidFill>
                  <a:srgbClr val="171717"/>
                </a:solidFill>
                <a:latin typeface="Arial MT"/>
                <a:cs typeface="Arial MT"/>
              </a:rPr>
              <a:t>of</a:t>
            </a:r>
            <a:r>
              <a:rPr sz="2200" spc="55" dirty="0">
                <a:solidFill>
                  <a:srgbClr val="171717"/>
                </a:solidFill>
                <a:latin typeface="Arial MT"/>
                <a:cs typeface="Arial MT"/>
              </a:rPr>
              <a:t> </a:t>
            </a:r>
            <a:r>
              <a:rPr sz="2200" spc="80" dirty="0">
                <a:solidFill>
                  <a:srgbClr val="171717"/>
                </a:solidFill>
                <a:latin typeface="Arial MT"/>
                <a:cs typeface="Arial MT"/>
              </a:rPr>
              <a:t>breath</a:t>
            </a:r>
            <a:r>
              <a:rPr sz="2200" spc="50" dirty="0">
                <a:solidFill>
                  <a:srgbClr val="171717"/>
                </a:solidFill>
                <a:latin typeface="Arial MT"/>
                <a:cs typeface="Arial MT"/>
              </a:rPr>
              <a:t> </a:t>
            </a:r>
            <a:r>
              <a:rPr sz="2200" spc="70" dirty="0">
                <a:solidFill>
                  <a:srgbClr val="171717"/>
                </a:solidFill>
                <a:latin typeface="Arial MT"/>
                <a:cs typeface="Arial MT"/>
              </a:rPr>
              <a:t>and</a:t>
            </a:r>
            <a:r>
              <a:rPr sz="2200" spc="55" dirty="0">
                <a:solidFill>
                  <a:srgbClr val="171717"/>
                </a:solidFill>
                <a:latin typeface="Arial MT"/>
                <a:cs typeface="Arial MT"/>
              </a:rPr>
              <a:t> </a:t>
            </a:r>
            <a:r>
              <a:rPr sz="2200" dirty="0">
                <a:solidFill>
                  <a:srgbClr val="171717"/>
                </a:solidFill>
                <a:latin typeface="Arial MT"/>
                <a:cs typeface="Arial MT"/>
              </a:rPr>
              <a:t>sweating</a:t>
            </a:r>
            <a:r>
              <a:rPr sz="2200" spc="70" dirty="0">
                <a:solidFill>
                  <a:srgbClr val="171717"/>
                </a:solidFill>
                <a:latin typeface="Arial MT"/>
                <a:cs typeface="Arial MT"/>
              </a:rPr>
              <a:t> </a:t>
            </a:r>
            <a:r>
              <a:rPr sz="2200" dirty="0">
                <a:solidFill>
                  <a:srgbClr val="171717"/>
                </a:solidFill>
                <a:latin typeface="Arial MT"/>
                <a:cs typeface="Arial MT"/>
              </a:rPr>
              <a:t>is</a:t>
            </a:r>
            <a:r>
              <a:rPr sz="2200" spc="65" dirty="0">
                <a:solidFill>
                  <a:srgbClr val="171717"/>
                </a:solidFill>
                <a:latin typeface="Arial MT"/>
                <a:cs typeface="Arial MT"/>
              </a:rPr>
              <a:t> </a:t>
            </a:r>
            <a:r>
              <a:rPr sz="2200" spc="-10" dirty="0">
                <a:solidFill>
                  <a:srgbClr val="171717"/>
                </a:solidFill>
                <a:latin typeface="Arial MT"/>
                <a:cs typeface="Arial MT"/>
              </a:rPr>
              <a:t>associated </a:t>
            </a:r>
            <a:r>
              <a:rPr sz="2200" spc="110" dirty="0">
                <a:solidFill>
                  <a:srgbClr val="171717"/>
                </a:solidFill>
                <a:latin typeface="Arial MT"/>
                <a:cs typeface="Arial MT"/>
              </a:rPr>
              <a:t>with</a:t>
            </a:r>
            <a:r>
              <a:rPr sz="2200" spc="5" dirty="0">
                <a:solidFill>
                  <a:srgbClr val="171717"/>
                </a:solidFill>
                <a:latin typeface="Arial MT"/>
                <a:cs typeface="Arial MT"/>
              </a:rPr>
              <a:t> </a:t>
            </a:r>
            <a:r>
              <a:rPr sz="2200" spc="65" dirty="0">
                <a:solidFill>
                  <a:srgbClr val="171717"/>
                </a:solidFill>
                <a:latin typeface="Arial MT"/>
                <a:cs typeface="Arial MT"/>
              </a:rPr>
              <a:t>higher</a:t>
            </a:r>
            <a:r>
              <a:rPr sz="2200" dirty="0">
                <a:solidFill>
                  <a:srgbClr val="171717"/>
                </a:solidFill>
                <a:latin typeface="Arial MT"/>
                <a:cs typeface="Arial MT"/>
              </a:rPr>
              <a:t> </a:t>
            </a:r>
            <a:r>
              <a:rPr sz="2200" spc="85" dirty="0">
                <a:solidFill>
                  <a:srgbClr val="171717"/>
                </a:solidFill>
                <a:latin typeface="Arial MT"/>
                <a:cs typeface="Arial MT"/>
              </a:rPr>
              <a:t>stillbirth</a:t>
            </a:r>
            <a:r>
              <a:rPr sz="2200" spc="45" dirty="0">
                <a:solidFill>
                  <a:srgbClr val="171717"/>
                </a:solidFill>
                <a:latin typeface="Arial MT"/>
                <a:cs typeface="Arial MT"/>
              </a:rPr>
              <a:t> </a:t>
            </a:r>
            <a:r>
              <a:rPr sz="2200" spc="-10" dirty="0">
                <a:solidFill>
                  <a:srgbClr val="171717"/>
                </a:solidFill>
                <a:latin typeface="Arial MT"/>
                <a:cs typeface="Arial MT"/>
              </a:rPr>
              <a:t>risk.)</a:t>
            </a:r>
            <a:endParaRPr sz="2200">
              <a:latin typeface="Arial MT"/>
              <a:cs typeface="Arial MT"/>
            </a:endParaRPr>
          </a:p>
          <a:p>
            <a:pPr marL="469900" indent="-457200">
              <a:lnSpc>
                <a:spcPct val="100000"/>
              </a:lnSpc>
              <a:spcBef>
                <a:spcPts val="2515"/>
              </a:spcBef>
              <a:buClr>
                <a:srgbClr val="285E88"/>
              </a:buClr>
              <a:buSzPct val="75000"/>
              <a:buFont typeface="Arial MT"/>
              <a:buChar char="•"/>
              <a:tabLst>
                <a:tab pos="469900" algn="l"/>
              </a:tabLst>
            </a:pPr>
            <a:r>
              <a:rPr sz="2400" u="sng" spc="-215" dirty="0">
                <a:solidFill>
                  <a:srgbClr val="171717"/>
                </a:solidFill>
                <a:uFill>
                  <a:solidFill>
                    <a:srgbClr val="171717"/>
                  </a:solidFill>
                </a:uFill>
                <a:latin typeface="Arial Black"/>
                <a:cs typeface="Arial Black"/>
              </a:rPr>
              <a:t>12)</a:t>
            </a:r>
            <a:r>
              <a:rPr sz="2400" u="sng" spc="-100" dirty="0">
                <a:solidFill>
                  <a:srgbClr val="171717"/>
                </a:solidFill>
                <a:uFill>
                  <a:solidFill>
                    <a:srgbClr val="171717"/>
                  </a:solidFill>
                </a:uFill>
                <a:latin typeface="Arial Black"/>
                <a:cs typeface="Arial Black"/>
              </a:rPr>
              <a:t> </a:t>
            </a:r>
            <a:r>
              <a:rPr sz="2400" u="sng" spc="-215" dirty="0">
                <a:solidFill>
                  <a:srgbClr val="171717"/>
                </a:solidFill>
                <a:uFill>
                  <a:solidFill>
                    <a:srgbClr val="171717"/>
                  </a:solidFill>
                </a:uFill>
                <a:latin typeface="Arial Black"/>
                <a:cs typeface="Arial Black"/>
              </a:rPr>
              <a:t>Social</a:t>
            </a:r>
            <a:r>
              <a:rPr sz="2400" u="sng" spc="-100" dirty="0">
                <a:solidFill>
                  <a:srgbClr val="171717"/>
                </a:solidFill>
                <a:uFill>
                  <a:solidFill>
                    <a:srgbClr val="171717"/>
                  </a:solidFill>
                </a:uFill>
                <a:latin typeface="Arial Black"/>
                <a:cs typeface="Arial Black"/>
              </a:rPr>
              <a:t> </a:t>
            </a:r>
            <a:r>
              <a:rPr sz="2400" u="sng" spc="-95" dirty="0">
                <a:solidFill>
                  <a:srgbClr val="171717"/>
                </a:solidFill>
                <a:uFill>
                  <a:solidFill>
                    <a:srgbClr val="171717"/>
                  </a:solidFill>
                </a:uFill>
                <a:latin typeface="Arial Black"/>
                <a:cs typeface="Arial Black"/>
              </a:rPr>
              <a:t>history</a:t>
            </a:r>
            <a:r>
              <a:rPr sz="2400" u="sng" spc="-105" dirty="0">
                <a:solidFill>
                  <a:srgbClr val="171717"/>
                </a:solidFill>
                <a:uFill>
                  <a:solidFill>
                    <a:srgbClr val="171717"/>
                  </a:solidFill>
                </a:uFill>
                <a:latin typeface="Arial Black"/>
                <a:cs typeface="Arial Black"/>
              </a:rPr>
              <a:t> </a:t>
            </a:r>
            <a:r>
              <a:rPr sz="2200" dirty="0">
                <a:solidFill>
                  <a:srgbClr val="171717"/>
                </a:solidFill>
                <a:latin typeface="Arial MT"/>
                <a:cs typeface="Arial MT"/>
              </a:rPr>
              <a:t>(</a:t>
            </a:r>
            <a:r>
              <a:rPr sz="2200" spc="20" dirty="0">
                <a:solidFill>
                  <a:srgbClr val="171717"/>
                </a:solidFill>
                <a:latin typeface="Arial MT"/>
                <a:cs typeface="Arial MT"/>
              </a:rPr>
              <a:t> </a:t>
            </a:r>
            <a:r>
              <a:rPr sz="2200" spc="55" dirty="0">
                <a:solidFill>
                  <a:srgbClr val="171717"/>
                </a:solidFill>
                <a:latin typeface="Arial MT"/>
                <a:cs typeface="Arial MT"/>
              </a:rPr>
              <a:t>smoking</a:t>
            </a:r>
            <a:r>
              <a:rPr sz="2200" spc="35" dirty="0">
                <a:solidFill>
                  <a:srgbClr val="171717"/>
                </a:solidFill>
                <a:latin typeface="Arial MT"/>
                <a:cs typeface="Arial MT"/>
              </a:rPr>
              <a:t> </a:t>
            </a:r>
            <a:r>
              <a:rPr sz="2200" dirty="0">
                <a:solidFill>
                  <a:srgbClr val="171717"/>
                </a:solidFill>
                <a:latin typeface="Arial MT"/>
                <a:cs typeface="Arial MT"/>
              </a:rPr>
              <a:t>,</a:t>
            </a:r>
            <a:r>
              <a:rPr sz="2200" spc="15" dirty="0">
                <a:solidFill>
                  <a:srgbClr val="171717"/>
                </a:solidFill>
                <a:latin typeface="Arial MT"/>
                <a:cs typeface="Arial MT"/>
              </a:rPr>
              <a:t> </a:t>
            </a:r>
            <a:r>
              <a:rPr sz="2200" dirty="0">
                <a:solidFill>
                  <a:srgbClr val="171717"/>
                </a:solidFill>
                <a:latin typeface="Arial MT"/>
                <a:cs typeface="Arial MT"/>
              </a:rPr>
              <a:t>alcohol,</a:t>
            </a:r>
            <a:r>
              <a:rPr sz="2200" spc="40" dirty="0">
                <a:solidFill>
                  <a:srgbClr val="171717"/>
                </a:solidFill>
                <a:latin typeface="Arial MT"/>
                <a:cs typeface="Arial MT"/>
              </a:rPr>
              <a:t> </a:t>
            </a:r>
            <a:r>
              <a:rPr sz="2200" spc="85" dirty="0">
                <a:solidFill>
                  <a:srgbClr val="171717"/>
                </a:solidFill>
                <a:latin typeface="Arial MT"/>
                <a:cs typeface="Arial MT"/>
              </a:rPr>
              <a:t>low</a:t>
            </a:r>
            <a:r>
              <a:rPr sz="2200" spc="35" dirty="0">
                <a:solidFill>
                  <a:srgbClr val="171717"/>
                </a:solidFill>
                <a:latin typeface="Arial MT"/>
                <a:cs typeface="Arial MT"/>
              </a:rPr>
              <a:t> </a:t>
            </a:r>
            <a:r>
              <a:rPr sz="2200" dirty="0">
                <a:solidFill>
                  <a:srgbClr val="171717"/>
                </a:solidFill>
                <a:latin typeface="Arial MT"/>
                <a:cs typeface="Arial MT"/>
              </a:rPr>
              <a:t>socio-</a:t>
            </a:r>
            <a:r>
              <a:rPr sz="2200" spc="50" dirty="0">
                <a:solidFill>
                  <a:srgbClr val="171717"/>
                </a:solidFill>
                <a:latin typeface="Arial MT"/>
                <a:cs typeface="Arial MT"/>
              </a:rPr>
              <a:t>economic </a:t>
            </a:r>
            <a:r>
              <a:rPr sz="2200" dirty="0">
                <a:solidFill>
                  <a:srgbClr val="171717"/>
                </a:solidFill>
                <a:latin typeface="Arial MT"/>
                <a:cs typeface="Arial MT"/>
              </a:rPr>
              <a:t>status.</a:t>
            </a:r>
            <a:r>
              <a:rPr sz="2200" spc="25" dirty="0">
                <a:solidFill>
                  <a:srgbClr val="171717"/>
                </a:solidFill>
                <a:latin typeface="Arial MT"/>
                <a:cs typeface="Arial MT"/>
              </a:rPr>
              <a:t> </a:t>
            </a:r>
            <a:r>
              <a:rPr sz="2200" spc="-20" dirty="0">
                <a:solidFill>
                  <a:srgbClr val="171717"/>
                </a:solidFill>
                <a:latin typeface="Arial MT"/>
                <a:cs typeface="Arial MT"/>
              </a:rPr>
              <a:t>BMI)</a:t>
            </a:r>
            <a:endParaRPr sz="2200">
              <a:latin typeface="Arial MT"/>
              <a:cs typeface="Arial M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49502" y="656602"/>
            <a:ext cx="7660005" cy="828040"/>
          </a:xfrm>
          <a:custGeom>
            <a:avLst/>
            <a:gdLst/>
            <a:ahLst/>
            <a:cxnLst/>
            <a:rect l="l" t="t" r="r" b="b"/>
            <a:pathLst>
              <a:path w="7660005" h="828040">
                <a:moveTo>
                  <a:pt x="7659624" y="0"/>
                </a:moveTo>
                <a:lnTo>
                  <a:pt x="574548" y="0"/>
                </a:lnTo>
                <a:lnTo>
                  <a:pt x="490728" y="0"/>
                </a:lnTo>
                <a:lnTo>
                  <a:pt x="377952" y="0"/>
                </a:lnTo>
                <a:lnTo>
                  <a:pt x="0" y="0"/>
                </a:lnTo>
                <a:lnTo>
                  <a:pt x="0" y="376428"/>
                </a:lnTo>
                <a:lnTo>
                  <a:pt x="0" y="451091"/>
                </a:lnTo>
                <a:lnTo>
                  <a:pt x="0" y="827519"/>
                </a:lnTo>
                <a:lnTo>
                  <a:pt x="1642872" y="827519"/>
                </a:lnTo>
                <a:lnTo>
                  <a:pt x="1848612" y="827519"/>
                </a:lnTo>
                <a:lnTo>
                  <a:pt x="1848612" y="451091"/>
                </a:lnTo>
                <a:lnTo>
                  <a:pt x="7659624" y="451091"/>
                </a:lnTo>
                <a:lnTo>
                  <a:pt x="7659624" y="0"/>
                </a:lnTo>
                <a:close/>
              </a:path>
            </a:pathLst>
          </a:custGeom>
          <a:solidFill>
            <a:srgbClr val="FFFF00"/>
          </a:solidFill>
        </p:spPr>
        <p:txBody>
          <a:bodyPr wrap="square" lIns="0" tIns="0" rIns="0" bIns="0" rtlCol="0"/>
          <a:lstStyle/>
          <a:p>
            <a:endParaRPr/>
          </a:p>
        </p:txBody>
      </p:sp>
      <p:sp>
        <p:nvSpPr>
          <p:cNvPr id="3" name="object 3"/>
          <p:cNvSpPr/>
          <p:nvPr/>
        </p:nvSpPr>
        <p:spPr>
          <a:xfrm>
            <a:off x="1349502" y="2233942"/>
            <a:ext cx="3004185" cy="451484"/>
          </a:xfrm>
          <a:custGeom>
            <a:avLst/>
            <a:gdLst/>
            <a:ahLst/>
            <a:cxnLst/>
            <a:rect l="l" t="t" r="r" b="b"/>
            <a:pathLst>
              <a:path w="3004185" h="451485">
                <a:moveTo>
                  <a:pt x="3003804" y="0"/>
                </a:moveTo>
                <a:lnTo>
                  <a:pt x="574548" y="0"/>
                </a:lnTo>
                <a:lnTo>
                  <a:pt x="377952" y="0"/>
                </a:lnTo>
                <a:lnTo>
                  <a:pt x="0" y="0"/>
                </a:lnTo>
                <a:lnTo>
                  <a:pt x="0" y="451091"/>
                </a:lnTo>
                <a:lnTo>
                  <a:pt x="377952" y="451091"/>
                </a:lnTo>
                <a:lnTo>
                  <a:pt x="574548" y="451091"/>
                </a:lnTo>
                <a:lnTo>
                  <a:pt x="3003804" y="451091"/>
                </a:lnTo>
                <a:lnTo>
                  <a:pt x="3003804" y="0"/>
                </a:lnTo>
                <a:close/>
              </a:path>
            </a:pathLst>
          </a:custGeom>
          <a:solidFill>
            <a:srgbClr val="FFFF00"/>
          </a:solidFill>
        </p:spPr>
        <p:txBody>
          <a:bodyPr wrap="square" lIns="0" tIns="0" rIns="0" bIns="0" rtlCol="0"/>
          <a:lstStyle/>
          <a:p>
            <a:endParaRPr/>
          </a:p>
        </p:txBody>
      </p:sp>
      <p:sp>
        <p:nvSpPr>
          <p:cNvPr id="4" name="object 4"/>
          <p:cNvSpPr/>
          <p:nvPr/>
        </p:nvSpPr>
        <p:spPr>
          <a:xfrm>
            <a:off x="1349502" y="3687825"/>
            <a:ext cx="4983480" cy="416559"/>
          </a:xfrm>
          <a:custGeom>
            <a:avLst/>
            <a:gdLst/>
            <a:ahLst/>
            <a:cxnLst/>
            <a:rect l="l" t="t" r="r" b="b"/>
            <a:pathLst>
              <a:path w="4983480" h="416560">
                <a:moveTo>
                  <a:pt x="4983467" y="0"/>
                </a:moveTo>
                <a:lnTo>
                  <a:pt x="531876" y="0"/>
                </a:lnTo>
                <a:lnTo>
                  <a:pt x="347472" y="0"/>
                </a:lnTo>
                <a:lnTo>
                  <a:pt x="0" y="0"/>
                </a:lnTo>
                <a:lnTo>
                  <a:pt x="0" y="416052"/>
                </a:lnTo>
                <a:lnTo>
                  <a:pt x="347472" y="416052"/>
                </a:lnTo>
                <a:lnTo>
                  <a:pt x="531876" y="416052"/>
                </a:lnTo>
                <a:lnTo>
                  <a:pt x="4983467" y="416052"/>
                </a:lnTo>
                <a:lnTo>
                  <a:pt x="4983467" y="0"/>
                </a:lnTo>
                <a:close/>
              </a:path>
            </a:pathLst>
          </a:custGeom>
          <a:solidFill>
            <a:srgbClr val="FFFF00"/>
          </a:solidFill>
        </p:spPr>
        <p:txBody>
          <a:bodyPr wrap="square" lIns="0" tIns="0" rIns="0" bIns="0" rtlCol="0"/>
          <a:lstStyle/>
          <a:p>
            <a:endParaRPr/>
          </a:p>
        </p:txBody>
      </p:sp>
      <p:sp>
        <p:nvSpPr>
          <p:cNvPr id="5" name="object 5"/>
          <p:cNvSpPr/>
          <p:nvPr/>
        </p:nvSpPr>
        <p:spPr>
          <a:xfrm>
            <a:off x="1349502" y="4311141"/>
            <a:ext cx="7896225" cy="416559"/>
          </a:xfrm>
          <a:custGeom>
            <a:avLst/>
            <a:gdLst/>
            <a:ahLst/>
            <a:cxnLst/>
            <a:rect l="l" t="t" r="r" b="b"/>
            <a:pathLst>
              <a:path w="7896225" h="416560">
                <a:moveTo>
                  <a:pt x="7895844" y="0"/>
                </a:moveTo>
                <a:lnTo>
                  <a:pt x="531876" y="0"/>
                </a:lnTo>
                <a:lnTo>
                  <a:pt x="347472" y="0"/>
                </a:lnTo>
                <a:lnTo>
                  <a:pt x="0" y="0"/>
                </a:lnTo>
                <a:lnTo>
                  <a:pt x="0" y="416052"/>
                </a:lnTo>
                <a:lnTo>
                  <a:pt x="347472" y="416052"/>
                </a:lnTo>
                <a:lnTo>
                  <a:pt x="531876" y="416052"/>
                </a:lnTo>
                <a:lnTo>
                  <a:pt x="7895844" y="416052"/>
                </a:lnTo>
                <a:lnTo>
                  <a:pt x="7895844" y="0"/>
                </a:lnTo>
                <a:close/>
              </a:path>
            </a:pathLst>
          </a:custGeom>
          <a:solidFill>
            <a:srgbClr val="FFFF00"/>
          </a:solidFill>
        </p:spPr>
        <p:txBody>
          <a:bodyPr wrap="square" lIns="0" tIns="0" rIns="0" bIns="0" rtlCol="0"/>
          <a:lstStyle/>
          <a:p>
            <a:endParaRPr/>
          </a:p>
        </p:txBody>
      </p:sp>
      <p:sp>
        <p:nvSpPr>
          <p:cNvPr id="6" name="object 6"/>
          <p:cNvSpPr txBox="1"/>
          <p:nvPr/>
        </p:nvSpPr>
        <p:spPr>
          <a:xfrm>
            <a:off x="879754" y="781303"/>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7" name="object 7"/>
          <p:cNvSpPr txBox="1">
            <a:spLocks noGrp="1"/>
          </p:cNvSpPr>
          <p:nvPr>
            <p:ph type="title"/>
          </p:nvPr>
        </p:nvSpPr>
        <p:spPr>
          <a:xfrm>
            <a:off x="1349502" y="656590"/>
            <a:ext cx="7660005" cy="376555"/>
          </a:xfrm>
          <a:prstGeom prst="rect">
            <a:avLst/>
          </a:prstGeom>
          <a:solidFill>
            <a:srgbClr val="FFFF00"/>
          </a:solidFill>
        </p:spPr>
        <p:txBody>
          <a:bodyPr vert="horz" wrap="square" lIns="0" tIns="35560" rIns="0" bIns="0" rtlCol="0">
            <a:spAutoFit/>
          </a:bodyPr>
          <a:lstStyle/>
          <a:p>
            <a:pPr>
              <a:lnSpc>
                <a:spcPts val="2680"/>
              </a:lnSpc>
              <a:spcBef>
                <a:spcPts val="280"/>
              </a:spcBef>
            </a:pPr>
            <a:r>
              <a:rPr sz="2600" b="0" spc="-225" dirty="0">
                <a:solidFill>
                  <a:srgbClr val="171717"/>
                </a:solidFill>
                <a:latin typeface="Arial Black"/>
                <a:cs typeface="Arial Black"/>
              </a:rPr>
              <a:t>13)</a:t>
            </a:r>
            <a:r>
              <a:rPr sz="2600" b="0" u="sng" spc="-180" dirty="0">
                <a:solidFill>
                  <a:srgbClr val="171717"/>
                </a:solidFill>
                <a:uFill>
                  <a:solidFill>
                    <a:srgbClr val="171717"/>
                  </a:solidFill>
                </a:uFill>
                <a:latin typeface="Arial Black"/>
                <a:cs typeface="Arial Black"/>
              </a:rPr>
              <a:t> </a:t>
            </a:r>
            <a:r>
              <a:rPr sz="2600" b="0" u="sng" spc="-135" dirty="0">
                <a:solidFill>
                  <a:srgbClr val="171717"/>
                </a:solidFill>
                <a:uFill>
                  <a:solidFill>
                    <a:srgbClr val="171717"/>
                  </a:solidFill>
                </a:uFill>
                <a:latin typeface="Arial Black"/>
                <a:cs typeface="Arial Black"/>
              </a:rPr>
              <a:t>Any</a:t>
            </a:r>
            <a:r>
              <a:rPr sz="2600" b="0" u="sng" spc="-170" dirty="0">
                <a:solidFill>
                  <a:srgbClr val="171717"/>
                </a:solidFill>
                <a:uFill>
                  <a:solidFill>
                    <a:srgbClr val="171717"/>
                  </a:solidFill>
                </a:uFill>
                <a:latin typeface="Arial Black"/>
                <a:cs typeface="Arial Black"/>
              </a:rPr>
              <a:t> </a:t>
            </a:r>
            <a:r>
              <a:rPr sz="2600" b="0" u="sng" spc="-105" dirty="0">
                <a:solidFill>
                  <a:srgbClr val="171717"/>
                </a:solidFill>
                <a:uFill>
                  <a:solidFill>
                    <a:srgbClr val="171717"/>
                  </a:solidFill>
                </a:uFill>
                <a:latin typeface="Arial Black"/>
                <a:cs typeface="Arial Black"/>
              </a:rPr>
              <a:t>history</a:t>
            </a:r>
            <a:r>
              <a:rPr sz="2600" b="0" u="sng" spc="-195" dirty="0">
                <a:solidFill>
                  <a:srgbClr val="171717"/>
                </a:solidFill>
                <a:uFill>
                  <a:solidFill>
                    <a:srgbClr val="171717"/>
                  </a:solidFill>
                </a:uFill>
                <a:latin typeface="Arial Black"/>
                <a:cs typeface="Arial Black"/>
              </a:rPr>
              <a:t> </a:t>
            </a:r>
            <a:r>
              <a:rPr sz="2600" b="0" u="sng" spc="-160" dirty="0">
                <a:solidFill>
                  <a:srgbClr val="171717"/>
                </a:solidFill>
                <a:uFill>
                  <a:solidFill>
                    <a:srgbClr val="171717"/>
                  </a:solidFill>
                </a:uFill>
                <a:latin typeface="Arial Black"/>
                <a:cs typeface="Arial Black"/>
              </a:rPr>
              <a:t>which</a:t>
            </a:r>
            <a:r>
              <a:rPr sz="2600" b="0" u="sng" spc="-180" dirty="0">
                <a:solidFill>
                  <a:srgbClr val="171717"/>
                </a:solidFill>
                <a:uFill>
                  <a:solidFill>
                    <a:srgbClr val="171717"/>
                  </a:solidFill>
                </a:uFill>
                <a:latin typeface="Arial Black"/>
                <a:cs typeface="Arial Black"/>
              </a:rPr>
              <a:t> </a:t>
            </a:r>
            <a:r>
              <a:rPr sz="2600" b="0" u="sng" spc="-114" dirty="0">
                <a:solidFill>
                  <a:srgbClr val="171717"/>
                </a:solidFill>
                <a:uFill>
                  <a:solidFill>
                    <a:srgbClr val="171717"/>
                  </a:solidFill>
                </a:uFill>
                <a:latin typeface="Arial Black"/>
                <a:cs typeface="Arial Black"/>
              </a:rPr>
              <a:t>may</a:t>
            </a:r>
            <a:r>
              <a:rPr sz="2600" b="0" u="sng" spc="-170" dirty="0">
                <a:solidFill>
                  <a:srgbClr val="171717"/>
                </a:solidFill>
                <a:uFill>
                  <a:solidFill>
                    <a:srgbClr val="171717"/>
                  </a:solidFill>
                </a:uFill>
                <a:latin typeface="Arial Black"/>
                <a:cs typeface="Arial Black"/>
              </a:rPr>
              <a:t> </a:t>
            </a:r>
            <a:r>
              <a:rPr sz="2600" b="0" u="sng" spc="-135" dirty="0">
                <a:solidFill>
                  <a:srgbClr val="171717"/>
                </a:solidFill>
                <a:uFill>
                  <a:solidFill>
                    <a:srgbClr val="171717"/>
                  </a:solidFill>
                </a:uFill>
                <a:latin typeface="Arial Black"/>
                <a:cs typeface="Arial Black"/>
              </a:rPr>
              <a:t>indicated</a:t>
            </a:r>
            <a:r>
              <a:rPr sz="2600" b="0" u="sng" spc="-170" dirty="0">
                <a:solidFill>
                  <a:srgbClr val="171717"/>
                </a:solidFill>
                <a:uFill>
                  <a:solidFill>
                    <a:srgbClr val="171717"/>
                  </a:solidFill>
                </a:uFill>
                <a:latin typeface="Arial Black"/>
                <a:cs typeface="Arial Black"/>
              </a:rPr>
              <a:t> </a:t>
            </a:r>
            <a:r>
              <a:rPr sz="2600" b="0" u="sng" spc="-10" dirty="0">
                <a:solidFill>
                  <a:srgbClr val="171717"/>
                </a:solidFill>
                <a:uFill>
                  <a:solidFill>
                    <a:srgbClr val="171717"/>
                  </a:solidFill>
                </a:uFill>
                <a:latin typeface="Arial Black"/>
                <a:cs typeface="Arial Black"/>
              </a:rPr>
              <a:t>maternal</a:t>
            </a:r>
            <a:endParaRPr sz="2600">
              <a:latin typeface="Arial Black"/>
              <a:cs typeface="Arial Black"/>
            </a:endParaRPr>
          </a:p>
        </p:txBody>
      </p:sp>
      <p:sp>
        <p:nvSpPr>
          <p:cNvPr id="8" name="object 8"/>
          <p:cNvSpPr txBox="1"/>
          <p:nvPr/>
        </p:nvSpPr>
        <p:spPr>
          <a:xfrm>
            <a:off x="1349502" y="1055624"/>
            <a:ext cx="1850389" cy="422275"/>
          </a:xfrm>
          <a:prstGeom prst="rect">
            <a:avLst/>
          </a:prstGeom>
        </p:spPr>
        <p:txBody>
          <a:bodyPr vert="horz" wrap="square" lIns="0" tIns="13335" rIns="0" bIns="0" rtlCol="0">
            <a:spAutoFit/>
          </a:bodyPr>
          <a:lstStyle/>
          <a:p>
            <a:pPr>
              <a:lnSpc>
                <a:spcPct val="100000"/>
              </a:lnSpc>
              <a:spcBef>
                <a:spcPts val="105"/>
              </a:spcBef>
            </a:pPr>
            <a:r>
              <a:rPr sz="2600" u="sng" spc="-135" dirty="0">
                <a:solidFill>
                  <a:srgbClr val="171717"/>
                </a:solidFill>
                <a:uFill>
                  <a:solidFill>
                    <a:srgbClr val="171717"/>
                  </a:solidFill>
                </a:uFill>
                <a:latin typeface="Arial Black"/>
                <a:cs typeface="Arial Black"/>
              </a:rPr>
              <a:t>infections</a:t>
            </a:r>
            <a:r>
              <a:rPr sz="2600" spc="-135" dirty="0">
                <a:solidFill>
                  <a:srgbClr val="171717"/>
                </a:solidFill>
                <a:latin typeface="Arial Black"/>
                <a:cs typeface="Arial Black"/>
              </a:rPr>
              <a:t>.(</a:t>
            </a:r>
            <a:endParaRPr sz="2600">
              <a:latin typeface="Arial Black"/>
              <a:cs typeface="Arial Black"/>
            </a:endParaRPr>
          </a:p>
        </p:txBody>
      </p:sp>
      <p:sp>
        <p:nvSpPr>
          <p:cNvPr id="9" name="object 9"/>
          <p:cNvSpPr txBox="1"/>
          <p:nvPr/>
        </p:nvSpPr>
        <p:spPr>
          <a:xfrm>
            <a:off x="3185922" y="1145540"/>
            <a:ext cx="8131175" cy="314960"/>
          </a:xfrm>
          <a:prstGeom prst="rect">
            <a:avLst/>
          </a:prstGeom>
        </p:spPr>
        <p:txBody>
          <a:bodyPr vert="horz" wrap="square" lIns="0" tIns="12065" rIns="0" bIns="0" rtlCol="0">
            <a:spAutoFit/>
          </a:bodyPr>
          <a:lstStyle/>
          <a:p>
            <a:pPr marL="12700">
              <a:lnSpc>
                <a:spcPct val="100000"/>
              </a:lnSpc>
              <a:spcBef>
                <a:spcPts val="95"/>
              </a:spcBef>
            </a:pPr>
            <a:r>
              <a:rPr sz="1900" spc="60" dirty="0">
                <a:solidFill>
                  <a:srgbClr val="FF0000"/>
                </a:solidFill>
                <a:latin typeface="Arial MT"/>
                <a:cs typeface="Arial MT"/>
              </a:rPr>
              <a:t>history</a:t>
            </a:r>
            <a:r>
              <a:rPr sz="1900" spc="-10" dirty="0">
                <a:solidFill>
                  <a:srgbClr val="FF0000"/>
                </a:solidFill>
                <a:latin typeface="Arial MT"/>
                <a:cs typeface="Arial MT"/>
              </a:rPr>
              <a:t> </a:t>
            </a:r>
            <a:r>
              <a:rPr sz="1900" spc="95" dirty="0">
                <a:solidFill>
                  <a:srgbClr val="FF0000"/>
                </a:solidFill>
                <a:latin typeface="Arial MT"/>
                <a:cs typeface="Arial MT"/>
              </a:rPr>
              <a:t>of</a:t>
            </a:r>
            <a:r>
              <a:rPr sz="1900" spc="15" dirty="0">
                <a:solidFill>
                  <a:srgbClr val="FF0000"/>
                </a:solidFill>
                <a:latin typeface="Arial MT"/>
                <a:cs typeface="Arial MT"/>
              </a:rPr>
              <a:t> </a:t>
            </a:r>
            <a:r>
              <a:rPr sz="1900" spc="-75" dirty="0">
                <a:solidFill>
                  <a:srgbClr val="FF0000"/>
                </a:solidFill>
                <a:latin typeface="Arial MT"/>
                <a:cs typeface="Arial MT"/>
              </a:rPr>
              <a:t>URTI</a:t>
            </a:r>
            <a:r>
              <a:rPr sz="1900" spc="10" dirty="0">
                <a:solidFill>
                  <a:srgbClr val="FF0000"/>
                </a:solidFill>
                <a:latin typeface="Arial MT"/>
                <a:cs typeface="Arial MT"/>
              </a:rPr>
              <a:t> </a:t>
            </a:r>
            <a:r>
              <a:rPr sz="1900" dirty="0">
                <a:solidFill>
                  <a:srgbClr val="FF0000"/>
                </a:solidFill>
                <a:latin typeface="Arial MT"/>
                <a:cs typeface="Arial MT"/>
              </a:rPr>
              <a:t>like</a:t>
            </a:r>
            <a:r>
              <a:rPr sz="1900" spc="-5" dirty="0">
                <a:solidFill>
                  <a:srgbClr val="FF0000"/>
                </a:solidFill>
                <a:latin typeface="Arial MT"/>
                <a:cs typeface="Arial MT"/>
              </a:rPr>
              <a:t> </a:t>
            </a:r>
            <a:r>
              <a:rPr sz="1900" dirty="0">
                <a:solidFill>
                  <a:srgbClr val="FF0000"/>
                </a:solidFill>
                <a:latin typeface="Arial MT"/>
                <a:cs typeface="Arial MT"/>
              </a:rPr>
              <a:t>fever</a:t>
            </a:r>
            <a:r>
              <a:rPr sz="1900" spc="5" dirty="0">
                <a:solidFill>
                  <a:srgbClr val="FF0000"/>
                </a:solidFill>
                <a:latin typeface="Arial MT"/>
                <a:cs typeface="Arial MT"/>
              </a:rPr>
              <a:t> </a:t>
            </a:r>
            <a:r>
              <a:rPr sz="1900" spc="-85" dirty="0">
                <a:solidFill>
                  <a:srgbClr val="FF0000"/>
                </a:solidFill>
                <a:latin typeface="Arial MT"/>
                <a:cs typeface="Arial MT"/>
              </a:rPr>
              <a:t>,SOB</a:t>
            </a:r>
            <a:r>
              <a:rPr sz="1900" spc="-25" dirty="0">
                <a:solidFill>
                  <a:srgbClr val="FF0000"/>
                </a:solidFill>
                <a:latin typeface="Arial MT"/>
                <a:cs typeface="Arial MT"/>
              </a:rPr>
              <a:t> </a:t>
            </a:r>
            <a:r>
              <a:rPr sz="1900" dirty="0">
                <a:solidFill>
                  <a:srgbClr val="FF0000"/>
                </a:solidFill>
                <a:latin typeface="Arial MT"/>
                <a:cs typeface="Arial MT"/>
              </a:rPr>
              <a:t>,</a:t>
            </a:r>
            <a:r>
              <a:rPr sz="1900" spc="5" dirty="0">
                <a:solidFill>
                  <a:srgbClr val="FF0000"/>
                </a:solidFill>
                <a:latin typeface="Arial MT"/>
                <a:cs typeface="Arial MT"/>
              </a:rPr>
              <a:t> </a:t>
            </a:r>
            <a:r>
              <a:rPr sz="1900" spc="-45" dirty="0">
                <a:solidFill>
                  <a:srgbClr val="FF0000"/>
                </a:solidFill>
                <a:latin typeface="Arial MT"/>
                <a:cs typeface="Arial MT"/>
              </a:rPr>
              <a:t>cough……or</a:t>
            </a:r>
            <a:r>
              <a:rPr sz="1900" dirty="0">
                <a:solidFill>
                  <a:srgbClr val="FF0000"/>
                </a:solidFill>
                <a:latin typeface="Arial MT"/>
                <a:cs typeface="Arial MT"/>
              </a:rPr>
              <a:t> </a:t>
            </a:r>
            <a:r>
              <a:rPr sz="1900" spc="45" dirty="0">
                <a:solidFill>
                  <a:srgbClr val="FF0000"/>
                </a:solidFill>
                <a:latin typeface="Arial MT"/>
                <a:cs typeface="Arial MT"/>
              </a:rPr>
              <a:t>malaria</a:t>
            </a:r>
            <a:r>
              <a:rPr sz="1900" spc="5" dirty="0">
                <a:solidFill>
                  <a:srgbClr val="FF0000"/>
                </a:solidFill>
                <a:latin typeface="Arial MT"/>
                <a:cs typeface="Arial MT"/>
              </a:rPr>
              <a:t> </a:t>
            </a:r>
            <a:r>
              <a:rPr sz="1900" spc="60" dirty="0">
                <a:solidFill>
                  <a:srgbClr val="FF0000"/>
                </a:solidFill>
                <a:latin typeface="Arial MT"/>
                <a:cs typeface="Arial MT"/>
              </a:rPr>
              <a:t>symptoms</a:t>
            </a:r>
            <a:r>
              <a:rPr sz="1900" spc="40" dirty="0">
                <a:solidFill>
                  <a:srgbClr val="FF0000"/>
                </a:solidFill>
                <a:latin typeface="Arial MT"/>
                <a:cs typeface="Arial MT"/>
              </a:rPr>
              <a:t> </a:t>
            </a:r>
            <a:r>
              <a:rPr sz="1900" dirty="0">
                <a:solidFill>
                  <a:srgbClr val="FF0000"/>
                </a:solidFill>
                <a:latin typeface="Arial MT"/>
                <a:cs typeface="Arial MT"/>
              </a:rPr>
              <a:t>like </a:t>
            </a:r>
            <a:r>
              <a:rPr sz="1900" spc="-10" dirty="0">
                <a:solidFill>
                  <a:srgbClr val="FF0000"/>
                </a:solidFill>
                <a:latin typeface="Arial MT"/>
                <a:cs typeface="Arial MT"/>
              </a:rPr>
              <a:t>fever,</a:t>
            </a:r>
            <a:endParaRPr sz="1900">
              <a:latin typeface="Arial MT"/>
              <a:cs typeface="Arial MT"/>
            </a:endParaRPr>
          </a:p>
        </p:txBody>
      </p:sp>
      <p:sp>
        <p:nvSpPr>
          <p:cNvPr id="10" name="object 10"/>
          <p:cNvSpPr txBox="1"/>
          <p:nvPr/>
        </p:nvSpPr>
        <p:spPr>
          <a:xfrm>
            <a:off x="828954" y="1442719"/>
            <a:ext cx="10654030" cy="3918585"/>
          </a:xfrm>
          <a:prstGeom prst="rect">
            <a:avLst/>
          </a:prstGeom>
        </p:spPr>
        <p:txBody>
          <a:bodyPr vert="horz" wrap="square" lIns="0" tIns="12065" rIns="0" bIns="0" rtlCol="0">
            <a:spAutoFit/>
          </a:bodyPr>
          <a:lstStyle/>
          <a:p>
            <a:pPr marL="520065">
              <a:lnSpc>
                <a:spcPts val="2225"/>
              </a:lnSpc>
              <a:spcBef>
                <a:spcPts val="95"/>
              </a:spcBef>
            </a:pPr>
            <a:r>
              <a:rPr sz="1900" spc="20" dirty="0">
                <a:solidFill>
                  <a:srgbClr val="FF0000"/>
                </a:solidFill>
                <a:latin typeface="Arial MT"/>
                <a:cs typeface="Arial MT"/>
              </a:rPr>
              <a:t>headache,</a:t>
            </a:r>
            <a:r>
              <a:rPr sz="1900" spc="475" dirty="0">
                <a:solidFill>
                  <a:srgbClr val="FF0000"/>
                </a:solidFill>
                <a:latin typeface="Arial MT"/>
                <a:cs typeface="Arial MT"/>
              </a:rPr>
              <a:t> </a:t>
            </a:r>
            <a:r>
              <a:rPr sz="1900" spc="20" dirty="0">
                <a:solidFill>
                  <a:srgbClr val="FF0000"/>
                </a:solidFill>
                <a:latin typeface="Arial MT"/>
                <a:cs typeface="Arial MT"/>
              </a:rPr>
              <a:t>N/V</a:t>
            </a:r>
            <a:r>
              <a:rPr sz="1900" spc="-25" dirty="0">
                <a:solidFill>
                  <a:srgbClr val="FF0000"/>
                </a:solidFill>
                <a:latin typeface="Arial MT"/>
                <a:cs typeface="Arial MT"/>
              </a:rPr>
              <a:t> </a:t>
            </a:r>
            <a:r>
              <a:rPr sz="1900" spc="10" dirty="0">
                <a:solidFill>
                  <a:srgbClr val="FF0000"/>
                </a:solidFill>
                <a:latin typeface="Arial MT"/>
                <a:cs typeface="Arial MT"/>
              </a:rPr>
              <a:t>,</a:t>
            </a:r>
            <a:r>
              <a:rPr sz="1900" spc="-30" dirty="0">
                <a:solidFill>
                  <a:srgbClr val="FF0000"/>
                </a:solidFill>
                <a:latin typeface="Arial MT"/>
                <a:cs typeface="Arial MT"/>
              </a:rPr>
              <a:t> </a:t>
            </a:r>
            <a:r>
              <a:rPr sz="1900" spc="20" dirty="0">
                <a:solidFill>
                  <a:srgbClr val="FF0000"/>
                </a:solidFill>
                <a:latin typeface="Arial MT"/>
                <a:cs typeface="Arial MT"/>
              </a:rPr>
              <a:t>hepatospleenomegaly</a:t>
            </a:r>
            <a:r>
              <a:rPr sz="1900" spc="-20" dirty="0">
                <a:solidFill>
                  <a:srgbClr val="FF0000"/>
                </a:solidFill>
                <a:latin typeface="Arial MT"/>
                <a:cs typeface="Arial MT"/>
              </a:rPr>
              <a:t> </a:t>
            </a:r>
            <a:r>
              <a:rPr sz="1900" spc="20" dirty="0">
                <a:solidFill>
                  <a:srgbClr val="FF0000"/>
                </a:solidFill>
                <a:latin typeface="Arial MT"/>
                <a:cs typeface="Arial MT"/>
              </a:rPr>
              <a:t>,</a:t>
            </a:r>
            <a:r>
              <a:rPr sz="1900" spc="-30" dirty="0">
                <a:solidFill>
                  <a:srgbClr val="FF0000"/>
                </a:solidFill>
                <a:latin typeface="Arial MT"/>
                <a:cs typeface="Arial MT"/>
              </a:rPr>
              <a:t> </a:t>
            </a:r>
            <a:r>
              <a:rPr sz="1900" spc="20" dirty="0">
                <a:solidFill>
                  <a:srgbClr val="FF0000"/>
                </a:solidFill>
                <a:latin typeface="Arial MT"/>
                <a:cs typeface="Arial MT"/>
              </a:rPr>
              <a:t>spleen</a:t>
            </a:r>
            <a:r>
              <a:rPr sz="1900" spc="-15" dirty="0">
                <a:solidFill>
                  <a:srgbClr val="FF0000"/>
                </a:solidFill>
                <a:latin typeface="Arial MT"/>
                <a:cs typeface="Arial MT"/>
              </a:rPr>
              <a:t> </a:t>
            </a:r>
            <a:r>
              <a:rPr sz="1900" spc="50" dirty="0">
                <a:solidFill>
                  <a:srgbClr val="FF0000"/>
                </a:solidFill>
                <a:latin typeface="Arial MT"/>
                <a:cs typeface="Arial MT"/>
              </a:rPr>
              <a:t>enlargement</a:t>
            </a:r>
            <a:r>
              <a:rPr sz="1900" spc="-40" dirty="0">
                <a:solidFill>
                  <a:srgbClr val="FF0000"/>
                </a:solidFill>
                <a:latin typeface="Arial MT"/>
                <a:cs typeface="Arial MT"/>
              </a:rPr>
              <a:t> </a:t>
            </a:r>
            <a:r>
              <a:rPr sz="1900" spc="20" dirty="0">
                <a:solidFill>
                  <a:srgbClr val="FF0000"/>
                </a:solidFill>
                <a:latin typeface="Arial MT"/>
                <a:cs typeface="Arial MT"/>
              </a:rPr>
              <a:t>,</a:t>
            </a:r>
            <a:r>
              <a:rPr sz="1900" spc="-30" dirty="0">
                <a:solidFill>
                  <a:srgbClr val="FF0000"/>
                </a:solidFill>
                <a:latin typeface="Arial MT"/>
                <a:cs typeface="Arial MT"/>
              </a:rPr>
              <a:t> </a:t>
            </a:r>
            <a:r>
              <a:rPr sz="1900" spc="20" dirty="0">
                <a:solidFill>
                  <a:srgbClr val="FF0000"/>
                </a:solidFill>
                <a:latin typeface="Arial MT"/>
                <a:cs typeface="Arial MT"/>
              </a:rPr>
              <a:t>chills</a:t>
            </a:r>
            <a:r>
              <a:rPr sz="1900" spc="-40" dirty="0">
                <a:solidFill>
                  <a:srgbClr val="FF0000"/>
                </a:solidFill>
                <a:latin typeface="Arial MT"/>
                <a:cs typeface="Arial MT"/>
              </a:rPr>
              <a:t> </a:t>
            </a:r>
            <a:r>
              <a:rPr sz="1900" spc="60" dirty="0">
                <a:solidFill>
                  <a:srgbClr val="FF0000"/>
                </a:solidFill>
                <a:latin typeface="Arial MT"/>
                <a:cs typeface="Arial MT"/>
              </a:rPr>
              <a:t>and</a:t>
            </a:r>
            <a:r>
              <a:rPr sz="1900" spc="-15" dirty="0">
                <a:solidFill>
                  <a:srgbClr val="FF0000"/>
                </a:solidFill>
                <a:latin typeface="Arial MT"/>
                <a:cs typeface="Arial MT"/>
              </a:rPr>
              <a:t> </a:t>
            </a:r>
            <a:r>
              <a:rPr sz="1900" spc="20" dirty="0">
                <a:solidFill>
                  <a:srgbClr val="FF0000"/>
                </a:solidFill>
                <a:latin typeface="Arial MT"/>
                <a:cs typeface="Arial MT"/>
              </a:rPr>
              <a:t>sweating</a:t>
            </a:r>
            <a:r>
              <a:rPr sz="1900" spc="20" dirty="0">
                <a:solidFill>
                  <a:srgbClr val="171717"/>
                </a:solidFill>
                <a:latin typeface="Arial MT"/>
                <a:cs typeface="Arial MT"/>
              </a:rPr>
              <a:t>)</a:t>
            </a:r>
            <a:r>
              <a:rPr sz="1900" spc="-20" dirty="0">
                <a:solidFill>
                  <a:srgbClr val="171717"/>
                </a:solidFill>
                <a:latin typeface="Arial MT"/>
                <a:cs typeface="Arial MT"/>
              </a:rPr>
              <a:t> </a:t>
            </a:r>
            <a:r>
              <a:rPr sz="1900" spc="95" dirty="0">
                <a:solidFill>
                  <a:srgbClr val="171717"/>
                </a:solidFill>
                <a:latin typeface="Arial MT"/>
                <a:cs typeface="Arial MT"/>
              </a:rPr>
              <a:t>or</a:t>
            </a:r>
            <a:r>
              <a:rPr sz="1900" spc="-25" dirty="0">
                <a:solidFill>
                  <a:srgbClr val="171717"/>
                </a:solidFill>
                <a:latin typeface="Arial MT"/>
                <a:cs typeface="Arial MT"/>
              </a:rPr>
              <a:t> </a:t>
            </a:r>
            <a:r>
              <a:rPr sz="1900" spc="-10" dirty="0">
                <a:solidFill>
                  <a:srgbClr val="171717"/>
                </a:solidFill>
                <a:latin typeface="Arial MT"/>
                <a:cs typeface="Arial MT"/>
              </a:rPr>
              <a:t>signs</a:t>
            </a:r>
            <a:endParaRPr sz="1900">
              <a:latin typeface="Arial MT"/>
              <a:cs typeface="Arial MT"/>
            </a:endParaRPr>
          </a:p>
          <a:p>
            <a:pPr marL="520065">
              <a:lnSpc>
                <a:spcPts val="2225"/>
              </a:lnSpc>
            </a:pPr>
            <a:r>
              <a:rPr sz="1900" spc="60" dirty="0">
                <a:solidFill>
                  <a:srgbClr val="171717"/>
                </a:solidFill>
                <a:latin typeface="Arial MT"/>
                <a:cs typeface="Arial MT"/>
              </a:rPr>
              <a:t>and</a:t>
            </a:r>
            <a:r>
              <a:rPr sz="1900" spc="-10" dirty="0">
                <a:solidFill>
                  <a:srgbClr val="171717"/>
                </a:solidFill>
                <a:latin typeface="Arial MT"/>
                <a:cs typeface="Arial MT"/>
              </a:rPr>
              <a:t> </a:t>
            </a:r>
            <a:r>
              <a:rPr sz="1900" spc="65" dirty="0">
                <a:solidFill>
                  <a:srgbClr val="171717"/>
                </a:solidFill>
                <a:latin typeface="Arial MT"/>
                <a:cs typeface="Arial MT"/>
              </a:rPr>
              <a:t>symptoms</a:t>
            </a:r>
            <a:r>
              <a:rPr sz="1900" spc="15" dirty="0">
                <a:solidFill>
                  <a:srgbClr val="171717"/>
                </a:solidFill>
                <a:latin typeface="Arial MT"/>
                <a:cs typeface="Arial MT"/>
              </a:rPr>
              <a:t> </a:t>
            </a:r>
            <a:r>
              <a:rPr sz="1900" spc="85" dirty="0">
                <a:solidFill>
                  <a:srgbClr val="171717"/>
                </a:solidFill>
                <a:latin typeface="Arial MT"/>
                <a:cs typeface="Arial MT"/>
              </a:rPr>
              <a:t>of</a:t>
            </a:r>
            <a:r>
              <a:rPr sz="1900" spc="-10" dirty="0">
                <a:solidFill>
                  <a:srgbClr val="171717"/>
                </a:solidFill>
                <a:latin typeface="Arial MT"/>
                <a:cs typeface="Arial MT"/>
              </a:rPr>
              <a:t> </a:t>
            </a:r>
            <a:r>
              <a:rPr sz="1900" dirty="0">
                <a:solidFill>
                  <a:srgbClr val="171717"/>
                </a:solidFill>
                <a:latin typeface="Arial MT"/>
                <a:cs typeface="Arial MT"/>
              </a:rPr>
              <a:t>any</a:t>
            </a:r>
            <a:r>
              <a:rPr sz="1900" spc="-5" dirty="0">
                <a:solidFill>
                  <a:srgbClr val="171717"/>
                </a:solidFill>
                <a:latin typeface="Arial MT"/>
                <a:cs typeface="Arial MT"/>
              </a:rPr>
              <a:t> </a:t>
            </a:r>
            <a:r>
              <a:rPr sz="1900" spc="80" dirty="0">
                <a:solidFill>
                  <a:srgbClr val="171717"/>
                </a:solidFill>
                <a:latin typeface="Arial MT"/>
                <a:cs typeface="Arial MT"/>
              </a:rPr>
              <a:t>other</a:t>
            </a:r>
            <a:r>
              <a:rPr sz="1900" spc="-10" dirty="0">
                <a:solidFill>
                  <a:srgbClr val="171717"/>
                </a:solidFill>
                <a:latin typeface="Arial MT"/>
                <a:cs typeface="Arial MT"/>
              </a:rPr>
              <a:t> infection.</a:t>
            </a:r>
            <a:endParaRPr sz="1900">
              <a:latin typeface="Arial MT"/>
              <a:cs typeface="Arial MT"/>
            </a:endParaRPr>
          </a:p>
          <a:p>
            <a:pPr marL="520065" marR="412115" indent="-457200" algn="just">
              <a:lnSpc>
                <a:spcPct val="95600"/>
              </a:lnSpc>
              <a:spcBef>
                <a:spcPts val="2105"/>
              </a:spcBef>
              <a:buClr>
                <a:srgbClr val="285E88"/>
              </a:buClr>
              <a:buSzPct val="69230"/>
              <a:buFont typeface="Arial MT"/>
              <a:buChar char="●"/>
              <a:tabLst>
                <a:tab pos="520065" algn="l"/>
              </a:tabLst>
            </a:pPr>
            <a:r>
              <a:rPr sz="2600" spc="-325" dirty="0">
                <a:solidFill>
                  <a:srgbClr val="171717"/>
                </a:solidFill>
                <a:latin typeface="Arial Black"/>
                <a:cs typeface="Arial Black"/>
              </a:rPr>
              <a:t>14)</a:t>
            </a:r>
            <a:r>
              <a:rPr sz="2600" spc="105" dirty="0">
                <a:solidFill>
                  <a:srgbClr val="171717"/>
                </a:solidFill>
                <a:latin typeface="Arial Black"/>
                <a:cs typeface="Arial Black"/>
              </a:rPr>
              <a:t> </a:t>
            </a:r>
            <a:r>
              <a:rPr sz="2600" u="sng" spc="-170" dirty="0">
                <a:solidFill>
                  <a:srgbClr val="171717"/>
                </a:solidFill>
                <a:uFill>
                  <a:solidFill>
                    <a:srgbClr val="171717"/>
                  </a:solidFill>
                </a:uFill>
                <a:latin typeface="Arial Black"/>
                <a:cs typeface="Arial Black"/>
              </a:rPr>
              <a:t>Family</a:t>
            </a:r>
            <a:r>
              <a:rPr sz="2600" u="sng" spc="-45" dirty="0">
                <a:solidFill>
                  <a:srgbClr val="171717"/>
                </a:solidFill>
                <a:uFill>
                  <a:solidFill>
                    <a:srgbClr val="171717"/>
                  </a:solidFill>
                </a:uFill>
                <a:latin typeface="Arial Black"/>
                <a:cs typeface="Arial Black"/>
              </a:rPr>
              <a:t> </a:t>
            </a:r>
            <a:r>
              <a:rPr sz="2600" u="sng" spc="-120" dirty="0">
                <a:solidFill>
                  <a:srgbClr val="171717"/>
                </a:solidFill>
                <a:uFill>
                  <a:solidFill>
                    <a:srgbClr val="171717"/>
                  </a:solidFill>
                </a:uFill>
                <a:latin typeface="Arial Black"/>
                <a:cs typeface="Arial Black"/>
              </a:rPr>
              <a:t>history</a:t>
            </a:r>
            <a:r>
              <a:rPr sz="2600" u="sng" spc="-95" dirty="0">
                <a:solidFill>
                  <a:srgbClr val="171717"/>
                </a:solidFill>
                <a:uFill>
                  <a:solidFill>
                    <a:srgbClr val="171717"/>
                  </a:solidFill>
                </a:uFill>
                <a:latin typeface="Arial Black"/>
                <a:cs typeface="Arial Black"/>
              </a:rPr>
              <a:t> </a:t>
            </a:r>
            <a:r>
              <a:rPr sz="2200" dirty="0">
                <a:solidFill>
                  <a:srgbClr val="171717"/>
                </a:solidFill>
                <a:latin typeface="Arial MT"/>
                <a:cs typeface="Arial MT"/>
              </a:rPr>
              <a:t>(some</a:t>
            </a:r>
            <a:r>
              <a:rPr sz="2200" spc="-150" dirty="0">
                <a:solidFill>
                  <a:srgbClr val="171717"/>
                </a:solidFill>
                <a:latin typeface="Arial MT"/>
                <a:cs typeface="Arial MT"/>
              </a:rPr>
              <a:t> </a:t>
            </a:r>
            <a:r>
              <a:rPr sz="2200" spc="80" dirty="0">
                <a:solidFill>
                  <a:srgbClr val="171717"/>
                </a:solidFill>
                <a:latin typeface="Arial MT"/>
                <a:cs typeface="Arial MT"/>
              </a:rPr>
              <a:t>new</a:t>
            </a:r>
            <a:r>
              <a:rPr sz="2200" spc="-45" dirty="0">
                <a:solidFill>
                  <a:srgbClr val="171717"/>
                </a:solidFill>
                <a:latin typeface="Arial MT"/>
                <a:cs typeface="Arial MT"/>
              </a:rPr>
              <a:t> </a:t>
            </a:r>
            <a:r>
              <a:rPr sz="2200" spc="55" dirty="0">
                <a:solidFill>
                  <a:srgbClr val="171717"/>
                </a:solidFill>
                <a:latin typeface="Arial MT"/>
                <a:cs typeface="Arial MT"/>
              </a:rPr>
              <a:t>Norwegian</a:t>
            </a:r>
            <a:r>
              <a:rPr sz="2200" spc="75" dirty="0">
                <a:solidFill>
                  <a:srgbClr val="171717"/>
                </a:solidFill>
                <a:latin typeface="Arial MT"/>
                <a:cs typeface="Arial MT"/>
              </a:rPr>
              <a:t> </a:t>
            </a:r>
            <a:r>
              <a:rPr sz="2200" spc="50" dirty="0">
                <a:solidFill>
                  <a:srgbClr val="171717"/>
                </a:solidFill>
                <a:latin typeface="Arial MT"/>
                <a:cs typeface="Arial MT"/>
              </a:rPr>
              <a:t>studies</a:t>
            </a:r>
            <a:r>
              <a:rPr sz="2200" spc="85" dirty="0">
                <a:solidFill>
                  <a:srgbClr val="171717"/>
                </a:solidFill>
                <a:latin typeface="Arial MT"/>
                <a:cs typeface="Arial MT"/>
              </a:rPr>
              <a:t> </a:t>
            </a:r>
            <a:r>
              <a:rPr sz="2200" spc="60" dirty="0">
                <a:solidFill>
                  <a:srgbClr val="171717"/>
                </a:solidFill>
                <a:latin typeface="Arial MT"/>
                <a:cs typeface="Arial MT"/>
              </a:rPr>
              <a:t>showed</a:t>
            </a:r>
            <a:r>
              <a:rPr sz="2200" spc="65" dirty="0">
                <a:solidFill>
                  <a:srgbClr val="171717"/>
                </a:solidFill>
                <a:latin typeface="Arial MT"/>
                <a:cs typeface="Arial MT"/>
              </a:rPr>
              <a:t> </a:t>
            </a:r>
            <a:r>
              <a:rPr sz="2200" spc="105" dirty="0">
                <a:solidFill>
                  <a:srgbClr val="171717"/>
                </a:solidFill>
                <a:latin typeface="Arial MT"/>
                <a:cs typeface="Arial MT"/>
              </a:rPr>
              <a:t>that</a:t>
            </a:r>
            <a:r>
              <a:rPr sz="2200" spc="50" dirty="0">
                <a:solidFill>
                  <a:srgbClr val="171717"/>
                </a:solidFill>
                <a:latin typeface="Arial MT"/>
                <a:cs typeface="Arial MT"/>
              </a:rPr>
              <a:t> </a:t>
            </a:r>
            <a:r>
              <a:rPr sz="2200" spc="-10" dirty="0">
                <a:solidFill>
                  <a:srgbClr val="171717"/>
                </a:solidFill>
                <a:latin typeface="Arial MT"/>
                <a:cs typeface="Arial MT"/>
              </a:rPr>
              <a:t>females </a:t>
            </a:r>
            <a:r>
              <a:rPr sz="2200" spc="110" dirty="0">
                <a:solidFill>
                  <a:srgbClr val="171717"/>
                </a:solidFill>
                <a:latin typeface="Arial MT"/>
                <a:cs typeface="Arial MT"/>
              </a:rPr>
              <a:t>with</a:t>
            </a:r>
            <a:r>
              <a:rPr sz="2200" spc="20" dirty="0">
                <a:solidFill>
                  <a:srgbClr val="171717"/>
                </a:solidFill>
                <a:latin typeface="Arial MT"/>
                <a:cs typeface="Arial MT"/>
              </a:rPr>
              <a:t> </a:t>
            </a:r>
            <a:r>
              <a:rPr sz="2200" spc="75" dirty="0">
                <a:solidFill>
                  <a:srgbClr val="171717"/>
                </a:solidFill>
                <a:latin typeface="Arial MT"/>
                <a:cs typeface="Arial MT"/>
              </a:rPr>
              <a:t>family</a:t>
            </a:r>
            <a:r>
              <a:rPr sz="2200" spc="30" dirty="0">
                <a:solidFill>
                  <a:srgbClr val="171717"/>
                </a:solidFill>
                <a:latin typeface="Arial MT"/>
                <a:cs typeface="Arial MT"/>
              </a:rPr>
              <a:t> </a:t>
            </a:r>
            <a:r>
              <a:rPr sz="2200" spc="75" dirty="0">
                <a:solidFill>
                  <a:srgbClr val="171717"/>
                </a:solidFill>
                <a:latin typeface="Arial MT"/>
                <a:cs typeface="Arial MT"/>
              </a:rPr>
              <a:t>history</a:t>
            </a:r>
            <a:r>
              <a:rPr sz="2200" spc="20" dirty="0">
                <a:solidFill>
                  <a:srgbClr val="171717"/>
                </a:solidFill>
                <a:latin typeface="Arial MT"/>
                <a:cs typeface="Arial MT"/>
              </a:rPr>
              <a:t> </a:t>
            </a:r>
            <a:r>
              <a:rPr sz="2200" spc="110" dirty="0">
                <a:solidFill>
                  <a:srgbClr val="171717"/>
                </a:solidFill>
                <a:latin typeface="Arial MT"/>
                <a:cs typeface="Arial MT"/>
              </a:rPr>
              <a:t>of</a:t>
            </a:r>
            <a:r>
              <a:rPr sz="2200" spc="15" dirty="0">
                <a:solidFill>
                  <a:srgbClr val="171717"/>
                </a:solidFill>
                <a:latin typeface="Arial MT"/>
                <a:cs typeface="Arial MT"/>
              </a:rPr>
              <a:t> </a:t>
            </a:r>
            <a:r>
              <a:rPr sz="2200" spc="65" dirty="0">
                <a:solidFill>
                  <a:srgbClr val="FF0000"/>
                </a:solidFill>
                <a:latin typeface="Arial MT"/>
                <a:cs typeface="Arial MT"/>
              </a:rPr>
              <a:t>stroke</a:t>
            </a:r>
            <a:r>
              <a:rPr sz="2200" spc="-15" dirty="0">
                <a:solidFill>
                  <a:srgbClr val="FF0000"/>
                </a:solidFill>
                <a:latin typeface="Arial MT"/>
                <a:cs typeface="Arial MT"/>
              </a:rPr>
              <a:t> </a:t>
            </a:r>
            <a:r>
              <a:rPr sz="2200" dirty="0">
                <a:solidFill>
                  <a:srgbClr val="171717"/>
                </a:solidFill>
                <a:latin typeface="Arial MT"/>
                <a:cs typeface="Arial MT"/>
              </a:rPr>
              <a:t>are associated</a:t>
            </a:r>
            <a:r>
              <a:rPr sz="2200" spc="15" dirty="0">
                <a:solidFill>
                  <a:srgbClr val="171717"/>
                </a:solidFill>
                <a:latin typeface="Arial MT"/>
                <a:cs typeface="Arial MT"/>
              </a:rPr>
              <a:t> </a:t>
            </a:r>
            <a:r>
              <a:rPr sz="2200" spc="110" dirty="0">
                <a:solidFill>
                  <a:srgbClr val="171717"/>
                </a:solidFill>
                <a:latin typeface="Arial MT"/>
                <a:cs typeface="Arial MT"/>
              </a:rPr>
              <a:t>with</a:t>
            </a:r>
            <a:r>
              <a:rPr sz="2200" spc="20" dirty="0">
                <a:solidFill>
                  <a:srgbClr val="171717"/>
                </a:solidFill>
                <a:latin typeface="Arial MT"/>
                <a:cs typeface="Arial MT"/>
              </a:rPr>
              <a:t> </a:t>
            </a:r>
            <a:r>
              <a:rPr sz="2200" spc="110" dirty="0">
                <a:solidFill>
                  <a:srgbClr val="171717"/>
                </a:solidFill>
                <a:latin typeface="Arial MT"/>
                <a:cs typeface="Arial MT"/>
              </a:rPr>
              <a:t>more</a:t>
            </a:r>
            <a:r>
              <a:rPr sz="2200" dirty="0">
                <a:solidFill>
                  <a:srgbClr val="171717"/>
                </a:solidFill>
                <a:latin typeface="Arial MT"/>
                <a:cs typeface="Arial MT"/>
              </a:rPr>
              <a:t> </a:t>
            </a:r>
            <a:r>
              <a:rPr sz="2200" spc="50" dirty="0">
                <a:solidFill>
                  <a:srgbClr val="171717"/>
                </a:solidFill>
                <a:latin typeface="Arial MT"/>
                <a:cs typeface="Arial MT"/>
              </a:rPr>
              <a:t>risk</a:t>
            </a:r>
            <a:r>
              <a:rPr sz="2200" spc="5" dirty="0">
                <a:solidFill>
                  <a:srgbClr val="171717"/>
                </a:solidFill>
                <a:latin typeface="Arial MT"/>
                <a:cs typeface="Arial MT"/>
              </a:rPr>
              <a:t> </a:t>
            </a:r>
            <a:r>
              <a:rPr sz="2200" spc="110" dirty="0">
                <a:solidFill>
                  <a:srgbClr val="171717"/>
                </a:solidFill>
                <a:latin typeface="Arial MT"/>
                <a:cs typeface="Arial MT"/>
              </a:rPr>
              <a:t>of</a:t>
            </a:r>
            <a:r>
              <a:rPr sz="2200" dirty="0">
                <a:solidFill>
                  <a:srgbClr val="171717"/>
                </a:solidFill>
                <a:latin typeface="Arial MT"/>
                <a:cs typeface="Arial MT"/>
              </a:rPr>
              <a:t> </a:t>
            </a:r>
            <a:r>
              <a:rPr sz="2200" spc="85" dirty="0">
                <a:solidFill>
                  <a:srgbClr val="171717"/>
                </a:solidFill>
                <a:latin typeface="Arial MT"/>
                <a:cs typeface="Arial MT"/>
              </a:rPr>
              <a:t>stillbirth</a:t>
            </a:r>
            <a:r>
              <a:rPr sz="2200" spc="45" dirty="0">
                <a:solidFill>
                  <a:srgbClr val="171717"/>
                </a:solidFill>
                <a:latin typeface="Arial MT"/>
                <a:cs typeface="Arial MT"/>
              </a:rPr>
              <a:t> </a:t>
            </a:r>
            <a:r>
              <a:rPr sz="2200" spc="75" dirty="0">
                <a:solidFill>
                  <a:srgbClr val="171717"/>
                </a:solidFill>
                <a:latin typeface="Arial MT"/>
                <a:cs typeface="Arial MT"/>
              </a:rPr>
              <a:t>than others</a:t>
            </a:r>
            <a:r>
              <a:rPr sz="2200" spc="-30" dirty="0">
                <a:solidFill>
                  <a:srgbClr val="171717"/>
                </a:solidFill>
                <a:latin typeface="Arial MT"/>
                <a:cs typeface="Arial MT"/>
              </a:rPr>
              <a:t> </a:t>
            </a:r>
            <a:r>
              <a:rPr sz="2200" spc="125" dirty="0">
                <a:solidFill>
                  <a:srgbClr val="171717"/>
                </a:solidFill>
                <a:latin typeface="Arial MT"/>
                <a:cs typeface="Arial MT"/>
              </a:rPr>
              <a:t>or</a:t>
            </a:r>
            <a:r>
              <a:rPr sz="2200" spc="-30" dirty="0">
                <a:solidFill>
                  <a:srgbClr val="171717"/>
                </a:solidFill>
                <a:latin typeface="Arial MT"/>
                <a:cs typeface="Arial MT"/>
              </a:rPr>
              <a:t> </a:t>
            </a:r>
            <a:r>
              <a:rPr sz="2200" spc="75" dirty="0">
                <a:solidFill>
                  <a:srgbClr val="171717"/>
                </a:solidFill>
                <a:latin typeface="Arial MT"/>
                <a:cs typeface="Arial MT"/>
              </a:rPr>
              <a:t>family</a:t>
            </a:r>
            <a:r>
              <a:rPr sz="2200" spc="30" dirty="0">
                <a:solidFill>
                  <a:srgbClr val="171717"/>
                </a:solidFill>
                <a:latin typeface="Arial MT"/>
                <a:cs typeface="Arial MT"/>
              </a:rPr>
              <a:t> </a:t>
            </a:r>
            <a:r>
              <a:rPr sz="2200" dirty="0">
                <a:solidFill>
                  <a:srgbClr val="171717"/>
                </a:solidFill>
                <a:latin typeface="Arial MT"/>
                <a:cs typeface="Arial MT"/>
              </a:rPr>
              <a:t>Hx</a:t>
            </a:r>
            <a:r>
              <a:rPr sz="2200" spc="-20" dirty="0">
                <a:solidFill>
                  <a:srgbClr val="171717"/>
                </a:solidFill>
                <a:latin typeface="Arial MT"/>
                <a:cs typeface="Arial MT"/>
              </a:rPr>
              <a:t> </a:t>
            </a:r>
            <a:r>
              <a:rPr sz="2200" spc="125" dirty="0">
                <a:solidFill>
                  <a:srgbClr val="171717"/>
                </a:solidFill>
                <a:latin typeface="Arial MT"/>
                <a:cs typeface="Arial MT"/>
              </a:rPr>
              <a:t>for</a:t>
            </a:r>
            <a:r>
              <a:rPr sz="2200" spc="-15" dirty="0">
                <a:solidFill>
                  <a:srgbClr val="171717"/>
                </a:solidFill>
                <a:latin typeface="Arial MT"/>
                <a:cs typeface="Arial MT"/>
              </a:rPr>
              <a:t> </a:t>
            </a:r>
            <a:r>
              <a:rPr sz="2200" spc="85" dirty="0">
                <a:solidFill>
                  <a:srgbClr val="FF0000"/>
                </a:solidFill>
                <a:latin typeface="Arial MT"/>
                <a:cs typeface="Arial MT"/>
              </a:rPr>
              <a:t>inherited</a:t>
            </a:r>
            <a:r>
              <a:rPr sz="2200" spc="15" dirty="0">
                <a:solidFill>
                  <a:srgbClr val="FF0000"/>
                </a:solidFill>
                <a:latin typeface="Arial MT"/>
                <a:cs typeface="Arial MT"/>
              </a:rPr>
              <a:t> </a:t>
            </a:r>
            <a:r>
              <a:rPr sz="2200" spc="70" dirty="0">
                <a:solidFill>
                  <a:srgbClr val="FF0000"/>
                </a:solidFill>
                <a:latin typeface="Arial MT"/>
                <a:cs typeface="Arial MT"/>
              </a:rPr>
              <a:t>thrombophilia</a:t>
            </a:r>
            <a:r>
              <a:rPr sz="2200" spc="70" dirty="0">
                <a:solidFill>
                  <a:srgbClr val="171717"/>
                </a:solidFill>
                <a:latin typeface="Arial MT"/>
                <a:cs typeface="Arial MT"/>
              </a:rPr>
              <a:t>).</a:t>
            </a:r>
            <a:endParaRPr sz="2200">
              <a:latin typeface="Arial MT"/>
              <a:cs typeface="Arial MT"/>
            </a:endParaRPr>
          </a:p>
          <a:p>
            <a:pPr>
              <a:lnSpc>
                <a:spcPct val="100000"/>
              </a:lnSpc>
              <a:spcBef>
                <a:spcPts val="725"/>
              </a:spcBef>
              <a:buClr>
                <a:srgbClr val="285E88"/>
              </a:buClr>
              <a:buFont typeface="Arial MT"/>
              <a:buChar char="●"/>
            </a:pPr>
            <a:endParaRPr sz="2200">
              <a:latin typeface="Arial MT"/>
              <a:cs typeface="Arial MT"/>
            </a:endParaRPr>
          </a:p>
          <a:p>
            <a:pPr marL="520065" indent="-456565">
              <a:lnSpc>
                <a:spcPct val="100000"/>
              </a:lnSpc>
              <a:buClr>
                <a:srgbClr val="285E88"/>
              </a:buClr>
              <a:buSzPct val="75000"/>
              <a:buFont typeface="Arial MT"/>
              <a:buChar char="●"/>
              <a:tabLst>
                <a:tab pos="520065" algn="l"/>
                <a:tab pos="5503545" algn="l"/>
              </a:tabLst>
            </a:pPr>
            <a:r>
              <a:rPr sz="2400" spc="-215" dirty="0">
                <a:solidFill>
                  <a:srgbClr val="171717"/>
                </a:solidFill>
                <a:latin typeface="Arial Black"/>
                <a:cs typeface="Arial Black"/>
              </a:rPr>
              <a:t>15)</a:t>
            </a:r>
            <a:r>
              <a:rPr sz="2400" spc="-145" dirty="0">
                <a:solidFill>
                  <a:srgbClr val="171717"/>
                </a:solidFill>
                <a:latin typeface="Arial Black"/>
                <a:cs typeface="Arial Black"/>
              </a:rPr>
              <a:t> </a:t>
            </a:r>
            <a:r>
              <a:rPr sz="2400" u="sng" spc="-110" dirty="0">
                <a:solidFill>
                  <a:srgbClr val="171717"/>
                </a:solidFill>
                <a:uFill>
                  <a:solidFill>
                    <a:srgbClr val="171717"/>
                  </a:solidFill>
                </a:uFill>
                <a:latin typeface="Arial Black"/>
                <a:cs typeface="Arial Black"/>
              </a:rPr>
              <a:t>History</a:t>
            </a:r>
            <a:r>
              <a:rPr sz="2400" u="sng" spc="-160" dirty="0">
                <a:solidFill>
                  <a:srgbClr val="171717"/>
                </a:solidFill>
                <a:uFill>
                  <a:solidFill>
                    <a:srgbClr val="171717"/>
                  </a:solidFill>
                </a:uFill>
                <a:latin typeface="Arial Black"/>
                <a:cs typeface="Arial Black"/>
              </a:rPr>
              <a:t> </a:t>
            </a:r>
            <a:r>
              <a:rPr sz="2400" u="sng" spc="-80" dirty="0">
                <a:solidFill>
                  <a:srgbClr val="171717"/>
                </a:solidFill>
                <a:uFill>
                  <a:solidFill>
                    <a:srgbClr val="171717"/>
                  </a:solidFill>
                </a:uFill>
                <a:latin typeface="Arial Black"/>
                <a:cs typeface="Arial Black"/>
              </a:rPr>
              <a:t>of</a:t>
            </a:r>
            <a:r>
              <a:rPr sz="2400" u="sng" spc="-155" dirty="0">
                <a:solidFill>
                  <a:srgbClr val="171717"/>
                </a:solidFill>
                <a:uFill>
                  <a:solidFill>
                    <a:srgbClr val="171717"/>
                  </a:solidFill>
                </a:uFill>
                <a:latin typeface="Arial Black"/>
                <a:cs typeface="Arial Black"/>
              </a:rPr>
              <a:t> </a:t>
            </a:r>
            <a:r>
              <a:rPr sz="2400" u="sng" spc="-114" dirty="0">
                <a:solidFill>
                  <a:srgbClr val="171717"/>
                </a:solidFill>
                <a:uFill>
                  <a:solidFill>
                    <a:srgbClr val="171717"/>
                  </a:solidFill>
                </a:uFill>
                <a:latin typeface="Arial Black"/>
                <a:cs typeface="Arial Black"/>
              </a:rPr>
              <a:t>previous</a:t>
            </a:r>
            <a:r>
              <a:rPr sz="2400" u="sng" spc="-160" dirty="0">
                <a:solidFill>
                  <a:srgbClr val="171717"/>
                </a:solidFill>
                <a:uFill>
                  <a:solidFill>
                    <a:srgbClr val="171717"/>
                  </a:solidFill>
                </a:uFill>
                <a:latin typeface="Arial Black"/>
                <a:cs typeface="Arial Black"/>
              </a:rPr>
              <a:t> </a:t>
            </a:r>
            <a:r>
              <a:rPr sz="2400" u="sng" spc="-10" dirty="0">
                <a:solidFill>
                  <a:srgbClr val="171717"/>
                </a:solidFill>
                <a:uFill>
                  <a:solidFill>
                    <a:srgbClr val="171717"/>
                  </a:solidFill>
                </a:uFill>
                <a:latin typeface="Arial Black"/>
                <a:cs typeface="Arial Black"/>
              </a:rPr>
              <a:t>stillbirth</a:t>
            </a:r>
            <a:r>
              <a:rPr sz="2400" u="sng" dirty="0">
                <a:solidFill>
                  <a:srgbClr val="171717"/>
                </a:solidFill>
                <a:uFill>
                  <a:solidFill>
                    <a:srgbClr val="171717"/>
                  </a:solidFill>
                </a:uFill>
                <a:latin typeface="Arial Black"/>
                <a:cs typeface="Arial Black"/>
              </a:rPr>
              <a:t>	</a:t>
            </a:r>
            <a:r>
              <a:rPr sz="1900" dirty="0">
                <a:solidFill>
                  <a:srgbClr val="171717"/>
                </a:solidFill>
                <a:latin typeface="Arial MT"/>
                <a:cs typeface="Arial MT"/>
              </a:rPr>
              <a:t>(is</a:t>
            </a:r>
            <a:r>
              <a:rPr sz="1900" spc="-135" dirty="0">
                <a:solidFill>
                  <a:srgbClr val="171717"/>
                </a:solidFill>
                <a:latin typeface="Arial MT"/>
                <a:cs typeface="Arial MT"/>
              </a:rPr>
              <a:t> </a:t>
            </a:r>
            <a:r>
              <a:rPr sz="1900" spc="-130" dirty="0">
                <a:solidFill>
                  <a:srgbClr val="171717"/>
                </a:solidFill>
                <a:latin typeface="Arial Black"/>
                <a:cs typeface="Arial Black"/>
              </a:rPr>
              <a:t>increase</a:t>
            </a:r>
            <a:r>
              <a:rPr sz="1900" spc="-114" dirty="0">
                <a:solidFill>
                  <a:srgbClr val="171717"/>
                </a:solidFill>
                <a:latin typeface="Arial Black"/>
                <a:cs typeface="Arial Black"/>
              </a:rPr>
              <a:t> </a:t>
            </a:r>
            <a:r>
              <a:rPr sz="1900" spc="-125" dirty="0">
                <a:solidFill>
                  <a:srgbClr val="171717"/>
                </a:solidFill>
                <a:latin typeface="Arial Black"/>
                <a:cs typeface="Arial Black"/>
              </a:rPr>
              <a:t>3times</a:t>
            </a:r>
            <a:r>
              <a:rPr sz="1900" spc="-130" dirty="0">
                <a:solidFill>
                  <a:srgbClr val="171717"/>
                </a:solidFill>
                <a:latin typeface="Arial Black"/>
                <a:cs typeface="Arial Black"/>
              </a:rPr>
              <a:t> </a:t>
            </a:r>
            <a:r>
              <a:rPr sz="1900" dirty="0">
                <a:solidFill>
                  <a:srgbClr val="171717"/>
                </a:solidFill>
                <a:latin typeface="Arial MT"/>
                <a:cs typeface="Arial MT"/>
              </a:rPr>
              <a:t>)</a:t>
            </a:r>
            <a:r>
              <a:rPr sz="1900" spc="-80" dirty="0">
                <a:solidFill>
                  <a:srgbClr val="171717"/>
                </a:solidFill>
                <a:latin typeface="Arial MT"/>
                <a:cs typeface="Arial MT"/>
              </a:rPr>
              <a:t> </a:t>
            </a:r>
            <a:r>
              <a:rPr sz="1900" spc="-50" dirty="0">
                <a:solidFill>
                  <a:srgbClr val="171717"/>
                </a:solidFill>
                <a:latin typeface="Arial MT"/>
                <a:cs typeface="Arial MT"/>
              </a:rPr>
              <a:t>.</a:t>
            </a:r>
            <a:endParaRPr sz="1900">
              <a:latin typeface="Arial MT"/>
              <a:cs typeface="Arial MT"/>
            </a:endParaRPr>
          </a:p>
          <a:p>
            <a:pPr marL="520065" marR="314325" indent="-457200" algn="just">
              <a:lnSpc>
                <a:spcPct val="95200"/>
              </a:lnSpc>
              <a:spcBef>
                <a:spcPts val="2170"/>
              </a:spcBef>
              <a:buClr>
                <a:srgbClr val="285E88"/>
              </a:buClr>
              <a:buSzPct val="75000"/>
              <a:buFont typeface="Arial MT"/>
              <a:buChar char="●"/>
              <a:tabLst>
                <a:tab pos="520065" algn="l"/>
              </a:tabLst>
            </a:pPr>
            <a:r>
              <a:rPr sz="2400" spc="-300" dirty="0">
                <a:solidFill>
                  <a:srgbClr val="171717"/>
                </a:solidFill>
                <a:latin typeface="Arial Black"/>
                <a:cs typeface="Arial Black"/>
              </a:rPr>
              <a:t>16)</a:t>
            </a:r>
            <a:r>
              <a:rPr sz="2400" spc="100" dirty="0">
                <a:solidFill>
                  <a:srgbClr val="171717"/>
                </a:solidFill>
                <a:latin typeface="Arial Black"/>
                <a:cs typeface="Arial Black"/>
              </a:rPr>
              <a:t> </a:t>
            </a:r>
            <a:r>
              <a:rPr sz="2400" u="sng" spc="-125" dirty="0">
                <a:solidFill>
                  <a:srgbClr val="171717"/>
                </a:solidFill>
                <a:uFill>
                  <a:solidFill>
                    <a:srgbClr val="171717"/>
                  </a:solidFill>
                </a:uFill>
                <a:latin typeface="Arial Black"/>
                <a:cs typeface="Arial Black"/>
              </a:rPr>
              <a:t>History</a:t>
            </a:r>
            <a:r>
              <a:rPr sz="2400" u="sng" spc="-75" dirty="0">
                <a:solidFill>
                  <a:srgbClr val="171717"/>
                </a:solidFill>
                <a:uFill>
                  <a:solidFill>
                    <a:srgbClr val="171717"/>
                  </a:solidFill>
                </a:uFill>
                <a:latin typeface="Arial Black"/>
                <a:cs typeface="Arial Black"/>
              </a:rPr>
              <a:t> </a:t>
            </a:r>
            <a:r>
              <a:rPr sz="2400" u="sng" spc="-125" dirty="0">
                <a:solidFill>
                  <a:srgbClr val="171717"/>
                </a:solidFill>
                <a:uFill>
                  <a:solidFill>
                    <a:srgbClr val="171717"/>
                  </a:solidFill>
                </a:uFill>
                <a:latin typeface="Arial Black"/>
                <a:cs typeface="Arial Black"/>
              </a:rPr>
              <a:t>of</a:t>
            </a:r>
            <a:r>
              <a:rPr sz="2400" u="sng" spc="-75" dirty="0">
                <a:solidFill>
                  <a:srgbClr val="171717"/>
                </a:solidFill>
                <a:uFill>
                  <a:solidFill>
                    <a:srgbClr val="171717"/>
                  </a:solidFill>
                </a:uFill>
                <a:latin typeface="Arial Black"/>
                <a:cs typeface="Arial Black"/>
              </a:rPr>
              <a:t> </a:t>
            </a:r>
            <a:r>
              <a:rPr sz="2400" u="sng" spc="-120" dirty="0">
                <a:solidFill>
                  <a:srgbClr val="171717"/>
                </a:solidFill>
                <a:uFill>
                  <a:solidFill>
                    <a:srgbClr val="171717"/>
                  </a:solidFill>
                </a:uFill>
                <a:latin typeface="Arial Black"/>
                <a:cs typeface="Arial Black"/>
              </a:rPr>
              <a:t>intrahepatic</a:t>
            </a:r>
            <a:r>
              <a:rPr sz="2400" u="sng" spc="-50" dirty="0">
                <a:solidFill>
                  <a:srgbClr val="171717"/>
                </a:solidFill>
                <a:uFill>
                  <a:solidFill>
                    <a:srgbClr val="171717"/>
                  </a:solidFill>
                </a:uFill>
                <a:latin typeface="Arial Black"/>
                <a:cs typeface="Arial Black"/>
              </a:rPr>
              <a:t> </a:t>
            </a:r>
            <a:r>
              <a:rPr sz="2400" u="sng" spc="-200" dirty="0">
                <a:solidFill>
                  <a:srgbClr val="171717"/>
                </a:solidFill>
                <a:uFill>
                  <a:solidFill>
                    <a:srgbClr val="171717"/>
                  </a:solidFill>
                </a:uFill>
                <a:latin typeface="Arial Black"/>
                <a:cs typeface="Arial Black"/>
              </a:rPr>
              <a:t>cholestasis</a:t>
            </a:r>
            <a:r>
              <a:rPr sz="2400" u="sng" dirty="0">
                <a:solidFill>
                  <a:srgbClr val="171717"/>
                </a:solidFill>
                <a:uFill>
                  <a:solidFill>
                    <a:srgbClr val="171717"/>
                  </a:solidFill>
                </a:uFill>
                <a:latin typeface="Arial Black"/>
                <a:cs typeface="Arial Black"/>
              </a:rPr>
              <a:t> </a:t>
            </a:r>
            <a:r>
              <a:rPr sz="2400" u="sng" spc="-125" dirty="0">
                <a:solidFill>
                  <a:srgbClr val="171717"/>
                </a:solidFill>
                <a:uFill>
                  <a:solidFill>
                    <a:srgbClr val="171717"/>
                  </a:solidFill>
                </a:uFill>
                <a:latin typeface="Arial Black"/>
                <a:cs typeface="Arial Black"/>
              </a:rPr>
              <a:t>of</a:t>
            </a:r>
            <a:r>
              <a:rPr sz="2400" u="sng" spc="-20" dirty="0">
                <a:solidFill>
                  <a:srgbClr val="171717"/>
                </a:solidFill>
                <a:uFill>
                  <a:solidFill>
                    <a:srgbClr val="171717"/>
                  </a:solidFill>
                </a:uFill>
                <a:latin typeface="Arial Black"/>
                <a:cs typeface="Arial Black"/>
              </a:rPr>
              <a:t> </a:t>
            </a:r>
            <a:r>
              <a:rPr sz="2400" u="sng" spc="-155" dirty="0">
                <a:solidFill>
                  <a:srgbClr val="171717"/>
                </a:solidFill>
                <a:uFill>
                  <a:solidFill>
                    <a:srgbClr val="171717"/>
                  </a:solidFill>
                </a:uFill>
                <a:latin typeface="Arial Black"/>
                <a:cs typeface="Arial Black"/>
              </a:rPr>
              <a:t>pregnancy</a:t>
            </a:r>
            <a:r>
              <a:rPr sz="2400" u="sng" spc="-40" dirty="0">
                <a:solidFill>
                  <a:srgbClr val="171717"/>
                </a:solidFill>
                <a:uFill>
                  <a:solidFill>
                    <a:srgbClr val="171717"/>
                  </a:solidFill>
                </a:uFill>
                <a:latin typeface="Arial Black"/>
                <a:cs typeface="Arial Black"/>
              </a:rPr>
              <a:t> </a:t>
            </a:r>
            <a:r>
              <a:rPr sz="2200" dirty="0">
                <a:solidFill>
                  <a:srgbClr val="171717"/>
                </a:solidFill>
                <a:latin typeface="Arial MT"/>
                <a:cs typeface="Arial MT"/>
              </a:rPr>
              <a:t>(in</a:t>
            </a:r>
            <a:r>
              <a:rPr sz="2200" spc="130" dirty="0">
                <a:solidFill>
                  <a:srgbClr val="171717"/>
                </a:solidFill>
                <a:latin typeface="Arial MT"/>
                <a:cs typeface="Arial MT"/>
              </a:rPr>
              <a:t> </a:t>
            </a:r>
            <a:r>
              <a:rPr sz="2200" dirty="0">
                <a:solidFill>
                  <a:srgbClr val="171717"/>
                </a:solidFill>
                <a:latin typeface="Arial MT"/>
                <a:cs typeface="Arial MT"/>
              </a:rPr>
              <a:t>late</a:t>
            </a:r>
            <a:r>
              <a:rPr sz="2200" spc="125" dirty="0">
                <a:solidFill>
                  <a:srgbClr val="171717"/>
                </a:solidFill>
                <a:latin typeface="Arial MT"/>
                <a:cs typeface="Arial MT"/>
              </a:rPr>
              <a:t> </a:t>
            </a:r>
            <a:r>
              <a:rPr sz="2200" spc="60" dirty="0">
                <a:solidFill>
                  <a:srgbClr val="171717"/>
                </a:solidFill>
                <a:latin typeface="Arial MT"/>
                <a:cs typeface="Arial MT"/>
              </a:rPr>
              <a:t>2</a:t>
            </a:r>
            <a:r>
              <a:rPr sz="2175" spc="89" baseline="24904" dirty="0">
                <a:solidFill>
                  <a:srgbClr val="171717"/>
                </a:solidFill>
                <a:latin typeface="Arial MT"/>
                <a:cs typeface="Arial MT"/>
              </a:rPr>
              <a:t>nd</a:t>
            </a:r>
            <a:r>
              <a:rPr sz="2175" spc="480" baseline="24904" dirty="0">
                <a:solidFill>
                  <a:srgbClr val="171717"/>
                </a:solidFill>
                <a:latin typeface="Arial MT"/>
                <a:cs typeface="Arial MT"/>
              </a:rPr>
              <a:t> </a:t>
            </a:r>
            <a:r>
              <a:rPr sz="2200" spc="45" dirty="0">
                <a:solidFill>
                  <a:srgbClr val="171717"/>
                </a:solidFill>
                <a:latin typeface="Arial MT"/>
                <a:cs typeface="Arial MT"/>
              </a:rPr>
              <a:t>and </a:t>
            </a:r>
            <a:r>
              <a:rPr sz="2200" spc="65" dirty="0">
                <a:solidFill>
                  <a:srgbClr val="171717"/>
                </a:solidFill>
                <a:latin typeface="Arial MT"/>
                <a:cs typeface="Arial MT"/>
              </a:rPr>
              <a:t>3</a:t>
            </a:r>
            <a:r>
              <a:rPr sz="2175" spc="97" baseline="24904" dirty="0">
                <a:solidFill>
                  <a:srgbClr val="171717"/>
                </a:solidFill>
                <a:latin typeface="Arial MT"/>
                <a:cs typeface="Arial MT"/>
              </a:rPr>
              <a:t>rd</a:t>
            </a:r>
            <a:r>
              <a:rPr sz="2175" spc="270" baseline="24904" dirty="0">
                <a:solidFill>
                  <a:srgbClr val="171717"/>
                </a:solidFill>
                <a:latin typeface="Arial MT"/>
                <a:cs typeface="Arial MT"/>
              </a:rPr>
              <a:t> </a:t>
            </a:r>
            <a:r>
              <a:rPr sz="2200" spc="85" dirty="0">
                <a:solidFill>
                  <a:srgbClr val="171717"/>
                </a:solidFill>
                <a:latin typeface="Arial MT"/>
                <a:cs typeface="Arial MT"/>
              </a:rPr>
              <a:t>trimester</a:t>
            </a:r>
            <a:r>
              <a:rPr sz="2200" dirty="0">
                <a:solidFill>
                  <a:srgbClr val="171717"/>
                </a:solidFill>
                <a:latin typeface="Arial MT"/>
                <a:cs typeface="Arial MT"/>
              </a:rPr>
              <a:t> ,</a:t>
            </a:r>
            <a:r>
              <a:rPr sz="2200" spc="-35" dirty="0">
                <a:solidFill>
                  <a:srgbClr val="171717"/>
                </a:solidFill>
                <a:latin typeface="Arial MT"/>
                <a:cs typeface="Arial MT"/>
              </a:rPr>
              <a:t> </a:t>
            </a:r>
            <a:r>
              <a:rPr sz="2200" spc="100" dirty="0">
                <a:solidFill>
                  <a:srgbClr val="171717"/>
                </a:solidFill>
                <a:latin typeface="Arial MT"/>
                <a:cs typeface="Arial MT"/>
              </a:rPr>
              <a:t>no</a:t>
            </a:r>
            <a:r>
              <a:rPr sz="2200" spc="-25" dirty="0">
                <a:solidFill>
                  <a:srgbClr val="171717"/>
                </a:solidFill>
                <a:latin typeface="Arial MT"/>
                <a:cs typeface="Arial MT"/>
              </a:rPr>
              <a:t> </a:t>
            </a:r>
            <a:r>
              <a:rPr sz="2200" spc="50" dirty="0">
                <a:solidFill>
                  <a:srgbClr val="171717"/>
                </a:solidFill>
                <a:latin typeface="Arial MT"/>
                <a:cs typeface="Arial MT"/>
              </a:rPr>
              <a:t>rash</a:t>
            </a:r>
            <a:r>
              <a:rPr sz="2200" spc="-25" dirty="0">
                <a:solidFill>
                  <a:srgbClr val="171717"/>
                </a:solidFill>
                <a:latin typeface="Arial MT"/>
                <a:cs typeface="Arial MT"/>
              </a:rPr>
              <a:t> </a:t>
            </a:r>
            <a:r>
              <a:rPr sz="2200" spc="70" dirty="0">
                <a:solidFill>
                  <a:srgbClr val="171717"/>
                </a:solidFill>
                <a:latin typeface="Arial MT"/>
                <a:cs typeface="Arial MT"/>
              </a:rPr>
              <a:t>and</a:t>
            </a:r>
            <a:r>
              <a:rPr sz="2200" spc="-30" dirty="0">
                <a:solidFill>
                  <a:srgbClr val="171717"/>
                </a:solidFill>
                <a:latin typeface="Arial MT"/>
                <a:cs typeface="Arial MT"/>
              </a:rPr>
              <a:t> </a:t>
            </a:r>
            <a:r>
              <a:rPr sz="2200" spc="55" dirty="0">
                <a:solidFill>
                  <a:srgbClr val="171717"/>
                </a:solidFill>
                <a:latin typeface="Arial MT"/>
                <a:cs typeface="Arial MT"/>
              </a:rPr>
              <a:t>itching</a:t>
            </a:r>
            <a:r>
              <a:rPr sz="2200" dirty="0">
                <a:solidFill>
                  <a:srgbClr val="171717"/>
                </a:solidFill>
                <a:latin typeface="Arial MT"/>
                <a:cs typeface="Arial MT"/>
              </a:rPr>
              <a:t> </a:t>
            </a:r>
            <a:r>
              <a:rPr sz="2200" spc="90" dirty="0">
                <a:solidFill>
                  <a:srgbClr val="171717"/>
                </a:solidFill>
                <a:latin typeface="Arial MT"/>
                <a:cs typeface="Arial MT"/>
              </a:rPr>
              <a:t>in</a:t>
            </a:r>
            <a:r>
              <a:rPr sz="2200" spc="-35" dirty="0">
                <a:solidFill>
                  <a:srgbClr val="171717"/>
                </a:solidFill>
                <a:latin typeface="Arial MT"/>
                <a:cs typeface="Arial MT"/>
              </a:rPr>
              <a:t> </a:t>
            </a:r>
            <a:r>
              <a:rPr sz="2200" spc="55" dirty="0">
                <a:solidFill>
                  <a:srgbClr val="171717"/>
                </a:solidFill>
                <a:latin typeface="Arial MT"/>
                <a:cs typeface="Arial MT"/>
              </a:rPr>
              <a:t>palms</a:t>
            </a:r>
            <a:r>
              <a:rPr sz="2200" dirty="0">
                <a:solidFill>
                  <a:srgbClr val="171717"/>
                </a:solidFill>
                <a:latin typeface="Arial MT"/>
                <a:cs typeface="Arial MT"/>
              </a:rPr>
              <a:t> </a:t>
            </a:r>
            <a:r>
              <a:rPr sz="2200" spc="70" dirty="0">
                <a:solidFill>
                  <a:srgbClr val="171717"/>
                </a:solidFill>
                <a:latin typeface="Arial MT"/>
                <a:cs typeface="Arial MT"/>
              </a:rPr>
              <a:t>and</a:t>
            </a:r>
            <a:r>
              <a:rPr sz="2200" spc="-25" dirty="0">
                <a:solidFill>
                  <a:srgbClr val="171717"/>
                </a:solidFill>
                <a:latin typeface="Arial MT"/>
                <a:cs typeface="Arial MT"/>
              </a:rPr>
              <a:t> </a:t>
            </a:r>
            <a:r>
              <a:rPr sz="2200" dirty="0">
                <a:solidFill>
                  <a:srgbClr val="171717"/>
                </a:solidFill>
                <a:latin typeface="Arial MT"/>
                <a:cs typeface="Arial MT"/>
              </a:rPr>
              <a:t>soles</a:t>
            </a:r>
            <a:r>
              <a:rPr sz="2200" spc="-30" dirty="0">
                <a:solidFill>
                  <a:srgbClr val="171717"/>
                </a:solidFill>
                <a:latin typeface="Arial MT"/>
                <a:cs typeface="Arial MT"/>
              </a:rPr>
              <a:t> </a:t>
            </a:r>
            <a:r>
              <a:rPr sz="2200" dirty="0">
                <a:solidFill>
                  <a:srgbClr val="171717"/>
                </a:solidFill>
                <a:latin typeface="Arial MT"/>
                <a:cs typeface="Arial MT"/>
              </a:rPr>
              <a:t>,</a:t>
            </a:r>
            <a:r>
              <a:rPr sz="2200" spc="-30" dirty="0">
                <a:solidFill>
                  <a:srgbClr val="171717"/>
                </a:solidFill>
                <a:latin typeface="Arial MT"/>
                <a:cs typeface="Arial MT"/>
              </a:rPr>
              <a:t> </a:t>
            </a:r>
            <a:r>
              <a:rPr sz="2200" spc="60" dirty="0">
                <a:solidFill>
                  <a:srgbClr val="171717"/>
                </a:solidFill>
                <a:latin typeface="Arial MT"/>
                <a:cs typeface="Arial MT"/>
              </a:rPr>
              <a:t>high</a:t>
            </a:r>
            <a:r>
              <a:rPr sz="2200" spc="-15" dirty="0">
                <a:solidFill>
                  <a:srgbClr val="171717"/>
                </a:solidFill>
                <a:latin typeface="Arial MT"/>
                <a:cs typeface="Arial MT"/>
              </a:rPr>
              <a:t> </a:t>
            </a:r>
            <a:r>
              <a:rPr sz="2200" spc="60" dirty="0">
                <a:solidFill>
                  <a:srgbClr val="171717"/>
                </a:solidFill>
                <a:latin typeface="Arial MT"/>
                <a:cs typeface="Arial MT"/>
              </a:rPr>
              <a:t>bile</a:t>
            </a:r>
            <a:r>
              <a:rPr sz="2200" spc="-10" dirty="0">
                <a:solidFill>
                  <a:srgbClr val="171717"/>
                </a:solidFill>
                <a:latin typeface="Arial MT"/>
                <a:cs typeface="Arial MT"/>
              </a:rPr>
              <a:t> </a:t>
            </a:r>
            <a:r>
              <a:rPr sz="2200" dirty="0">
                <a:solidFill>
                  <a:srgbClr val="171717"/>
                </a:solidFill>
                <a:latin typeface="Arial MT"/>
                <a:cs typeface="Arial MT"/>
              </a:rPr>
              <a:t>salts</a:t>
            </a:r>
            <a:r>
              <a:rPr sz="2200" spc="-5" dirty="0">
                <a:solidFill>
                  <a:srgbClr val="171717"/>
                </a:solidFill>
                <a:latin typeface="Arial MT"/>
                <a:cs typeface="Arial MT"/>
              </a:rPr>
              <a:t> </a:t>
            </a:r>
            <a:r>
              <a:rPr sz="2200" dirty="0">
                <a:solidFill>
                  <a:srgbClr val="171717"/>
                </a:solidFill>
                <a:latin typeface="Arial MT"/>
                <a:cs typeface="Arial MT"/>
              </a:rPr>
              <a:t>levels</a:t>
            </a:r>
            <a:r>
              <a:rPr sz="2200" spc="-15" dirty="0">
                <a:solidFill>
                  <a:srgbClr val="171717"/>
                </a:solidFill>
                <a:latin typeface="Arial MT"/>
                <a:cs typeface="Arial MT"/>
              </a:rPr>
              <a:t> </a:t>
            </a:r>
            <a:r>
              <a:rPr sz="2200" spc="-50" dirty="0">
                <a:solidFill>
                  <a:srgbClr val="171717"/>
                </a:solidFill>
                <a:latin typeface="Arial MT"/>
                <a:cs typeface="Arial MT"/>
              </a:rPr>
              <a:t>, </a:t>
            </a:r>
            <a:r>
              <a:rPr sz="2200" spc="55" dirty="0">
                <a:solidFill>
                  <a:srgbClr val="171717"/>
                </a:solidFill>
                <a:latin typeface="Arial MT"/>
                <a:cs typeface="Arial MT"/>
              </a:rPr>
              <a:t>may</a:t>
            </a:r>
            <a:r>
              <a:rPr sz="2200" spc="10" dirty="0">
                <a:solidFill>
                  <a:srgbClr val="171717"/>
                </a:solidFill>
                <a:latin typeface="Arial MT"/>
                <a:cs typeface="Arial MT"/>
              </a:rPr>
              <a:t> </a:t>
            </a:r>
            <a:r>
              <a:rPr sz="2200" dirty="0">
                <a:solidFill>
                  <a:srgbClr val="171717"/>
                </a:solidFill>
                <a:latin typeface="Arial MT"/>
                <a:cs typeface="Arial MT"/>
              </a:rPr>
              <a:t>have</a:t>
            </a:r>
            <a:r>
              <a:rPr sz="2200" spc="-5" dirty="0">
                <a:solidFill>
                  <a:srgbClr val="171717"/>
                </a:solidFill>
                <a:latin typeface="Arial MT"/>
                <a:cs typeface="Arial MT"/>
              </a:rPr>
              <a:t> </a:t>
            </a:r>
            <a:r>
              <a:rPr sz="2200" spc="90" dirty="0">
                <a:solidFill>
                  <a:srgbClr val="171717"/>
                </a:solidFill>
                <a:latin typeface="Arial MT"/>
                <a:cs typeface="Arial MT"/>
              </a:rPr>
              <a:t>abnormal</a:t>
            </a:r>
            <a:r>
              <a:rPr sz="2200" spc="10" dirty="0">
                <a:solidFill>
                  <a:srgbClr val="171717"/>
                </a:solidFill>
                <a:latin typeface="Arial MT"/>
                <a:cs typeface="Arial MT"/>
              </a:rPr>
              <a:t> </a:t>
            </a:r>
            <a:r>
              <a:rPr sz="2200" spc="-20" dirty="0">
                <a:solidFill>
                  <a:srgbClr val="171717"/>
                </a:solidFill>
                <a:latin typeface="Arial MT"/>
                <a:cs typeface="Arial MT"/>
              </a:rPr>
              <a:t>LFT).</a:t>
            </a:r>
            <a:endParaRPr sz="2200">
              <a:latin typeface="Arial MT"/>
              <a:cs typeface="Arial MT"/>
            </a:endParaRPr>
          </a:p>
        </p:txBody>
      </p:sp>
      <p:sp>
        <p:nvSpPr>
          <p:cNvPr id="11" name="object 11"/>
          <p:cNvSpPr txBox="1"/>
          <p:nvPr/>
        </p:nvSpPr>
        <p:spPr>
          <a:xfrm>
            <a:off x="879754" y="5666638"/>
            <a:ext cx="163830" cy="299720"/>
          </a:xfrm>
          <a:prstGeom prst="rect">
            <a:avLst/>
          </a:prstGeom>
        </p:spPr>
        <p:txBody>
          <a:bodyPr vert="horz" wrap="square" lIns="0" tIns="12700" rIns="0" bIns="0" rtlCol="0">
            <a:spAutoFit/>
          </a:bodyPr>
          <a:lstStyle/>
          <a:p>
            <a:pPr marL="12700">
              <a:lnSpc>
                <a:spcPct val="100000"/>
              </a:lnSpc>
              <a:spcBef>
                <a:spcPts val="100"/>
              </a:spcBef>
            </a:pPr>
            <a:r>
              <a:rPr sz="1800" spc="-770" dirty="0">
                <a:solidFill>
                  <a:srgbClr val="285E88"/>
                </a:solidFill>
                <a:latin typeface="Arial MT"/>
                <a:cs typeface="Arial MT"/>
              </a:rPr>
              <a:t>●</a:t>
            </a:r>
            <a:endParaRPr sz="1800">
              <a:latin typeface="Arial MT"/>
              <a:cs typeface="Arial MT"/>
            </a:endParaRPr>
          </a:p>
        </p:txBody>
      </p:sp>
      <p:sp>
        <p:nvSpPr>
          <p:cNvPr id="12" name="object 12"/>
          <p:cNvSpPr txBox="1"/>
          <p:nvPr/>
        </p:nvSpPr>
        <p:spPr>
          <a:xfrm>
            <a:off x="1349502" y="5569953"/>
            <a:ext cx="5590540" cy="416559"/>
          </a:xfrm>
          <a:prstGeom prst="rect">
            <a:avLst/>
          </a:prstGeom>
          <a:solidFill>
            <a:srgbClr val="FFFF00"/>
          </a:solidFill>
        </p:spPr>
        <p:txBody>
          <a:bodyPr vert="horz" wrap="square" lIns="0" tIns="33020" rIns="0" bIns="0" rtlCol="0">
            <a:spAutoFit/>
          </a:bodyPr>
          <a:lstStyle/>
          <a:p>
            <a:pPr>
              <a:lnSpc>
                <a:spcPct val="100000"/>
              </a:lnSpc>
              <a:spcBef>
                <a:spcPts val="260"/>
              </a:spcBef>
            </a:pPr>
            <a:r>
              <a:rPr sz="2400" spc="-215" dirty="0">
                <a:solidFill>
                  <a:srgbClr val="171717"/>
                </a:solidFill>
                <a:latin typeface="Arial Black"/>
                <a:cs typeface="Arial Black"/>
              </a:rPr>
              <a:t>17)</a:t>
            </a:r>
            <a:r>
              <a:rPr sz="2400" spc="-145" dirty="0">
                <a:solidFill>
                  <a:srgbClr val="171717"/>
                </a:solidFill>
                <a:latin typeface="Arial Black"/>
                <a:cs typeface="Arial Black"/>
              </a:rPr>
              <a:t> </a:t>
            </a:r>
            <a:r>
              <a:rPr sz="2400" u="sng" spc="-110" dirty="0">
                <a:solidFill>
                  <a:srgbClr val="171717"/>
                </a:solidFill>
                <a:uFill>
                  <a:solidFill>
                    <a:srgbClr val="171717"/>
                  </a:solidFill>
                </a:uFill>
                <a:latin typeface="Arial Black"/>
                <a:cs typeface="Arial Black"/>
              </a:rPr>
              <a:t>History</a:t>
            </a:r>
            <a:r>
              <a:rPr sz="2400" u="sng" spc="-165" dirty="0">
                <a:solidFill>
                  <a:srgbClr val="171717"/>
                </a:solidFill>
                <a:uFill>
                  <a:solidFill>
                    <a:srgbClr val="171717"/>
                  </a:solidFill>
                </a:uFill>
                <a:latin typeface="Arial Black"/>
                <a:cs typeface="Arial Black"/>
              </a:rPr>
              <a:t> </a:t>
            </a:r>
            <a:r>
              <a:rPr sz="2400" u="sng" spc="-80" dirty="0">
                <a:solidFill>
                  <a:srgbClr val="171717"/>
                </a:solidFill>
                <a:uFill>
                  <a:solidFill>
                    <a:srgbClr val="171717"/>
                  </a:solidFill>
                </a:uFill>
                <a:latin typeface="Arial Black"/>
                <a:cs typeface="Arial Black"/>
              </a:rPr>
              <a:t>of</a:t>
            </a:r>
            <a:r>
              <a:rPr sz="2400" u="sng" spc="-160" dirty="0">
                <a:solidFill>
                  <a:srgbClr val="171717"/>
                </a:solidFill>
                <a:uFill>
                  <a:solidFill>
                    <a:srgbClr val="171717"/>
                  </a:solidFill>
                </a:uFill>
                <a:latin typeface="Arial Black"/>
                <a:cs typeface="Arial Black"/>
              </a:rPr>
              <a:t> </a:t>
            </a:r>
            <a:r>
              <a:rPr sz="2400" u="sng" spc="-75" dirty="0">
                <a:solidFill>
                  <a:srgbClr val="171717"/>
                </a:solidFill>
                <a:uFill>
                  <a:solidFill>
                    <a:srgbClr val="171717"/>
                  </a:solidFill>
                </a:uFill>
                <a:latin typeface="Arial Black"/>
                <a:cs typeface="Arial Black"/>
              </a:rPr>
              <a:t>multiple</a:t>
            </a:r>
            <a:r>
              <a:rPr sz="2400" u="sng" spc="-130" dirty="0">
                <a:solidFill>
                  <a:srgbClr val="171717"/>
                </a:solidFill>
                <a:uFill>
                  <a:solidFill>
                    <a:srgbClr val="171717"/>
                  </a:solidFill>
                </a:uFill>
                <a:latin typeface="Arial Black"/>
                <a:cs typeface="Arial Black"/>
              </a:rPr>
              <a:t> </a:t>
            </a:r>
            <a:r>
              <a:rPr sz="2400" u="sng" spc="-95" dirty="0">
                <a:solidFill>
                  <a:srgbClr val="171717"/>
                </a:solidFill>
                <a:uFill>
                  <a:solidFill>
                    <a:srgbClr val="171717"/>
                  </a:solidFill>
                </a:uFill>
                <a:latin typeface="Arial Black"/>
                <a:cs typeface="Arial Black"/>
              </a:rPr>
              <a:t>pregnancies</a:t>
            </a:r>
            <a:r>
              <a:rPr sz="2400" spc="-95" dirty="0">
                <a:solidFill>
                  <a:srgbClr val="171717"/>
                </a:solidFill>
                <a:latin typeface="Arial Black"/>
                <a:cs typeface="Arial Black"/>
              </a:rPr>
              <a:t>.(</a:t>
            </a:r>
            <a:endParaRPr sz="2400">
              <a:latin typeface="Arial Black"/>
              <a:cs typeface="Arial Black"/>
            </a:endParaRPr>
          </a:p>
        </p:txBody>
      </p:sp>
      <p:sp>
        <p:nvSpPr>
          <p:cNvPr id="13" name="object 13"/>
          <p:cNvSpPr txBox="1"/>
          <p:nvPr/>
        </p:nvSpPr>
        <p:spPr>
          <a:xfrm>
            <a:off x="6927595" y="5590438"/>
            <a:ext cx="4016375"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171717"/>
                </a:solidFill>
                <a:latin typeface="Arial MT"/>
                <a:cs typeface="Arial MT"/>
              </a:rPr>
              <a:t>increased</a:t>
            </a:r>
            <a:r>
              <a:rPr sz="2400" spc="55" dirty="0">
                <a:solidFill>
                  <a:srgbClr val="171717"/>
                </a:solidFill>
                <a:latin typeface="Arial MT"/>
                <a:cs typeface="Arial MT"/>
              </a:rPr>
              <a:t> </a:t>
            </a:r>
            <a:r>
              <a:rPr sz="2400" spc="50" dirty="0">
                <a:solidFill>
                  <a:srgbClr val="171717"/>
                </a:solidFill>
                <a:latin typeface="Arial MT"/>
                <a:cs typeface="Arial MT"/>
              </a:rPr>
              <a:t>placental</a:t>
            </a:r>
            <a:r>
              <a:rPr sz="2400" spc="55" dirty="0">
                <a:solidFill>
                  <a:srgbClr val="171717"/>
                </a:solidFill>
                <a:latin typeface="Arial MT"/>
                <a:cs typeface="Arial MT"/>
              </a:rPr>
              <a:t> </a:t>
            </a:r>
            <a:r>
              <a:rPr sz="2400" dirty="0">
                <a:solidFill>
                  <a:srgbClr val="171717"/>
                </a:solidFill>
                <a:latin typeface="Arial MT"/>
                <a:cs typeface="Arial MT"/>
              </a:rPr>
              <a:t>size</a:t>
            </a:r>
            <a:r>
              <a:rPr sz="2400" spc="55" dirty="0">
                <a:solidFill>
                  <a:srgbClr val="171717"/>
                </a:solidFill>
                <a:latin typeface="Arial MT"/>
                <a:cs typeface="Arial MT"/>
              </a:rPr>
              <a:t> and</a:t>
            </a:r>
            <a:endParaRPr sz="2400">
              <a:latin typeface="Arial MT"/>
              <a:cs typeface="Arial MT"/>
            </a:endParaRPr>
          </a:p>
        </p:txBody>
      </p:sp>
      <p:sp>
        <p:nvSpPr>
          <p:cNvPr id="14" name="object 14"/>
          <p:cNvSpPr txBox="1"/>
          <p:nvPr/>
        </p:nvSpPr>
        <p:spPr>
          <a:xfrm>
            <a:off x="1336928" y="5937910"/>
            <a:ext cx="3658235" cy="391160"/>
          </a:xfrm>
          <a:prstGeom prst="rect">
            <a:avLst/>
          </a:prstGeom>
        </p:spPr>
        <p:txBody>
          <a:bodyPr vert="horz" wrap="square" lIns="0" tIns="12700" rIns="0" bIns="0" rtlCol="0">
            <a:spAutoFit/>
          </a:bodyPr>
          <a:lstStyle/>
          <a:p>
            <a:pPr marL="12700">
              <a:lnSpc>
                <a:spcPct val="100000"/>
              </a:lnSpc>
              <a:spcBef>
                <a:spcPts val="100"/>
              </a:spcBef>
            </a:pPr>
            <a:r>
              <a:rPr sz="2400" spc="50" dirty="0">
                <a:solidFill>
                  <a:srgbClr val="171717"/>
                </a:solidFill>
                <a:latin typeface="Arial MT"/>
                <a:cs typeface="Arial MT"/>
              </a:rPr>
              <a:t>pregnancy</a:t>
            </a:r>
            <a:r>
              <a:rPr sz="2400" spc="-20" dirty="0">
                <a:solidFill>
                  <a:srgbClr val="171717"/>
                </a:solidFill>
                <a:latin typeface="Arial MT"/>
                <a:cs typeface="Arial MT"/>
              </a:rPr>
              <a:t> </a:t>
            </a:r>
            <a:r>
              <a:rPr sz="2400" spc="45" dirty="0">
                <a:solidFill>
                  <a:srgbClr val="171717"/>
                </a:solidFill>
                <a:latin typeface="Arial MT"/>
                <a:cs typeface="Arial MT"/>
              </a:rPr>
              <a:t>complications)</a:t>
            </a:r>
            <a:endParaRPr sz="2400">
              <a:latin typeface="Arial MT"/>
              <a:cs typeface="Arial M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0483" y="317364"/>
            <a:ext cx="4665300" cy="1491200"/>
          </a:xfrm>
        </p:spPr>
        <p:txBody>
          <a:bodyPr wrap="square" anchor="ctr">
            <a:normAutofit/>
          </a:bodyPr>
          <a:lstStyle/>
          <a:p>
            <a:pPr>
              <a:lnSpc>
                <a:spcPct val="90000"/>
              </a:lnSpc>
            </a:pPr>
            <a:r>
              <a:rPr lang="en-US" sz="4700">
                <a:solidFill>
                  <a:schemeClr val="tx1">
                    <a:lumMod val="50000"/>
                  </a:schemeClr>
                </a:solidFill>
              </a:rPr>
              <a:t>EXAMINATION </a:t>
            </a:r>
          </a:p>
        </p:txBody>
      </p:sp>
      <p:sp>
        <p:nvSpPr>
          <p:cNvPr id="3" name="Subtitle 2"/>
          <p:cNvSpPr>
            <a:spLocks noGrp="1"/>
          </p:cNvSpPr>
          <p:nvPr>
            <p:ph type="subTitle" idx="1"/>
          </p:nvPr>
        </p:nvSpPr>
        <p:spPr>
          <a:xfrm>
            <a:off x="3880483" y="1998921"/>
            <a:ext cx="4665300" cy="3212646"/>
          </a:xfrm>
        </p:spPr>
        <p:txBody>
          <a:bodyPr wrap="square" anchor="ctr">
            <a:normAutofit/>
          </a:bodyPr>
          <a:lstStyle/>
          <a:p>
            <a:pPr algn="l">
              <a:spcAft>
                <a:spcPts val="600"/>
              </a:spcAft>
            </a:pPr>
            <a:r>
              <a:rPr lang="ar-JO" sz="1800" b="1">
                <a:solidFill>
                  <a:schemeClr val="tx1">
                    <a:lumMod val="50000"/>
                  </a:schemeClr>
                </a:solidFill>
              </a:rPr>
              <a:t> ^</a:t>
            </a:r>
            <a:r>
              <a:rPr lang="en-US" sz="1800" b="1">
                <a:solidFill>
                  <a:schemeClr val="tx1">
                    <a:lumMod val="50000"/>
                  </a:schemeClr>
                </a:solidFill>
              </a:rPr>
              <a:t>Maternal </a:t>
            </a:r>
          </a:p>
          <a:p>
            <a:pPr algn="l">
              <a:spcAft>
                <a:spcPts val="600"/>
              </a:spcAft>
            </a:pPr>
            <a:r>
              <a:rPr lang="ar-JO" sz="1800" b="1">
                <a:solidFill>
                  <a:schemeClr val="tx1">
                    <a:lumMod val="50000"/>
                  </a:schemeClr>
                </a:solidFill>
              </a:rPr>
              <a:t>^</a:t>
            </a:r>
            <a:r>
              <a:rPr lang="en-US" sz="1800" b="1">
                <a:solidFill>
                  <a:schemeClr val="tx1">
                    <a:lumMod val="50000"/>
                  </a:schemeClr>
                </a:solidFill>
              </a:rPr>
              <a:t>Placenta &amp; Cord Assessment</a:t>
            </a:r>
          </a:p>
          <a:p>
            <a:pPr algn="l">
              <a:spcAft>
                <a:spcPts val="600"/>
              </a:spcAft>
            </a:pPr>
            <a:r>
              <a:rPr lang="ar-JO" sz="1800" b="1">
                <a:solidFill>
                  <a:schemeClr val="tx1">
                    <a:lumMod val="50000"/>
                  </a:schemeClr>
                </a:solidFill>
              </a:rPr>
              <a:t> ^</a:t>
            </a:r>
            <a:r>
              <a:rPr lang="en-US" sz="1800" b="1">
                <a:solidFill>
                  <a:schemeClr val="tx1">
                    <a:lumMod val="50000"/>
                  </a:schemeClr>
                </a:solidFill>
              </a:rPr>
              <a:t>Fetal &amp; the Membrane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7250" y="594767"/>
            <a:ext cx="7717500" cy="716000"/>
          </a:xfrm>
        </p:spPr>
        <p:txBody>
          <a:bodyPr spcFirstLastPara="1" vert="horz" wrap="square" lIns="91425" tIns="91425" rIns="91425" bIns="91425" rtlCol="1" anchor="ctr" anchorCtr="0">
            <a:normAutofit fontScale="90000"/>
          </a:bodyPr>
          <a:lstStyle/>
          <a:p>
            <a:r>
              <a:rPr lang="en-US"/>
              <a:t>Maternal Physical Examination</a:t>
            </a:r>
          </a:p>
        </p:txBody>
      </p:sp>
      <p:sp>
        <p:nvSpPr>
          <p:cNvPr id="4" name="TextBox 3"/>
          <p:cNvSpPr txBox="1"/>
          <p:nvPr/>
        </p:nvSpPr>
        <p:spPr>
          <a:xfrm>
            <a:off x="2237251" y="1648327"/>
            <a:ext cx="8489364" cy="4705581"/>
          </a:xfrm>
          <a:prstGeom prst="rect">
            <a:avLst/>
          </a:prstGeom>
          <a:noFill/>
          <a:ln>
            <a:noFill/>
          </a:ln>
        </p:spPr>
        <p:txBody>
          <a:bodyPr spcFirstLastPara="1" wrap="square" lIns="91425" tIns="91425" rIns="91425" bIns="91425" anchor="t" anchorCtr="0">
            <a:normAutofit/>
          </a:bodyPr>
          <a:lstStyle/>
          <a:p>
            <a:pPr marL="139700">
              <a:lnSpc>
                <a:spcPct val="105000"/>
              </a:lnSpc>
              <a:spcAft>
                <a:spcPts val="600"/>
              </a:spcAft>
              <a:buClr>
                <a:schemeClr val="dk1"/>
              </a:buClr>
              <a:buSzPts val="14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Vital</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signs</a:t>
            </a:r>
            <a:r>
              <a:rPr lang="ar-SA" sz="1500" b="1" dirty="0">
                <a:solidFill>
                  <a:schemeClr val="tx1">
                    <a:lumMod val="50000"/>
                  </a:schemeClr>
                </a:solidFill>
                <a:latin typeface="Nunito Medium"/>
                <a:ea typeface="Nunito Medium"/>
                <a:cs typeface="Nunito Medium"/>
                <a:sym typeface="Nunito Medium"/>
              </a:rPr>
              <a:t>: BP, HR, </a:t>
            </a:r>
            <a:r>
              <a:rPr lang="ar-SA" sz="1500" b="1" dirty="0" err="1">
                <a:solidFill>
                  <a:schemeClr val="tx1">
                    <a:lumMod val="50000"/>
                  </a:schemeClr>
                </a:solidFill>
                <a:latin typeface="Nunito Medium"/>
                <a:ea typeface="Nunito Medium"/>
                <a:cs typeface="Nunito Medium"/>
                <a:sym typeface="Nunito Medium"/>
              </a:rPr>
              <a:t>Temp</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fever</a:t>
            </a:r>
            <a:r>
              <a:rPr lang="ar-SA" sz="1500" b="1" dirty="0">
                <a:solidFill>
                  <a:schemeClr val="tx1">
                    <a:lumMod val="50000"/>
                  </a:schemeClr>
                </a:solidFill>
                <a:latin typeface="Nunito Medium"/>
                <a:ea typeface="Nunito Medium"/>
                <a:cs typeface="Nunito Medium"/>
                <a:sym typeface="Nunito Medium"/>
              </a:rPr>
              <a:t> → </a:t>
            </a:r>
            <a:r>
              <a:rPr lang="ar-SA" sz="1500" b="1" dirty="0" err="1">
                <a:solidFill>
                  <a:schemeClr val="tx1">
                    <a:lumMod val="50000"/>
                  </a:schemeClr>
                </a:solidFill>
                <a:latin typeface="Nunito Medium"/>
                <a:ea typeface="Nunito Medium"/>
                <a:cs typeface="Nunito Medium"/>
                <a:sym typeface="Nunito Medium"/>
              </a:rPr>
              <a:t>infection</a:t>
            </a:r>
            <a:r>
              <a:rPr lang="ar-JO" sz="1500" b="1" dirty="0">
                <a:solidFill>
                  <a:schemeClr val="tx1">
                    <a:lumMod val="50000"/>
                  </a:schemeClr>
                </a:solidFill>
                <a:latin typeface="Nunito Medium"/>
                <a:ea typeface="Nunito Medium"/>
                <a:cs typeface="Nunito Medium"/>
                <a:sym typeface="Nunito Medium"/>
              </a:rPr>
              <a:t> </a:t>
            </a:r>
            <a:r>
              <a:rPr lang="ar-SA" sz="1500" b="1" dirty="0">
                <a:solidFill>
                  <a:schemeClr val="tx1">
                    <a:lumMod val="50000"/>
                  </a:schemeClr>
                </a:solidFill>
                <a:latin typeface="Nunito Medium"/>
                <a:ea typeface="Nunito Medium"/>
                <a:cs typeface="Nunito Medium"/>
                <a:sym typeface="Nunito Medium"/>
              </a:rPr>
              <a:t>, HTN → </a:t>
            </a:r>
            <a:r>
              <a:rPr lang="ar-SA" sz="1500" b="1" dirty="0" err="1">
                <a:solidFill>
                  <a:schemeClr val="tx1">
                    <a:lumMod val="50000"/>
                  </a:schemeClr>
                </a:solidFill>
                <a:latin typeface="Nunito Medium"/>
                <a:ea typeface="Nunito Medium"/>
                <a:cs typeface="Nunito Medium"/>
                <a:sym typeface="Nunito Medium"/>
              </a:rPr>
              <a:t>preeclampsia</a:t>
            </a:r>
            <a:r>
              <a:rPr lang="ar-SA" sz="1500" b="1" dirty="0">
                <a:solidFill>
                  <a:schemeClr val="tx1">
                    <a:lumMod val="50000"/>
                  </a:schemeClr>
                </a:solidFill>
                <a:latin typeface="Nunito Medium"/>
                <a:ea typeface="Nunito Medium"/>
                <a:cs typeface="Nunito Medium"/>
                <a:sym typeface="Nunito Medium"/>
              </a:rPr>
              <a:t>)</a:t>
            </a:r>
            <a:endParaRPr lang="ar-JO"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General</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appearance</a:t>
            </a:r>
            <a:r>
              <a:rPr lang="ar-SA" sz="1500" b="1" dirty="0">
                <a:solidFill>
                  <a:schemeClr val="tx1">
                    <a:lumMod val="50000"/>
                  </a:schemeClr>
                </a:solidFill>
                <a:latin typeface="Nunito Medium"/>
                <a:ea typeface="Nunito Medium"/>
                <a:cs typeface="Nunito Medium"/>
                <a:sym typeface="Nunito Medium"/>
              </a:rPr>
              <a:t>:</a:t>
            </a:r>
            <a:r>
              <a:rPr lang="en-US" sz="1500" b="1" dirty="0">
                <a:solidFill>
                  <a:schemeClr val="tx1">
                    <a:lumMod val="50000"/>
                  </a:schemeClr>
                </a:solidFill>
                <a:latin typeface="Nunito Medium"/>
                <a:ea typeface="Nunito Medium"/>
                <a:cs typeface="Nunito Medium"/>
                <a:sym typeface="Nunito Medium"/>
              </a:rPr>
              <a:t> </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pallor</a:t>
            </a:r>
            <a:r>
              <a:rPr lang="ar-SA" sz="1500" b="1" dirty="0">
                <a:solidFill>
                  <a:schemeClr val="tx1">
                    <a:lumMod val="50000"/>
                  </a:schemeClr>
                </a:solidFill>
                <a:latin typeface="Nunito Medium"/>
                <a:ea typeface="Nunito Medium"/>
                <a:cs typeface="Nunito Medium"/>
                <a:sym typeface="Nunito Medium"/>
              </a:rPr>
              <a:t>,</a:t>
            </a:r>
            <a:r>
              <a:rPr lang="en-US" sz="1500" b="1" dirty="0">
                <a:solidFill>
                  <a:schemeClr val="tx1">
                    <a:lumMod val="50000"/>
                  </a:schemeClr>
                </a:solidFill>
                <a:latin typeface="Nunito Medium"/>
                <a:ea typeface="Nunito Medium"/>
                <a:cs typeface="Nunito Medium"/>
                <a:sym typeface="Nunito Medium"/>
              </a:rPr>
              <a:t> </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jaundice</a:t>
            </a:r>
            <a:r>
              <a:rPr lang="ar-SA" sz="1500" b="1" dirty="0">
                <a:solidFill>
                  <a:schemeClr val="tx1">
                    <a:lumMod val="50000"/>
                  </a:schemeClr>
                </a:solidFill>
                <a:latin typeface="Nunito Medium"/>
                <a:ea typeface="Nunito Medium"/>
                <a:cs typeface="Nunito Medium"/>
                <a:sym typeface="Nunito Medium"/>
              </a:rPr>
              <a:t>, </a:t>
            </a:r>
            <a:r>
              <a:rPr lang="en-US"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scratch</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marks</a:t>
            </a:r>
            <a:r>
              <a:rPr lang="en-US" sz="1500" b="1" dirty="0">
                <a:solidFill>
                  <a:schemeClr val="tx1">
                    <a:lumMod val="50000"/>
                  </a:schemeClr>
                </a:solidFill>
                <a:latin typeface="Nunito Medium"/>
                <a:ea typeface="Nunito Medium"/>
                <a:cs typeface="Nunito Medium"/>
                <a:sym typeface="Nunito Medium"/>
              </a:rPr>
              <a:t> </a:t>
            </a:r>
            <a:r>
              <a:rPr lang="ar-SA" sz="1500" b="1" dirty="0">
                <a:solidFill>
                  <a:schemeClr val="tx1">
                    <a:lumMod val="50000"/>
                  </a:schemeClr>
                </a:solidFill>
                <a:latin typeface="Nunito Medium"/>
                <a:ea typeface="Nunito Medium"/>
                <a:cs typeface="Nunito Medium"/>
                <a:sym typeface="Nunito Medium"/>
              </a:rPr>
              <a:t>(</a:t>
            </a:r>
            <a:r>
              <a:rPr lang="ar-SA" sz="1500" b="1" dirty="0" err="1">
                <a:solidFill>
                  <a:schemeClr val="tx1">
                    <a:lumMod val="50000"/>
                  </a:schemeClr>
                </a:solidFill>
                <a:latin typeface="Nunito Medium"/>
                <a:ea typeface="Nunito Medium"/>
                <a:cs typeface="Nunito Medium"/>
                <a:sym typeface="Nunito Medium"/>
              </a:rPr>
              <a:t>e.g</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cholestasis</a:t>
            </a:r>
            <a:r>
              <a:rPr lang="ar-SA" sz="1500" b="1" dirty="0">
                <a:solidFill>
                  <a:schemeClr val="tx1">
                    <a:lumMod val="50000"/>
                  </a:schemeClr>
                </a:solidFill>
                <a:latin typeface="Nunito Medium"/>
                <a:ea typeface="Nunito Medium"/>
                <a:cs typeface="Nunito Medium"/>
                <a:sym typeface="Nunito Medium"/>
              </a:rPr>
              <a:t>)</a:t>
            </a:r>
            <a:endParaRPr lang="ar-JO"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Neck</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thyroid</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disease</a:t>
            </a:r>
            <a:endParaRPr lang="ar-JO"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Chest</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pulmonary</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edema</a:t>
            </a:r>
            <a:r>
              <a:rPr lang="ar-SA" sz="1500" b="1" dirty="0">
                <a:solidFill>
                  <a:schemeClr val="tx1">
                    <a:lumMod val="50000"/>
                  </a:schemeClr>
                </a:solidFill>
                <a:latin typeface="Nunito Medium"/>
                <a:ea typeface="Nunito Medium"/>
                <a:cs typeface="Nunito Medium"/>
                <a:sym typeface="Nunito Medium"/>
              </a:rPr>
              <a:t> </a:t>
            </a:r>
            <a:r>
              <a:rPr lang="ar-JO" sz="1500" b="1" dirty="0">
                <a:solidFill>
                  <a:schemeClr val="tx1">
                    <a:lumMod val="50000"/>
                  </a:schemeClr>
                </a:solidFill>
                <a:latin typeface="Nunito Medium"/>
                <a:ea typeface="Nunito Medium"/>
                <a:cs typeface="Nunito Medium"/>
                <a:sym typeface="Nunito Medium"/>
              </a:rPr>
              <a:t> </a:t>
            </a:r>
            <a:r>
              <a:rPr lang="ar-SA" sz="1500" b="1" dirty="0">
                <a:solidFill>
                  <a:schemeClr val="tx1">
                    <a:lumMod val="50000"/>
                  </a:schemeClr>
                </a:solidFill>
                <a:latin typeface="Nunito Medium"/>
                <a:ea typeface="Nunito Medium"/>
                <a:cs typeface="Nunito Medium"/>
                <a:sym typeface="Nunito Medium"/>
              </a:rPr>
              <a:t>(PET), </a:t>
            </a:r>
            <a:r>
              <a:rPr lang="ar-JO"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pneumonia</a:t>
            </a:r>
            <a:endParaRPr lang="ar-JO"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Abdomen</a:t>
            </a:r>
            <a:r>
              <a:rPr lang="ar-SA" sz="1500" b="1" dirty="0">
                <a:solidFill>
                  <a:schemeClr val="tx1">
                    <a:lumMod val="50000"/>
                  </a:schemeClr>
                </a:solidFill>
                <a:latin typeface="Nunito Medium"/>
                <a:ea typeface="Nunito Medium"/>
                <a:cs typeface="Nunito Medium"/>
                <a:sym typeface="Nunito Medium"/>
              </a:rPr>
              <a:t>: </a:t>
            </a:r>
            <a:r>
              <a:rPr lang="en-US" sz="1500" b="1" dirty="0">
                <a:solidFill>
                  <a:schemeClr val="tx1">
                    <a:lumMod val="50000"/>
                  </a:schemeClr>
                </a:solidFill>
                <a:latin typeface="Nunito Medium"/>
                <a:ea typeface="Nunito Medium"/>
                <a:cs typeface="Nunito Medium"/>
                <a:sym typeface="Nunito Medium"/>
              </a:rPr>
              <a:t> fetal lie &amp; presentation ,tenderness , </a:t>
            </a:r>
            <a:r>
              <a:rPr lang="ar-SA" sz="1500" b="1" dirty="0" err="1">
                <a:solidFill>
                  <a:schemeClr val="tx1">
                    <a:lumMod val="50000"/>
                  </a:schemeClr>
                </a:solidFill>
                <a:latin typeface="Nunito Medium"/>
                <a:ea typeface="Nunito Medium"/>
                <a:cs typeface="Nunito Medium"/>
                <a:sym typeface="Nunito Medium"/>
              </a:rPr>
              <a:t>uterine</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tone</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fundal</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height</a:t>
            </a:r>
            <a:r>
              <a:rPr lang="ar-SA" sz="1500" b="1" dirty="0">
                <a:solidFill>
                  <a:schemeClr val="tx1">
                    <a:lumMod val="50000"/>
                  </a:schemeClr>
                </a:solidFill>
                <a:latin typeface="Nunito Medium"/>
                <a:ea typeface="Nunito Medium"/>
                <a:cs typeface="Nunito Medium"/>
                <a:sym typeface="Nunito Medium"/>
              </a:rPr>
              <a:t> </a:t>
            </a:r>
            <a:r>
              <a:rPr lang="ar-SA" sz="1500" b="1" dirty="0" err="1">
                <a:solidFill>
                  <a:schemeClr val="tx1">
                    <a:lumMod val="50000"/>
                  </a:schemeClr>
                </a:solidFill>
                <a:latin typeface="Nunito Medium"/>
                <a:ea typeface="Nunito Medium"/>
                <a:cs typeface="Nunito Medium"/>
                <a:sym typeface="Nunito Medium"/>
              </a:rPr>
              <a:t>vs</a:t>
            </a:r>
            <a:r>
              <a:rPr lang="ar-SA" sz="1500" b="1" dirty="0">
                <a:solidFill>
                  <a:schemeClr val="tx1">
                    <a:lumMod val="50000"/>
                  </a:schemeClr>
                </a:solidFill>
                <a:latin typeface="Nunito Medium"/>
                <a:ea typeface="Nunito Medium"/>
                <a:cs typeface="Nunito Medium"/>
                <a:sym typeface="Nunito Medium"/>
              </a:rPr>
              <a:t>. GA</a:t>
            </a:r>
            <a:r>
              <a:rPr lang="en-US" sz="1500" b="1" dirty="0">
                <a:solidFill>
                  <a:schemeClr val="tx1">
                    <a:lumMod val="50000"/>
                  </a:schemeClr>
                </a:solidFill>
                <a:latin typeface="Nunito Medium"/>
                <a:ea typeface="Nunito Medium"/>
                <a:cs typeface="Nunito Medium"/>
                <a:sym typeface="Nunito Medium"/>
              </a:rPr>
              <a:t> ,</a:t>
            </a:r>
            <a:endParaRPr lang="ar-JO"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SA" sz="1500" b="1" dirty="0">
              <a:solidFill>
                <a:schemeClr val="tx1">
                  <a:lumMod val="50000"/>
                </a:schemeClr>
              </a:solidFill>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Confirm</a:t>
            </a: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absence</a:t>
            </a: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of</a:t>
            </a:r>
            <a:r>
              <a:rPr lang="ar-SA" sz="1500" b="1" dirty="0">
                <a:solidFill>
                  <a:schemeClr val="tx1">
                    <a:lumMod val="50000"/>
                  </a:schemeClr>
                </a:solidFill>
                <a:highlight>
                  <a:srgbClr val="FFFF00"/>
                </a:highlight>
                <a:latin typeface="Nunito Medium"/>
                <a:ea typeface="Nunito Medium"/>
                <a:cs typeface="Nunito Medium"/>
                <a:sym typeface="Nunito Medium"/>
              </a:rPr>
              <a:t> fetal </a:t>
            </a:r>
            <a:r>
              <a:rPr lang="ar-SA" sz="1500" b="1" dirty="0" err="1">
                <a:solidFill>
                  <a:schemeClr val="tx1">
                    <a:lumMod val="50000"/>
                  </a:schemeClr>
                </a:solidFill>
                <a:highlight>
                  <a:srgbClr val="FFFF00"/>
                </a:highlight>
                <a:latin typeface="Nunito Medium"/>
                <a:ea typeface="Nunito Medium"/>
                <a:cs typeface="Nunito Medium"/>
                <a:sym typeface="Nunito Medium"/>
              </a:rPr>
              <a:t>cardiac</a:t>
            </a: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activity</a:t>
            </a: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via</a:t>
            </a:r>
            <a:r>
              <a:rPr lang="ar-SA" sz="1500" b="1" dirty="0">
                <a:solidFill>
                  <a:schemeClr val="tx1">
                    <a:lumMod val="50000"/>
                  </a:schemeClr>
                </a:solidFill>
                <a:highlight>
                  <a:srgbClr val="FFFF00"/>
                </a:highlight>
                <a:latin typeface="Nunito Medium"/>
                <a:ea typeface="Nunito Medium"/>
                <a:cs typeface="Nunito Medium"/>
                <a:sym typeface="Nunito Medium"/>
              </a:rPr>
              <a:t> </a:t>
            </a:r>
            <a:r>
              <a:rPr lang="ar-SA" sz="1500" b="1" dirty="0" err="1">
                <a:solidFill>
                  <a:schemeClr val="tx1">
                    <a:lumMod val="50000"/>
                  </a:schemeClr>
                </a:solidFill>
                <a:highlight>
                  <a:srgbClr val="FFFF00"/>
                </a:highlight>
                <a:latin typeface="Nunito Medium"/>
                <a:ea typeface="Nunito Medium"/>
                <a:cs typeface="Nunito Medium"/>
                <a:sym typeface="Nunito Medium"/>
              </a:rPr>
              <a:t>ultrasound</a:t>
            </a:r>
            <a:endParaRPr lang="en-US" sz="1500" b="1" dirty="0">
              <a:solidFill>
                <a:schemeClr val="tx1">
                  <a:lumMod val="50000"/>
                </a:schemeClr>
              </a:solidFill>
              <a:highlight>
                <a:srgbClr val="FFFF00"/>
              </a:highlight>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endParaRPr lang="ar-JO" sz="1500" b="1" dirty="0">
              <a:solidFill>
                <a:schemeClr val="tx1">
                  <a:lumMod val="50000"/>
                </a:schemeClr>
              </a:solidFill>
              <a:highlight>
                <a:srgbClr val="FFFF00"/>
              </a:highlight>
              <a:latin typeface="Nunito Medium"/>
              <a:ea typeface="Nunito Medium"/>
              <a:cs typeface="Nunito Medium"/>
              <a:sym typeface="Nunito Medium"/>
            </a:endParaRPr>
          </a:p>
          <a:p>
            <a:pPr marL="457200" indent="-317500">
              <a:lnSpc>
                <a:spcPct val="105000"/>
              </a:lnSpc>
              <a:spcAft>
                <a:spcPts val="600"/>
              </a:spcAft>
              <a:buClr>
                <a:schemeClr val="dk1"/>
              </a:buClr>
              <a:buSzPts val="1400"/>
              <a:buFont typeface="Nunito Medium"/>
              <a:buAutoNum type="arabicPeriod"/>
              <a:defRPr sz="2000"/>
            </a:pPr>
            <a:r>
              <a:rPr lang="en-US" sz="1500" b="1" dirty="0">
                <a:solidFill>
                  <a:schemeClr val="tx1">
                    <a:lumMod val="50000"/>
                  </a:schemeClr>
                </a:solidFill>
                <a:latin typeface="Nunito Medium"/>
                <a:ea typeface="Nunito Medium"/>
                <a:cs typeface="Nunito Medium"/>
                <a:sym typeface="Nunito Medium"/>
              </a:rPr>
              <a:t> pelvic examination : cervical dilatation, bleeding , infection </a:t>
            </a:r>
          </a:p>
          <a:p>
            <a:pPr marL="139700">
              <a:lnSpc>
                <a:spcPct val="105000"/>
              </a:lnSpc>
              <a:spcAft>
                <a:spcPts val="600"/>
              </a:spcAft>
              <a:buClr>
                <a:schemeClr val="dk1"/>
              </a:buClr>
              <a:buSzPts val="1400"/>
              <a:defRPr sz="2000"/>
            </a:pPr>
            <a:endParaRPr lang="ar-SA" sz="1500" b="1" dirty="0">
              <a:solidFill>
                <a:schemeClr val="tx1">
                  <a:lumMod val="50000"/>
                </a:schemeClr>
              </a:solidFill>
              <a:latin typeface="Nunito Medium"/>
              <a:ea typeface="Nunito Medium"/>
              <a:cs typeface="Nunito Medium"/>
              <a:sym typeface="Nunito Medium"/>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7250" y="457201"/>
            <a:ext cx="7717500" cy="853567"/>
          </a:xfrm>
        </p:spPr>
        <p:txBody>
          <a:bodyPr>
            <a:normAutofit/>
          </a:bodyPr>
          <a:lstStyle/>
          <a:p>
            <a:r>
              <a:rPr lang="en-US" sz="2800" b="1">
                <a:solidFill>
                  <a:srgbClr val="003366"/>
                </a:solidFill>
              </a:rPr>
              <a:t>Placental Examination</a:t>
            </a:r>
            <a:endParaRPr/>
          </a:p>
        </p:txBody>
      </p:sp>
      <p:graphicFrame>
        <p:nvGraphicFramePr>
          <p:cNvPr id="5" name="جدول 4">
            <a:extLst>
              <a:ext uri="{FF2B5EF4-FFF2-40B4-BE49-F238E27FC236}">
                <a16:creationId xmlns:a16="http://schemas.microsoft.com/office/drawing/2014/main" id="{5F7A2C77-B5DA-2F76-763B-175A3971130A}"/>
              </a:ext>
            </a:extLst>
          </p:cNvPr>
          <p:cNvGraphicFramePr>
            <a:graphicFrameLocks noGrp="1"/>
          </p:cNvGraphicFramePr>
          <p:nvPr>
            <p:extLst>
              <p:ext uri="{D42A27DB-BD31-4B8C-83A1-F6EECF244321}">
                <p14:modId xmlns:p14="http://schemas.microsoft.com/office/powerpoint/2010/main" val="3133499070"/>
              </p:ext>
            </p:extLst>
          </p:nvPr>
        </p:nvGraphicFramePr>
        <p:xfrm>
          <a:off x="961293" y="1641230"/>
          <a:ext cx="10281138" cy="4759567"/>
        </p:xfrm>
        <a:graphic>
          <a:graphicData uri="http://schemas.openxmlformats.org/drawingml/2006/table">
            <a:tbl>
              <a:tblPr firstRow="1" firstCol="1" bandRow="1">
                <a:tableStyleId>{69CF1AB2-1976-4502-BF36-3FF5EA218861}</a:tableStyleId>
              </a:tblPr>
              <a:tblGrid>
                <a:gridCol w="2964974">
                  <a:extLst>
                    <a:ext uri="{9D8B030D-6E8A-4147-A177-3AD203B41FA5}">
                      <a16:colId xmlns:a16="http://schemas.microsoft.com/office/drawing/2014/main" val="2836498690"/>
                    </a:ext>
                  </a:extLst>
                </a:gridCol>
                <a:gridCol w="7316164">
                  <a:extLst>
                    <a:ext uri="{9D8B030D-6E8A-4147-A177-3AD203B41FA5}">
                      <a16:colId xmlns:a16="http://schemas.microsoft.com/office/drawing/2014/main" val="918033667"/>
                    </a:ext>
                  </a:extLst>
                </a:gridCol>
              </a:tblGrid>
              <a:tr h="618679">
                <a:tc>
                  <a:txBody>
                    <a:bodyPr/>
                    <a:lstStyle/>
                    <a:p>
                      <a:pPr marL="453390" indent="-226695">
                        <a:spcAft>
                          <a:spcPts val="600"/>
                        </a:spcAft>
                        <a:buNone/>
                      </a:pPr>
                      <a:r>
                        <a:rPr lang="en-US" sz="1400" b="1" kern="100">
                          <a:effectLst/>
                        </a:rPr>
                        <a:t>Component</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rPr>
                        <a:t>Key Observations</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721585017"/>
                  </a:ext>
                </a:extLst>
              </a:tr>
              <a:tr h="1380296">
                <a:tc>
                  <a:txBody>
                    <a:bodyPr/>
                    <a:lstStyle/>
                    <a:p>
                      <a:pPr marL="453390" indent="-226695">
                        <a:spcAft>
                          <a:spcPts val="600"/>
                        </a:spcAft>
                        <a:buNone/>
                      </a:pPr>
                      <a:r>
                        <a:rPr lang="en-US" sz="1400" b="1" kern="100">
                          <a:effectLst/>
                        </a:rPr>
                        <a:t>Gross Placenta</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lgn="l">
                        <a:spcAft>
                          <a:spcPts val="600"/>
                        </a:spcAft>
                        <a:buNone/>
                      </a:pPr>
                      <a:r>
                        <a:rPr lang="en-US" sz="1400" b="1" kern="100">
                          <a:effectLst/>
                          <a:highlight>
                            <a:srgbClr val="FFFF00"/>
                          </a:highlight>
                        </a:rPr>
                        <a:t>Hematomas</a:t>
                      </a:r>
                      <a:r>
                        <a:rPr lang="en-US" sz="1400" b="1" kern="100">
                          <a:effectLst/>
                        </a:rPr>
                        <a:t> (abruption) , </a:t>
                      </a:r>
                      <a:r>
                        <a:rPr lang="en-US" sz="1400" b="1" kern="100">
                          <a:effectLst/>
                          <a:highlight>
                            <a:srgbClr val="FFFF00"/>
                          </a:highlight>
                        </a:rPr>
                        <a:t>size</a:t>
                      </a:r>
                      <a:r>
                        <a:rPr lang="en-US" sz="1400" b="1" kern="100">
                          <a:effectLst/>
                        </a:rPr>
                        <a:t> (small = IUGR , large = multiple pregnancy / DM ) , </a:t>
                      </a:r>
                      <a:r>
                        <a:rPr lang="en-US" sz="1400" b="1" kern="100">
                          <a:effectLst/>
                          <a:highlight>
                            <a:srgbClr val="FFFF00"/>
                          </a:highlight>
                        </a:rPr>
                        <a:t>Weight</a:t>
                      </a:r>
                      <a:endParaRPr lang="en-US" sz="1400" b="1" kern="100">
                        <a:effectLst/>
                        <a:highlight>
                          <a:srgbClr val="FFFF00"/>
                        </a:highligh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581550685"/>
                  </a:ext>
                </a:extLst>
              </a:tr>
              <a:tr h="1380296">
                <a:tc>
                  <a:txBody>
                    <a:bodyPr/>
                    <a:lstStyle/>
                    <a:p>
                      <a:pPr marL="453390" indent="-226695">
                        <a:spcAft>
                          <a:spcPts val="600"/>
                        </a:spcAft>
                        <a:buNone/>
                      </a:pPr>
                      <a:r>
                        <a:rPr lang="en-US" sz="1400" b="1" kern="100">
                          <a:effectLst/>
                        </a:rPr>
                        <a:t>Histopathology</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highlight>
                            <a:srgbClr val="FFFF00"/>
                          </a:highlight>
                        </a:rPr>
                        <a:t>Detect infection , neoplasm </a:t>
                      </a:r>
                    </a:p>
                    <a:p>
                      <a:pPr marL="453390" indent="-226695">
                        <a:spcAft>
                          <a:spcPts val="600"/>
                        </a:spcAft>
                        <a:buNone/>
                      </a:pPr>
                      <a:r>
                        <a:rPr lang="en-US" sz="1400" b="1" kern="100">
                          <a:effectLst/>
                        </a:rPr>
                        <a:t>Chorioamnionitis, infarcts, thrombotic vasculopathy, maternal/fetal malperfusion</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531449346"/>
                  </a:ext>
                </a:extLst>
              </a:tr>
              <a:tr h="1380296">
                <a:tc>
                  <a:txBody>
                    <a:bodyPr/>
                    <a:lstStyle/>
                    <a:p>
                      <a:pPr marL="453390" indent="-226695">
                        <a:spcAft>
                          <a:spcPts val="600"/>
                        </a:spcAft>
                        <a:buNone/>
                      </a:pPr>
                      <a:r>
                        <a:rPr lang="en-US" sz="1400" b="1" kern="100">
                          <a:effectLst/>
                        </a:rPr>
                        <a:t>Genetic Sampling</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rPr>
                        <a:t>Take from fetal side of placenta or membranes if fetal tissue unavailable</a:t>
                      </a:r>
                    </a:p>
                    <a:p>
                      <a:pPr marL="453390" indent="-226695">
                        <a:spcAft>
                          <a:spcPts val="600"/>
                        </a:spcAft>
                        <a:buNone/>
                      </a:pPr>
                      <a:r>
                        <a:rPr lang="en-US" sz="1400" b="1" kern="100">
                          <a:effectLst/>
                          <a:highlight>
                            <a:srgbClr val="FFFF00"/>
                          </a:highlight>
                          <a:latin typeface="Aptos" panose="020B0004020202020204" pitchFamily="34" charset="0"/>
                          <a:ea typeface="Aptos" panose="020B0004020202020204" pitchFamily="34" charset="0"/>
                          <a:cs typeface="Arial" panose="020B0604020202020204" pitchFamily="34" charset="0"/>
                        </a:rPr>
                        <a:t>For Chromosomal study </a:t>
                      </a:r>
                    </a:p>
                  </a:txBody>
                  <a:tcPr marL="9525" marR="9525" marT="9525" marB="9525" anchor="ctr"/>
                </a:tc>
                <a:extLst>
                  <a:ext uri="{0D108BD9-81ED-4DB2-BD59-A6C34878D82A}">
                    <a16:rowId xmlns:a16="http://schemas.microsoft.com/office/drawing/2014/main" val="245105345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1304CA-69A8-2793-8EF0-E17BCA29FF33}"/>
              </a:ext>
            </a:extLst>
          </p:cNvPr>
          <p:cNvSpPr>
            <a:spLocks noGrp="1"/>
          </p:cNvSpPr>
          <p:nvPr>
            <p:ph type="ctrTitle"/>
          </p:nvPr>
        </p:nvSpPr>
        <p:spPr/>
        <p:txBody>
          <a:bodyPr/>
          <a:lstStyle/>
          <a:p>
            <a:r>
              <a:rPr lang="en-US" sz="3200" b="1" kern="100"/>
              <a:t>Umbilical Cord examination </a:t>
            </a:r>
            <a:endParaRPr lang="en-US"/>
          </a:p>
        </p:txBody>
      </p:sp>
      <p:graphicFrame>
        <p:nvGraphicFramePr>
          <p:cNvPr id="3" name="جدول 2">
            <a:extLst>
              <a:ext uri="{FF2B5EF4-FFF2-40B4-BE49-F238E27FC236}">
                <a16:creationId xmlns:a16="http://schemas.microsoft.com/office/drawing/2014/main" id="{086484DC-B2C9-DD1E-1682-8F9BAC1F0F1F}"/>
              </a:ext>
            </a:extLst>
          </p:cNvPr>
          <p:cNvGraphicFramePr>
            <a:graphicFrameLocks noGrp="1"/>
          </p:cNvGraphicFramePr>
          <p:nvPr/>
        </p:nvGraphicFramePr>
        <p:xfrm>
          <a:off x="2237250" y="1584252"/>
          <a:ext cx="7702550" cy="4036138"/>
        </p:xfrm>
        <a:graphic>
          <a:graphicData uri="http://schemas.openxmlformats.org/drawingml/2006/table">
            <a:tbl>
              <a:tblPr firstRow="1" firstCol="1" bandRow="1">
                <a:tableStyleId>{69CF1AB2-1976-4502-BF36-3FF5EA218861}</a:tableStyleId>
              </a:tblPr>
              <a:tblGrid>
                <a:gridCol w="2210703">
                  <a:extLst>
                    <a:ext uri="{9D8B030D-6E8A-4147-A177-3AD203B41FA5}">
                      <a16:colId xmlns:a16="http://schemas.microsoft.com/office/drawing/2014/main" val="3108982178"/>
                    </a:ext>
                  </a:extLst>
                </a:gridCol>
                <a:gridCol w="5491847">
                  <a:extLst>
                    <a:ext uri="{9D8B030D-6E8A-4147-A177-3AD203B41FA5}">
                      <a16:colId xmlns:a16="http://schemas.microsoft.com/office/drawing/2014/main" val="797756039"/>
                    </a:ext>
                  </a:extLst>
                </a:gridCol>
              </a:tblGrid>
              <a:tr h="663728">
                <a:tc>
                  <a:txBody>
                    <a:bodyPr/>
                    <a:lstStyle/>
                    <a:p>
                      <a:pPr marL="453390" indent="-226695">
                        <a:spcAft>
                          <a:spcPts val="600"/>
                        </a:spcAft>
                        <a:buNone/>
                      </a:pPr>
                      <a:r>
                        <a:rPr lang="en-US" sz="1400" b="1" kern="100">
                          <a:effectLst/>
                        </a:rPr>
                        <a:t>Umbilical Cord Feature</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rPr>
                        <a:t>Relevance</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924303218"/>
                  </a:ext>
                </a:extLst>
              </a:tr>
              <a:tr h="663728">
                <a:tc>
                  <a:txBody>
                    <a:bodyPr/>
                    <a:lstStyle/>
                    <a:p>
                      <a:pPr marL="453390" indent="-226695">
                        <a:spcAft>
                          <a:spcPts val="600"/>
                        </a:spcAft>
                        <a:buNone/>
                      </a:pPr>
                      <a:r>
                        <a:rPr lang="en-US" sz="1400" b="1" kern="100">
                          <a:effectLst/>
                        </a:rPr>
                        <a:t>Vessel Count</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rPr>
                        <a:t>2-vessel cord may be associated with anomalies</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316319784"/>
                  </a:ext>
                </a:extLst>
              </a:tr>
              <a:tr h="570951">
                <a:tc>
                  <a:txBody>
                    <a:bodyPr/>
                    <a:lstStyle/>
                    <a:p>
                      <a:pPr marL="453390" indent="-226695">
                        <a:spcAft>
                          <a:spcPts val="600"/>
                        </a:spcAft>
                        <a:buNone/>
                      </a:pPr>
                      <a:r>
                        <a:rPr lang="en-US" sz="1400" b="1" kern="100">
                          <a:effectLst/>
                        </a:rPr>
                        <a:t>Cord Length  </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marR="0" lvl="0" indent="-226695" algn="l" defTabSz="914400" rtl="0" eaLnBrk="1" fontAlgn="auto" latinLnBrk="0" hangingPunct="1">
                        <a:lnSpc>
                          <a:spcPct val="100000"/>
                        </a:lnSpc>
                        <a:spcBef>
                          <a:spcPts val="0"/>
                        </a:spcBef>
                        <a:spcAft>
                          <a:spcPts val="600"/>
                        </a:spcAft>
                        <a:buClr>
                          <a:srgbClr val="000000"/>
                        </a:buClr>
                        <a:buSzTx/>
                        <a:buFont typeface="Arial"/>
                        <a:buNone/>
                        <a:tabLst/>
                        <a:defRPr/>
                      </a:pPr>
                      <a:r>
                        <a:rPr lang="en-US" sz="1400" b="1" cap="none" spc="0">
                          <a:solidFill>
                            <a:schemeClr val="tx1"/>
                          </a:solidFill>
                        </a:rPr>
                        <a:t>Normal  50–60 cm</a:t>
                      </a:r>
                      <a:endParaRPr lang="en-US" sz="1400" b="1" kern="100" cap="none" spc="0">
                        <a:solidFill>
                          <a:schemeClr val="tx1"/>
                        </a:solidFill>
                        <a:effectLst/>
                      </a:endParaRPr>
                    </a:p>
                    <a:p>
                      <a:pPr marL="453390" marR="0" lvl="0" indent="-226695" algn="l" defTabSz="914400" rtl="0" eaLnBrk="1" fontAlgn="auto" latinLnBrk="0" hangingPunct="1">
                        <a:lnSpc>
                          <a:spcPct val="100000"/>
                        </a:lnSpc>
                        <a:spcBef>
                          <a:spcPts val="0"/>
                        </a:spcBef>
                        <a:spcAft>
                          <a:spcPts val="600"/>
                        </a:spcAft>
                        <a:buClr>
                          <a:srgbClr val="000000"/>
                        </a:buClr>
                        <a:buSzTx/>
                        <a:buFont typeface="Arial"/>
                        <a:buNone/>
                        <a:tabLst/>
                        <a:defRPr/>
                      </a:pPr>
                      <a:r>
                        <a:rPr lang="en-US" sz="1400" b="1" kern="100">
                          <a:effectLst/>
                        </a:rPr>
                        <a:t>Short &lt;35 cm: fetal distress</a:t>
                      </a:r>
                      <a:r>
                        <a:rPr lang="en-US" sz="1400" b="1" cap="none" spc="0">
                          <a:solidFill>
                            <a:schemeClr val="tx1"/>
                          </a:solidFill>
                        </a:rPr>
                        <a:t>, neurologic issues, abruption</a:t>
                      </a:r>
                      <a:endParaRPr lang="en-US" sz="1400" b="1" kern="100" cap="none" spc="0">
                        <a:solidFill>
                          <a:schemeClr val="tx1"/>
                        </a:solidFill>
                        <a:effectLst/>
                      </a:endParaRPr>
                    </a:p>
                    <a:p>
                      <a:pPr marL="453390" marR="0" lvl="0" indent="-226695" algn="l" defTabSz="914400" rtl="0" eaLnBrk="1" fontAlgn="auto" latinLnBrk="0" hangingPunct="1">
                        <a:lnSpc>
                          <a:spcPct val="100000"/>
                        </a:lnSpc>
                        <a:spcBef>
                          <a:spcPts val="0"/>
                        </a:spcBef>
                        <a:spcAft>
                          <a:spcPts val="600"/>
                        </a:spcAft>
                        <a:buClr>
                          <a:srgbClr val="000000"/>
                        </a:buClr>
                        <a:buSzTx/>
                        <a:buFont typeface="Arial"/>
                        <a:buNone/>
                        <a:tabLst/>
                        <a:defRPr/>
                      </a:pPr>
                      <a:r>
                        <a:rPr lang="en-US" sz="1400" b="1" kern="100">
                          <a:effectLst/>
                        </a:rPr>
                        <a:t>Long &gt;80 cm: knots, prolapse,</a:t>
                      </a:r>
                      <a:r>
                        <a:rPr lang="en-US" sz="1400" b="1" cap="none" spc="0">
                          <a:solidFill>
                            <a:schemeClr val="tx1"/>
                          </a:solidFill>
                        </a:rPr>
                        <a:t> nuchal loops</a:t>
                      </a:r>
                    </a:p>
                  </a:txBody>
                  <a:tcPr marL="9525" marR="9525" marT="9525" marB="9525" anchor="ctr"/>
                </a:tc>
                <a:extLst>
                  <a:ext uri="{0D108BD9-81ED-4DB2-BD59-A6C34878D82A}">
                    <a16:rowId xmlns:a16="http://schemas.microsoft.com/office/drawing/2014/main" val="3324019398"/>
                  </a:ext>
                </a:extLst>
              </a:tr>
              <a:tr h="663728">
                <a:tc>
                  <a:txBody>
                    <a:bodyPr/>
                    <a:lstStyle/>
                    <a:p>
                      <a:pPr marL="453390" indent="-226695">
                        <a:spcAft>
                          <a:spcPts val="600"/>
                        </a:spcAft>
                        <a:buNone/>
                      </a:pPr>
                      <a:r>
                        <a:rPr lang="en-US" sz="1400" b="1" kern="100">
                          <a:effectLst/>
                        </a:rPr>
                        <a:t>Insertion Site</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sz="1400" b="1" kern="100">
                          <a:effectLst/>
                        </a:rPr>
                        <a:t>Velamentous insertion linked to IUGR, </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29537135"/>
                  </a:ext>
                </a:extLst>
              </a:tr>
              <a:tr h="663728">
                <a:tc>
                  <a:txBody>
                    <a:bodyPr/>
                    <a:lstStyle/>
                    <a:p>
                      <a:pPr marL="453390" indent="-226695">
                        <a:spcAft>
                          <a:spcPts val="600"/>
                        </a:spcAft>
                        <a:buNone/>
                      </a:pPr>
                      <a:r>
                        <a:rPr lang="en-US" b="1"/>
                        <a:t>Thrombosis</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453390" indent="-226695">
                        <a:spcAft>
                          <a:spcPts val="600"/>
                        </a:spcAft>
                        <a:buNone/>
                      </a:pPr>
                      <a:r>
                        <a:rPr lang="en-US" b="1"/>
                        <a:t>seen in 1–10% of stillbirths</a:t>
                      </a:r>
                    </a:p>
                    <a:p>
                      <a:pPr marL="453390" indent="-226695">
                        <a:spcAft>
                          <a:spcPts val="600"/>
                        </a:spcAft>
                        <a:buNone/>
                      </a:pPr>
                      <a:r>
                        <a:rPr lang="en-US" b="1"/>
                        <a:t>Often occurs with cord anomalies that cause stasis. Histologic signs of fetal vascular malperfusion &amp; IUFR </a:t>
                      </a:r>
                      <a:endParaRPr lang="en-US" sz="1400" b="1"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229113891"/>
                  </a:ext>
                </a:extLst>
              </a:tr>
            </a:tbl>
          </a:graphicData>
        </a:graphic>
      </p:graphicFrame>
      <p:sp>
        <p:nvSpPr>
          <p:cNvPr id="5" name="مربع نص 4">
            <a:extLst>
              <a:ext uri="{FF2B5EF4-FFF2-40B4-BE49-F238E27FC236}">
                <a16:creationId xmlns:a16="http://schemas.microsoft.com/office/drawing/2014/main" id="{3D229E9F-E39C-8BFE-21DF-B0802C25E792}"/>
              </a:ext>
            </a:extLst>
          </p:cNvPr>
          <p:cNvSpPr txBox="1"/>
          <p:nvPr/>
        </p:nvSpPr>
        <p:spPr>
          <a:xfrm>
            <a:off x="1093849" y="5620390"/>
            <a:ext cx="5998758" cy="523220"/>
          </a:xfrm>
          <a:prstGeom prst="rect">
            <a:avLst/>
          </a:prstGeom>
          <a:noFill/>
        </p:spPr>
        <p:txBody>
          <a:bodyPr wrap="none" rtlCol="0">
            <a:spAutoFit/>
          </a:bodyPr>
          <a:lstStyle/>
          <a:p>
            <a:endParaRPr lang="en-US"/>
          </a:p>
          <a:p>
            <a:r>
              <a:rPr lang="en-US" b="1">
                <a:highlight>
                  <a:srgbClr val="FFFF00"/>
                </a:highlight>
              </a:rPr>
              <a:t># note : 25% of umbilical cord abnormality associated with live birth </a:t>
            </a:r>
          </a:p>
        </p:txBody>
      </p:sp>
    </p:spTree>
    <p:extLst>
      <p:ext uri="{BB962C8B-B14F-4D97-AF65-F5344CB8AC3E}">
        <p14:creationId xmlns:p14="http://schemas.microsoft.com/office/powerpoint/2010/main" val="565327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0BD57A5-4FAB-14A5-863D-A703A9CB126E}"/>
              </a:ext>
            </a:extLst>
          </p:cNvPr>
          <p:cNvSpPr>
            <a:spLocks noGrp="1"/>
          </p:cNvSpPr>
          <p:nvPr>
            <p:ph type="title"/>
          </p:nvPr>
        </p:nvSpPr>
        <p:spPr>
          <a:xfrm>
            <a:off x="2244000" y="593367"/>
            <a:ext cx="7704000" cy="763600"/>
          </a:xfrm>
        </p:spPr>
        <p:txBody>
          <a:bodyPr wrap="square" anchor="ctr">
            <a:normAutofit/>
          </a:bodyPr>
          <a:lstStyle/>
          <a:p>
            <a:pPr>
              <a:lnSpc>
                <a:spcPct val="90000"/>
              </a:lnSpc>
            </a:pPr>
            <a:r>
              <a:rPr lang="en-US" sz="3900" b="1" kern="100"/>
              <a:t>Umbilical Cord abnormality </a:t>
            </a:r>
            <a:endParaRPr lang="en-US" sz="3900"/>
          </a:p>
        </p:txBody>
      </p:sp>
      <p:pic>
        <p:nvPicPr>
          <p:cNvPr id="6" name="صورة 5" descr="صورة تحتوي على تحت الماء&#10;&#10;قد يكون المحتوى الذي تم إنشاؤه بواسطة الذكاء الاصطناعي غير صحيح.">
            <a:extLst>
              <a:ext uri="{FF2B5EF4-FFF2-40B4-BE49-F238E27FC236}">
                <a16:creationId xmlns:a16="http://schemas.microsoft.com/office/drawing/2014/main" id="{3CDBB90D-C32E-AD4D-370A-A7796CF111F4}"/>
              </a:ext>
            </a:extLst>
          </p:cNvPr>
          <p:cNvPicPr>
            <a:picLocks noChangeAspect="1"/>
          </p:cNvPicPr>
          <p:nvPr/>
        </p:nvPicPr>
        <p:blipFill>
          <a:blip r:embed="rId2"/>
          <a:srcRect l="3234" r="4065" b="-3"/>
          <a:stretch>
            <a:fillRect/>
          </a:stretch>
        </p:blipFill>
        <p:spPr>
          <a:xfrm>
            <a:off x="2244000" y="1547467"/>
            <a:ext cx="3661500" cy="4352544"/>
          </a:xfrm>
          <a:prstGeom prst="rect">
            <a:avLst/>
          </a:prstGeom>
          <a:noFill/>
          <a:ln>
            <a:noFill/>
          </a:ln>
          <a:effectLst>
            <a:outerShdw blurRad="57150" dist="38100" dir="5400000" algn="bl" rotWithShape="0">
              <a:srgbClr val="000000">
                <a:alpha val="50000"/>
              </a:srgbClr>
            </a:outerShdw>
          </a:effectLst>
        </p:spPr>
      </p:pic>
      <p:pic>
        <p:nvPicPr>
          <p:cNvPr id="4" name="صورة 3" descr="صورة تحتوي على داخلي&#10;&#10;قد يكون المحتوى الذي تم إنشاؤه بواسطة الذكاء الاصطناعي غير صحيح.">
            <a:extLst>
              <a:ext uri="{FF2B5EF4-FFF2-40B4-BE49-F238E27FC236}">
                <a16:creationId xmlns:a16="http://schemas.microsoft.com/office/drawing/2014/main" id="{643C176F-3AC1-7D65-115E-6395A9FE70E8}"/>
              </a:ext>
            </a:extLst>
          </p:cNvPr>
          <p:cNvPicPr>
            <a:picLocks noChangeAspect="1"/>
          </p:cNvPicPr>
          <p:nvPr/>
        </p:nvPicPr>
        <p:blipFill>
          <a:blip r:embed="rId3"/>
          <a:srcRect l="7444" r="12218" b="-1"/>
          <a:stretch>
            <a:fillRect/>
          </a:stretch>
        </p:blipFill>
        <p:spPr>
          <a:xfrm>
            <a:off x="6286500" y="1547467"/>
            <a:ext cx="3661500" cy="4352544"/>
          </a:xfrm>
          <a:prstGeom prst="rect">
            <a:avLst/>
          </a:prstGeom>
          <a:noFill/>
          <a:ln>
            <a:noFill/>
          </a:ln>
          <a:effectLst>
            <a:outerShdw blurRad="57150" dist="38100" dir="5400000" algn="bl" rotWithShape="0">
              <a:srgbClr val="000000">
                <a:alpha val="50000"/>
              </a:srgbClr>
            </a:outerShdw>
          </a:effectLst>
        </p:spPr>
      </p:pic>
      <p:sp>
        <p:nvSpPr>
          <p:cNvPr id="12" name="مربع نص 11">
            <a:extLst>
              <a:ext uri="{FF2B5EF4-FFF2-40B4-BE49-F238E27FC236}">
                <a16:creationId xmlns:a16="http://schemas.microsoft.com/office/drawing/2014/main" id="{9CDC2F0B-9951-A214-0A04-FA7DC79D833A}"/>
              </a:ext>
            </a:extLst>
          </p:cNvPr>
          <p:cNvSpPr txBox="1"/>
          <p:nvPr/>
        </p:nvSpPr>
        <p:spPr>
          <a:xfrm>
            <a:off x="2109116" y="6145619"/>
            <a:ext cx="3147400" cy="369332"/>
          </a:xfrm>
          <a:prstGeom prst="rect">
            <a:avLst/>
          </a:prstGeom>
          <a:noFill/>
        </p:spPr>
        <p:txBody>
          <a:bodyPr wrap="none" rtlCol="0">
            <a:spAutoFit/>
          </a:bodyPr>
          <a:lstStyle/>
          <a:p>
            <a:r>
              <a:rPr lang="en-US"/>
              <a:t>Thrombosis in umbilical cord  </a:t>
            </a:r>
          </a:p>
        </p:txBody>
      </p:sp>
      <p:sp>
        <p:nvSpPr>
          <p:cNvPr id="13" name="مربع نص 12">
            <a:extLst>
              <a:ext uri="{FF2B5EF4-FFF2-40B4-BE49-F238E27FC236}">
                <a16:creationId xmlns:a16="http://schemas.microsoft.com/office/drawing/2014/main" id="{CF1F8262-136F-FAE2-A411-68908BB949C3}"/>
              </a:ext>
            </a:extLst>
          </p:cNvPr>
          <p:cNvSpPr txBox="1"/>
          <p:nvPr/>
        </p:nvSpPr>
        <p:spPr>
          <a:xfrm>
            <a:off x="6418619" y="6145618"/>
            <a:ext cx="2389821" cy="369332"/>
          </a:xfrm>
          <a:prstGeom prst="rect">
            <a:avLst/>
          </a:prstGeom>
          <a:noFill/>
        </p:spPr>
        <p:txBody>
          <a:bodyPr wrap="none" rtlCol="0">
            <a:spAutoFit/>
          </a:bodyPr>
          <a:lstStyle/>
          <a:p>
            <a:r>
              <a:rPr lang="en-US"/>
              <a:t>Knot in umbilical cord </a:t>
            </a:r>
          </a:p>
        </p:txBody>
      </p:sp>
    </p:spTree>
    <p:extLst>
      <p:ext uri="{BB962C8B-B14F-4D97-AF65-F5344CB8AC3E}">
        <p14:creationId xmlns:p14="http://schemas.microsoft.com/office/powerpoint/2010/main" val="3120548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7250" y="1"/>
            <a:ext cx="7717500" cy="988828"/>
          </a:xfrm>
        </p:spPr>
        <p:txBody>
          <a:bodyPr>
            <a:normAutofit fontScale="90000"/>
          </a:bodyPr>
          <a:lstStyle/>
          <a:p>
            <a:r>
              <a:rPr lang="en-US" sz="2800" b="1">
                <a:solidFill>
                  <a:srgbClr val="003366"/>
                </a:solidFill>
              </a:rPr>
              <a:t>Stillborn Fetal Examination</a:t>
            </a:r>
            <a:br>
              <a:rPr lang="en-US" sz="2800" b="1">
                <a:solidFill>
                  <a:srgbClr val="003366"/>
                </a:solidFill>
              </a:rPr>
            </a:br>
            <a:endParaRPr/>
          </a:p>
        </p:txBody>
      </p:sp>
      <p:sp>
        <p:nvSpPr>
          <p:cNvPr id="4" name="TextBox 3"/>
          <p:cNvSpPr txBox="1"/>
          <p:nvPr/>
        </p:nvSpPr>
        <p:spPr>
          <a:xfrm>
            <a:off x="2237251" y="1345504"/>
            <a:ext cx="7717500" cy="1384995"/>
          </a:xfrm>
          <a:prstGeom prst="rect">
            <a:avLst/>
          </a:prstGeom>
          <a:noFill/>
        </p:spPr>
        <p:txBody>
          <a:bodyPr wrap="square">
            <a:spAutoFit/>
          </a:bodyPr>
          <a:lstStyle/>
          <a:p>
            <a:endParaRPr sz="1600" b="1"/>
          </a:p>
          <a:p>
            <a:pPr>
              <a:defRPr sz="2000"/>
            </a:pPr>
            <a:r>
              <a:rPr sz="1600" b="1"/>
              <a:t>• External exam: dysmorphic features, anomalies</a:t>
            </a:r>
          </a:p>
          <a:p>
            <a:pPr>
              <a:defRPr sz="2000"/>
            </a:pPr>
            <a:r>
              <a:rPr sz="1600" b="1"/>
              <a:t>• Measurements: weight, length, head</a:t>
            </a:r>
            <a:r>
              <a:rPr lang="en-US" sz="1600" b="1"/>
              <a:t> </a:t>
            </a:r>
            <a:r>
              <a:rPr sz="1600" b="1"/>
              <a:t>circumference</a:t>
            </a:r>
            <a:r>
              <a:rPr lang="en-US" sz="1600" b="1"/>
              <a:t> </a:t>
            </a:r>
          </a:p>
          <a:p>
            <a:pPr>
              <a:defRPr sz="2000"/>
            </a:pPr>
            <a:r>
              <a:rPr sz="1600" b="1"/>
              <a:t>• Fresh vs. macerated stillbirth (skin changes)</a:t>
            </a:r>
            <a:endParaRPr lang="en-US" sz="1600" b="1"/>
          </a:p>
          <a:p>
            <a:pPr>
              <a:defRPr sz="2000"/>
            </a:pPr>
            <a:endParaRPr sz="2000"/>
          </a:p>
        </p:txBody>
      </p:sp>
      <p:sp>
        <p:nvSpPr>
          <p:cNvPr id="5" name="مربع نص 4">
            <a:extLst>
              <a:ext uri="{FF2B5EF4-FFF2-40B4-BE49-F238E27FC236}">
                <a16:creationId xmlns:a16="http://schemas.microsoft.com/office/drawing/2014/main" id="{39BC3924-9177-CA33-F230-DBD23726851F}"/>
              </a:ext>
            </a:extLst>
          </p:cNvPr>
          <p:cNvSpPr txBox="1"/>
          <p:nvPr/>
        </p:nvSpPr>
        <p:spPr>
          <a:xfrm>
            <a:off x="2237249" y="4127503"/>
            <a:ext cx="7704001" cy="2339102"/>
          </a:xfrm>
          <a:prstGeom prst="rect">
            <a:avLst/>
          </a:prstGeom>
          <a:noFill/>
        </p:spPr>
        <p:txBody>
          <a:bodyPr wrap="square" rtlCol="0">
            <a:spAutoFit/>
          </a:bodyPr>
          <a:lstStyle/>
          <a:p>
            <a:pPr>
              <a:defRPr sz="2000"/>
            </a:pPr>
            <a:r>
              <a:rPr lang="en-US" sz="1600" b="1"/>
              <a:t>• Photographs: full view and anomalies</a:t>
            </a:r>
            <a:endParaRPr lang="ar-JO" sz="1600" b="1"/>
          </a:p>
          <a:p>
            <a:pPr>
              <a:defRPr sz="2000"/>
            </a:pPr>
            <a:endParaRPr lang="en-US" sz="1600" b="1"/>
          </a:p>
          <a:p>
            <a:pPr>
              <a:defRPr sz="2000"/>
            </a:pPr>
            <a:r>
              <a:rPr lang="en-US" sz="1600" b="1"/>
              <a:t>• fetal autopsy( </a:t>
            </a:r>
            <a:r>
              <a:rPr lang="en-US" sz="1600" b="1">
                <a:solidFill>
                  <a:srgbClr val="C00000"/>
                </a:solidFill>
              </a:rPr>
              <a:t>important to determine the cause of death)</a:t>
            </a:r>
          </a:p>
          <a:p>
            <a:pPr>
              <a:defRPr sz="2000"/>
            </a:pPr>
            <a:r>
              <a:rPr lang="en-US" sz="1600" b="1"/>
              <a:t>It the family refuse doing full autopsy then we can offer other option such as partial autopsy or MRI which can also be very helpful</a:t>
            </a:r>
          </a:p>
          <a:p>
            <a:pPr>
              <a:defRPr sz="2000"/>
            </a:pPr>
            <a:endParaRPr lang="ar-JO" sz="1600" b="1"/>
          </a:p>
          <a:p>
            <a:pPr>
              <a:defRPr sz="2000"/>
            </a:pPr>
            <a:r>
              <a:rPr lang="en-US" sz="1600" b="1"/>
              <a:t>•Genetic examination should be done in all cases of stillbirth after taking the parents permission and explaining to them the cause)</a:t>
            </a:r>
          </a:p>
          <a:p>
            <a:endParaRPr lang="en-US"/>
          </a:p>
        </p:txBody>
      </p:sp>
      <p:graphicFrame>
        <p:nvGraphicFramePr>
          <p:cNvPr id="6" name="Table 3">
            <a:extLst>
              <a:ext uri="{FF2B5EF4-FFF2-40B4-BE49-F238E27FC236}">
                <a16:creationId xmlns:a16="http://schemas.microsoft.com/office/drawing/2014/main" id="{BF2B095A-598E-859A-2C6D-C06E29A0942F}"/>
              </a:ext>
            </a:extLst>
          </p:cNvPr>
          <p:cNvGraphicFramePr>
            <a:graphicFrameLocks noGrp="1"/>
          </p:cNvGraphicFramePr>
          <p:nvPr/>
        </p:nvGraphicFramePr>
        <p:xfrm>
          <a:off x="2237250" y="2484000"/>
          <a:ext cx="7704001" cy="1418124"/>
        </p:xfrm>
        <a:graphic>
          <a:graphicData uri="http://schemas.openxmlformats.org/drawingml/2006/table">
            <a:tbl>
              <a:tblPr firstRow="1" bandRow="1">
                <a:tableStyleId>{69CF1AB2-1976-4502-BF36-3FF5EA218861}</a:tableStyleId>
              </a:tblPr>
              <a:tblGrid>
                <a:gridCol w="1764136">
                  <a:extLst>
                    <a:ext uri="{9D8B030D-6E8A-4147-A177-3AD203B41FA5}">
                      <a16:colId xmlns:a16="http://schemas.microsoft.com/office/drawing/2014/main" val="20000"/>
                    </a:ext>
                  </a:extLst>
                </a:gridCol>
                <a:gridCol w="3013910">
                  <a:extLst>
                    <a:ext uri="{9D8B030D-6E8A-4147-A177-3AD203B41FA5}">
                      <a16:colId xmlns:a16="http://schemas.microsoft.com/office/drawing/2014/main" val="20001"/>
                    </a:ext>
                  </a:extLst>
                </a:gridCol>
                <a:gridCol w="2925955">
                  <a:extLst>
                    <a:ext uri="{9D8B030D-6E8A-4147-A177-3AD203B41FA5}">
                      <a16:colId xmlns:a16="http://schemas.microsoft.com/office/drawing/2014/main" val="20002"/>
                    </a:ext>
                  </a:extLst>
                </a:gridCol>
              </a:tblGrid>
              <a:tr h="414670">
                <a:tc>
                  <a:txBody>
                    <a:bodyPr/>
                    <a:lstStyle/>
                    <a:p>
                      <a:pPr>
                        <a:defRPr b="1"/>
                      </a:pPr>
                      <a:r>
                        <a:rPr sz="1400" b="1" cap="none" spc="0">
                          <a:solidFill>
                            <a:schemeClr val="tx1">
                              <a:lumMod val="50000"/>
                            </a:schemeClr>
                          </a:solidFill>
                        </a:rPr>
                        <a:t>Feature</a:t>
                      </a:r>
                    </a:p>
                  </a:txBody>
                  <a:tcPr marL="168576" marR="129674" marT="129674" marB="129674" anchor="ctr"/>
                </a:tc>
                <a:tc>
                  <a:txBody>
                    <a:bodyPr/>
                    <a:lstStyle/>
                    <a:p>
                      <a:pPr>
                        <a:defRPr b="1"/>
                      </a:pPr>
                      <a:r>
                        <a:rPr sz="1400" b="1" cap="none" spc="0">
                          <a:solidFill>
                            <a:schemeClr val="tx1">
                              <a:lumMod val="50000"/>
                            </a:schemeClr>
                          </a:solidFill>
                        </a:rPr>
                        <a:t>Fresh Stillbirth</a:t>
                      </a:r>
                    </a:p>
                  </a:txBody>
                  <a:tcPr marL="168576" marR="129674" marT="129674" marB="129674" anchor="ctr"/>
                </a:tc>
                <a:tc>
                  <a:txBody>
                    <a:bodyPr/>
                    <a:lstStyle/>
                    <a:p>
                      <a:pPr>
                        <a:defRPr b="1"/>
                      </a:pPr>
                      <a:r>
                        <a:rPr sz="1400" b="1" cap="none" spc="0">
                          <a:solidFill>
                            <a:schemeClr val="tx1">
                              <a:lumMod val="50000"/>
                            </a:schemeClr>
                          </a:solidFill>
                        </a:rPr>
                        <a:t>Macerated Stillbirth</a:t>
                      </a:r>
                    </a:p>
                  </a:txBody>
                  <a:tcPr marL="168576" marR="129674" marT="129674" marB="129674" anchor="ctr"/>
                </a:tc>
                <a:extLst>
                  <a:ext uri="{0D108BD9-81ED-4DB2-BD59-A6C34878D82A}">
                    <a16:rowId xmlns:a16="http://schemas.microsoft.com/office/drawing/2014/main" val="10000"/>
                  </a:ext>
                </a:extLst>
              </a:tr>
              <a:tr h="414670">
                <a:tc>
                  <a:txBody>
                    <a:bodyPr/>
                    <a:lstStyle/>
                    <a:p>
                      <a:r>
                        <a:rPr sz="1400" b="1" cap="none" spc="0">
                          <a:solidFill>
                            <a:schemeClr val="tx1">
                              <a:lumMod val="50000"/>
                            </a:schemeClr>
                          </a:solidFill>
                        </a:rPr>
                        <a:t>Timing of Death</a:t>
                      </a:r>
                    </a:p>
                  </a:txBody>
                  <a:tcPr marL="168576" marR="129674" marT="129674" marB="129674"/>
                </a:tc>
                <a:tc>
                  <a:txBody>
                    <a:bodyPr/>
                    <a:lstStyle/>
                    <a:p>
                      <a:r>
                        <a:rPr sz="1400" b="1" cap="none" spc="0">
                          <a:solidFill>
                            <a:schemeClr val="tx1">
                              <a:lumMod val="50000"/>
                            </a:schemeClr>
                          </a:solidFill>
                        </a:rPr>
                        <a:t>Intrapartum or &lt;8 hours</a:t>
                      </a:r>
                    </a:p>
                  </a:txBody>
                  <a:tcPr marL="168576" marR="129674" marT="129674" marB="129674"/>
                </a:tc>
                <a:tc>
                  <a:txBody>
                    <a:bodyPr/>
                    <a:lstStyle/>
                    <a:p>
                      <a:r>
                        <a:rPr sz="1400" b="1" cap="none" spc="0">
                          <a:solidFill>
                            <a:schemeClr val="tx1">
                              <a:lumMod val="50000"/>
                            </a:schemeClr>
                          </a:solidFill>
                        </a:rPr>
                        <a:t>&gt;24 hours before delivery</a:t>
                      </a:r>
                    </a:p>
                  </a:txBody>
                  <a:tcPr marL="168576" marR="129674" marT="129674" marB="129674"/>
                </a:tc>
                <a:extLst>
                  <a:ext uri="{0D108BD9-81ED-4DB2-BD59-A6C34878D82A}">
                    <a16:rowId xmlns:a16="http://schemas.microsoft.com/office/drawing/2014/main" val="10001"/>
                  </a:ext>
                </a:extLst>
              </a:tr>
              <a:tr h="414670">
                <a:tc>
                  <a:txBody>
                    <a:bodyPr/>
                    <a:lstStyle/>
                    <a:p>
                      <a:r>
                        <a:rPr sz="1400" b="1" cap="none" spc="0">
                          <a:solidFill>
                            <a:schemeClr val="tx1">
                              <a:lumMod val="50000"/>
                            </a:schemeClr>
                          </a:solidFill>
                        </a:rPr>
                        <a:t>Skin Appearance</a:t>
                      </a:r>
                    </a:p>
                  </a:txBody>
                  <a:tcPr marL="168576" marR="129674" marT="129674" marB="129674"/>
                </a:tc>
                <a:tc>
                  <a:txBody>
                    <a:bodyPr/>
                    <a:lstStyle/>
                    <a:p>
                      <a:r>
                        <a:rPr sz="1400" b="1" cap="none" spc="0">
                          <a:solidFill>
                            <a:schemeClr val="tx1">
                              <a:lumMod val="50000"/>
                            </a:schemeClr>
                          </a:solidFill>
                        </a:rPr>
                        <a:t>Intact, no peeling</a:t>
                      </a:r>
                    </a:p>
                  </a:txBody>
                  <a:tcPr marL="168576" marR="129674" marT="129674" marB="129674"/>
                </a:tc>
                <a:tc>
                  <a:txBody>
                    <a:bodyPr/>
                    <a:lstStyle/>
                    <a:p>
                      <a:r>
                        <a:rPr sz="1400" b="1" cap="none" spc="0">
                          <a:solidFill>
                            <a:schemeClr val="tx1">
                              <a:lumMod val="50000"/>
                            </a:schemeClr>
                          </a:solidFill>
                        </a:rPr>
                        <a:t>Peeling, discoloration, fragility</a:t>
                      </a:r>
                    </a:p>
                  </a:txBody>
                  <a:tcPr marL="168576" marR="129674" marT="129674" marB="129674"/>
                </a:tc>
                <a:extLst>
                  <a:ext uri="{0D108BD9-81ED-4DB2-BD59-A6C34878D82A}">
                    <a16:rowId xmlns:a16="http://schemas.microsoft.com/office/drawing/2014/main" val="10002"/>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39DBA11-90E5-21BB-A5B0-402F84BA354F}"/>
              </a:ext>
            </a:extLst>
          </p:cNvPr>
          <p:cNvSpPr>
            <a:spLocks noGrp="1"/>
          </p:cNvSpPr>
          <p:nvPr>
            <p:ph type="ctrTitle"/>
          </p:nvPr>
        </p:nvSpPr>
        <p:spPr>
          <a:xfrm>
            <a:off x="2237250" y="1"/>
            <a:ext cx="7717500" cy="1310767"/>
          </a:xfrm>
        </p:spPr>
        <p:txBody>
          <a:bodyPr>
            <a:normAutofit fontScale="90000"/>
          </a:bodyPr>
          <a:lstStyle/>
          <a:p>
            <a:pPr fontAlgn="ctr"/>
            <a:r>
              <a:rPr lang="en-US" b="1"/>
              <a:t>          Fresh vs Macerated</a:t>
            </a:r>
            <a:br>
              <a:rPr lang="en-US" b="1"/>
            </a:br>
            <a:r>
              <a:rPr lang="en-US" b="1"/>
              <a:t> Stillbirth</a:t>
            </a:r>
            <a:endParaRPr lang="en-US"/>
          </a:p>
        </p:txBody>
      </p:sp>
      <p:pic>
        <p:nvPicPr>
          <p:cNvPr id="4" name="صورة 3" descr="صورة تحتوي على شخص, الوجه الإنساني, بشرة, طفل صغير&#10;&#10;قد يكون المحتوى الذي تم إنشاؤه بواسطة الذكاء الاصطناعي غير صحيح.">
            <a:extLst>
              <a:ext uri="{FF2B5EF4-FFF2-40B4-BE49-F238E27FC236}">
                <a16:creationId xmlns:a16="http://schemas.microsoft.com/office/drawing/2014/main" id="{FF5A093B-4C01-4B15-15ED-848B7DEC316A}"/>
              </a:ext>
            </a:extLst>
          </p:cNvPr>
          <p:cNvPicPr>
            <a:picLocks noChangeAspect="1"/>
          </p:cNvPicPr>
          <p:nvPr/>
        </p:nvPicPr>
        <p:blipFill>
          <a:blip r:embed="rId2"/>
          <a:stretch>
            <a:fillRect/>
          </a:stretch>
        </p:blipFill>
        <p:spPr>
          <a:xfrm>
            <a:off x="6096000" y="1565459"/>
            <a:ext cx="5148288" cy="4856606"/>
          </a:xfrm>
          <a:prstGeom prst="rect">
            <a:avLst/>
          </a:prstGeom>
        </p:spPr>
      </p:pic>
      <p:pic>
        <p:nvPicPr>
          <p:cNvPr id="6" name="صورة 5" descr="صورة تحتوي على نص, شخص, رضيع, ملابس واقية&#10;&#10;قد يكون المحتوى الذي تم إنشاؤه بواسطة الذكاء الاصطناعي غير صحيح.">
            <a:extLst>
              <a:ext uri="{FF2B5EF4-FFF2-40B4-BE49-F238E27FC236}">
                <a16:creationId xmlns:a16="http://schemas.microsoft.com/office/drawing/2014/main" id="{64414FF6-1B0B-ED63-19D6-F4794472A033}"/>
              </a:ext>
            </a:extLst>
          </p:cNvPr>
          <p:cNvPicPr>
            <a:picLocks noChangeAspect="1"/>
          </p:cNvPicPr>
          <p:nvPr/>
        </p:nvPicPr>
        <p:blipFill>
          <a:blip r:embed="rId3"/>
          <a:stretch>
            <a:fillRect/>
          </a:stretch>
        </p:blipFill>
        <p:spPr>
          <a:xfrm>
            <a:off x="947710" y="1565459"/>
            <a:ext cx="5148287" cy="4856606"/>
          </a:xfrm>
          <a:prstGeom prst="rect">
            <a:avLst/>
          </a:prstGeom>
        </p:spPr>
      </p:pic>
    </p:spTree>
    <p:extLst>
      <p:ext uri="{BB962C8B-B14F-4D97-AF65-F5344CB8AC3E}">
        <p14:creationId xmlns:p14="http://schemas.microsoft.com/office/powerpoint/2010/main" val="2095755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6652" y="206357"/>
            <a:ext cx="8420985" cy="763600"/>
          </a:xfrm>
          <a:prstGeom prst="rect">
            <a:avLst/>
          </a:prstGeom>
          <a:solidFill>
            <a:schemeClr val="dk2"/>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rmAutofit/>
          </a:bodyPr>
          <a:lstStyle/>
          <a:p>
            <a:pPr algn="ctr">
              <a:lnSpc>
                <a:spcPct val="90000"/>
              </a:lnSpc>
              <a:spcAft>
                <a:spcPts val="600"/>
              </a:spcAft>
              <a:buClr>
                <a:schemeClr val="dk1"/>
              </a:buClr>
              <a:buSzPts val="4800"/>
              <a:defRPr sz="2800" b="1">
                <a:solidFill>
                  <a:srgbClr val="003366"/>
                </a:solidFill>
              </a:defRPr>
            </a:pPr>
            <a:r>
              <a:rPr lang="en-US" sz="3400" b="1">
                <a:solidFill>
                  <a:schemeClr val="tx1">
                    <a:lumMod val="50000"/>
                  </a:schemeClr>
                </a:solidFill>
              </a:rPr>
              <a:t>Investigations into Perinatal Death</a:t>
            </a:r>
          </a:p>
        </p:txBody>
      </p:sp>
      <p:graphicFrame>
        <p:nvGraphicFramePr>
          <p:cNvPr id="3" name="Table 2"/>
          <p:cNvGraphicFramePr>
            <a:graphicFrameLocks noGrp="1"/>
          </p:cNvGraphicFramePr>
          <p:nvPr/>
        </p:nvGraphicFramePr>
        <p:xfrm>
          <a:off x="1736652" y="1105788"/>
          <a:ext cx="8420985" cy="5545853"/>
        </p:xfrm>
        <a:graphic>
          <a:graphicData uri="http://schemas.openxmlformats.org/drawingml/2006/table">
            <a:tbl>
              <a:tblPr firstRow="1" bandRow="1">
                <a:noFill/>
                <a:tableStyleId>{5C22544A-7EE6-4342-B048-85BDC9FD1C3A}</a:tableStyleId>
              </a:tblPr>
              <a:tblGrid>
                <a:gridCol w="2948053">
                  <a:extLst>
                    <a:ext uri="{9D8B030D-6E8A-4147-A177-3AD203B41FA5}">
                      <a16:colId xmlns:a16="http://schemas.microsoft.com/office/drawing/2014/main" val="20000"/>
                    </a:ext>
                  </a:extLst>
                </a:gridCol>
                <a:gridCol w="5472932">
                  <a:extLst>
                    <a:ext uri="{9D8B030D-6E8A-4147-A177-3AD203B41FA5}">
                      <a16:colId xmlns:a16="http://schemas.microsoft.com/office/drawing/2014/main" val="20001"/>
                    </a:ext>
                  </a:extLst>
                </a:gridCol>
              </a:tblGrid>
              <a:tr h="402328">
                <a:tc>
                  <a:txBody>
                    <a:bodyPr/>
                    <a:lstStyle/>
                    <a:p>
                      <a:r>
                        <a:rPr sz="1400" b="1" cap="none" spc="30">
                          <a:solidFill>
                            <a:schemeClr val="tx1">
                              <a:lumMod val="50000"/>
                            </a:schemeClr>
                          </a:solidFill>
                        </a:rPr>
                        <a:t>Investigations</a:t>
                      </a:r>
                    </a:p>
                  </a:txBody>
                  <a:tcPr marL="0" marR="8424" marT="42121" marB="42121" anchor="ctr">
                    <a:lnL w="12700" cmpd="sng">
                      <a:noFill/>
                    </a:lnL>
                    <a:lnR w="12700" cmpd="sng">
                      <a:noFill/>
                    </a:lnR>
                    <a:lnT w="19050" cap="flat" cmpd="sng" algn="ctr">
                      <a:solidFill>
                        <a:schemeClr val="accent1"/>
                      </a:solidFill>
                      <a:prstDash val="solid"/>
                    </a:lnT>
                    <a:lnB w="38100" cmpd="sng">
                      <a:noFill/>
                    </a:lnB>
                    <a:noFill/>
                  </a:tcPr>
                </a:tc>
                <a:tc>
                  <a:txBody>
                    <a:bodyPr/>
                    <a:lstStyle/>
                    <a:p>
                      <a:r>
                        <a:rPr lang="ar-JO" sz="1400" b="1" cap="none" spc="30">
                          <a:solidFill>
                            <a:schemeClr val="tx1">
                              <a:lumMod val="50000"/>
                            </a:schemeClr>
                          </a:solidFill>
                        </a:rPr>
                        <a:t> </a:t>
                      </a:r>
                      <a:r>
                        <a:rPr sz="1400" b="1" cap="none" spc="30">
                          <a:solidFill>
                            <a:schemeClr val="tx1">
                              <a:lumMod val="50000"/>
                            </a:schemeClr>
                          </a:solidFill>
                        </a:rPr>
                        <a:t>Reason</a:t>
                      </a:r>
                    </a:p>
                  </a:txBody>
                  <a:tcPr marL="0" marR="8424" marT="42121" marB="42121" anchor="ctr">
                    <a:lnL w="12700" cmpd="sng">
                      <a:noFill/>
                    </a:lnL>
                    <a:lnR w="12700" cmpd="sng">
                      <a:noFill/>
                    </a:lnR>
                    <a:lnT w="19050" cap="flat" cmpd="sng" algn="ctr">
                      <a:solidFill>
                        <a:schemeClr val="accent1"/>
                      </a:solidFill>
                      <a:prstDash val="solid"/>
                    </a:lnT>
                    <a:lnB w="38100" cmpd="sng">
                      <a:noFill/>
                    </a:lnB>
                    <a:noFill/>
                  </a:tcPr>
                </a:tc>
                <a:extLst>
                  <a:ext uri="{0D108BD9-81ED-4DB2-BD59-A6C34878D82A}">
                    <a16:rowId xmlns:a16="http://schemas.microsoft.com/office/drawing/2014/main" val="10000"/>
                  </a:ext>
                </a:extLst>
              </a:tr>
              <a:tr h="349497">
                <a:tc>
                  <a:txBody>
                    <a:bodyPr/>
                    <a:lstStyle/>
                    <a:p>
                      <a:r>
                        <a:rPr sz="1400" b="1" cap="none" spc="0">
                          <a:solidFill>
                            <a:schemeClr val="tx1">
                              <a:lumMod val="50000"/>
                            </a:schemeClr>
                          </a:solidFill>
                        </a:rPr>
                        <a:t>Full blood count</a:t>
                      </a:r>
                    </a:p>
                  </a:txBody>
                  <a:tcPr marL="0" marR="84243" marT="42121" marB="42121">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err="1">
                          <a:solidFill>
                            <a:schemeClr val="tx1">
                              <a:lumMod val="50000"/>
                            </a:schemeClr>
                          </a:solidFill>
                        </a:rPr>
                        <a:t>Anaemia</a:t>
                      </a:r>
                      <a:r>
                        <a:rPr sz="1400" b="1" cap="none" spc="0">
                          <a:solidFill>
                            <a:schemeClr val="tx1">
                              <a:lumMod val="50000"/>
                            </a:schemeClr>
                          </a:solidFill>
                        </a:rPr>
                        <a:t>, leukocytosis</a:t>
                      </a:r>
                    </a:p>
                  </a:txBody>
                  <a:tcPr marL="0" marR="84243" marT="42121" marB="42121">
                    <a:lnL w="12700" cmpd="sng">
                      <a:noFill/>
                      <a:prstDash val="solid"/>
                    </a:lnL>
                    <a:lnR w="12700" cmpd="sng">
                      <a:noFill/>
                      <a:prstDash val="solid"/>
                    </a:lnR>
                    <a:lnT w="38100" cmpd="sng">
                      <a:noFill/>
                    </a:lnT>
                    <a:lnB w="9525" cap="flat" cmpd="sng" algn="ctr">
                      <a:solidFill>
                        <a:schemeClr val="accent1"/>
                      </a:solidFill>
                      <a:prstDash val="solid"/>
                    </a:lnB>
                    <a:noFill/>
                  </a:tcPr>
                </a:tc>
                <a:extLst>
                  <a:ext uri="{0D108BD9-81ED-4DB2-BD59-A6C34878D82A}">
                    <a16:rowId xmlns:a16="http://schemas.microsoft.com/office/drawing/2014/main" val="10001"/>
                  </a:ext>
                </a:extLst>
              </a:tr>
              <a:tr h="349497">
                <a:tc>
                  <a:txBody>
                    <a:bodyPr/>
                    <a:lstStyle/>
                    <a:p>
                      <a:r>
                        <a:rPr sz="1400" b="1" cap="none" spc="0">
                          <a:solidFill>
                            <a:schemeClr val="tx1">
                              <a:lumMod val="50000"/>
                            </a:schemeClr>
                          </a:solidFill>
                        </a:rPr>
                        <a:t>Clotting screen</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a:solidFill>
                            <a:schemeClr val="tx1">
                              <a:lumMod val="50000"/>
                            </a:schemeClr>
                          </a:solidFill>
                        </a:rPr>
                        <a:t>Disseminated intravascular coagulation</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02"/>
                  </a:ext>
                </a:extLst>
              </a:tr>
              <a:tr h="600064">
                <a:tc>
                  <a:txBody>
                    <a:bodyPr/>
                    <a:lstStyle/>
                    <a:p>
                      <a:r>
                        <a:rPr sz="1400" b="1" cap="none" spc="0">
                          <a:solidFill>
                            <a:schemeClr val="tx1">
                              <a:lumMod val="50000"/>
                            </a:schemeClr>
                          </a:solidFill>
                        </a:rPr>
                        <a:t>Liver function tests </a:t>
                      </a:r>
                      <a:r>
                        <a:rPr lang="ar-JO" sz="1400" b="1" cap="none" spc="0">
                          <a:solidFill>
                            <a:schemeClr val="tx1">
                              <a:lumMod val="50000"/>
                            </a:schemeClr>
                          </a:solidFill>
                        </a:rPr>
                        <a:t>&amp;</a:t>
                      </a:r>
                      <a:r>
                        <a:rPr sz="1400" b="1" cap="none" spc="0">
                          <a:solidFill>
                            <a:schemeClr val="tx1">
                              <a:lumMod val="50000"/>
                            </a:schemeClr>
                          </a:solidFill>
                        </a:rPr>
                        <a:t> bile acids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a:solidFill>
                            <a:schemeClr val="tx1">
                              <a:lumMod val="50000"/>
                            </a:schemeClr>
                          </a:solidFill>
                        </a:rPr>
                        <a:t>Obstetric cholestasis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03"/>
                  </a:ext>
                </a:extLst>
              </a:tr>
              <a:tr h="349497">
                <a:tc>
                  <a:txBody>
                    <a:bodyPr/>
                    <a:lstStyle/>
                    <a:p>
                      <a:r>
                        <a:rPr sz="1400" b="1" cap="none" spc="0" err="1">
                          <a:solidFill>
                            <a:schemeClr val="tx1">
                              <a:lumMod val="50000"/>
                            </a:schemeClr>
                          </a:solidFill>
                        </a:rPr>
                        <a:t>Kleihauer</a:t>
                      </a:r>
                      <a:r>
                        <a:rPr sz="1400" b="1" cap="none" spc="0">
                          <a:solidFill>
                            <a:schemeClr val="tx1">
                              <a:lumMod val="50000"/>
                            </a:schemeClr>
                          </a:solidFill>
                        </a:rPr>
                        <a:t> test</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err="1">
                          <a:solidFill>
                            <a:schemeClr val="tx1">
                              <a:lumMod val="50000"/>
                            </a:schemeClr>
                          </a:solidFill>
                        </a:rPr>
                        <a:t>Fetomaternal</a:t>
                      </a:r>
                      <a:r>
                        <a:rPr sz="1400" b="1" cap="none" spc="0">
                          <a:solidFill>
                            <a:schemeClr val="tx1">
                              <a:lumMod val="50000"/>
                            </a:schemeClr>
                          </a:solidFill>
                        </a:rPr>
                        <a:t> transfusion</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04"/>
                  </a:ext>
                </a:extLst>
              </a:tr>
              <a:tr h="349497">
                <a:tc>
                  <a:txBody>
                    <a:bodyPr/>
                    <a:lstStyle/>
                    <a:p>
                      <a:r>
                        <a:rPr sz="1400" b="1" cap="none" spc="0">
                          <a:solidFill>
                            <a:schemeClr val="tx1">
                              <a:lumMod val="50000"/>
                            </a:schemeClr>
                          </a:solidFill>
                        </a:rPr>
                        <a:t>Virology, infection screen</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a:solidFill>
                            <a:schemeClr val="tx1">
                              <a:lumMod val="50000"/>
                            </a:schemeClr>
                          </a:solidFill>
                        </a:rPr>
                        <a:t>Cytomegalovirus, parvovirus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05"/>
                  </a:ext>
                </a:extLst>
              </a:tr>
              <a:tr h="349497">
                <a:tc>
                  <a:txBody>
                    <a:bodyPr/>
                    <a:lstStyle/>
                    <a:p>
                      <a:r>
                        <a:rPr sz="1400" b="1" cap="none" spc="0">
                          <a:solidFill>
                            <a:schemeClr val="tx1">
                              <a:lumMod val="50000"/>
                            </a:schemeClr>
                          </a:solidFill>
                        </a:rPr>
                        <a:t>Autoantibody screen</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a:solidFill>
                            <a:schemeClr val="tx1">
                              <a:lumMod val="50000"/>
                            </a:schemeClr>
                          </a:solidFill>
                        </a:rPr>
                        <a:t>Antiphospholipid syndrome, SLE</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06"/>
                  </a:ext>
                </a:extLst>
              </a:tr>
              <a:tr h="349497">
                <a:tc>
                  <a:txBody>
                    <a:bodyPr/>
                    <a:lstStyle/>
                    <a:p>
                      <a:r>
                        <a:rPr sz="1400" b="1" cap="none" spc="0">
                          <a:solidFill>
                            <a:schemeClr val="tx1">
                              <a:lumMod val="50000"/>
                            </a:schemeClr>
                          </a:solidFill>
                        </a:rPr>
                        <a:t>Placental swab for culture</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a:solidFill>
                            <a:schemeClr val="tx1">
                              <a:lumMod val="50000"/>
                            </a:schemeClr>
                          </a:solidFill>
                        </a:rPr>
                        <a:t>Listeria monocytogenes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07"/>
                  </a:ext>
                </a:extLst>
              </a:tr>
              <a:tr h="349497">
                <a:tc>
                  <a:txBody>
                    <a:bodyPr/>
                    <a:lstStyle/>
                    <a:p>
                      <a:r>
                        <a:rPr sz="1400" b="1" cap="none" spc="0">
                          <a:solidFill>
                            <a:schemeClr val="tx1">
                              <a:lumMod val="50000"/>
                            </a:schemeClr>
                          </a:solidFill>
                        </a:rPr>
                        <a:t>Blood group antibodies</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err="1">
                          <a:solidFill>
                            <a:schemeClr val="tx1">
                              <a:lumMod val="50000"/>
                            </a:schemeClr>
                          </a:solidFill>
                        </a:rPr>
                        <a:t>Haemolytic</a:t>
                      </a:r>
                      <a:r>
                        <a:rPr sz="1400" b="1" cap="none" spc="0">
                          <a:solidFill>
                            <a:schemeClr val="tx1">
                              <a:lumMod val="50000"/>
                            </a:schemeClr>
                          </a:solidFill>
                        </a:rPr>
                        <a:t> disease</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08"/>
                  </a:ext>
                </a:extLst>
              </a:tr>
              <a:tr h="349497">
                <a:tc>
                  <a:txBody>
                    <a:bodyPr/>
                    <a:lstStyle/>
                    <a:p>
                      <a:r>
                        <a:rPr sz="1400" b="1" cap="none" spc="0">
                          <a:solidFill>
                            <a:schemeClr val="tx1">
                              <a:lumMod val="50000"/>
                            </a:schemeClr>
                          </a:solidFill>
                        </a:rPr>
                        <a:t>Toxoplasma antibodies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sz="1400" b="1" cap="none" spc="0">
                          <a:solidFill>
                            <a:schemeClr val="tx1">
                              <a:lumMod val="50000"/>
                            </a:schemeClr>
                          </a:solidFill>
                        </a:rPr>
                        <a:t>Toxoplasmosis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09"/>
                  </a:ext>
                </a:extLst>
              </a:tr>
              <a:tr h="349497">
                <a:tc>
                  <a:txBody>
                    <a:bodyPr/>
                    <a:lstStyle/>
                    <a:p>
                      <a:r>
                        <a:rPr sz="1400" b="1" cap="none" spc="0">
                          <a:solidFill>
                            <a:schemeClr val="tx1">
                              <a:lumMod val="50000"/>
                            </a:schemeClr>
                          </a:solidFill>
                        </a:rPr>
                        <a:t>HbA1c</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a:solidFill>
                            <a:schemeClr val="tx1">
                              <a:lumMod val="50000"/>
                            </a:schemeClr>
                          </a:solidFill>
                        </a:rPr>
                        <a:t>Undiagnosed diabetes</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10"/>
                  </a:ext>
                </a:extLst>
              </a:tr>
              <a:tr h="349497">
                <a:tc>
                  <a:txBody>
                    <a:bodyPr/>
                    <a:lstStyle/>
                    <a:p>
                      <a:r>
                        <a:rPr sz="1400" b="1" cap="none" spc="0">
                          <a:solidFill>
                            <a:schemeClr val="tx1">
                              <a:lumMod val="50000"/>
                            </a:schemeClr>
                          </a:solidFill>
                        </a:rPr>
                        <a:t>Placental pathology</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a:solidFill>
                            <a:schemeClr val="tx1">
                              <a:lumMod val="50000"/>
                            </a:schemeClr>
                          </a:solidFill>
                        </a:rPr>
                        <a:t>Infection or vasculopathy</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11"/>
                  </a:ext>
                </a:extLst>
              </a:tr>
              <a:tr h="349497">
                <a:tc>
                  <a:txBody>
                    <a:bodyPr/>
                    <a:lstStyle/>
                    <a:p>
                      <a:r>
                        <a:rPr sz="1400" b="1" cap="none" spc="0">
                          <a:solidFill>
                            <a:schemeClr val="tx1">
                              <a:lumMod val="50000"/>
                            </a:schemeClr>
                          </a:solidFill>
                        </a:rPr>
                        <a:t>Cytology of placenta</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a:solidFill>
                            <a:schemeClr val="tx1">
                              <a:lumMod val="50000"/>
                            </a:schemeClr>
                          </a:solidFill>
                        </a:rPr>
                        <a:t>Fetal chromosomal abnormality</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12"/>
                  </a:ext>
                </a:extLst>
              </a:tr>
              <a:tr h="349497">
                <a:tc>
                  <a:txBody>
                    <a:bodyPr/>
                    <a:lstStyle/>
                    <a:p>
                      <a:r>
                        <a:rPr sz="1400" b="1" cap="none" spc="0">
                          <a:solidFill>
                            <a:schemeClr val="tx1">
                              <a:lumMod val="50000"/>
                            </a:schemeClr>
                          </a:solidFill>
                        </a:rPr>
                        <a:t>Skin/cord/placental biopsy</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r>
                        <a:rPr lang="ar-JO" sz="1400" b="1" cap="none" spc="0">
                          <a:solidFill>
                            <a:schemeClr val="tx1">
                              <a:lumMod val="50000"/>
                            </a:schemeClr>
                          </a:solidFill>
                        </a:rPr>
                        <a:t> </a:t>
                      </a:r>
                      <a:r>
                        <a:rPr sz="1400" b="1" cap="none" spc="0">
                          <a:solidFill>
                            <a:schemeClr val="tx1">
                              <a:lumMod val="50000"/>
                            </a:schemeClr>
                          </a:solidFill>
                        </a:rPr>
                        <a:t>Fetal chromosome abnormalities</a:t>
                      </a:r>
                    </a:p>
                  </a:txBody>
                  <a:tcPr marL="0" marR="84243" marT="42121" marB="42121">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0013"/>
                  </a:ext>
                </a:extLst>
              </a:tr>
              <a:tr h="349497">
                <a:tc>
                  <a:txBody>
                    <a:bodyPr/>
                    <a:lstStyle/>
                    <a:p>
                      <a:r>
                        <a:rPr sz="1400" b="1" cap="none" spc="0">
                          <a:solidFill>
                            <a:schemeClr val="tx1">
                              <a:lumMod val="50000"/>
                            </a:schemeClr>
                          </a:solidFill>
                        </a:rPr>
                        <a:t>Full-body X-ray or MRI</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r>
                        <a:rPr sz="1400" b="1" cap="none" spc="0">
                          <a:solidFill>
                            <a:schemeClr val="tx1">
                              <a:lumMod val="50000"/>
                            </a:schemeClr>
                          </a:solidFill>
                        </a:rPr>
                        <a:t>To identify congenital defects</a:t>
                      </a:r>
                    </a:p>
                  </a:txBody>
                  <a:tcPr marL="42121" marR="84243" marT="42121" marB="42121">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AEA9023-636E-A92B-ED0B-4095C8E6B61F}"/>
              </a:ext>
            </a:extLst>
          </p:cNvPr>
          <p:cNvSpPr>
            <a:spLocks noGrp="1"/>
          </p:cNvSpPr>
          <p:nvPr>
            <p:ph type="title"/>
          </p:nvPr>
        </p:nvSpPr>
        <p:spPr>
          <a:xfrm>
            <a:off x="2039041" y="173182"/>
            <a:ext cx="7511450" cy="1145664"/>
          </a:xfrm>
        </p:spPr>
        <p:txBody>
          <a:bodyPr/>
          <a:lstStyle/>
          <a:p>
            <a:r>
              <a:rPr lang="ar-SA" sz="3200" dirty="0" err="1"/>
              <a:t>World</a:t>
            </a:r>
            <a:r>
              <a:rPr lang="ar-SA" sz="3200" dirty="0"/>
              <a:t> </a:t>
            </a:r>
            <a:r>
              <a:rPr lang="ar-SA" sz="3200" dirty="0" err="1"/>
              <a:t>Health</a:t>
            </a:r>
            <a:r>
              <a:rPr lang="ar-SA" sz="3200" dirty="0"/>
              <a:t> </a:t>
            </a:r>
            <a:r>
              <a:rPr lang="ar-SA" sz="3200" dirty="0" err="1"/>
              <a:t>Organization</a:t>
            </a:r>
            <a:r>
              <a:rPr lang="ar-SA" sz="3200" dirty="0"/>
              <a:t> </a:t>
            </a:r>
            <a:r>
              <a:rPr lang="ar-SA" sz="3200" dirty="0" err="1"/>
              <a:t>definitions</a:t>
            </a:r>
            <a:r>
              <a:rPr lang="ar-SA" sz="3200" dirty="0"/>
              <a:t> :</a:t>
            </a:r>
            <a:endParaRPr lang="ar-AE" sz="3200" dirty="0"/>
          </a:p>
        </p:txBody>
      </p:sp>
      <p:sp>
        <p:nvSpPr>
          <p:cNvPr id="3" name="عنوان فرعي 2">
            <a:extLst>
              <a:ext uri="{FF2B5EF4-FFF2-40B4-BE49-F238E27FC236}">
                <a16:creationId xmlns:a16="http://schemas.microsoft.com/office/drawing/2014/main" id="{FED60D2C-8D24-CCD5-6570-92C639DC50B8}"/>
              </a:ext>
            </a:extLst>
          </p:cNvPr>
          <p:cNvSpPr>
            <a:spLocks noGrp="1"/>
          </p:cNvSpPr>
          <p:nvPr>
            <p:ph type="subTitle" idx="1"/>
          </p:nvPr>
        </p:nvSpPr>
        <p:spPr>
          <a:xfrm rot="10800000" flipV="1">
            <a:off x="-83544" y="1679598"/>
            <a:ext cx="12275544" cy="5178402"/>
          </a:xfrm>
        </p:spPr>
        <p:txBody>
          <a:bodyPr/>
          <a:lstStyle/>
          <a:p>
            <a:pPr algn="l"/>
            <a:r>
              <a:rPr lang="ar-SA" sz="3200" dirty="0"/>
              <a:t>● WHO </a:t>
            </a:r>
            <a:r>
              <a:rPr lang="ar-SA" sz="3200" dirty="0" err="1"/>
              <a:t>recommends</a:t>
            </a:r>
            <a:r>
              <a:rPr lang="ar-SA" sz="3200" dirty="0"/>
              <a:t> </a:t>
            </a:r>
            <a:r>
              <a:rPr lang="ar-SA" sz="3200" dirty="0" err="1"/>
              <a:t>defining</a:t>
            </a:r>
            <a:r>
              <a:rPr lang="ar-SA" sz="3200" dirty="0"/>
              <a:t> </a:t>
            </a:r>
            <a:r>
              <a:rPr lang="ar-SA" sz="3200" dirty="0" err="1"/>
              <a:t>stillbirth</a:t>
            </a:r>
            <a:r>
              <a:rPr lang="ar-SA" sz="3200" dirty="0"/>
              <a:t> </a:t>
            </a:r>
            <a:r>
              <a:rPr lang="ar-SA" sz="3200" dirty="0" err="1"/>
              <a:t>as</a:t>
            </a:r>
            <a:r>
              <a:rPr lang="ar-SA" sz="3200" dirty="0"/>
              <a:t> a </a:t>
            </a:r>
            <a:r>
              <a:rPr lang="ar-SA" sz="3200" dirty="0" err="1"/>
              <a:t>baby</a:t>
            </a:r>
            <a:r>
              <a:rPr lang="ar-SA" sz="3200" dirty="0"/>
              <a:t> </a:t>
            </a:r>
            <a:r>
              <a:rPr lang="ar-SA" sz="3200" dirty="0" err="1"/>
              <a:t>both</a:t>
            </a:r>
            <a:r>
              <a:rPr lang="ar-SA" sz="3200" dirty="0"/>
              <a:t> </a:t>
            </a:r>
            <a:r>
              <a:rPr lang="ar-SA" sz="3200" dirty="0" err="1"/>
              <a:t>with</a:t>
            </a:r>
            <a:r>
              <a:rPr lang="ar-SA" sz="3200" dirty="0"/>
              <a:t> </a:t>
            </a:r>
            <a:r>
              <a:rPr lang="ar-SA" sz="3200" dirty="0" err="1"/>
              <a:t>no</a:t>
            </a:r>
            <a:r>
              <a:rPr lang="ar-SA" sz="3200" dirty="0"/>
              <a:t> </a:t>
            </a:r>
            <a:r>
              <a:rPr lang="ar-SA" sz="3200" dirty="0" err="1"/>
              <a:t>signs</a:t>
            </a:r>
            <a:r>
              <a:rPr lang="ar-SA" sz="3200" dirty="0"/>
              <a:t> </a:t>
            </a:r>
            <a:r>
              <a:rPr lang="ar-SA" sz="3200" dirty="0" err="1"/>
              <a:t>oflife</a:t>
            </a:r>
            <a:r>
              <a:rPr lang="ar-SA" sz="3200" dirty="0"/>
              <a:t> </a:t>
            </a:r>
            <a:r>
              <a:rPr lang="ar-SA" sz="3200" dirty="0" err="1"/>
              <a:t>at</a:t>
            </a:r>
            <a:r>
              <a:rPr lang="ar-SA" sz="3200" dirty="0"/>
              <a:t> </a:t>
            </a:r>
            <a:r>
              <a:rPr lang="ar-SA" sz="3200" dirty="0" err="1"/>
              <a:t>or</a:t>
            </a:r>
            <a:r>
              <a:rPr lang="ar-SA" sz="3200" dirty="0"/>
              <a:t> </a:t>
            </a:r>
            <a:r>
              <a:rPr lang="ar-SA" sz="3200" dirty="0" err="1"/>
              <a:t>after</a:t>
            </a:r>
            <a:r>
              <a:rPr lang="ar-SA" sz="3200" dirty="0"/>
              <a:t> 28 </a:t>
            </a:r>
            <a:r>
              <a:rPr lang="ar-SA" sz="3200" dirty="0" err="1"/>
              <a:t>weeks</a:t>
            </a:r>
            <a:r>
              <a:rPr lang="ar-SA" sz="3200" dirty="0"/>
              <a:t> </a:t>
            </a:r>
            <a:r>
              <a:rPr lang="ar-SA" sz="3200" dirty="0" err="1"/>
              <a:t>of</a:t>
            </a:r>
            <a:r>
              <a:rPr lang="ar-SA" sz="3200" dirty="0"/>
              <a:t> </a:t>
            </a:r>
            <a:r>
              <a:rPr lang="ar-SA" sz="3200" dirty="0" err="1"/>
              <a:t>gestation</a:t>
            </a:r>
            <a:r>
              <a:rPr lang="ar-SA" sz="3200" dirty="0"/>
              <a:t>.</a:t>
            </a:r>
          </a:p>
          <a:p>
            <a:pPr algn="l"/>
            <a:r>
              <a:rPr lang="ar-SA" sz="3200" dirty="0"/>
              <a:t> </a:t>
            </a:r>
            <a:r>
              <a:rPr lang="ar-SA" sz="3200" b="1" dirty="0"/>
              <a:t>Fetal</a:t>
            </a:r>
            <a:r>
              <a:rPr lang="ar-SA" sz="3200" dirty="0"/>
              <a:t> </a:t>
            </a:r>
            <a:r>
              <a:rPr lang="ar-SA" sz="3200" b="1" dirty="0"/>
              <a:t>death</a:t>
            </a:r>
            <a:r>
              <a:rPr lang="ar-SA" sz="3200" dirty="0"/>
              <a:t> </a:t>
            </a:r>
            <a:r>
              <a:rPr lang="ar-SA" sz="3200" b="1" dirty="0" err="1"/>
              <a:t>is</a:t>
            </a:r>
            <a:r>
              <a:rPr lang="ar-SA" sz="3200" dirty="0"/>
              <a:t> </a:t>
            </a:r>
            <a:r>
              <a:rPr lang="ar-SA" sz="3200" b="1" dirty="0" err="1"/>
              <a:t>define</a:t>
            </a:r>
            <a:r>
              <a:rPr lang="ar-SA" sz="3200" dirty="0"/>
              <a:t> </a:t>
            </a:r>
            <a:r>
              <a:rPr lang="ar-SA" sz="3200" b="1" dirty="0" err="1"/>
              <a:t>as</a:t>
            </a:r>
            <a:r>
              <a:rPr lang="ar-SA" sz="3200" dirty="0"/>
              <a:t> : </a:t>
            </a:r>
            <a:r>
              <a:rPr lang="ar-SA" sz="3200" dirty="0" err="1"/>
              <a:t>the</a:t>
            </a:r>
            <a:r>
              <a:rPr lang="ar-SA" sz="3200" dirty="0"/>
              <a:t> </a:t>
            </a:r>
            <a:r>
              <a:rPr lang="ar-SA" sz="3200" dirty="0" err="1"/>
              <a:t>intrauterine</a:t>
            </a:r>
            <a:r>
              <a:rPr lang="ar-SA" sz="3200" dirty="0"/>
              <a:t> death </a:t>
            </a:r>
            <a:r>
              <a:rPr lang="ar-SA" sz="3200" dirty="0" err="1"/>
              <a:t>of</a:t>
            </a:r>
            <a:r>
              <a:rPr lang="ar-SA" sz="3200" dirty="0"/>
              <a:t> a </a:t>
            </a:r>
            <a:r>
              <a:rPr lang="ar-SA" sz="3200" dirty="0" err="1"/>
              <a:t>fetus</a:t>
            </a:r>
            <a:r>
              <a:rPr lang="ar-SA" sz="3200" dirty="0"/>
              <a:t> </a:t>
            </a:r>
            <a:r>
              <a:rPr lang="ar-SA" sz="3200" dirty="0" err="1"/>
              <a:t>at</a:t>
            </a:r>
            <a:r>
              <a:rPr lang="ar-SA" sz="3200" dirty="0"/>
              <a:t> </a:t>
            </a:r>
            <a:r>
              <a:rPr lang="ar-SA" sz="3200" dirty="0" err="1"/>
              <a:t>any</a:t>
            </a:r>
            <a:r>
              <a:rPr lang="ar-SA" sz="3200" dirty="0"/>
              <a:t> </a:t>
            </a:r>
            <a:r>
              <a:rPr lang="ar-SA" sz="3200" dirty="0" err="1"/>
              <a:t>time</a:t>
            </a:r>
            <a:r>
              <a:rPr lang="ar-SA" sz="3200" dirty="0"/>
              <a:t> </a:t>
            </a:r>
            <a:r>
              <a:rPr lang="ar-SA" sz="3200" dirty="0" err="1"/>
              <a:t>during</a:t>
            </a:r>
            <a:r>
              <a:rPr lang="ar-SA" sz="3200" dirty="0"/>
              <a:t> </a:t>
            </a:r>
            <a:r>
              <a:rPr lang="ar-SA" sz="3200" dirty="0" err="1"/>
              <a:t>pregnancy</a:t>
            </a:r>
            <a:r>
              <a:rPr lang="ar-SA" sz="3200" dirty="0"/>
              <a:t>.</a:t>
            </a:r>
          </a:p>
          <a:p>
            <a:pPr algn="l"/>
            <a:r>
              <a:rPr lang="ar-SA" sz="3200" dirty="0"/>
              <a:t> </a:t>
            </a:r>
            <a:r>
              <a:rPr lang="ar-SA" sz="3200" b="1" dirty="0" err="1"/>
              <a:t>Antepartum</a:t>
            </a:r>
            <a:r>
              <a:rPr lang="ar-SA" sz="3200" dirty="0"/>
              <a:t> </a:t>
            </a:r>
            <a:r>
              <a:rPr lang="ar-SA" sz="3200" b="1" dirty="0"/>
              <a:t>fetal</a:t>
            </a:r>
            <a:r>
              <a:rPr lang="ar-SA" sz="3200" dirty="0"/>
              <a:t> </a:t>
            </a:r>
            <a:r>
              <a:rPr lang="ar-SA" sz="3200" b="1" dirty="0"/>
              <a:t>death</a:t>
            </a:r>
            <a:r>
              <a:rPr lang="ar-SA" sz="3200" dirty="0"/>
              <a:t> : </a:t>
            </a:r>
            <a:r>
              <a:rPr lang="ar-SA" sz="3200" dirty="0" err="1"/>
              <a:t>is</a:t>
            </a:r>
            <a:r>
              <a:rPr lang="ar-SA" sz="3200" dirty="0"/>
              <a:t> a death </a:t>
            </a:r>
            <a:r>
              <a:rPr lang="ar-SA" sz="3200" dirty="0" err="1"/>
              <a:t>that</a:t>
            </a:r>
            <a:r>
              <a:rPr lang="ar-SA" sz="3200" dirty="0"/>
              <a:t> </a:t>
            </a:r>
            <a:r>
              <a:rPr lang="ar-SA" sz="3200" dirty="0" err="1"/>
              <a:t>occurs</a:t>
            </a:r>
            <a:r>
              <a:rPr lang="ar-SA" sz="3200" dirty="0"/>
              <a:t> </a:t>
            </a:r>
            <a:r>
              <a:rPr lang="ar-SA" sz="3200" dirty="0" err="1"/>
              <a:t>before</a:t>
            </a:r>
            <a:r>
              <a:rPr lang="ar-SA" sz="3200" dirty="0"/>
              <a:t> </a:t>
            </a:r>
            <a:r>
              <a:rPr lang="ar-SA" sz="3200" dirty="0" err="1"/>
              <a:t>the</a:t>
            </a:r>
            <a:r>
              <a:rPr lang="ar-SA" sz="3200" dirty="0"/>
              <a:t> </a:t>
            </a:r>
            <a:r>
              <a:rPr lang="ar-SA" sz="3200" dirty="0" err="1"/>
              <a:t>onset</a:t>
            </a:r>
            <a:r>
              <a:rPr lang="ar-SA" sz="3200" dirty="0"/>
              <a:t> </a:t>
            </a:r>
            <a:r>
              <a:rPr lang="ar-SA" sz="3200" dirty="0" err="1"/>
              <a:t>of</a:t>
            </a:r>
            <a:r>
              <a:rPr lang="ar-SA" sz="3200" dirty="0"/>
              <a:t> </a:t>
            </a:r>
            <a:r>
              <a:rPr lang="ar-SA" sz="3200" dirty="0" err="1"/>
              <a:t>labor</a:t>
            </a:r>
            <a:r>
              <a:rPr lang="ar-SA" sz="3200" dirty="0"/>
              <a:t> .</a:t>
            </a:r>
          </a:p>
          <a:p>
            <a:pPr algn="l"/>
            <a:r>
              <a:rPr lang="ar-SA" sz="3200" dirty="0"/>
              <a:t> </a:t>
            </a:r>
            <a:r>
              <a:rPr lang="ar-SA" sz="3200" b="1" dirty="0" err="1"/>
              <a:t>Intrapartum</a:t>
            </a:r>
            <a:r>
              <a:rPr lang="ar-SA" sz="3200" dirty="0"/>
              <a:t> </a:t>
            </a:r>
            <a:r>
              <a:rPr lang="ar-SA" sz="3200" b="1" dirty="0"/>
              <a:t>fetal</a:t>
            </a:r>
            <a:r>
              <a:rPr lang="ar-SA" sz="3200" dirty="0"/>
              <a:t> </a:t>
            </a:r>
            <a:r>
              <a:rPr lang="ar-SA" sz="3200" b="1" dirty="0"/>
              <a:t>death</a:t>
            </a:r>
            <a:r>
              <a:rPr lang="ar-SA" sz="3200" dirty="0"/>
              <a:t>: </a:t>
            </a:r>
            <a:r>
              <a:rPr lang="ar-SA" sz="3200" dirty="0" err="1"/>
              <a:t>is</a:t>
            </a:r>
            <a:r>
              <a:rPr lang="ar-SA" sz="3200" dirty="0"/>
              <a:t> a death </a:t>
            </a:r>
            <a:r>
              <a:rPr lang="ar-SA" sz="3200" dirty="0" err="1"/>
              <a:t>that</a:t>
            </a:r>
            <a:r>
              <a:rPr lang="ar-SA" sz="3200" dirty="0"/>
              <a:t> </a:t>
            </a:r>
            <a:r>
              <a:rPr lang="ar-SA" sz="3200" dirty="0" err="1"/>
              <a:t>occurs</a:t>
            </a:r>
            <a:r>
              <a:rPr lang="ar-SA" sz="3200" dirty="0"/>
              <a:t> </a:t>
            </a:r>
            <a:r>
              <a:rPr lang="ar-SA" sz="3200" dirty="0" err="1"/>
              <a:t>during</a:t>
            </a:r>
            <a:r>
              <a:rPr lang="ar-SA" sz="3200" dirty="0"/>
              <a:t> </a:t>
            </a:r>
            <a:r>
              <a:rPr lang="ar-SA" sz="3200" dirty="0" err="1"/>
              <a:t>labor</a:t>
            </a:r>
            <a:r>
              <a:rPr lang="ar-SA" sz="3200" dirty="0"/>
              <a:t> </a:t>
            </a:r>
            <a:r>
              <a:rPr lang="ar-SA" sz="3200" dirty="0" err="1"/>
              <a:t>and</a:t>
            </a:r>
            <a:r>
              <a:rPr lang="ar-SA" sz="3200" dirty="0"/>
              <a:t> </a:t>
            </a:r>
            <a:r>
              <a:rPr lang="ar-SA" sz="3200" dirty="0" err="1"/>
              <a:t>thus</a:t>
            </a:r>
            <a:r>
              <a:rPr lang="ar-SA" sz="3200" dirty="0"/>
              <a:t> </a:t>
            </a:r>
            <a:r>
              <a:rPr lang="ar-SA" sz="3200" dirty="0" err="1"/>
              <a:t>may</a:t>
            </a:r>
            <a:r>
              <a:rPr lang="ar-SA" sz="3200" dirty="0"/>
              <a:t> </a:t>
            </a:r>
            <a:r>
              <a:rPr lang="ar-SA" sz="3200" dirty="0" err="1"/>
              <a:t>not</a:t>
            </a:r>
            <a:r>
              <a:rPr lang="ar-SA" sz="3200" dirty="0"/>
              <a:t> </a:t>
            </a:r>
            <a:r>
              <a:rPr lang="ar-SA" sz="3200" dirty="0" err="1"/>
              <a:t>show</a:t>
            </a:r>
            <a:r>
              <a:rPr lang="ar-SA" sz="3200" dirty="0"/>
              <a:t> </a:t>
            </a:r>
            <a:r>
              <a:rPr lang="ar-SA" sz="3200" dirty="0" err="1"/>
              <a:t>signs</a:t>
            </a:r>
            <a:r>
              <a:rPr lang="ar-SA" sz="3200" dirty="0"/>
              <a:t> </a:t>
            </a:r>
            <a:r>
              <a:rPr lang="ar-SA" sz="3200" dirty="0" err="1"/>
              <a:t>of</a:t>
            </a:r>
            <a:r>
              <a:rPr lang="ar-SA" sz="3200" dirty="0"/>
              <a:t> </a:t>
            </a:r>
            <a:r>
              <a:rPr lang="ar-SA" sz="3200" dirty="0" err="1"/>
              <a:t>maceration</a:t>
            </a:r>
            <a:r>
              <a:rPr lang="ar-SA" sz="3200" dirty="0"/>
              <a:t>(</a:t>
            </a:r>
            <a:r>
              <a:rPr lang="ar-SA" sz="3200" dirty="0" err="1"/>
              <a:t>Maceration</a:t>
            </a:r>
            <a:r>
              <a:rPr lang="ar-SA" sz="3200" dirty="0"/>
              <a:t> :</a:t>
            </a:r>
            <a:r>
              <a:rPr lang="ar-SA" sz="3200" dirty="0" err="1"/>
              <a:t>skin</a:t>
            </a:r>
            <a:r>
              <a:rPr lang="ar-SA" sz="3200" dirty="0"/>
              <a:t> </a:t>
            </a:r>
            <a:r>
              <a:rPr lang="ar-SA" sz="3200" dirty="0" err="1"/>
              <a:t>discoloration</a:t>
            </a:r>
            <a:r>
              <a:rPr lang="ar-SA" sz="3200" dirty="0"/>
              <a:t> </a:t>
            </a:r>
            <a:r>
              <a:rPr lang="ar-SA" sz="3200" dirty="0" err="1"/>
              <a:t>or</a:t>
            </a:r>
            <a:r>
              <a:rPr lang="ar-SA" sz="3200" dirty="0"/>
              <a:t> </a:t>
            </a:r>
            <a:r>
              <a:rPr lang="ar-SA" sz="3200" dirty="0" err="1"/>
              <a:t>darkening</a:t>
            </a:r>
            <a:r>
              <a:rPr lang="ar-SA" sz="3200" dirty="0"/>
              <a:t>, </a:t>
            </a:r>
            <a:r>
              <a:rPr lang="ar-SA" sz="3200" dirty="0" err="1"/>
              <a:t>redness</a:t>
            </a:r>
            <a:r>
              <a:rPr lang="ar-SA" sz="3200" dirty="0"/>
              <a:t>, </a:t>
            </a:r>
            <a:r>
              <a:rPr lang="ar-SA" sz="3200" dirty="0" err="1"/>
              <a:t>peeling</a:t>
            </a:r>
            <a:r>
              <a:rPr lang="ar-SA" sz="3200" dirty="0"/>
              <a:t>, </a:t>
            </a:r>
            <a:r>
              <a:rPr lang="ar-SA" sz="3200" dirty="0" err="1"/>
              <a:t>and</a:t>
            </a:r>
            <a:r>
              <a:rPr lang="ar-SA" sz="3200" dirty="0"/>
              <a:t> </a:t>
            </a:r>
            <a:r>
              <a:rPr lang="ar-SA" sz="3200" dirty="0" err="1"/>
              <a:t>breakdown</a:t>
            </a:r>
            <a:r>
              <a:rPr lang="ar-SA" sz="3200" dirty="0"/>
              <a:t>(</a:t>
            </a:r>
            <a:r>
              <a:rPr lang="ar-SA" sz="3200" dirty="0" err="1"/>
              <a:t>enzymatic</a:t>
            </a:r>
            <a:r>
              <a:rPr lang="ar-SA" sz="3200" dirty="0"/>
              <a:t> </a:t>
            </a:r>
            <a:r>
              <a:rPr lang="ar-SA" sz="3200" dirty="0" err="1"/>
              <a:t>autolysis</a:t>
            </a:r>
            <a:r>
              <a:rPr lang="ar-SA" sz="3200" dirty="0"/>
              <a:t>)</a:t>
            </a:r>
            <a:endParaRPr lang="ar-AE" sz="3200" dirty="0"/>
          </a:p>
        </p:txBody>
      </p:sp>
    </p:spTree>
    <p:extLst>
      <p:ext uri="{BB962C8B-B14F-4D97-AF65-F5344CB8AC3E}">
        <p14:creationId xmlns:p14="http://schemas.microsoft.com/office/powerpoint/2010/main" val="6175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D8967B64-327F-8CE8-0934-50E97D67CF2A}"/>
              </a:ext>
            </a:extLst>
          </p:cNvPr>
          <p:cNvSpPr txBox="1"/>
          <p:nvPr/>
        </p:nvSpPr>
        <p:spPr>
          <a:xfrm>
            <a:off x="2244000" y="342901"/>
            <a:ext cx="7704000" cy="1014067"/>
          </a:xfrm>
          <a:prstGeom prst="rect">
            <a:avLst/>
          </a:prstGeom>
          <a:solidFill>
            <a:schemeClr val="dk2"/>
          </a:solidFill>
          <a:ln>
            <a:noFill/>
          </a:ln>
          <a:effectLst>
            <a:outerShdw blurRad="57150" dist="38100" dir="5400000" algn="bl" rotWithShape="0">
              <a:srgbClr val="000000">
                <a:alpha val="50000"/>
              </a:srgbClr>
            </a:outerShdw>
          </a:effectLst>
        </p:spPr>
        <p:txBody>
          <a:bodyPr spcFirstLastPara="1" wrap="square" lIns="91425" tIns="91425" rIns="91425" bIns="91425" rtlCol="0" anchor="ctr" anchorCtr="0">
            <a:normAutofit/>
          </a:bodyPr>
          <a:lstStyle/>
          <a:p>
            <a:pPr algn="ctr">
              <a:lnSpc>
                <a:spcPct val="90000"/>
              </a:lnSpc>
              <a:spcAft>
                <a:spcPts val="600"/>
              </a:spcAft>
              <a:buClr>
                <a:schemeClr val="dk1"/>
              </a:buClr>
              <a:buSzPts val="4800"/>
            </a:pPr>
            <a:r>
              <a:rPr lang="en-US" sz="3400">
                <a:solidFill>
                  <a:schemeClr val="dk1"/>
                </a:solidFill>
              </a:rPr>
              <a:t>Findings:  </a:t>
            </a:r>
          </a:p>
        </p:txBody>
      </p:sp>
      <p:graphicFrame>
        <p:nvGraphicFramePr>
          <p:cNvPr id="8" name="مربع نص 5">
            <a:extLst>
              <a:ext uri="{FF2B5EF4-FFF2-40B4-BE49-F238E27FC236}">
                <a16:creationId xmlns:a16="http://schemas.microsoft.com/office/drawing/2014/main" id="{B7A47242-208A-F2AD-2004-FEC2BAE43B84}"/>
              </a:ext>
            </a:extLst>
          </p:cNvPr>
          <p:cNvGraphicFramePr/>
          <p:nvPr/>
        </p:nvGraphicFramePr>
        <p:xfrm>
          <a:off x="2244000" y="1547467"/>
          <a:ext cx="77040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9606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CE7F5BB-DC06-7F2F-F0C8-53C48EFAD6C1}"/>
              </a:ext>
            </a:extLst>
          </p:cNvPr>
          <p:cNvPicPr>
            <a:picLocks noChangeAspect="1"/>
          </p:cNvPicPr>
          <p:nvPr/>
        </p:nvPicPr>
        <p:blipFill>
          <a:blip r:embed="rId2"/>
          <a:stretch>
            <a:fillRect/>
          </a:stretch>
        </p:blipFill>
        <p:spPr>
          <a:xfrm>
            <a:off x="944052" y="2245745"/>
            <a:ext cx="10303893" cy="3416059"/>
          </a:xfrm>
          <a:prstGeom prst="rect">
            <a:avLst/>
          </a:prstGeom>
        </p:spPr>
      </p:pic>
      <p:sp>
        <p:nvSpPr>
          <p:cNvPr id="11" name="Title 2">
            <a:extLst>
              <a:ext uri="{FF2B5EF4-FFF2-40B4-BE49-F238E27FC236}">
                <a16:creationId xmlns:a16="http://schemas.microsoft.com/office/drawing/2014/main" id="{EDDFE80C-40CD-802B-C2C0-A895BA797F84}"/>
              </a:ext>
            </a:extLst>
          </p:cNvPr>
          <p:cNvSpPr txBox="1">
            <a:spLocks/>
          </p:cNvSpPr>
          <p:nvPr/>
        </p:nvSpPr>
        <p:spPr>
          <a:xfrm>
            <a:off x="945249" y="502752"/>
            <a:ext cx="10290000" cy="716000"/>
          </a:xfrm>
          <a:prstGeom prst="rect">
            <a:avLst/>
          </a:prstGeom>
          <a:solidFill>
            <a:schemeClr val="dk2"/>
          </a:solidFill>
          <a:ln>
            <a:noFill/>
          </a:ln>
          <a:effectLst>
            <a:outerShdw blurRad="57150" dist="38100" dir="5400000" algn="bl" rotWithShape="0">
              <a:srgbClr val="000000">
                <a:alpha val="50000"/>
              </a:srgbClr>
            </a:outerShdw>
          </a:effectLst>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eaLnBrk="1" hangingPunct="1">
              <a:lnSpc>
                <a:spcPct val="100000"/>
              </a:lnSpc>
              <a:spcBef>
                <a:spcPts val="0"/>
              </a:spcBef>
              <a:spcAft>
                <a:spcPts val="0"/>
              </a:spcAft>
              <a:buClr>
                <a:schemeClr val="dk1"/>
              </a:buClr>
              <a:buSzPts val="3600"/>
              <a:buFont typeface="Jua"/>
              <a:buNone/>
              <a:defRPr sz="4000" b="0" i="0" u="none" strike="noStrike" cap="none">
                <a:solidFill>
                  <a:schemeClr val="dk1"/>
                </a:solidFill>
                <a:latin typeface="Jua"/>
                <a:ea typeface="Jua"/>
                <a:cs typeface="Jua"/>
                <a:sym typeface="Jua"/>
              </a:defRPr>
            </a:lvl1pPr>
            <a:lvl2pPr marR="0" lvl="1"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2pPr>
            <a:lvl3pPr marR="0" lvl="2"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3pPr>
            <a:lvl4pPr marR="0" lvl="3"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4pPr>
            <a:lvl5pPr marR="0" lvl="4"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5pPr>
            <a:lvl6pPr marR="0" lvl="5"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6pPr>
            <a:lvl7pPr marR="0" lvl="6"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7pPr>
            <a:lvl8pPr marR="0" lvl="7"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8pPr>
            <a:lvl9pPr marR="0" lvl="8" algn="ctr" rtl="0" eaLnBrk="1" hangingPunct="1">
              <a:lnSpc>
                <a:spcPct val="100000"/>
              </a:lnSpc>
              <a:spcBef>
                <a:spcPts val="0"/>
              </a:spcBef>
              <a:spcAft>
                <a:spcPts val="0"/>
              </a:spcAft>
              <a:buClr>
                <a:schemeClr val="dk1"/>
              </a:buClr>
              <a:buSzPts val="1800"/>
              <a:buFont typeface="Jua"/>
              <a:buNone/>
              <a:defRPr sz="2400" b="0" i="0" u="none" strike="noStrike" cap="none">
                <a:solidFill>
                  <a:schemeClr val="dk1"/>
                </a:solidFill>
                <a:latin typeface="Jua"/>
                <a:ea typeface="Jua"/>
                <a:cs typeface="Jua"/>
                <a:sym typeface="Jua"/>
              </a:defRPr>
            </a:lvl9pPr>
          </a:lstStyle>
          <a:p>
            <a:r>
              <a:rPr lang="en-US" sz="3200" b="1">
                <a:solidFill>
                  <a:schemeClr val="bg1">
                    <a:lumMod val="10000"/>
                  </a:schemeClr>
                </a:solidFill>
              </a:rPr>
              <a:t>Management of Intrauterine fetal death </a:t>
            </a:r>
          </a:p>
        </p:txBody>
      </p:sp>
    </p:spTree>
    <p:extLst>
      <p:ext uri="{BB962C8B-B14F-4D97-AF65-F5344CB8AC3E}">
        <p14:creationId xmlns:p14="http://schemas.microsoft.com/office/powerpoint/2010/main" val="3420393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0DC6A1-6D73-8849-9790-172AAA5E9D53}"/>
              </a:ext>
            </a:extLst>
          </p:cNvPr>
          <p:cNvSpPr>
            <a:spLocks noGrp="1"/>
          </p:cNvSpPr>
          <p:nvPr>
            <p:ph type="ctrTitle"/>
          </p:nvPr>
        </p:nvSpPr>
        <p:spPr/>
        <p:txBody>
          <a:bodyPr/>
          <a:lstStyle/>
          <a:p>
            <a:r>
              <a:rPr lang="en-US" sz="3200" b="1">
                <a:solidFill>
                  <a:schemeClr val="bg1">
                    <a:lumMod val="10000"/>
                  </a:schemeClr>
                </a:solidFill>
                <a:latin typeface="Arial"/>
                <a:cs typeface="Arial"/>
              </a:rPr>
              <a:t>First: Break the bad news and support</a:t>
            </a:r>
            <a:r>
              <a:rPr lang="en-US" sz="2700" b="1">
                <a:solidFill>
                  <a:srgbClr val="1A4568"/>
                </a:solidFill>
                <a:latin typeface="Arial"/>
                <a:cs typeface="Arial"/>
              </a:rPr>
              <a:t> </a:t>
            </a:r>
            <a:endParaRPr lang="en-US"/>
          </a:p>
        </p:txBody>
      </p:sp>
      <p:sp>
        <p:nvSpPr>
          <p:cNvPr id="6" name="TextBox 5">
            <a:extLst>
              <a:ext uri="{FF2B5EF4-FFF2-40B4-BE49-F238E27FC236}">
                <a16:creationId xmlns:a16="http://schemas.microsoft.com/office/drawing/2014/main" id="{1B5ADA0B-BAFB-B4E7-7CF0-F15C55ABCCC9}"/>
              </a:ext>
            </a:extLst>
          </p:cNvPr>
          <p:cNvSpPr txBox="1"/>
          <p:nvPr/>
        </p:nvSpPr>
        <p:spPr>
          <a:xfrm>
            <a:off x="1072551" y="1719532"/>
            <a:ext cx="9414292" cy="4401205"/>
          </a:xfrm>
          <a:prstGeom prst="rect">
            <a:avLst/>
          </a:prstGeom>
          <a:noFill/>
          <a:ln>
            <a:solidFill>
              <a:schemeClr val="bg1">
                <a:lumMod val="10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Char char="•"/>
            </a:pPr>
            <a:r>
              <a:rPr lang="en-US" sz="2000">
                <a:latin typeface="Atkinson Hyperlegible"/>
              </a:rPr>
              <a:t>Nearly half of late fetal deaths happen in complicated pregnancies, often before labor, but some occur during labor.</a:t>
            </a:r>
            <a:endParaRPr lang="en-US"/>
          </a:p>
          <a:p>
            <a:pPr marL="342900" indent="-342900">
              <a:buChar char="•"/>
            </a:pPr>
            <a:r>
              <a:rPr lang="en-US" sz="2000">
                <a:latin typeface="Atkinson Hyperlegible"/>
              </a:rPr>
              <a:t>Regardless of timing, most parents are unaware when the fetus has died.</a:t>
            </a:r>
          </a:p>
          <a:p>
            <a:pPr marL="342900" indent="-342900">
              <a:buChar char="•"/>
            </a:pPr>
            <a:r>
              <a:rPr lang="en-US" sz="2000">
                <a:latin typeface="Atkinson Hyperlegible"/>
              </a:rPr>
              <a:t>The family’s reaction may include sadness, confusion, and loss of self-esteem.</a:t>
            </a:r>
          </a:p>
          <a:p>
            <a:pPr marL="342900" indent="-342900">
              <a:buChar char="•"/>
            </a:pPr>
            <a:r>
              <a:rPr lang="en-US" sz="2000">
                <a:latin typeface="Atkinson Hyperlegible"/>
              </a:rPr>
              <a:t>Psychological effects such as depression, stress, and anxiety are common and can affect future pregnancies.</a:t>
            </a:r>
          </a:p>
          <a:p>
            <a:pPr marL="342900" indent="-342900">
              <a:buChar char="•"/>
            </a:pPr>
            <a:r>
              <a:rPr lang="en-US" sz="2000"/>
              <a:t>Once fetal death has been confirmed </a:t>
            </a:r>
            <a:r>
              <a:rPr lang="en-US" sz="2000">
                <a:latin typeface="Atkinson Hyperlegible"/>
              </a:rPr>
              <a:t>, t</a:t>
            </a:r>
            <a:r>
              <a:rPr lang="en-US" sz="2000"/>
              <a:t>he parents should be informed in person and with empathy and honesty. The communication should be conducted in a straightforward manner, in a private setting where they can react calmly. Staying with the patient after delivering the diagnosis and spending as much time with them as they need, is important to provide support and comfort during this difficult moment.</a:t>
            </a:r>
          </a:p>
          <a:p>
            <a:pPr marL="342900" indent="-342900">
              <a:buChar char="•"/>
            </a:pPr>
            <a:r>
              <a:rPr lang="en-US" sz="2000">
                <a:latin typeface="Atkinson Hyperlegible"/>
              </a:rPr>
              <a:t>Providing emotional support and building trust with empathy can help parents cope with bereavement.</a:t>
            </a:r>
          </a:p>
        </p:txBody>
      </p:sp>
    </p:spTree>
    <p:extLst>
      <p:ext uri="{BB962C8B-B14F-4D97-AF65-F5344CB8AC3E}">
        <p14:creationId xmlns:p14="http://schemas.microsoft.com/office/powerpoint/2010/main" val="1248624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075411A-66F0-D308-8014-39F224DB2FB5}"/>
              </a:ext>
            </a:extLst>
          </p:cNvPr>
          <p:cNvSpPr>
            <a:spLocks noGrp="1"/>
          </p:cNvSpPr>
          <p:nvPr>
            <p:ph type="ctrTitle"/>
          </p:nvPr>
        </p:nvSpPr>
        <p:spPr/>
        <p:txBody>
          <a:bodyPr/>
          <a:lstStyle/>
          <a:p>
            <a:r>
              <a:rPr lang="en-US" sz="3200" b="1">
                <a:solidFill>
                  <a:srgbClr val="000000"/>
                </a:solidFill>
                <a:latin typeface="Arial"/>
                <a:cs typeface="Arial"/>
              </a:rPr>
              <a:t>Second : Birth (Timing and route)</a:t>
            </a:r>
            <a:endParaRPr lang="en-US" sz="3200">
              <a:solidFill>
                <a:srgbClr val="000000"/>
              </a:solidFill>
            </a:endParaRPr>
          </a:p>
        </p:txBody>
      </p:sp>
      <p:sp>
        <p:nvSpPr>
          <p:cNvPr id="7" name="TextBox 6">
            <a:extLst>
              <a:ext uri="{FF2B5EF4-FFF2-40B4-BE49-F238E27FC236}">
                <a16:creationId xmlns:a16="http://schemas.microsoft.com/office/drawing/2014/main" id="{DB1D318D-8FF0-8387-38ED-E45A8EDBCD9A}"/>
              </a:ext>
            </a:extLst>
          </p:cNvPr>
          <p:cNvSpPr txBox="1"/>
          <p:nvPr/>
        </p:nvSpPr>
        <p:spPr>
          <a:xfrm>
            <a:off x="993475" y="1554767"/>
            <a:ext cx="170688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a:t>A-Timing:</a:t>
            </a:r>
          </a:p>
        </p:txBody>
      </p:sp>
      <p:sp>
        <p:nvSpPr>
          <p:cNvPr id="8" name="TextBox 7">
            <a:extLst>
              <a:ext uri="{FF2B5EF4-FFF2-40B4-BE49-F238E27FC236}">
                <a16:creationId xmlns:a16="http://schemas.microsoft.com/office/drawing/2014/main" id="{A7A54789-EA25-D66D-996D-B4DAC24B7A87}"/>
              </a:ext>
            </a:extLst>
          </p:cNvPr>
          <p:cNvSpPr txBox="1"/>
          <p:nvPr/>
        </p:nvSpPr>
        <p:spPr>
          <a:xfrm>
            <a:off x="990312" y="5757270"/>
            <a:ext cx="141530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a:t>B-Route:</a:t>
            </a:r>
          </a:p>
        </p:txBody>
      </p:sp>
      <p:sp>
        <p:nvSpPr>
          <p:cNvPr id="9" name="TextBox 8">
            <a:extLst>
              <a:ext uri="{FF2B5EF4-FFF2-40B4-BE49-F238E27FC236}">
                <a16:creationId xmlns:a16="http://schemas.microsoft.com/office/drawing/2014/main" id="{52875DF6-9C54-B00F-BD88-15ADD3E59846}"/>
              </a:ext>
            </a:extLst>
          </p:cNvPr>
          <p:cNvSpPr txBox="1"/>
          <p:nvPr/>
        </p:nvSpPr>
        <p:spPr>
          <a:xfrm>
            <a:off x="956381" y="1954458"/>
            <a:ext cx="9753888" cy="39549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b="1"/>
              <a:t>-The parents do not have to be rushed into making any decisions in the absence of maternal medical concerns (such as </a:t>
            </a:r>
            <a:r>
              <a:rPr lang="en-US" sz="1800" b="1">
                <a:solidFill>
                  <a:srgbClr val="002060"/>
                </a:solidFill>
              </a:rPr>
              <a:t>sepsis, preeclampsia, placental abruption, or membrane rupture</a:t>
            </a:r>
            <a:r>
              <a:rPr lang="en-US" sz="1800" b="1"/>
              <a:t>).</a:t>
            </a:r>
          </a:p>
          <a:p>
            <a:r>
              <a:rPr lang="en-US" sz="1800" b="1"/>
              <a:t>When the parent(s) have accepted the diagnosis and are ready, a discussion about the timing of, and procedure for, birth can take place.</a:t>
            </a:r>
          </a:p>
          <a:p>
            <a:r>
              <a:rPr lang="en-US" sz="1800" b="1"/>
              <a:t>=The patient who is a candidate for vaginal birth should be informed that if they are not induced, spontaneous labor typically begins within 3 weeks of fetal death.</a:t>
            </a:r>
          </a:p>
          <a:p>
            <a:r>
              <a:rPr lang="en-US" sz="1800" b="1"/>
              <a:t>-Waiting for spontaneous labor to start is an option and may help avoid issues related to induction; however, it also increases the risk of developing coagulation abnormalities, especially if the fetus has been retained for several weeks.</a:t>
            </a:r>
          </a:p>
          <a:p>
            <a:r>
              <a:rPr lang="en-US" sz="1800" b="1"/>
              <a:t>-T</a:t>
            </a:r>
            <a:r>
              <a:rPr lang="en-US" sz="1800" b="1">
                <a:solidFill>
                  <a:srgbClr val="002060"/>
                </a:solidFill>
              </a:rPr>
              <a:t>here is approximately a 10% chance of maternal DIC occurring within 4 weeks from the date of fetal death, with the risk increasing over time.</a:t>
            </a:r>
          </a:p>
          <a:p>
            <a:endParaRPr lang="en-US" sz="1800" b="1">
              <a:solidFill>
                <a:srgbClr val="002060"/>
              </a:solidFill>
              <a:latin typeface="Arial Black"/>
            </a:endParaRPr>
          </a:p>
          <a:p>
            <a:pPr algn="l"/>
            <a:endParaRPr lang="en-US" sz="1700" b="1">
              <a:solidFill>
                <a:srgbClr val="002060"/>
              </a:solidFill>
            </a:endParaRPr>
          </a:p>
        </p:txBody>
      </p:sp>
      <p:sp>
        <p:nvSpPr>
          <p:cNvPr id="10" name="TextBox 9">
            <a:extLst>
              <a:ext uri="{FF2B5EF4-FFF2-40B4-BE49-F238E27FC236}">
                <a16:creationId xmlns:a16="http://schemas.microsoft.com/office/drawing/2014/main" id="{C1FF607B-42FA-8BE5-3FD7-F3CF25AB604D}"/>
              </a:ext>
            </a:extLst>
          </p:cNvPr>
          <p:cNvSpPr txBox="1"/>
          <p:nvPr/>
        </p:nvSpPr>
        <p:spPr>
          <a:xfrm>
            <a:off x="2170119" y="5794650"/>
            <a:ext cx="8640503" cy="3539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b="1"/>
              <a:t>Vaginal delivery is generally preferred unless there are absolute contraindications</a:t>
            </a:r>
          </a:p>
        </p:txBody>
      </p:sp>
    </p:spTree>
    <p:extLst>
      <p:ext uri="{BB962C8B-B14F-4D97-AF65-F5344CB8AC3E}">
        <p14:creationId xmlns:p14="http://schemas.microsoft.com/office/powerpoint/2010/main" val="5765828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ECCBE5B-B2A2-99B9-A3DD-F6EA1BC9BC25}"/>
              </a:ext>
            </a:extLst>
          </p:cNvPr>
          <p:cNvSpPr>
            <a:spLocks noGrp="1"/>
          </p:cNvSpPr>
          <p:nvPr>
            <p:ph type="body" idx="1"/>
          </p:nvPr>
        </p:nvSpPr>
        <p:spPr>
          <a:xfrm>
            <a:off x="1174049" y="1713059"/>
            <a:ext cx="8581169" cy="3716528"/>
          </a:xfrm>
        </p:spPr>
        <p:txBody>
          <a:bodyPr/>
          <a:lstStyle/>
          <a:p>
            <a:pPr marL="186055" indent="0">
              <a:buNone/>
            </a:pPr>
            <a:r>
              <a:rPr lang="en-US" sz="2400">
                <a:solidFill>
                  <a:srgbClr val="575757"/>
                </a:solidFill>
              </a:rPr>
              <a:t>●  </a:t>
            </a:r>
            <a:r>
              <a:rPr lang="en-US" sz="2000">
                <a:solidFill>
                  <a:srgbClr val="000000"/>
                </a:solidFill>
              </a:rPr>
              <a:t>The risk of expecting management for 48 hours is low.</a:t>
            </a:r>
            <a:br>
              <a:rPr lang="en-US" sz="2000"/>
            </a:br>
            <a:r>
              <a:rPr lang="en-US" sz="2400">
                <a:solidFill>
                  <a:srgbClr val="575757"/>
                </a:solidFill>
              </a:rPr>
              <a:t>●  </a:t>
            </a:r>
            <a:r>
              <a:rPr lang="en-US" sz="2000">
                <a:solidFill>
                  <a:srgbClr val="000000"/>
                </a:solidFill>
              </a:rPr>
              <a:t>There is a 10% chance of maternal DIC within 4 weeks after fetal death, and the risk increases over time.</a:t>
            </a:r>
            <a:br>
              <a:rPr lang="en-US" sz="2000"/>
            </a:br>
            <a:r>
              <a:rPr lang="en-US" sz="2400">
                <a:solidFill>
                  <a:srgbClr val="575757"/>
                </a:solidFill>
              </a:rPr>
              <a:t>●  </a:t>
            </a:r>
            <a:r>
              <a:rPr lang="en-US" sz="2000">
                <a:solidFill>
                  <a:srgbClr val="000000"/>
                </a:solidFill>
              </a:rPr>
              <a:t>Women who delay labor for more than 48 hours should be tested for DIC (</a:t>
            </a:r>
            <a:r>
              <a:rPr lang="en-US" sz="2000" b="1">
                <a:solidFill>
                  <a:srgbClr val="000000"/>
                </a:solidFill>
              </a:rPr>
              <a:t>using platelet count and fibrinogen</a:t>
            </a:r>
            <a:r>
              <a:rPr lang="en-US" sz="2000">
                <a:solidFill>
                  <a:srgbClr val="000000"/>
                </a:solidFill>
              </a:rPr>
              <a:t>) twice a week.</a:t>
            </a:r>
            <a:br>
              <a:rPr lang="en-US" sz="2000"/>
            </a:br>
            <a:r>
              <a:rPr lang="en-US" sz="2400">
                <a:solidFill>
                  <a:srgbClr val="575757"/>
                </a:solidFill>
              </a:rPr>
              <a:t>●  </a:t>
            </a:r>
            <a:r>
              <a:rPr lang="en-US" sz="2000">
                <a:solidFill>
                  <a:srgbClr val="000000"/>
                </a:solidFill>
              </a:rPr>
              <a:t>They should also be told that delaying delivery might reduce the chances of postmortem complications, but the baby's appearance might get worse.</a:t>
            </a:r>
            <a:endParaRPr lang="en-US"/>
          </a:p>
        </p:txBody>
      </p:sp>
      <p:sp>
        <p:nvSpPr>
          <p:cNvPr id="3" name="Title 2">
            <a:extLst>
              <a:ext uri="{FF2B5EF4-FFF2-40B4-BE49-F238E27FC236}">
                <a16:creationId xmlns:a16="http://schemas.microsoft.com/office/drawing/2014/main" id="{F72BF0BC-EAD1-FC00-E838-14109E316F23}"/>
              </a:ext>
            </a:extLst>
          </p:cNvPr>
          <p:cNvSpPr>
            <a:spLocks noGrp="1"/>
          </p:cNvSpPr>
          <p:nvPr>
            <p:ph type="ctrTitle"/>
          </p:nvPr>
        </p:nvSpPr>
        <p:spPr/>
        <p:txBody>
          <a:bodyPr/>
          <a:lstStyle/>
          <a:p>
            <a:r>
              <a:rPr lang="en-US" sz="3000" b="1">
                <a:solidFill>
                  <a:srgbClr val="000000"/>
                </a:solidFill>
                <a:latin typeface="Arial"/>
                <a:cs typeface="Arial"/>
              </a:rPr>
              <a:t>Expectant management</a:t>
            </a:r>
            <a:endParaRPr lang="en-US">
              <a:solidFill>
                <a:srgbClr val="000000"/>
              </a:solidFill>
            </a:endParaRPr>
          </a:p>
        </p:txBody>
      </p:sp>
    </p:spTree>
    <p:extLst>
      <p:ext uri="{BB962C8B-B14F-4D97-AF65-F5344CB8AC3E}">
        <p14:creationId xmlns:p14="http://schemas.microsoft.com/office/powerpoint/2010/main" val="4202186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733719-A5EB-EA01-91E9-DF9DB5DD0ABD}"/>
              </a:ext>
            </a:extLst>
          </p:cNvPr>
          <p:cNvSpPr>
            <a:spLocks noGrp="1"/>
          </p:cNvSpPr>
          <p:nvPr>
            <p:ph type="body" idx="1"/>
          </p:nvPr>
        </p:nvSpPr>
        <p:spPr>
          <a:xfrm>
            <a:off x="1332200" y="1612418"/>
            <a:ext cx="8279245" cy="2020000"/>
          </a:xfrm>
        </p:spPr>
        <p:txBody>
          <a:bodyPr/>
          <a:lstStyle/>
          <a:p>
            <a:pPr marL="186055" indent="0">
              <a:buNone/>
            </a:pPr>
            <a:r>
              <a:rPr lang="en-US" sz="2200" b="1">
                <a:solidFill>
                  <a:srgbClr val="000000"/>
                </a:solidFill>
              </a:rPr>
              <a:t>Intact Uterus (unscarred)</a:t>
            </a:r>
            <a:endParaRPr lang="en-US"/>
          </a:p>
          <a:p>
            <a:pPr marL="608965" indent="-422910">
              <a:lnSpc>
                <a:spcPct val="114999"/>
              </a:lnSpc>
            </a:pPr>
            <a:r>
              <a:rPr lang="en-US" sz="1600">
                <a:solidFill>
                  <a:srgbClr val="000000"/>
                </a:solidFill>
              </a:rPr>
              <a:t>A combination of </a:t>
            </a:r>
            <a:r>
              <a:rPr lang="en-US" sz="1600" b="1">
                <a:solidFill>
                  <a:srgbClr val="000000"/>
                </a:solidFill>
              </a:rPr>
              <a:t>mifepristone</a:t>
            </a:r>
            <a:r>
              <a:rPr lang="en-US" sz="1600">
                <a:solidFill>
                  <a:srgbClr val="000000"/>
                </a:solidFill>
              </a:rPr>
              <a:t> and </a:t>
            </a:r>
            <a:r>
              <a:rPr lang="en-US" sz="1600" b="1">
                <a:solidFill>
                  <a:srgbClr val="000000"/>
                </a:solidFill>
              </a:rPr>
              <a:t>prostaglandin</a:t>
            </a:r>
            <a:r>
              <a:rPr lang="en-US" sz="1600">
                <a:solidFill>
                  <a:srgbClr val="000000"/>
                </a:solidFill>
              </a:rPr>
              <a:t> is usually recommended as the first-line method for inducing labour.</a:t>
            </a:r>
          </a:p>
          <a:p>
            <a:pPr marL="608965" indent="-422910">
              <a:lnSpc>
                <a:spcPct val="114999"/>
              </a:lnSpc>
            </a:pPr>
            <a:r>
              <a:rPr lang="en-US" sz="1600" b="1">
                <a:solidFill>
                  <a:srgbClr val="000000"/>
                </a:solidFill>
              </a:rPr>
              <a:t>Vaginal misoprostol</a:t>
            </a:r>
            <a:r>
              <a:rPr lang="en-US" sz="1600">
                <a:solidFill>
                  <a:srgbClr val="000000"/>
                </a:solidFill>
              </a:rPr>
              <a:t> is as effective as oral therapy and has fewer side effects.</a:t>
            </a:r>
          </a:p>
          <a:p>
            <a:pPr marL="608965" indent="-422910">
              <a:lnSpc>
                <a:spcPct val="114999"/>
              </a:lnSpc>
            </a:pPr>
            <a:r>
              <a:rPr lang="en-US" sz="1600">
                <a:solidFill>
                  <a:srgbClr val="000000"/>
                </a:solidFill>
              </a:rPr>
              <a:t>The </a:t>
            </a:r>
            <a:r>
              <a:rPr lang="en-US" sz="1600" b="1">
                <a:solidFill>
                  <a:srgbClr val="000000"/>
                </a:solidFill>
              </a:rPr>
              <a:t>dose</a:t>
            </a:r>
            <a:r>
              <a:rPr lang="en-US" sz="1600">
                <a:solidFill>
                  <a:srgbClr val="000000"/>
                </a:solidFill>
              </a:rPr>
              <a:t> should be adjusted based on gestational age:</a:t>
            </a:r>
          </a:p>
          <a:p>
            <a:pPr marL="1218565" lvl="1" indent="-422910">
              <a:lnSpc>
                <a:spcPct val="114999"/>
              </a:lnSpc>
            </a:pPr>
            <a:r>
              <a:rPr lang="en-US" sz="1600">
                <a:solidFill>
                  <a:srgbClr val="000000"/>
                </a:solidFill>
              </a:rPr>
              <a:t>100 micrograms every 6 hours before 26 weeks + 6 days</a:t>
            </a:r>
          </a:p>
          <a:p>
            <a:pPr marL="1218565" lvl="1" indent="-422910">
              <a:lnSpc>
                <a:spcPct val="114999"/>
              </a:lnSpc>
            </a:pPr>
            <a:r>
              <a:rPr lang="en-US" sz="1600">
                <a:solidFill>
                  <a:srgbClr val="000000"/>
                </a:solidFill>
              </a:rPr>
              <a:t>25–50 micrograms every 4 hours at 27 weeks or more</a:t>
            </a:r>
          </a:p>
          <a:p>
            <a:pPr marL="1218565" lvl="1" indent="-422910">
              <a:lnSpc>
                <a:spcPct val="114999"/>
              </a:lnSpc>
            </a:pPr>
            <a:r>
              <a:rPr lang="en-US" sz="1600">
                <a:solidFill>
                  <a:srgbClr val="000000"/>
                </a:solidFill>
              </a:rPr>
              <a:t>Maximum of 24 hours of treatment</a:t>
            </a:r>
          </a:p>
          <a:p>
            <a:pPr marL="608965" indent="-422910">
              <a:lnSpc>
                <a:spcPct val="114999"/>
              </a:lnSpc>
            </a:pPr>
            <a:endParaRPr lang="en-US" sz="1600">
              <a:solidFill>
                <a:srgbClr val="000000"/>
              </a:solidFill>
            </a:endParaRPr>
          </a:p>
        </p:txBody>
      </p:sp>
      <p:sp>
        <p:nvSpPr>
          <p:cNvPr id="3" name="Title 2">
            <a:extLst>
              <a:ext uri="{FF2B5EF4-FFF2-40B4-BE49-F238E27FC236}">
                <a16:creationId xmlns:a16="http://schemas.microsoft.com/office/drawing/2014/main" id="{617A1380-19D9-8E5D-8107-5A3B22593438}"/>
              </a:ext>
            </a:extLst>
          </p:cNvPr>
          <p:cNvSpPr>
            <a:spLocks noGrp="1"/>
          </p:cNvSpPr>
          <p:nvPr>
            <p:ph type="ctrTitle"/>
          </p:nvPr>
        </p:nvSpPr>
        <p:spPr/>
        <p:txBody>
          <a:bodyPr/>
          <a:lstStyle/>
          <a:p>
            <a:r>
              <a:rPr lang="en-US" sz="3200" b="1">
                <a:solidFill>
                  <a:srgbClr val="000000"/>
                </a:solidFill>
                <a:latin typeface="Arial"/>
                <a:cs typeface="Arial"/>
              </a:rPr>
              <a:t>Induction of  birth </a:t>
            </a:r>
            <a:endParaRPr lang="en-US" sz="3200">
              <a:solidFill>
                <a:srgbClr val="000000"/>
              </a:solidFill>
            </a:endParaRPr>
          </a:p>
        </p:txBody>
      </p:sp>
      <p:sp>
        <p:nvSpPr>
          <p:cNvPr id="7" name="TextBox 6">
            <a:extLst>
              <a:ext uri="{FF2B5EF4-FFF2-40B4-BE49-F238E27FC236}">
                <a16:creationId xmlns:a16="http://schemas.microsoft.com/office/drawing/2014/main" id="{57F8741A-44FF-9796-B25F-1BFEF4093EC1}"/>
              </a:ext>
            </a:extLst>
          </p:cNvPr>
          <p:cNvSpPr txBox="1"/>
          <p:nvPr/>
        </p:nvSpPr>
        <p:spPr>
          <a:xfrm>
            <a:off x="1575758" y="4063041"/>
            <a:ext cx="8781689" cy="24160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900" b="1">
                <a:latin typeface="Atkinson Hyperlegible"/>
              </a:rPr>
              <a:t>Women with a History of Cesarean (Scarred Uterus):</a:t>
            </a:r>
            <a:endParaRPr lang="en-US"/>
          </a:p>
          <a:p>
            <a:pPr marL="285750" indent="-285750">
              <a:buChar char="•"/>
            </a:pPr>
            <a:r>
              <a:rPr lang="en-US" sz="1800"/>
              <a:t>Mifepristone can be used alone to increase the chance of labour within 72 hours (avoiding the use of prostaglandin)</a:t>
            </a:r>
            <a:endParaRPr lang="en-US"/>
          </a:p>
          <a:p>
            <a:pPr marL="228600" indent="-228600">
              <a:buFont typeface="Arial"/>
              <a:buChar char="•"/>
            </a:pPr>
            <a:r>
              <a:rPr lang="en-US" sz="1600">
                <a:latin typeface="Atkinson Hyperlegible"/>
              </a:rPr>
              <a:t>  For women with </a:t>
            </a:r>
            <a:r>
              <a:rPr lang="en-US" sz="1600" b="1">
                <a:latin typeface="Atkinson Hyperlegible"/>
              </a:rPr>
              <a:t>one previous cesarean section ,</a:t>
            </a:r>
            <a:r>
              <a:rPr lang="en-US" sz="1600">
                <a:latin typeface="Atkinson Hyperlegible"/>
              </a:rPr>
              <a:t> induction with prostaglandin is generally safe but carries some risk.</a:t>
            </a:r>
          </a:p>
          <a:p>
            <a:pPr marL="228600" indent="-228600">
              <a:buFont typeface="Arial"/>
              <a:buChar char="•"/>
            </a:pPr>
            <a:r>
              <a:rPr lang="en-US" sz="1600">
                <a:latin typeface="Atkinson Hyperlegible"/>
              </a:rPr>
              <a:t>  For women with </a:t>
            </a:r>
            <a:r>
              <a:rPr lang="en-US" sz="1600" b="1">
                <a:latin typeface="Atkinson Hyperlegible"/>
              </a:rPr>
              <a:t>two previous cesarean sections ,t</a:t>
            </a:r>
            <a:r>
              <a:rPr lang="en-US" sz="1600">
                <a:latin typeface="Atkinson Hyperlegible"/>
              </a:rPr>
              <a:t>he risk is slightly higher than with one previous scar but still manageable.</a:t>
            </a:r>
          </a:p>
          <a:p>
            <a:pPr marL="228600" indent="-228600">
              <a:buFont typeface="Arial"/>
              <a:buChar char="•"/>
            </a:pPr>
            <a:r>
              <a:rPr lang="en-US" sz="1600">
                <a:latin typeface="Atkinson Hyperlegible"/>
              </a:rPr>
              <a:t>  For women with </a:t>
            </a:r>
            <a:r>
              <a:rPr lang="en-US" sz="1600" b="1">
                <a:latin typeface="Atkinson Hyperlegible"/>
              </a:rPr>
              <a:t>more than two cesarean sections</a:t>
            </a:r>
            <a:r>
              <a:rPr lang="en-US" sz="1600">
                <a:latin typeface="Atkinson Hyperlegible"/>
              </a:rPr>
              <a:t> or atypical scars ,the safety of induction is unknown</a:t>
            </a:r>
          </a:p>
        </p:txBody>
      </p:sp>
    </p:spTree>
    <p:extLst>
      <p:ext uri="{BB962C8B-B14F-4D97-AF65-F5344CB8AC3E}">
        <p14:creationId xmlns:p14="http://schemas.microsoft.com/office/powerpoint/2010/main" val="962737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9D4465A-E1F6-1054-DE82-577231E7BBDA}"/>
              </a:ext>
            </a:extLst>
          </p:cNvPr>
          <p:cNvSpPr>
            <a:spLocks noGrp="1"/>
          </p:cNvSpPr>
          <p:nvPr>
            <p:ph type="body" idx="1"/>
          </p:nvPr>
        </p:nvSpPr>
        <p:spPr>
          <a:xfrm>
            <a:off x="1332200" y="1856833"/>
            <a:ext cx="9170641" cy="3486490"/>
          </a:xfrm>
        </p:spPr>
        <p:txBody>
          <a:bodyPr/>
          <a:lstStyle/>
          <a:p>
            <a:pPr marL="608965" indent="-422910">
              <a:lnSpc>
                <a:spcPct val="114999"/>
              </a:lnSpc>
            </a:pPr>
            <a:r>
              <a:rPr lang="en-US" sz="1600">
                <a:solidFill>
                  <a:srgbClr val="000000"/>
                </a:solidFill>
              </a:rPr>
              <a:t>The preferred method for induction in cases of stillbirth </a:t>
            </a:r>
            <a:r>
              <a:rPr lang="en-US" sz="1600" b="1">
                <a:solidFill>
                  <a:srgbClr val="000000"/>
                </a:solidFill>
              </a:rPr>
              <a:t>before 24 weeks</a:t>
            </a:r>
            <a:r>
              <a:rPr lang="en-US" sz="1600">
                <a:solidFill>
                  <a:srgbClr val="000000"/>
                </a:solidFill>
              </a:rPr>
              <a:t> is the use of misoprostol in conjunction with mifepristone.</a:t>
            </a:r>
          </a:p>
          <a:p>
            <a:pPr marL="1218565" lvl="1" indent="-422910">
              <a:lnSpc>
                <a:spcPct val="114999"/>
              </a:lnSpc>
            </a:pPr>
            <a:r>
              <a:rPr lang="en-US" sz="1600">
                <a:solidFill>
                  <a:srgbClr val="000000"/>
                </a:solidFill>
              </a:rPr>
              <a:t>Benefits: The addition of mifepristone can reduce the time interval to delivery by approximately 7 hours compared to regimens that do not include mifepristone, although there are no significant additional benefits noted.</a:t>
            </a:r>
          </a:p>
          <a:p>
            <a:pPr marL="1218565" lvl="1" indent="-422910">
              <a:lnSpc>
                <a:spcPct val="114999"/>
              </a:lnSpc>
            </a:pPr>
            <a:r>
              <a:rPr lang="en-US" sz="1600">
                <a:solidFill>
                  <a:srgbClr val="000000"/>
                </a:solidFill>
              </a:rPr>
              <a:t>Cost-Effectiveness: Misoprostol (PGE1) is favored over PGE2 due to its equivalent safety and efficacy, as well as its lower cost.</a:t>
            </a:r>
          </a:p>
          <a:p>
            <a:pPr marL="1218565" lvl="1" indent="-422910">
              <a:lnSpc>
                <a:spcPct val="114999"/>
              </a:lnSpc>
            </a:pPr>
            <a:r>
              <a:rPr lang="en-US" sz="1600">
                <a:solidFill>
                  <a:srgbClr val="000000"/>
                </a:solidFill>
              </a:rPr>
              <a:t>Dilation and Evacuation (D&amp;E):</a:t>
            </a:r>
          </a:p>
          <a:p>
            <a:pPr marL="608965" indent="-422910">
              <a:lnSpc>
                <a:spcPct val="114999"/>
              </a:lnSpc>
            </a:pPr>
            <a:r>
              <a:rPr lang="en-US" sz="1600">
                <a:solidFill>
                  <a:srgbClr val="000000"/>
                </a:solidFill>
              </a:rPr>
              <a:t>Indication: D&amp;E may be considered for managing fetal demise when the fetal size is less than 12 weeks.</a:t>
            </a:r>
          </a:p>
          <a:p>
            <a:pPr marL="608965" indent="-422910">
              <a:lnSpc>
                <a:spcPct val="114999"/>
              </a:lnSpc>
            </a:pPr>
            <a:r>
              <a:rPr lang="en-US" sz="1600">
                <a:solidFill>
                  <a:srgbClr val="000000"/>
                </a:solidFill>
              </a:rPr>
              <a:t>Timing: This procedure can be performed until 24 weeks of gestation, assuming there is a clinician with the appropriate technical expertise available.</a:t>
            </a:r>
          </a:p>
          <a:p>
            <a:pPr marL="608965" indent="-422910">
              <a:lnSpc>
                <a:spcPct val="114999"/>
              </a:lnSpc>
            </a:pPr>
            <a:endParaRPr lang="en-US" sz="1600">
              <a:solidFill>
                <a:srgbClr val="000000"/>
              </a:solidFill>
            </a:endParaRPr>
          </a:p>
        </p:txBody>
      </p:sp>
      <p:sp>
        <p:nvSpPr>
          <p:cNvPr id="3" name="Title 2">
            <a:extLst>
              <a:ext uri="{FF2B5EF4-FFF2-40B4-BE49-F238E27FC236}">
                <a16:creationId xmlns:a16="http://schemas.microsoft.com/office/drawing/2014/main" id="{03439420-9796-1E8E-6ECE-54AAECD86E6F}"/>
              </a:ext>
            </a:extLst>
          </p:cNvPr>
          <p:cNvSpPr>
            <a:spLocks noGrp="1"/>
          </p:cNvSpPr>
          <p:nvPr>
            <p:ph type="ctrTitle"/>
          </p:nvPr>
        </p:nvSpPr>
        <p:spPr/>
        <p:txBody>
          <a:bodyPr/>
          <a:lstStyle/>
          <a:p>
            <a:r>
              <a:rPr lang="en-US" sz="3000" b="1">
                <a:solidFill>
                  <a:srgbClr val="000000"/>
                </a:solidFill>
              </a:rPr>
              <a:t>Management of Fetal Death before 24 Weeks</a:t>
            </a:r>
            <a:endParaRPr lang="en-US" sz="3000">
              <a:solidFill>
                <a:srgbClr val="000000"/>
              </a:solidFill>
            </a:endParaRPr>
          </a:p>
          <a:p>
            <a:endParaRPr lang="en-US" sz="1800">
              <a:solidFill>
                <a:srgbClr val="285E88"/>
              </a:solidFill>
              <a:latin typeface="Arial Black"/>
            </a:endParaRPr>
          </a:p>
        </p:txBody>
      </p:sp>
    </p:spTree>
    <p:extLst>
      <p:ext uri="{BB962C8B-B14F-4D97-AF65-F5344CB8AC3E}">
        <p14:creationId xmlns:p14="http://schemas.microsoft.com/office/powerpoint/2010/main" val="17398587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7EEC331-29CE-14AB-BBE5-FFAA2A0E4543}"/>
              </a:ext>
            </a:extLst>
          </p:cNvPr>
          <p:cNvSpPr>
            <a:spLocks noGrp="1"/>
          </p:cNvSpPr>
          <p:nvPr>
            <p:ph type="body" idx="1"/>
          </p:nvPr>
        </p:nvSpPr>
        <p:spPr>
          <a:xfrm>
            <a:off x="670842" y="1310493"/>
            <a:ext cx="10838413" cy="5341168"/>
          </a:xfrm>
        </p:spPr>
        <p:txBody>
          <a:bodyPr/>
          <a:lstStyle/>
          <a:p>
            <a:pPr marL="608965" indent="-422910"/>
            <a:endParaRPr lang="en-US" sz="1100" b="1">
              <a:solidFill>
                <a:srgbClr val="262626"/>
              </a:solidFill>
            </a:endParaRPr>
          </a:p>
          <a:p>
            <a:pPr marL="608965" indent="-422910">
              <a:lnSpc>
                <a:spcPct val="114999"/>
              </a:lnSpc>
            </a:pPr>
            <a:r>
              <a:rPr lang="en-US" sz="1400" b="1">
                <a:solidFill>
                  <a:srgbClr val="000000"/>
                </a:solidFill>
              </a:rPr>
              <a:t>Cervical Evaluation</a:t>
            </a:r>
            <a:r>
              <a:rPr lang="en-US" sz="1400">
                <a:solidFill>
                  <a:srgbClr val="000000"/>
                </a:solidFill>
              </a:rPr>
              <a:t>:</a:t>
            </a:r>
          </a:p>
          <a:p>
            <a:pPr marL="1218565" lvl="1" indent="-422910">
              <a:lnSpc>
                <a:spcPct val="114999"/>
              </a:lnSpc>
            </a:pPr>
            <a:r>
              <a:rPr lang="en-US" sz="1400" b="1">
                <a:solidFill>
                  <a:srgbClr val="000000"/>
                </a:solidFill>
              </a:rPr>
              <a:t>Favorable Cervix</a:t>
            </a:r>
            <a:r>
              <a:rPr lang="en-US" sz="1400">
                <a:solidFill>
                  <a:srgbClr val="000000"/>
                </a:solidFill>
              </a:rPr>
              <a:t>: Administer </a:t>
            </a:r>
            <a:r>
              <a:rPr lang="en-US" sz="1400" b="1">
                <a:solidFill>
                  <a:srgbClr val="000000"/>
                </a:solidFill>
              </a:rPr>
              <a:t>Oxytocin</a:t>
            </a:r>
            <a:r>
              <a:rPr lang="en-US" sz="1400">
                <a:solidFill>
                  <a:srgbClr val="000000"/>
                </a:solidFill>
              </a:rPr>
              <a:t> for labor induction.</a:t>
            </a:r>
          </a:p>
          <a:p>
            <a:pPr marL="1218565" lvl="1" indent="-422910">
              <a:lnSpc>
                <a:spcPct val="114999"/>
              </a:lnSpc>
            </a:pPr>
            <a:r>
              <a:rPr lang="en-US" sz="1400" b="1">
                <a:solidFill>
                  <a:srgbClr val="000000"/>
                </a:solidFill>
              </a:rPr>
              <a:t>Unfavorable Cervix</a:t>
            </a:r>
            <a:r>
              <a:rPr lang="en-US" sz="1400">
                <a:solidFill>
                  <a:srgbClr val="000000"/>
                </a:solidFill>
              </a:rPr>
              <a:t>:</a:t>
            </a:r>
          </a:p>
          <a:p>
            <a:pPr marL="1828165" lvl="2" indent="-422910">
              <a:lnSpc>
                <a:spcPct val="114999"/>
              </a:lnSpc>
            </a:pPr>
            <a:r>
              <a:rPr lang="en-US" sz="1400">
                <a:solidFill>
                  <a:srgbClr val="000000"/>
                </a:solidFill>
              </a:rPr>
              <a:t>Start with an initial dose of </a:t>
            </a:r>
            <a:r>
              <a:rPr lang="en-US" sz="1400" b="1">
                <a:solidFill>
                  <a:srgbClr val="000000"/>
                </a:solidFill>
              </a:rPr>
              <a:t>50 mcg Misoprostol</a:t>
            </a:r>
            <a:r>
              <a:rPr lang="en-US" sz="1400">
                <a:solidFill>
                  <a:srgbClr val="000000"/>
                </a:solidFill>
              </a:rPr>
              <a:t> administered vaginally.</a:t>
            </a:r>
          </a:p>
          <a:p>
            <a:pPr marL="2437765" lvl="3" indent="-422910">
              <a:lnSpc>
                <a:spcPct val="114999"/>
              </a:lnSpc>
            </a:pPr>
            <a:r>
              <a:rPr lang="en-US" sz="1400">
                <a:solidFill>
                  <a:srgbClr val="000000"/>
                </a:solidFill>
              </a:rPr>
              <a:t>If effective contractions and cervical changes occur: Repeat the same dose every </a:t>
            </a:r>
            <a:r>
              <a:rPr lang="en-US" sz="1400" b="1">
                <a:solidFill>
                  <a:srgbClr val="000000"/>
                </a:solidFill>
              </a:rPr>
              <a:t>4 hours</a:t>
            </a:r>
            <a:r>
              <a:rPr lang="en-US" sz="1400">
                <a:solidFill>
                  <a:srgbClr val="000000"/>
                </a:solidFill>
              </a:rPr>
              <a:t> (up to </a:t>
            </a:r>
            <a:r>
              <a:rPr lang="en-US" sz="1400" b="1">
                <a:solidFill>
                  <a:srgbClr val="000000"/>
                </a:solidFill>
              </a:rPr>
              <a:t>6 doses</a:t>
            </a:r>
            <a:r>
              <a:rPr lang="en-US" sz="1400">
                <a:solidFill>
                  <a:srgbClr val="000000"/>
                </a:solidFill>
              </a:rPr>
              <a:t> total).</a:t>
            </a:r>
          </a:p>
          <a:p>
            <a:pPr marL="2437765" lvl="3" indent="-422910">
              <a:lnSpc>
                <a:spcPct val="114999"/>
              </a:lnSpc>
            </a:pPr>
            <a:r>
              <a:rPr lang="en-US" sz="1400">
                <a:solidFill>
                  <a:srgbClr val="000000"/>
                </a:solidFill>
              </a:rPr>
              <a:t>If no effective contractions or cervical changes in </a:t>
            </a:r>
            <a:r>
              <a:rPr lang="en-US" sz="1400" b="1">
                <a:solidFill>
                  <a:srgbClr val="000000"/>
                </a:solidFill>
              </a:rPr>
              <a:t>4 hours</a:t>
            </a:r>
            <a:r>
              <a:rPr lang="en-US" sz="1400">
                <a:solidFill>
                  <a:srgbClr val="000000"/>
                </a:solidFill>
              </a:rPr>
              <a:t>:</a:t>
            </a:r>
          </a:p>
          <a:p>
            <a:pPr marL="2437765" lvl="3" indent="-422910">
              <a:lnSpc>
                <a:spcPct val="114999"/>
              </a:lnSpc>
            </a:pPr>
            <a:r>
              <a:rPr lang="en-US" sz="1400">
                <a:solidFill>
                  <a:srgbClr val="000000"/>
                </a:solidFill>
              </a:rPr>
              <a:t>Increase the second dose to </a:t>
            </a:r>
            <a:r>
              <a:rPr lang="en-US" sz="1400" b="1">
                <a:solidFill>
                  <a:srgbClr val="000000"/>
                </a:solidFill>
              </a:rPr>
              <a:t>100 mcg</a:t>
            </a:r>
            <a:r>
              <a:rPr lang="en-US" sz="1400">
                <a:solidFill>
                  <a:srgbClr val="000000"/>
                </a:solidFill>
              </a:rPr>
              <a:t>, followed by </a:t>
            </a:r>
            <a:r>
              <a:rPr lang="en-US" sz="1400" b="1">
                <a:solidFill>
                  <a:srgbClr val="000000"/>
                </a:solidFill>
              </a:rPr>
              <a:t>200 mcg</a:t>
            </a:r>
            <a:r>
              <a:rPr lang="en-US" sz="1400">
                <a:solidFill>
                  <a:srgbClr val="000000"/>
                </a:solidFill>
              </a:rPr>
              <a:t> if needed (4 hours after the 100 mcg dose).</a:t>
            </a:r>
          </a:p>
          <a:p>
            <a:pPr marL="608965" indent="-422910">
              <a:lnSpc>
                <a:spcPct val="114999"/>
              </a:lnSpc>
            </a:pPr>
            <a:r>
              <a:rPr lang="en-US" sz="1400" b="1">
                <a:solidFill>
                  <a:srgbClr val="000000"/>
                </a:solidFill>
              </a:rPr>
              <a:t>Oxytocin Administration</a:t>
            </a:r>
            <a:r>
              <a:rPr lang="en-US" sz="1400">
                <a:solidFill>
                  <a:srgbClr val="000000"/>
                </a:solidFill>
              </a:rPr>
              <a:t>:</a:t>
            </a:r>
          </a:p>
          <a:p>
            <a:pPr marL="1218565" lvl="1" indent="-422910">
              <a:lnSpc>
                <a:spcPct val="114999"/>
              </a:lnSpc>
            </a:pPr>
            <a:r>
              <a:rPr lang="en-US" sz="1400">
                <a:solidFill>
                  <a:srgbClr val="000000"/>
                </a:solidFill>
              </a:rPr>
              <a:t>Begin Oxytocin </a:t>
            </a:r>
            <a:r>
              <a:rPr lang="en-US" sz="1400" b="1">
                <a:solidFill>
                  <a:srgbClr val="000000"/>
                </a:solidFill>
              </a:rPr>
              <a:t>4 hours after the last Misoprostol dose</a:t>
            </a:r>
            <a:r>
              <a:rPr lang="en-US" sz="1400">
                <a:solidFill>
                  <a:srgbClr val="000000"/>
                </a:solidFill>
              </a:rPr>
              <a:t> if further labor augmentation is necessary (especially when the cervix is dilated to </a:t>
            </a:r>
            <a:r>
              <a:rPr lang="en-US" sz="1400" b="1">
                <a:solidFill>
                  <a:srgbClr val="000000"/>
                </a:solidFill>
              </a:rPr>
              <a:t>3-4 cm</a:t>
            </a:r>
            <a:r>
              <a:rPr lang="en-US" sz="1400">
                <a:solidFill>
                  <a:srgbClr val="000000"/>
                </a:solidFill>
              </a:rPr>
              <a:t>).</a:t>
            </a:r>
          </a:p>
          <a:p>
            <a:pPr marL="608965" indent="-422910">
              <a:lnSpc>
                <a:spcPct val="114999"/>
              </a:lnSpc>
            </a:pPr>
            <a:r>
              <a:rPr lang="en-US" sz="1400" b="1">
                <a:solidFill>
                  <a:srgbClr val="000000"/>
                </a:solidFill>
              </a:rPr>
              <a:t>Expected Outcomes</a:t>
            </a:r>
            <a:r>
              <a:rPr lang="en-US" sz="1400">
                <a:solidFill>
                  <a:srgbClr val="000000"/>
                </a:solidFill>
              </a:rPr>
              <a:t>:</a:t>
            </a:r>
          </a:p>
          <a:p>
            <a:pPr marL="1218565" lvl="1" indent="-422910">
              <a:lnSpc>
                <a:spcPct val="114999"/>
              </a:lnSpc>
            </a:pPr>
            <a:r>
              <a:rPr lang="en-US" sz="1400">
                <a:solidFill>
                  <a:srgbClr val="000000"/>
                </a:solidFill>
              </a:rPr>
              <a:t>The mean expulsion time after induction is typically </a:t>
            </a:r>
            <a:r>
              <a:rPr lang="en-US" sz="1400" b="1">
                <a:solidFill>
                  <a:srgbClr val="000000"/>
                </a:solidFill>
              </a:rPr>
              <a:t>10 to 11 hours</a:t>
            </a:r>
            <a:r>
              <a:rPr lang="en-US" sz="1400">
                <a:solidFill>
                  <a:srgbClr val="000000"/>
                </a:solidFill>
              </a:rPr>
              <a:t>.</a:t>
            </a:r>
          </a:p>
          <a:p>
            <a:pPr marL="1218565" lvl="1" indent="-422910">
              <a:lnSpc>
                <a:spcPct val="114999"/>
              </a:lnSpc>
            </a:pPr>
            <a:r>
              <a:rPr lang="en-US" sz="1400">
                <a:solidFill>
                  <a:srgbClr val="000000"/>
                </a:solidFill>
              </a:rPr>
              <a:t>If fetal expulsion does not occur within the first </a:t>
            </a:r>
            <a:r>
              <a:rPr lang="en-US" sz="1400" b="1">
                <a:solidFill>
                  <a:srgbClr val="000000"/>
                </a:solidFill>
              </a:rPr>
              <a:t>24 hours</a:t>
            </a:r>
            <a:r>
              <a:rPr lang="en-US" sz="1400">
                <a:solidFill>
                  <a:srgbClr val="000000"/>
                </a:solidFill>
              </a:rPr>
              <a:t> of induction, the Misoprostol regimen can be repeated.</a:t>
            </a:r>
          </a:p>
          <a:p>
            <a:pPr marL="1218565" lvl="1" indent="-422910">
              <a:lnSpc>
                <a:spcPct val="114999"/>
              </a:lnSpc>
            </a:pPr>
            <a:r>
              <a:rPr lang="en-US" sz="1400" b="1">
                <a:solidFill>
                  <a:srgbClr val="000000"/>
                </a:solidFill>
              </a:rPr>
              <a:t>Monitoring Contractions</a:t>
            </a:r>
            <a:r>
              <a:rPr lang="en-US" sz="1400">
                <a:solidFill>
                  <a:srgbClr val="000000"/>
                </a:solidFill>
              </a:rPr>
              <a:t>:</a:t>
            </a:r>
            <a:r>
              <a:rPr lang="en-US" sz="1400">
                <a:solidFill>
                  <a:srgbClr val="000000"/>
                </a:solidFill>
                <a:cs typeface="Arial"/>
              </a:rPr>
              <a:t> </a:t>
            </a:r>
            <a:r>
              <a:rPr lang="en-US" sz="1400">
                <a:solidFill>
                  <a:srgbClr val="000000"/>
                </a:solidFill>
                <a:latin typeface="Arial"/>
                <a:cs typeface="Arial"/>
              </a:rPr>
              <a:t>Uterine contraction frequency can be checked manually , </a:t>
            </a:r>
            <a:r>
              <a:rPr lang="en-US" sz="1400">
                <a:solidFill>
                  <a:srgbClr val="000000"/>
                </a:solidFill>
                <a:cs typeface="Arial"/>
              </a:rPr>
              <a:t>Electronic fetal monitoring is not routinely used in cases of fetal demise.</a:t>
            </a:r>
          </a:p>
          <a:p>
            <a:pPr marL="1218565" lvl="1" indent="-422910">
              <a:lnSpc>
                <a:spcPct val="114999"/>
              </a:lnSpc>
            </a:pPr>
            <a:r>
              <a:rPr lang="en-US" sz="1400" b="1">
                <a:solidFill>
                  <a:srgbClr val="000000"/>
                </a:solidFill>
              </a:rPr>
              <a:t>Adequate Contractions</a:t>
            </a:r>
            <a:r>
              <a:rPr lang="en-US" sz="1400">
                <a:solidFill>
                  <a:srgbClr val="000000"/>
                </a:solidFill>
              </a:rPr>
              <a:t>: </a:t>
            </a:r>
            <a:r>
              <a:rPr lang="en-US" sz="1400">
                <a:solidFill>
                  <a:srgbClr val="000000"/>
                </a:solidFill>
                <a:latin typeface="Arial"/>
                <a:cs typeface="Arial"/>
              </a:rPr>
              <a:t>Defined as </a:t>
            </a:r>
            <a:r>
              <a:rPr lang="en-US" sz="1400" b="1">
                <a:solidFill>
                  <a:srgbClr val="000000"/>
                </a:solidFill>
                <a:latin typeface="Arial"/>
                <a:cs typeface="Arial"/>
              </a:rPr>
              <a:t>≥2 contractions in 10 minutes</a:t>
            </a:r>
            <a:r>
              <a:rPr lang="en-US" sz="1400">
                <a:solidFill>
                  <a:srgbClr val="000000"/>
                </a:solidFill>
                <a:latin typeface="Arial"/>
                <a:cs typeface="Arial"/>
              </a:rPr>
              <a:t>.</a:t>
            </a:r>
            <a:endParaRPr lang="en-US" sz="1400">
              <a:solidFill>
                <a:srgbClr val="575757"/>
              </a:solidFill>
              <a:latin typeface="Arial"/>
              <a:cs typeface="Arial"/>
            </a:endParaRPr>
          </a:p>
          <a:p>
            <a:pPr marL="1218565" lvl="1" indent="-422910">
              <a:lnSpc>
                <a:spcPct val="114999"/>
              </a:lnSpc>
            </a:pPr>
            <a:r>
              <a:rPr lang="en-US" sz="1400">
                <a:solidFill>
                  <a:srgbClr val="000000"/>
                </a:solidFill>
              </a:rPr>
              <a:t>Various doses, routes, and frequencies of Misoprostol have shown success, but the optimal regimen is not established.</a:t>
            </a:r>
          </a:p>
          <a:p>
            <a:pPr marL="608965" indent="-422910">
              <a:lnSpc>
                <a:spcPct val="114999"/>
              </a:lnSpc>
            </a:pPr>
            <a:endParaRPr lang="en-US" sz="1400">
              <a:solidFill>
                <a:srgbClr val="000000"/>
              </a:solidFill>
            </a:endParaRPr>
          </a:p>
        </p:txBody>
      </p:sp>
      <p:sp>
        <p:nvSpPr>
          <p:cNvPr id="3" name="Title 2">
            <a:extLst>
              <a:ext uri="{FF2B5EF4-FFF2-40B4-BE49-F238E27FC236}">
                <a16:creationId xmlns:a16="http://schemas.microsoft.com/office/drawing/2014/main" id="{72CF4813-9E59-00FC-4EA1-FD236D55B1F7}"/>
              </a:ext>
            </a:extLst>
          </p:cNvPr>
          <p:cNvSpPr>
            <a:spLocks noGrp="1"/>
          </p:cNvSpPr>
          <p:nvPr>
            <p:ph type="ctrTitle"/>
          </p:nvPr>
        </p:nvSpPr>
        <p:spPr/>
        <p:txBody>
          <a:bodyPr/>
          <a:lstStyle/>
          <a:p>
            <a:r>
              <a:rPr lang="en-US" sz="3000" b="1">
                <a:solidFill>
                  <a:srgbClr val="000000"/>
                </a:solidFill>
              </a:rPr>
              <a:t>Management of Fetal Death After 24 Weeks</a:t>
            </a:r>
            <a:endParaRPr lang="en-US" sz="3000">
              <a:solidFill>
                <a:srgbClr val="000000"/>
              </a:solidFill>
            </a:endParaRPr>
          </a:p>
        </p:txBody>
      </p:sp>
    </p:spTree>
    <p:extLst>
      <p:ext uri="{BB962C8B-B14F-4D97-AF65-F5344CB8AC3E}">
        <p14:creationId xmlns:p14="http://schemas.microsoft.com/office/powerpoint/2010/main" val="17172465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D59933-3298-4207-B30C-8DF2B4810839}"/>
              </a:ext>
            </a:extLst>
          </p:cNvPr>
          <p:cNvSpPr>
            <a:spLocks noGrp="1"/>
          </p:cNvSpPr>
          <p:nvPr>
            <p:ph type="body" idx="1"/>
          </p:nvPr>
        </p:nvSpPr>
        <p:spPr>
          <a:xfrm>
            <a:off x="699596" y="1195475"/>
            <a:ext cx="10536489" cy="5226150"/>
          </a:xfrm>
        </p:spPr>
        <p:txBody>
          <a:bodyPr/>
          <a:lstStyle/>
          <a:p>
            <a:pPr marL="186055" indent="0">
              <a:lnSpc>
                <a:spcPct val="114999"/>
              </a:lnSpc>
              <a:buNone/>
            </a:pPr>
            <a:endParaRPr lang="en-US" sz="1400" b="1">
              <a:solidFill>
                <a:srgbClr val="262626"/>
              </a:solidFill>
              <a:cs typeface="Arial"/>
            </a:endParaRPr>
          </a:p>
          <a:p>
            <a:pPr marL="608965" indent="-422910">
              <a:lnSpc>
                <a:spcPct val="114999"/>
              </a:lnSpc>
            </a:pPr>
            <a:r>
              <a:rPr lang="en-US" sz="1350" b="1">
                <a:solidFill>
                  <a:srgbClr val="262626"/>
                </a:solidFill>
                <a:cs typeface="Arial"/>
              </a:rPr>
              <a:t>Choices for Parents</a:t>
            </a:r>
            <a:r>
              <a:rPr lang="en-US" sz="1350">
                <a:solidFill>
                  <a:srgbClr val="262626"/>
                </a:solidFill>
                <a:cs typeface="Arial"/>
              </a:rPr>
              <a:t>:</a:t>
            </a:r>
            <a:endParaRPr lang="en-US" sz="1350">
              <a:solidFill>
                <a:srgbClr val="575757"/>
              </a:solidFill>
              <a:cs typeface="Arial"/>
            </a:endParaRPr>
          </a:p>
          <a:p>
            <a:pPr marL="1218565" lvl="1" indent="-422910">
              <a:lnSpc>
                <a:spcPct val="114999"/>
              </a:lnSpc>
            </a:pPr>
            <a:r>
              <a:rPr lang="en-US" sz="1350">
                <a:solidFill>
                  <a:srgbClr val="262626"/>
                </a:solidFill>
                <a:cs typeface="Arial"/>
              </a:rPr>
              <a:t>Offer parents the option to view and hold their baby without bias or assumptions limiting their choices.</a:t>
            </a:r>
          </a:p>
          <a:p>
            <a:pPr marL="1828165" lvl="2" indent="-422910">
              <a:lnSpc>
                <a:spcPct val="114999"/>
              </a:lnSpc>
            </a:pPr>
            <a:r>
              <a:rPr lang="en-US" sz="1350">
                <a:solidFill>
                  <a:srgbClr val="262626"/>
                </a:solidFill>
                <a:cs typeface="Arial"/>
              </a:rPr>
              <a:t>Provide options for: Diapering the baby , </a:t>
            </a:r>
            <a:r>
              <a:rPr lang="en-US" sz="1350">
                <a:solidFill>
                  <a:srgbClr val="262626"/>
                </a:solidFill>
                <a:latin typeface="Arial"/>
                <a:cs typeface="Arial"/>
              </a:rPr>
              <a:t>Dressing the baby.</a:t>
            </a:r>
            <a:endParaRPr lang="en-US" sz="1350">
              <a:solidFill>
                <a:srgbClr val="575757"/>
              </a:solidFill>
              <a:latin typeface="Arial"/>
              <a:cs typeface="Arial"/>
            </a:endParaRPr>
          </a:p>
          <a:p>
            <a:pPr marL="608965" indent="-422910">
              <a:lnSpc>
                <a:spcPct val="114999"/>
              </a:lnSpc>
            </a:pPr>
            <a:r>
              <a:rPr lang="en-US" sz="1350" b="1">
                <a:solidFill>
                  <a:srgbClr val="262626"/>
                </a:solidFill>
                <a:cs typeface="Arial"/>
              </a:rPr>
              <a:t>Discussion of Autopsy</a:t>
            </a:r>
            <a:r>
              <a:rPr lang="en-US" sz="1350">
                <a:solidFill>
                  <a:srgbClr val="262626"/>
                </a:solidFill>
                <a:cs typeface="Arial"/>
              </a:rPr>
              <a:t>:</a:t>
            </a:r>
            <a:endParaRPr lang="en-US" sz="1350">
              <a:solidFill>
                <a:srgbClr val="575757"/>
              </a:solidFill>
              <a:cs typeface="Arial"/>
            </a:endParaRPr>
          </a:p>
          <a:p>
            <a:pPr marL="1218565" lvl="1" indent="-422910">
              <a:lnSpc>
                <a:spcPct val="114999"/>
              </a:lnSpc>
            </a:pPr>
            <a:r>
              <a:rPr lang="en-US" sz="1350">
                <a:solidFill>
                  <a:srgbClr val="262626"/>
                </a:solidFill>
                <a:cs typeface="Arial"/>
              </a:rPr>
              <a:t>Schedule a "wrap-up" meeting after all testing and autopsy results are available, which may take several months.</a:t>
            </a:r>
          </a:p>
          <a:p>
            <a:pPr marL="1218565" lvl="1" indent="-422910">
              <a:lnSpc>
                <a:spcPct val="114999"/>
              </a:lnSpc>
            </a:pPr>
            <a:r>
              <a:rPr lang="en-US" sz="1350">
                <a:solidFill>
                  <a:srgbClr val="262626"/>
                </a:solidFill>
                <a:cs typeface="Arial"/>
              </a:rPr>
              <a:t>Keep parents informed about progress during this time.</a:t>
            </a:r>
            <a:endParaRPr lang="en-US" sz="1350">
              <a:solidFill>
                <a:srgbClr val="575757"/>
              </a:solidFill>
              <a:cs typeface="Arial"/>
            </a:endParaRPr>
          </a:p>
          <a:p>
            <a:pPr marL="608965" indent="-422910">
              <a:lnSpc>
                <a:spcPct val="114999"/>
              </a:lnSpc>
            </a:pPr>
            <a:r>
              <a:rPr lang="en-US" sz="1350" b="1">
                <a:solidFill>
                  <a:srgbClr val="262626"/>
                </a:solidFill>
                <a:cs typeface="Arial"/>
              </a:rPr>
              <a:t>Breast Engorgement and Milk Secretion</a:t>
            </a:r>
            <a:r>
              <a:rPr lang="en-US" sz="1350">
                <a:solidFill>
                  <a:srgbClr val="262626"/>
                </a:solidFill>
                <a:cs typeface="Arial"/>
              </a:rPr>
              <a:t>:</a:t>
            </a:r>
            <a:endParaRPr lang="en-US" sz="1350">
              <a:solidFill>
                <a:srgbClr val="262626"/>
              </a:solidFill>
            </a:endParaRPr>
          </a:p>
          <a:p>
            <a:pPr marL="1218565" lvl="1" indent="-422910">
              <a:lnSpc>
                <a:spcPct val="114999"/>
              </a:lnSpc>
            </a:pPr>
            <a:r>
              <a:rPr lang="en-US" sz="1350">
                <a:solidFill>
                  <a:srgbClr val="262626"/>
                </a:solidFill>
                <a:cs typeface="Arial"/>
              </a:rPr>
              <a:t>Inform mothers about the likelihood of postpartum milk leakage and breast engorgement. Lack of information can lead to emotional distress.</a:t>
            </a:r>
          </a:p>
          <a:p>
            <a:pPr marL="1218565" lvl="1" indent="-422910">
              <a:lnSpc>
                <a:spcPct val="114999"/>
              </a:lnSpc>
            </a:pPr>
            <a:r>
              <a:rPr lang="en-US" sz="1350">
                <a:solidFill>
                  <a:srgbClr val="262626"/>
                </a:solidFill>
                <a:cs typeface="Arial"/>
              </a:rPr>
              <a:t>Management options include:</a:t>
            </a:r>
            <a:endParaRPr lang="en-US" sz="1350">
              <a:solidFill>
                <a:srgbClr val="575757"/>
              </a:solidFill>
              <a:cs typeface="Arial"/>
            </a:endParaRPr>
          </a:p>
          <a:p>
            <a:pPr marL="1828165" lvl="2" indent="-422910">
              <a:lnSpc>
                <a:spcPct val="114999"/>
              </a:lnSpc>
            </a:pPr>
            <a:r>
              <a:rPr lang="en-US" sz="1350" b="1">
                <a:solidFill>
                  <a:srgbClr val="262626"/>
                </a:solidFill>
                <a:cs typeface="Arial"/>
              </a:rPr>
              <a:t>Supportive methods</a:t>
            </a:r>
            <a:r>
              <a:rPr lang="en-US" sz="1350">
                <a:solidFill>
                  <a:srgbClr val="262626"/>
                </a:solidFill>
                <a:cs typeface="Arial"/>
              </a:rPr>
              <a:t>:</a:t>
            </a:r>
          </a:p>
          <a:p>
            <a:pPr marL="2437765" lvl="3" indent="-422910">
              <a:lnSpc>
                <a:spcPct val="114999"/>
              </a:lnSpc>
            </a:pPr>
            <a:r>
              <a:rPr lang="en-US" sz="1350">
                <a:solidFill>
                  <a:srgbClr val="262626"/>
                </a:solidFill>
                <a:cs typeface="Arial"/>
              </a:rPr>
              <a:t>Ice packs on the breasts covered in cloth piece.</a:t>
            </a:r>
            <a:endParaRPr lang="en-US" sz="1350">
              <a:solidFill>
                <a:srgbClr val="575757"/>
              </a:solidFill>
              <a:cs typeface="Arial"/>
            </a:endParaRPr>
          </a:p>
          <a:p>
            <a:pPr marL="2437765" lvl="3" indent="-422910">
              <a:lnSpc>
                <a:spcPct val="114999"/>
              </a:lnSpc>
            </a:pPr>
            <a:r>
              <a:rPr lang="en-US" sz="1350">
                <a:solidFill>
                  <a:srgbClr val="262626"/>
                </a:solidFill>
                <a:cs typeface="Arial"/>
              </a:rPr>
              <a:t>Warm showers to facilitate natural leaking.</a:t>
            </a:r>
            <a:endParaRPr lang="en-US" sz="1350">
              <a:solidFill>
                <a:srgbClr val="575757"/>
              </a:solidFill>
              <a:cs typeface="Arial"/>
            </a:endParaRPr>
          </a:p>
          <a:p>
            <a:pPr marL="2437765" lvl="3" indent="-422910">
              <a:lnSpc>
                <a:spcPct val="114999"/>
              </a:lnSpc>
            </a:pPr>
            <a:r>
              <a:rPr lang="en-US" sz="1350">
                <a:solidFill>
                  <a:srgbClr val="262626"/>
                </a:solidFill>
                <a:cs typeface="Arial"/>
              </a:rPr>
              <a:t>Donating excess milk.</a:t>
            </a:r>
            <a:endParaRPr lang="en-US" sz="1350">
              <a:solidFill>
                <a:srgbClr val="262626"/>
              </a:solidFill>
            </a:endParaRPr>
          </a:p>
          <a:p>
            <a:pPr marL="1828165" lvl="2" indent="-422910">
              <a:lnSpc>
                <a:spcPct val="114999"/>
              </a:lnSpc>
            </a:pPr>
            <a:r>
              <a:rPr lang="en-US" sz="1350" b="1">
                <a:solidFill>
                  <a:srgbClr val="262626"/>
                </a:solidFill>
                <a:cs typeface="Arial"/>
              </a:rPr>
              <a:t>Pharmacological options</a:t>
            </a:r>
            <a:r>
              <a:rPr lang="en-US" sz="1350">
                <a:solidFill>
                  <a:srgbClr val="262626"/>
                </a:solidFill>
                <a:cs typeface="Arial"/>
              </a:rPr>
              <a:t>:</a:t>
            </a:r>
          </a:p>
          <a:p>
            <a:pPr marL="2437765" lvl="3" indent="-422910">
              <a:lnSpc>
                <a:spcPct val="114999"/>
              </a:lnSpc>
            </a:pPr>
            <a:r>
              <a:rPr lang="en-US" sz="1350">
                <a:solidFill>
                  <a:srgbClr val="262626"/>
                </a:solidFill>
                <a:cs typeface="Arial"/>
              </a:rPr>
              <a:t>Pain relief with ibuprofen or paracetamol.</a:t>
            </a:r>
            <a:endParaRPr lang="en-US" sz="1350">
              <a:solidFill>
                <a:srgbClr val="575757"/>
              </a:solidFill>
              <a:cs typeface="Arial"/>
            </a:endParaRPr>
          </a:p>
          <a:p>
            <a:pPr marL="2437765" lvl="3" indent="-422910">
              <a:lnSpc>
                <a:spcPct val="114999"/>
              </a:lnSpc>
            </a:pPr>
            <a:r>
              <a:rPr lang="en-US" sz="1350">
                <a:solidFill>
                  <a:srgbClr val="262626"/>
                </a:solidFill>
                <a:cs typeface="Arial"/>
              </a:rPr>
              <a:t>Milk suppression with Cabergoline (avoid Bromocriptine due to safety concerns).</a:t>
            </a:r>
            <a:endParaRPr lang="en-US" sz="1350">
              <a:solidFill>
                <a:srgbClr val="575757"/>
              </a:solidFill>
              <a:cs typeface="Arial"/>
            </a:endParaRPr>
          </a:p>
          <a:p>
            <a:pPr marL="608965" indent="-422910">
              <a:lnSpc>
                <a:spcPct val="114999"/>
              </a:lnSpc>
            </a:pPr>
            <a:r>
              <a:rPr lang="en-US" sz="1350" b="1">
                <a:solidFill>
                  <a:srgbClr val="262626"/>
                </a:solidFill>
                <a:cs typeface="Arial"/>
              </a:rPr>
              <a:t>Postpartum Contact</a:t>
            </a:r>
            <a:r>
              <a:rPr lang="en-US" sz="1350">
                <a:solidFill>
                  <a:srgbClr val="262626"/>
                </a:solidFill>
                <a:cs typeface="Arial"/>
              </a:rPr>
              <a:t>:</a:t>
            </a:r>
            <a:endParaRPr lang="en-US" sz="1350">
              <a:solidFill>
                <a:srgbClr val="575757"/>
              </a:solidFill>
              <a:cs typeface="Arial"/>
            </a:endParaRPr>
          </a:p>
          <a:p>
            <a:pPr marL="1218565" lvl="1" indent="-422910">
              <a:lnSpc>
                <a:spcPct val="114999"/>
              </a:lnSpc>
            </a:pPr>
            <a:r>
              <a:rPr lang="en-US" sz="1350">
                <a:solidFill>
                  <a:srgbClr val="262626"/>
                </a:solidFill>
                <a:cs typeface="Arial"/>
              </a:rPr>
              <a:t>Schedule early postpartum visits and maintain regular communication with patients.</a:t>
            </a:r>
            <a:endParaRPr lang="en-US" sz="1350">
              <a:solidFill>
                <a:srgbClr val="575757"/>
              </a:solidFill>
              <a:cs typeface="Arial"/>
            </a:endParaRPr>
          </a:p>
          <a:p>
            <a:pPr marL="1218565" lvl="1" indent="-422910">
              <a:lnSpc>
                <a:spcPct val="114999"/>
              </a:lnSpc>
            </a:pPr>
            <a:r>
              <a:rPr lang="en-US" sz="1350">
                <a:solidFill>
                  <a:srgbClr val="262626"/>
                </a:solidFill>
                <a:cs typeface="Arial"/>
              </a:rPr>
              <a:t>Regular check-ins help assess emotional well-being and identify signs of depression that may require professional referral.</a:t>
            </a:r>
          </a:p>
          <a:p>
            <a:pPr marL="608965" indent="-422910">
              <a:lnSpc>
                <a:spcPct val="114999"/>
              </a:lnSpc>
            </a:pPr>
            <a:endParaRPr lang="en-US" sz="1350">
              <a:solidFill>
                <a:srgbClr val="000000"/>
              </a:solidFill>
              <a:latin typeface="Arial"/>
              <a:cs typeface="Arial"/>
            </a:endParaRPr>
          </a:p>
        </p:txBody>
      </p:sp>
      <p:sp>
        <p:nvSpPr>
          <p:cNvPr id="3" name="Title 2">
            <a:extLst>
              <a:ext uri="{FF2B5EF4-FFF2-40B4-BE49-F238E27FC236}">
                <a16:creationId xmlns:a16="http://schemas.microsoft.com/office/drawing/2014/main" id="{7D094007-1AD9-4F42-5221-8C0045E38DFB}"/>
              </a:ext>
            </a:extLst>
          </p:cNvPr>
          <p:cNvSpPr>
            <a:spLocks noGrp="1"/>
          </p:cNvSpPr>
          <p:nvPr>
            <p:ph type="ctrTitle"/>
          </p:nvPr>
        </p:nvSpPr>
        <p:spPr/>
        <p:txBody>
          <a:bodyPr/>
          <a:lstStyle/>
          <a:p>
            <a:r>
              <a:rPr lang="en-US" sz="3600" b="1">
                <a:solidFill>
                  <a:srgbClr val="000000"/>
                </a:solidFill>
              </a:rPr>
              <a:t>After the delivery</a:t>
            </a:r>
            <a:endParaRPr lang="en-US" sz="3600" b="1"/>
          </a:p>
        </p:txBody>
      </p:sp>
    </p:spTree>
    <p:extLst>
      <p:ext uri="{BB962C8B-B14F-4D97-AF65-F5344CB8AC3E}">
        <p14:creationId xmlns:p14="http://schemas.microsoft.com/office/powerpoint/2010/main" val="40340321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9D0B48-BF2A-D042-1533-E94FD9E1CF5E}"/>
              </a:ext>
            </a:extLst>
          </p:cNvPr>
          <p:cNvSpPr>
            <a:spLocks noGrp="1"/>
          </p:cNvSpPr>
          <p:nvPr>
            <p:ph type="body" idx="1"/>
          </p:nvPr>
        </p:nvSpPr>
        <p:spPr>
          <a:xfrm>
            <a:off x="1332200" y="1856833"/>
            <a:ext cx="9630716" cy="4047206"/>
          </a:xfrm>
        </p:spPr>
        <p:txBody>
          <a:bodyPr/>
          <a:lstStyle/>
          <a:p>
            <a:pPr marL="608965" indent="-422910">
              <a:lnSpc>
                <a:spcPct val="114999"/>
              </a:lnSpc>
            </a:pPr>
            <a:r>
              <a:rPr lang="en-US" sz="1800">
                <a:solidFill>
                  <a:srgbClr val="000000"/>
                </a:solidFill>
              </a:rPr>
              <a:t>Patients </a:t>
            </a:r>
            <a:r>
              <a:rPr lang="en-US" sz="1800">
                <a:solidFill>
                  <a:srgbClr val="000000"/>
                </a:solidFill>
                <a:latin typeface="Arial"/>
                <a:cs typeface="Arial"/>
              </a:rPr>
              <a:t>who experience a stillbirth are almost </a:t>
            </a:r>
            <a:r>
              <a:rPr lang="en-US" sz="1800" b="1">
                <a:solidFill>
                  <a:srgbClr val="000000"/>
                </a:solidFill>
                <a:latin typeface="Arial"/>
                <a:cs typeface="Arial"/>
              </a:rPr>
              <a:t>5 times</a:t>
            </a:r>
            <a:r>
              <a:rPr lang="en-US" sz="1800">
                <a:solidFill>
                  <a:srgbClr val="000000"/>
                </a:solidFill>
                <a:latin typeface="Arial"/>
                <a:cs typeface="Arial"/>
              </a:rPr>
              <a:t> more likely to experience a</a:t>
            </a:r>
            <a:endParaRPr lang="en-US" sz="1800">
              <a:solidFill>
                <a:srgbClr val="000000"/>
              </a:solidFill>
            </a:endParaRPr>
          </a:p>
          <a:p>
            <a:pPr marL="186055" indent="0" algn="just">
              <a:lnSpc>
                <a:spcPct val="114999"/>
              </a:lnSpc>
              <a:buNone/>
            </a:pPr>
            <a:r>
              <a:rPr lang="en-US" sz="1800">
                <a:solidFill>
                  <a:srgbClr val="000000"/>
                </a:solidFill>
                <a:latin typeface="Arial"/>
                <a:cs typeface="Arial"/>
              </a:rPr>
              <a:t>stillbirth in their next pregnancy</a:t>
            </a:r>
            <a:r>
              <a:rPr lang="en-US" sz="1800" b="1">
                <a:solidFill>
                  <a:srgbClr val="000000"/>
                </a:solidFill>
                <a:latin typeface="Arial"/>
                <a:cs typeface="Arial"/>
              </a:rPr>
              <a:t> </a:t>
            </a:r>
            <a:r>
              <a:rPr lang="en-US" sz="1800">
                <a:solidFill>
                  <a:srgbClr val="000000"/>
                </a:solidFill>
              </a:rPr>
              <a:t>than those who had a live birth. However, an individual            patient's recurrence risk of stillbirth is affected by multiple factors, including maternal risks,  gestational age, and characteristics of the stillbirth.</a:t>
            </a:r>
          </a:p>
          <a:p>
            <a:pPr marL="608965" indent="-422910" algn="just">
              <a:lnSpc>
                <a:spcPct val="114999"/>
              </a:lnSpc>
            </a:pPr>
            <a:r>
              <a:rPr lang="en-US" sz="1800">
                <a:solidFill>
                  <a:srgbClr val="000000"/>
                </a:solidFill>
              </a:rPr>
              <a:t>For stillbirths associated with specific conditions, such as </a:t>
            </a:r>
            <a:r>
              <a:rPr lang="en-US" sz="1800" b="1">
                <a:solidFill>
                  <a:srgbClr val="000000"/>
                </a:solidFill>
              </a:rPr>
              <a:t>hypertension or diabetes</a:t>
            </a:r>
            <a:r>
              <a:rPr lang="en-US" sz="1800">
                <a:solidFill>
                  <a:srgbClr val="000000"/>
                </a:solidFill>
              </a:rPr>
              <a:t>, the fetal surveillance should be part of the recommended management guidelines for such conditions.</a:t>
            </a:r>
          </a:p>
          <a:p>
            <a:pPr marL="608965" indent="-422910">
              <a:lnSpc>
                <a:spcPct val="114999"/>
              </a:lnSpc>
            </a:pPr>
            <a:r>
              <a:rPr lang="en-US" sz="1800">
                <a:solidFill>
                  <a:srgbClr val="000000"/>
                </a:solidFill>
                <a:latin typeface="Arial"/>
                <a:cs typeface="Arial"/>
              </a:rPr>
              <a:t>For patients with a previous stillbirth</a:t>
            </a:r>
            <a:r>
              <a:rPr lang="en-US" sz="1800" b="1">
                <a:solidFill>
                  <a:srgbClr val="000000"/>
                </a:solidFill>
                <a:latin typeface="Arial"/>
                <a:cs typeface="Arial"/>
              </a:rPr>
              <a:t> at or after 32 weeks</a:t>
            </a:r>
            <a:r>
              <a:rPr lang="en-US" sz="1800">
                <a:solidFill>
                  <a:srgbClr val="000000"/>
                </a:solidFill>
              </a:rPr>
              <a:t>, once or twice weekly antenatal surveillance is recommended at 32 weeks or starting at 1–2 weeks before the gestational age of the previous stillbirth.</a:t>
            </a:r>
          </a:p>
          <a:p>
            <a:pPr marL="608965" indent="-422910">
              <a:lnSpc>
                <a:spcPct val="114999"/>
              </a:lnSpc>
            </a:pPr>
            <a:r>
              <a:rPr lang="en-US" sz="1800">
                <a:solidFill>
                  <a:srgbClr val="000000"/>
                </a:solidFill>
              </a:rPr>
              <a:t>For prior stillbirth that </a:t>
            </a:r>
            <a:r>
              <a:rPr lang="en-US" sz="1800" b="1">
                <a:solidFill>
                  <a:srgbClr val="000000"/>
                </a:solidFill>
                <a:latin typeface="Arial"/>
                <a:cs typeface="Arial"/>
              </a:rPr>
              <a:t>occurred before 32 </a:t>
            </a:r>
            <a:r>
              <a:rPr lang="en-US" sz="1800">
                <a:solidFill>
                  <a:srgbClr val="000000"/>
                </a:solidFill>
              </a:rPr>
              <a:t>weeks of gestation, individualized timing of antenatal surveillance may be considered.</a:t>
            </a:r>
          </a:p>
          <a:p>
            <a:pPr marL="608965" indent="-422910">
              <a:lnSpc>
                <a:spcPct val="114999"/>
              </a:lnSpc>
            </a:pPr>
            <a:endParaRPr lang="en-US" sz="1600">
              <a:solidFill>
                <a:srgbClr val="000000"/>
              </a:solidFill>
            </a:endParaRPr>
          </a:p>
          <a:p>
            <a:pPr marL="608965" indent="-422910">
              <a:lnSpc>
                <a:spcPct val="114999"/>
              </a:lnSpc>
            </a:pPr>
            <a:endParaRPr lang="en-US" sz="1600">
              <a:solidFill>
                <a:srgbClr val="000000"/>
              </a:solidFill>
            </a:endParaRPr>
          </a:p>
        </p:txBody>
      </p:sp>
      <p:sp>
        <p:nvSpPr>
          <p:cNvPr id="3" name="Title 2">
            <a:extLst>
              <a:ext uri="{FF2B5EF4-FFF2-40B4-BE49-F238E27FC236}">
                <a16:creationId xmlns:a16="http://schemas.microsoft.com/office/drawing/2014/main" id="{8CF26671-E1D2-1FE5-20D0-62B433C221B2}"/>
              </a:ext>
            </a:extLst>
          </p:cNvPr>
          <p:cNvSpPr>
            <a:spLocks noGrp="1"/>
          </p:cNvSpPr>
          <p:nvPr>
            <p:ph type="ctrTitle"/>
          </p:nvPr>
        </p:nvSpPr>
        <p:spPr/>
        <p:txBody>
          <a:bodyPr/>
          <a:lstStyle/>
          <a:p>
            <a:r>
              <a:rPr lang="en-US" sz="2800" b="1">
                <a:solidFill>
                  <a:srgbClr val="000000"/>
                </a:solidFill>
                <a:cs typeface="Arial"/>
              </a:rPr>
              <a:t>Counseling on Stillbirth Recurrence</a:t>
            </a:r>
            <a:endParaRPr lang="en-US" sz="2800">
              <a:solidFill>
                <a:srgbClr val="000000"/>
              </a:solidFill>
            </a:endParaRPr>
          </a:p>
        </p:txBody>
      </p:sp>
    </p:spTree>
    <p:extLst>
      <p:ext uri="{BB962C8B-B14F-4D97-AF65-F5344CB8AC3E}">
        <p14:creationId xmlns:p14="http://schemas.microsoft.com/office/powerpoint/2010/main" val="1135064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4"/>
        <p:cNvGrpSpPr/>
        <p:nvPr/>
      </p:nvGrpSpPr>
      <p:grpSpPr>
        <a:xfrm>
          <a:off x="0" y="0"/>
          <a:ext cx="0" cy="0"/>
          <a:chOff x="0" y="0"/>
          <a:chExt cx="0" cy="0"/>
        </a:xfrm>
      </p:grpSpPr>
      <p:sp>
        <p:nvSpPr>
          <p:cNvPr id="1685" name="Google Shape;1685;p1"/>
          <p:cNvSpPr txBox="1">
            <a:spLocks noGrp="1"/>
          </p:cNvSpPr>
          <p:nvPr>
            <p:ph type="title"/>
          </p:nvPr>
        </p:nvSpPr>
        <p:spPr>
          <a:xfrm>
            <a:off x="947815" y="416689"/>
            <a:ext cx="10855200" cy="778200"/>
          </a:xfrm>
          <a:prstGeom prst="rect">
            <a:avLst/>
          </a:prstGeom>
          <a:solidFill>
            <a:schemeClr val="dk2"/>
          </a:solidFill>
          <a:ln>
            <a:noFill/>
          </a:ln>
          <a:effectLst>
            <a:outerShdw blurRad="57150" dist="38100" dir="5400000" algn="bl" rotWithShape="0">
              <a:srgbClr val="000000">
                <a:alpha val="49800"/>
              </a:srgbClr>
            </a:outerShdw>
          </a:effectLst>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4200"/>
              <a:buNone/>
            </a:pPr>
            <a:r>
              <a:rPr lang="ar-SA" sz="3200"/>
              <a:t>United States National Center for Health Statistics definition :</a:t>
            </a:r>
            <a:endParaRPr sz="3200"/>
          </a:p>
        </p:txBody>
      </p:sp>
      <p:sp>
        <p:nvSpPr>
          <p:cNvPr id="1686" name="Google Shape;1686;p1"/>
          <p:cNvSpPr txBox="1">
            <a:spLocks noGrp="1"/>
          </p:cNvSpPr>
          <p:nvPr>
            <p:ph type="subTitle" idx="1"/>
          </p:nvPr>
        </p:nvSpPr>
        <p:spPr>
          <a:xfrm flipH="1">
            <a:off x="385464" y="1522450"/>
            <a:ext cx="11047200" cy="5095800"/>
          </a:xfrm>
          <a:prstGeom prst="rect">
            <a:avLst/>
          </a:prstGeom>
          <a:solidFill>
            <a:schemeClr val="lt2"/>
          </a:solidFill>
          <a:ln>
            <a:noFill/>
          </a:ln>
          <a:effectLst>
            <a:outerShdw blurRad="57150" dist="38100" dir="5400000" algn="bl" rotWithShape="0">
              <a:srgbClr val="000000">
                <a:alpha val="49800"/>
              </a:srgbClr>
            </a:outerShdw>
          </a:effectLst>
        </p:spPr>
        <p:txBody>
          <a:bodyPr spcFirstLastPara="1" wrap="square" lIns="91425" tIns="91425" rIns="91425" bIns="91425" anchor="ctr" anchorCtr="0">
            <a:noAutofit/>
          </a:bodyPr>
          <a:lstStyle/>
          <a:p>
            <a:pPr marL="139700" lvl="0" indent="0" algn="l" rtl="0">
              <a:lnSpc>
                <a:spcPct val="115000"/>
              </a:lnSpc>
              <a:spcBef>
                <a:spcPts val="0"/>
              </a:spcBef>
              <a:spcAft>
                <a:spcPts val="0"/>
              </a:spcAft>
              <a:buSzPts val="2100"/>
              <a:buNone/>
            </a:pPr>
            <a:r>
              <a:rPr lang="ar-SA" sz="3200"/>
              <a:t>A fetal death or loss that occurs after 20 weeks of pregnancy and/or ≥350 grams birth weight, and before or during delivery, with further division in to :</a:t>
            </a:r>
            <a:endParaRPr/>
          </a:p>
          <a:p>
            <a:pPr marL="139700" lvl="0" indent="0" algn="l" rtl="0">
              <a:lnSpc>
                <a:spcPct val="115000"/>
              </a:lnSpc>
              <a:spcBef>
                <a:spcPts val="0"/>
              </a:spcBef>
              <a:spcAft>
                <a:spcPts val="0"/>
              </a:spcAft>
              <a:buSzPts val="2100"/>
              <a:buNone/>
            </a:pPr>
            <a:r>
              <a:rPr lang="ar-SA" sz="3200"/>
              <a:t> </a:t>
            </a:r>
            <a:r>
              <a:rPr lang="ar-SA" sz="3200" b="1"/>
              <a:t>An</a:t>
            </a:r>
            <a:r>
              <a:rPr lang="ar-SA" sz="3200"/>
              <a:t> </a:t>
            </a:r>
            <a:r>
              <a:rPr lang="ar-SA" sz="3200" b="1"/>
              <a:t>early</a:t>
            </a:r>
            <a:r>
              <a:rPr lang="ar-SA" sz="3200"/>
              <a:t> </a:t>
            </a:r>
            <a:r>
              <a:rPr lang="ar-SA" sz="3200" b="1"/>
              <a:t>stillbirth</a:t>
            </a:r>
            <a:r>
              <a:rPr lang="ar-SA" sz="3200"/>
              <a:t> is a fetal death occurring between 20 and 27 completed weeks of pregnancy.</a:t>
            </a:r>
            <a:endParaRPr sz="3200"/>
          </a:p>
          <a:p>
            <a:pPr marL="139700" lvl="0" indent="0" algn="l" rtl="0">
              <a:lnSpc>
                <a:spcPct val="115000"/>
              </a:lnSpc>
              <a:spcBef>
                <a:spcPts val="0"/>
              </a:spcBef>
              <a:spcAft>
                <a:spcPts val="0"/>
              </a:spcAft>
              <a:buSzPts val="2100"/>
              <a:buNone/>
            </a:pPr>
            <a:r>
              <a:rPr lang="ar-SA" sz="3200"/>
              <a:t>●</a:t>
            </a:r>
            <a:r>
              <a:rPr lang="ar-SA" sz="3200" b="1"/>
              <a:t>A late</a:t>
            </a:r>
            <a:r>
              <a:rPr lang="ar-SA" sz="3200"/>
              <a:t> </a:t>
            </a:r>
            <a:r>
              <a:rPr lang="ar-SA" sz="3200" b="1"/>
              <a:t>stillbirth</a:t>
            </a:r>
            <a:r>
              <a:rPr lang="ar-SA" sz="3200"/>
              <a:t> occurs between 28 and 36 completed pregnancy weeks</a:t>
            </a:r>
            <a:endParaRPr sz="3200"/>
          </a:p>
          <a:p>
            <a:pPr marL="139700" lvl="0" indent="0" algn="l" rtl="0">
              <a:lnSpc>
                <a:spcPct val="115000"/>
              </a:lnSpc>
              <a:spcBef>
                <a:spcPts val="0"/>
              </a:spcBef>
              <a:spcAft>
                <a:spcPts val="0"/>
              </a:spcAft>
              <a:buSzPts val="2100"/>
              <a:buNone/>
            </a:pPr>
            <a:r>
              <a:rPr lang="ar-SA" sz="3200"/>
              <a:t>●A term stillbirth occurs between 37 or more completed pregnancy weeks..</a:t>
            </a:r>
            <a:endParaRPr sz="32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aby lying on a blanket&#10;&#10;AI-generated content may be incorrect.">
            <a:extLst>
              <a:ext uri="{FF2B5EF4-FFF2-40B4-BE49-F238E27FC236}">
                <a16:creationId xmlns:a16="http://schemas.microsoft.com/office/drawing/2014/main" id="{229CB4C7-E48B-C563-2BEB-C1261239E11C}"/>
              </a:ext>
            </a:extLst>
          </p:cNvPr>
          <p:cNvPicPr>
            <a:picLocks noChangeAspect="1"/>
          </p:cNvPicPr>
          <p:nvPr/>
        </p:nvPicPr>
        <p:blipFill>
          <a:blip r:embed="rId2"/>
          <a:stretch>
            <a:fillRect/>
          </a:stretch>
        </p:blipFill>
        <p:spPr>
          <a:xfrm>
            <a:off x="8351" y="8662"/>
            <a:ext cx="12321574" cy="6858179"/>
          </a:xfrm>
          <a:prstGeom prst="rect">
            <a:avLst/>
          </a:prstGeom>
        </p:spPr>
      </p:pic>
    </p:spTree>
    <p:extLst>
      <p:ext uri="{BB962C8B-B14F-4D97-AF65-F5344CB8AC3E}">
        <p14:creationId xmlns:p14="http://schemas.microsoft.com/office/powerpoint/2010/main" val="2221103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81E8B25-9829-7A0A-44F1-884AD58750B9}"/>
              </a:ext>
            </a:extLst>
          </p:cNvPr>
          <p:cNvSpPr>
            <a:spLocks noGrp="1"/>
          </p:cNvSpPr>
          <p:nvPr>
            <p:ph type="title"/>
          </p:nvPr>
        </p:nvSpPr>
        <p:spPr>
          <a:xfrm>
            <a:off x="2986033" y="416690"/>
            <a:ext cx="5526519" cy="778112"/>
          </a:xfrm>
        </p:spPr>
        <p:txBody>
          <a:bodyPr/>
          <a:lstStyle/>
          <a:p>
            <a:r>
              <a:rPr lang="ar-SA" dirty="0"/>
              <a:t>INCIDENCE</a:t>
            </a:r>
            <a:endParaRPr lang="ar-AE" dirty="0"/>
          </a:p>
        </p:txBody>
      </p:sp>
      <p:sp>
        <p:nvSpPr>
          <p:cNvPr id="3" name="عنوان فرعي 2">
            <a:extLst>
              <a:ext uri="{FF2B5EF4-FFF2-40B4-BE49-F238E27FC236}">
                <a16:creationId xmlns:a16="http://schemas.microsoft.com/office/drawing/2014/main" id="{D084B8EE-7739-EACC-6E11-FBA55551BD6F}"/>
              </a:ext>
            </a:extLst>
          </p:cNvPr>
          <p:cNvSpPr>
            <a:spLocks noGrp="1"/>
          </p:cNvSpPr>
          <p:nvPr>
            <p:ph type="subTitle" idx="1"/>
          </p:nvPr>
        </p:nvSpPr>
        <p:spPr>
          <a:xfrm>
            <a:off x="308375" y="1747993"/>
            <a:ext cx="7378233" cy="4693317"/>
          </a:xfrm>
        </p:spPr>
        <p:txBody>
          <a:bodyPr/>
          <a:lstStyle/>
          <a:p>
            <a:r>
              <a:rPr lang="af-ZA" sz="2000" dirty="0"/>
              <a:t>Worldwide, the stillbirth rate has been falling from approximately 21.4 deaths per 1000 births in 2000 to approximately 13.9 deaths per 1000 births in 2019 .</a:t>
            </a:r>
            <a:endParaRPr lang="ar-SA" sz="2000" dirty="0"/>
          </a:p>
          <a:p>
            <a:r>
              <a:rPr lang="af-ZA" sz="2000" dirty="0"/>
              <a:t> - The reduction has been associated with improved access to antenatal care and skilled birth attendants and increased attention to known maternal risks for stillbirth.</a:t>
            </a:r>
            <a:endParaRPr lang="ar-SA" sz="2000" dirty="0"/>
          </a:p>
          <a:p>
            <a:r>
              <a:rPr lang="af-ZA" sz="2000" dirty="0"/>
              <a:t> - Rates of stillbirth in low-income countries have been higher than in high-income countries,with most stillbirths (77 percent) occurring in subSaharan Africa and South Asia</a:t>
            </a:r>
            <a:endParaRPr lang="ar-AE" sz="2400" dirty="0"/>
          </a:p>
        </p:txBody>
      </p:sp>
      <p:pic>
        <p:nvPicPr>
          <p:cNvPr id="4" name="صورة 3">
            <a:extLst>
              <a:ext uri="{FF2B5EF4-FFF2-40B4-BE49-F238E27FC236}">
                <a16:creationId xmlns:a16="http://schemas.microsoft.com/office/drawing/2014/main" id="{E9738775-1F58-C188-7A6C-D15290A92E11}"/>
              </a:ext>
            </a:extLst>
          </p:cNvPr>
          <p:cNvPicPr>
            <a:picLocks noChangeAspect="1"/>
          </p:cNvPicPr>
          <p:nvPr/>
        </p:nvPicPr>
        <p:blipFill>
          <a:blip r:embed="rId2"/>
          <a:stretch>
            <a:fillRect/>
          </a:stretch>
        </p:blipFill>
        <p:spPr>
          <a:xfrm>
            <a:off x="8106782" y="1588133"/>
            <a:ext cx="3678365" cy="4693317"/>
          </a:xfrm>
          <a:prstGeom prst="rect">
            <a:avLst/>
          </a:prstGeom>
        </p:spPr>
      </p:pic>
    </p:spTree>
    <p:extLst>
      <p:ext uri="{BB962C8B-B14F-4D97-AF65-F5344CB8AC3E}">
        <p14:creationId xmlns:p14="http://schemas.microsoft.com/office/powerpoint/2010/main" val="4038642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B5D2EE2-06BC-5B2B-00DB-88EE1F374ACC}"/>
              </a:ext>
            </a:extLst>
          </p:cNvPr>
          <p:cNvSpPr>
            <a:spLocks noGrp="1"/>
          </p:cNvSpPr>
          <p:nvPr>
            <p:ph type="title"/>
          </p:nvPr>
        </p:nvSpPr>
        <p:spPr>
          <a:xfrm>
            <a:off x="2985800" y="221014"/>
            <a:ext cx="6220400" cy="884686"/>
          </a:xfrm>
        </p:spPr>
        <p:txBody>
          <a:bodyPr/>
          <a:lstStyle/>
          <a:p>
            <a:r>
              <a:rPr lang="ar-SA" dirty="0"/>
              <a:t>ETIOLOGIES</a:t>
            </a:r>
            <a:endParaRPr lang="ar-AE" dirty="0"/>
          </a:p>
        </p:txBody>
      </p:sp>
      <p:sp>
        <p:nvSpPr>
          <p:cNvPr id="3" name="عنوان فرعي 2">
            <a:extLst>
              <a:ext uri="{FF2B5EF4-FFF2-40B4-BE49-F238E27FC236}">
                <a16:creationId xmlns:a16="http://schemas.microsoft.com/office/drawing/2014/main" id="{7BFEF517-F1AC-1DE5-2DCA-B2F9CCA3AF10}"/>
              </a:ext>
            </a:extLst>
          </p:cNvPr>
          <p:cNvSpPr>
            <a:spLocks noGrp="1"/>
          </p:cNvSpPr>
          <p:nvPr>
            <p:ph type="subTitle" idx="1"/>
          </p:nvPr>
        </p:nvSpPr>
        <p:spPr>
          <a:xfrm rot="10800000" flipV="1">
            <a:off x="1174280" y="1691853"/>
            <a:ext cx="9349841" cy="4625413"/>
          </a:xfrm>
        </p:spPr>
        <p:txBody>
          <a:bodyPr/>
          <a:lstStyle/>
          <a:p>
            <a:pPr algn="l"/>
            <a:r>
              <a:rPr lang="ar-SA" sz="3200" dirty="0"/>
              <a:t> </a:t>
            </a:r>
            <a:r>
              <a:rPr lang="ar-SA" sz="3200" dirty="0" err="1"/>
              <a:t>Stillbirth</a:t>
            </a:r>
            <a:r>
              <a:rPr lang="ar-SA" sz="3200" dirty="0"/>
              <a:t> </a:t>
            </a:r>
            <a:r>
              <a:rPr lang="ar-SA" sz="3200" dirty="0" err="1"/>
              <a:t>is</a:t>
            </a:r>
            <a:r>
              <a:rPr lang="ar-SA" sz="3200" dirty="0"/>
              <a:t> </a:t>
            </a:r>
            <a:r>
              <a:rPr lang="ar-SA" sz="3200" dirty="0" err="1"/>
              <a:t>the</a:t>
            </a:r>
            <a:r>
              <a:rPr lang="ar-SA" sz="3200" dirty="0"/>
              <a:t> </a:t>
            </a:r>
            <a:r>
              <a:rPr lang="ar-SA" sz="3200" dirty="0" err="1"/>
              <a:t>end</a:t>
            </a:r>
            <a:r>
              <a:rPr lang="ar-SA" sz="3200" dirty="0"/>
              <a:t> </a:t>
            </a:r>
            <a:r>
              <a:rPr lang="ar-SA" sz="3200" dirty="0" err="1"/>
              <a:t>result</a:t>
            </a:r>
            <a:r>
              <a:rPr lang="ar-SA" sz="3200" dirty="0"/>
              <a:t> </a:t>
            </a:r>
            <a:r>
              <a:rPr lang="ar-SA" sz="3200" dirty="0" err="1"/>
              <a:t>of</a:t>
            </a:r>
            <a:r>
              <a:rPr lang="ar-SA" sz="3200" dirty="0"/>
              <a:t> a </a:t>
            </a:r>
            <a:r>
              <a:rPr lang="ar-SA" sz="3200" dirty="0" err="1"/>
              <a:t>variety</a:t>
            </a:r>
            <a:r>
              <a:rPr lang="ar-SA" sz="3200" dirty="0"/>
              <a:t> </a:t>
            </a:r>
            <a:r>
              <a:rPr lang="ar-SA" sz="3200" dirty="0" err="1"/>
              <a:t>of</a:t>
            </a:r>
            <a:r>
              <a:rPr lang="ar-SA" sz="3200" dirty="0"/>
              <a:t> </a:t>
            </a:r>
            <a:r>
              <a:rPr lang="ar-SA" sz="3200" dirty="0" err="1"/>
              <a:t>maternal</a:t>
            </a:r>
            <a:r>
              <a:rPr lang="ar-SA" sz="3200" dirty="0"/>
              <a:t>, fetal, </a:t>
            </a:r>
            <a:r>
              <a:rPr lang="ar-SA" sz="3200" dirty="0" err="1"/>
              <a:t>and</a:t>
            </a:r>
            <a:r>
              <a:rPr lang="ar-SA" sz="3200" dirty="0"/>
              <a:t> </a:t>
            </a:r>
            <a:r>
              <a:rPr lang="ar-SA" sz="3200" dirty="0" err="1"/>
              <a:t>placental</a:t>
            </a:r>
            <a:r>
              <a:rPr lang="ar-SA" sz="3200" dirty="0"/>
              <a:t> </a:t>
            </a:r>
            <a:r>
              <a:rPr lang="ar-SA" sz="3200" dirty="0" err="1"/>
              <a:t>disorders</a:t>
            </a:r>
            <a:r>
              <a:rPr lang="ar-SA" sz="3200" dirty="0"/>
              <a:t>, </a:t>
            </a:r>
            <a:r>
              <a:rPr lang="ar-SA" sz="3200" dirty="0" err="1"/>
              <a:t>which</a:t>
            </a:r>
            <a:r>
              <a:rPr lang="ar-SA" sz="3200" dirty="0"/>
              <a:t> </a:t>
            </a:r>
            <a:r>
              <a:rPr lang="ar-SA" sz="3200" dirty="0" err="1"/>
              <a:t>can</a:t>
            </a:r>
            <a:r>
              <a:rPr lang="ar-SA" sz="3200" dirty="0"/>
              <a:t> </a:t>
            </a:r>
            <a:r>
              <a:rPr lang="ar-SA" sz="3200" dirty="0" err="1"/>
              <a:t>interact</a:t>
            </a:r>
            <a:r>
              <a:rPr lang="ar-SA" sz="3200" dirty="0"/>
              <a:t> </a:t>
            </a:r>
            <a:r>
              <a:rPr lang="ar-SA" sz="3200" dirty="0" err="1"/>
              <a:t>to</a:t>
            </a:r>
            <a:r>
              <a:rPr lang="ar-SA" sz="3200" dirty="0"/>
              <a:t> </a:t>
            </a:r>
            <a:r>
              <a:rPr lang="ar-SA" sz="3200" dirty="0" err="1"/>
              <a:t>contribute</a:t>
            </a:r>
            <a:r>
              <a:rPr lang="ar-SA" sz="3200" dirty="0"/>
              <a:t> </a:t>
            </a:r>
            <a:r>
              <a:rPr lang="ar-SA" sz="3200" dirty="0" err="1"/>
              <a:t>to</a:t>
            </a:r>
            <a:r>
              <a:rPr lang="ar-SA" sz="3200" dirty="0"/>
              <a:t> fetal </a:t>
            </a:r>
            <a:r>
              <a:rPr lang="ar-SA" sz="3200" dirty="0" err="1"/>
              <a:t>demise</a:t>
            </a:r>
            <a:r>
              <a:rPr lang="ar-SA" sz="3200" dirty="0"/>
              <a:t> . </a:t>
            </a:r>
          </a:p>
          <a:p>
            <a:pPr algn="l"/>
            <a:r>
              <a:rPr lang="ar-SA" sz="3200" dirty="0"/>
              <a:t> -</a:t>
            </a:r>
            <a:r>
              <a:rPr lang="ar-SA" sz="3200" dirty="0" err="1"/>
              <a:t>The</a:t>
            </a:r>
            <a:r>
              <a:rPr lang="ar-SA" sz="3200" dirty="0"/>
              <a:t> </a:t>
            </a:r>
            <a:r>
              <a:rPr lang="ar-SA" sz="3200" dirty="0" err="1"/>
              <a:t>various</a:t>
            </a:r>
            <a:r>
              <a:rPr lang="ar-SA" sz="3200" dirty="0"/>
              <a:t> </a:t>
            </a:r>
            <a:r>
              <a:rPr lang="ar-SA" sz="3200" dirty="0" err="1"/>
              <a:t>causes</a:t>
            </a:r>
            <a:r>
              <a:rPr lang="ar-SA" sz="3200" dirty="0"/>
              <a:t> </a:t>
            </a:r>
            <a:r>
              <a:rPr lang="ar-SA" sz="3200" dirty="0" err="1"/>
              <a:t>of</a:t>
            </a:r>
            <a:r>
              <a:rPr lang="ar-SA" sz="3200" dirty="0"/>
              <a:t> </a:t>
            </a:r>
            <a:r>
              <a:rPr lang="ar-SA" sz="3200" dirty="0" err="1"/>
              <a:t>stillbirth</a:t>
            </a:r>
            <a:r>
              <a:rPr lang="ar-SA" sz="3200" dirty="0"/>
              <a:t> </a:t>
            </a:r>
            <a:r>
              <a:rPr lang="ar-SA" sz="3200" dirty="0" err="1"/>
              <a:t>appear</a:t>
            </a:r>
            <a:r>
              <a:rPr lang="ar-SA" sz="3200" dirty="0"/>
              <a:t> </a:t>
            </a:r>
            <a:r>
              <a:rPr lang="ar-SA" sz="3200" dirty="0" err="1"/>
              <a:t>to</a:t>
            </a:r>
            <a:r>
              <a:rPr lang="ar-SA" sz="3200" dirty="0"/>
              <a:t> </a:t>
            </a:r>
            <a:r>
              <a:rPr lang="ar-SA" sz="3200" dirty="0" err="1"/>
              <a:t>differ</a:t>
            </a:r>
            <a:r>
              <a:rPr lang="ar-SA" sz="3200" dirty="0"/>
              <a:t> </a:t>
            </a:r>
            <a:r>
              <a:rPr lang="ar-SA" sz="3200" dirty="0" err="1"/>
              <a:t>between</a:t>
            </a:r>
            <a:r>
              <a:rPr lang="ar-SA" sz="3200" dirty="0"/>
              <a:t> </a:t>
            </a:r>
            <a:r>
              <a:rPr lang="ar-SA" sz="3200" dirty="0" err="1"/>
              <a:t>low</a:t>
            </a:r>
            <a:r>
              <a:rPr lang="ar-SA" sz="3200" dirty="0"/>
              <a:t>- </a:t>
            </a:r>
            <a:r>
              <a:rPr lang="ar-SA" sz="3200" dirty="0" err="1"/>
              <a:t>and</a:t>
            </a:r>
            <a:r>
              <a:rPr lang="ar-SA" sz="3200" dirty="0"/>
              <a:t> </a:t>
            </a:r>
            <a:r>
              <a:rPr lang="ar-SA" sz="3200" dirty="0" err="1"/>
              <a:t>high-income</a:t>
            </a:r>
            <a:r>
              <a:rPr lang="ar-SA" sz="3200" dirty="0"/>
              <a:t> </a:t>
            </a:r>
            <a:r>
              <a:rPr lang="ar-SA" sz="3200" dirty="0" err="1"/>
              <a:t>countries</a:t>
            </a:r>
            <a:r>
              <a:rPr lang="ar-SA" sz="3200" dirty="0"/>
              <a:t> ,</a:t>
            </a:r>
            <a:r>
              <a:rPr lang="ar-SA" sz="3200" dirty="0" err="1"/>
              <a:t>and</a:t>
            </a:r>
            <a:r>
              <a:rPr lang="ar-SA" sz="3200" dirty="0"/>
              <a:t> </a:t>
            </a:r>
            <a:r>
              <a:rPr lang="ar-SA" sz="3200" dirty="0" err="1"/>
              <a:t>between</a:t>
            </a:r>
            <a:r>
              <a:rPr lang="ar-SA" sz="3200" dirty="0"/>
              <a:t> </a:t>
            </a:r>
            <a:r>
              <a:rPr lang="ar-SA" sz="3200" dirty="0" err="1"/>
              <a:t>early</a:t>
            </a:r>
            <a:r>
              <a:rPr lang="ar-SA" sz="3200" dirty="0"/>
              <a:t> </a:t>
            </a:r>
            <a:r>
              <a:rPr lang="ar-SA" sz="3200" dirty="0" err="1"/>
              <a:t>and</a:t>
            </a:r>
            <a:r>
              <a:rPr lang="ar-SA" sz="3200" dirty="0"/>
              <a:t> </a:t>
            </a:r>
            <a:r>
              <a:rPr lang="ar-SA" sz="3200" dirty="0" err="1"/>
              <a:t>late</a:t>
            </a:r>
            <a:r>
              <a:rPr lang="ar-SA" sz="3200" dirty="0"/>
              <a:t> </a:t>
            </a:r>
            <a:r>
              <a:rPr lang="ar-SA" sz="3200" dirty="0" err="1"/>
              <a:t>gestation</a:t>
            </a:r>
            <a:r>
              <a:rPr lang="ar-SA" sz="3200" dirty="0"/>
              <a:t> .</a:t>
            </a:r>
            <a:endParaRPr lang="ar-AE" sz="3200" dirty="0"/>
          </a:p>
        </p:txBody>
      </p:sp>
    </p:spTree>
    <p:extLst>
      <p:ext uri="{BB962C8B-B14F-4D97-AF65-F5344CB8AC3E}">
        <p14:creationId xmlns:p14="http://schemas.microsoft.com/office/powerpoint/2010/main" val="948441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E8B0841E-E53A-B14A-09D9-52D4EADAE871}"/>
              </a:ext>
            </a:extLst>
          </p:cNvPr>
          <p:cNvSpPr>
            <a:spLocks noGrp="1"/>
          </p:cNvSpPr>
          <p:nvPr>
            <p:ph type="subTitle" idx="1"/>
          </p:nvPr>
        </p:nvSpPr>
        <p:spPr>
          <a:xfrm>
            <a:off x="987782" y="1634479"/>
            <a:ext cx="5108218" cy="3014785"/>
          </a:xfrm>
        </p:spPr>
        <p:txBody>
          <a:bodyPr/>
          <a:lstStyle/>
          <a:p>
            <a:r>
              <a:rPr lang="ar-SA" sz="2800" b="1" dirty="0" err="1"/>
              <a:t>In</a:t>
            </a:r>
            <a:r>
              <a:rPr lang="ar-SA" sz="2800" b="1" dirty="0"/>
              <a:t> </a:t>
            </a:r>
            <a:r>
              <a:rPr lang="ar-SA" sz="2800" b="1" dirty="0" err="1"/>
              <a:t>low-income</a:t>
            </a:r>
            <a:r>
              <a:rPr lang="ar-SA" sz="2800" dirty="0"/>
              <a:t> </a:t>
            </a:r>
            <a:r>
              <a:rPr lang="ar-SA" sz="2800" b="1" dirty="0" err="1"/>
              <a:t>countries</a:t>
            </a:r>
            <a:r>
              <a:rPr lang="ar-SA" sz="2800" dirty="0"/>
              <a:t>:</a:t>
            </a:r>
          </a:p>
          <a:p>
            <a:r>
              <a:rPr lang="ar-SA" sz="2800" dirty="0" err="1"/>
              <a:t>The</a:t>
            </a:r>
            <a:r>
              <a:rPr lang="ar-SA" sz="2800" dirty="0"/>
              <a:t>  </a:t>
            </a:r>
            <a:r>
              <a:rPr lang="ar-SA" sz="2800" dirty="0" err="1"/>
              <a:t>obstructed</a:t>
            </a:r>
            <a:r>
              <a:rPr lang="ar-SA" sz="2800" dirty="0"/>
              <a:t>/</a:t>
            </a:r>
            <a:r>
              <a:rPr lang="ar-SA" sz="2800" dirty="0" err="1"/>
              <a:t>prolonged</a:t>
            </a:r>
            <a:r>
              <a:rPr lang="ar-SA" sz="2800" dirty="0"/>
              <a:t> </a:t>
            </a:r>
            <a:r>
              <a:rPr lang="ar-SA" sz="2800" dirty="0" err="1"/>
              <a:t>labor</a:t>
            </a:r>
            <a:r>
              <a:rPr lang="ar-SA" sz="2800" dirty="0"/>
              <a:t>, </a:t>
            </a:r>
            <a:r>
              <a:rPr lang="ar-SA" sz="2800" dirty="0" err="1"/>
              <a:t>preeclampsia</a:t>
            </a:r>
            <a:r>
              <a:rPr lang="ar-SA" sz="2800" dirty="0"/>
              <a:t>, </a:t>
            </a:r>
            <a:r>
              <a:rPr lang="ar-SA" sz="2800" dirty="0" err="1"/>
              <a:t>and</a:t>
            </a:r>
            <a:r>
              <a:rPr lang="ar-SA" sz="2800" dirty="0"/>
              <a:t> </a:t>
            </a:r>
            <a:r>
              <a:rPr lang="ar-SA" sz="2800" dirty="0" err="1"/>
              <a:t>infection</a:t>
            </a:r>
            <a:r>
              <a:rPr lang="ar-SA" dirty="0"/>
              <a:t>.</a:t>
            </a:r>
            <a:endParaRPr lang="ar-AE" dirty="0"/>
          </a:p>
        </p:txBody>
      </p:sp>
      <p:pic>
        <p:nvPicPr>
          <p:cNvPr id="4" name="صورة 3">
            <a:extLst>
              <a:ext uri="{FF2B5EF4-FFF2-40B4-BE49-F238E27FC236}">
                <a16:creationId xmlns:a16="http://schemas.microsoft.com/office/drawing/2014/main" id="{2EA13185-0FDD-B938-2C81-226284530FE0}"/>
              </a:ext>
            </a:extLst>
          </p:cNvPr>
          <p:cNvPicPr>
            <a:picLocks noChangeAspect="1"/>
          </p:cNvPicPr>
          <p:nvPr/>
        </p:nvPicPr>
        <p:blipFill>
          <a:blip r:embed="rId2"/>
          <a:stretch>
            <a:fillRect/>
          </a:stretch>
        </p:blipFill>
        <p:spPr>
          <a:xfrm>
            <a:off x="6542909" y="1634478"/>
            <a:ext cx="5263573" cy="3014785"/>
          </a:xfrm>
          <a:prstGeom prst="rect">
            <a:avLst/>
          </a:prstGeom>
        </p:spPr>
      </p:pic>
    </p:spTree>
    <p:extLst>
      <p:ext uri="{BB962C8B-B14F-4D97-AF65-F5344CB8AC3E}">
        <p14:creationId xmlns:p14="http://schemas.microsoft.com/office/powerpoint/2010/main" val="510226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ED58AFD4-2957-A60E-0390-C87832CC8F0B}"/>
              </a:ext>
            </a:extLst>
          </p:cNvPr>
          <p:cNvSpPr>
            <a:spLocks noGrp="1"/>
          </p:cNvSpPr>
          <p:nvPr>
            <p:ph type="subTitle" idx="1"/>
          </p:nvPr>
        </p:nvSpPr>
        <p:spPr>
          <a:xfrm>
            <a:off x="1450209" y="602372"/>
            <a:ext cx="9291581" cy="5451462"/>
          </a:xfrm>
        </p:spPr>
        <p:txBody>
          <a:bodyPr/>
          <a:lstStyle/>
          <a:p>
            <a:pPr marL="482600" indent="-342900">
              <a:buFont typeface="Arial" panose="020B0604020202020204" pitchFamily="34" charset="0"/>
              <a:buChar char="•"/>
            </a:pPr>
            <a:r>
              <a:rPr lang="ar-SA" b="1" u="sng" dirty="0" err="1"/>
              <a:t>Congenital</a:t>
            </a:r>
            <a:r>
              <a:rPr lang="ar-SA" dirty="0"/>
              <a:t> </a:t>
            </a:r>
            <a:r>
              <a:rPr lang="ar-SA" b="1" u="sng" dirty="0" err="1"/>
              <a:t>anomalies</a:t>
            </a:r>
            <a:r>
              <a:rPr lang="ar-SA" dirty="0"/>
              <a:t> 20-50 %: </a:t>
            </a:r>
            <a:r>
              <a:rPr lang="ar-SA" dirty="0" err="1"/>
              <a:t>of</a:t>
            </a:r>
            <a:r>
              <a:rPr lang="ar-SA" dirty="0"/>
              <a:t> </a:t>
            </a:r>
            <a:r>
              <a:rPr lang="ar-SA" dirty="0" err="1"/>
              <a:t>stillborns</a:t>
            </a:r>
            <a:r>
              <a:rPr lang="ar-SA" dirty="0"/>
              <a:t> </a:t>
            </a:r>
            <a:r>
              <a:rPr lang="ar-SA" dirty="0" err="1"/>
              <a:t>have</a:t>
            </a:r>
            <a:r>
              <a:rPr lang="ar-SA" dirty="0"/>
              <a:t> a </a:t>
            </a:r>
            <a:r>
              <a:rPr lang="ar-SA" dirty="0" err="1"/>
              <a:t>major</a:t>
            </a:r>
            <a:r>
              <a:rPr lang="ar-SA" dirty="0"/>
              <a:t> </a:t>
            </a:r>
            <a:r>
              <a:rPr lang="ar-SA" dirty="0" err="1"/>
              <a:t>malformation</a:t>
            </a:r>
            <a:r>
              <a:rPr lang="ar-SA" dirty="0"/>
              <a:t>. </a:t>
            </a:r>
            <a:r>
              <a:rPr lang="ar-SA" dirty="0" err="1"/>
              <a:t>This</a:t>
            </a:r>
            <a:r>
              <a:rPr lang="ar-SA" dirty="0"/>
              <a:t> </a:t>
            </a:r>
            <a:r>
              <a:rPr lang="ar-SA" dirty="0" err="1"/>
              <a:t>rate</a:t>
            </a:r>
            <a:r>
              <a:rPr lang="ar-SA" dirty="0"/>
              <a:t> </a:t>
            </a:r>
            <a:r>
              <a:rPr lang="ar-SA" dirty="0" err="1"/>
              <a:t>varies</a:t>
            </a:r>
            <a:r>
              <a:rPr lang="ar-SA" dirty="0"/>
              <a:t> </a:t>
            </a:r>
            <a:r>
              <a:rPr lang="ar-SA" dirty="0" err="1"/>
              <a:t>from</a:t>
            </a:r>
            <a:r>
              <a:rPr lang="ar-SA" dirty="0"/>
              <a:t> </a:t>
            </a:r>
            <a:r>
              <a:rPr lang="ar-SA" dirty="0" err="1"/>
              <a:t>country</a:t>
            </a:r>
            <a:r>
              <a:rPr lang="ar-SA" dirty="0"/>
              <a:t> </a:t>
            </a:r>
            <a:r>
              <a:rPr lang="ar-SA" dirty="0" err="1"/>
              <a:t>to</a:t>
            </a:r>
            <a:r>
              <a:rPr lang="ar-SA" dirty="0"/>
              <a:t> </a:t>
            </a:r>
            <a:r>
              <a:rPr lang="ar-SA" dirty="0" err="1"/>
              <a:t>country</a:t>
            </a:r>
            <a:r>
              <a:rPr lang="ar-SA" dirty="0"/>
              <a:t> </a:t>
            </a:r>
            <a:r>
              <a:rPr lang="ar-SA" dirty="0" err="1"/>
              <a:t>and</a:t>
            </a:r>
            <a:r>
              <a:rPr lang="ar-SA" dirty="0"/>
              <a:t> </a:t>
            </a:r>
            <a:r>
              <a:rPr lang="ar-SA" dirty="0" err="1"/>
              <a:t>is</a:t>
            </a:r>
            <a:r>
              <a:rPr lang="ar-SA" dirty="0"/>
              <a:t> </a:t>
            </a:r>
            <a:r>
              <a:rPr lang="ar-SA" dirty="0" err="1"/>
              <a:t>greatly</a:t>
            </a:r>
            <a:r>
              <a:rPr lang="ar-SA" dirty="0"/>
              <a:t> </a:t>
            </a:r>
            <a:r>
              <a:rPr lang="ar-SA" dirty="0" err="1"/>
              <a:t>influenced</a:t>
            </a:r>
            <a:r>
              <a:rPr lang="ar-SA" dirty="0"/>
              <a:t> </a:t>
            </a:r>
            <a:r>
              <a:rPr lang="ar-SA" dirty="0" err="1"/>
              <a:t>by</a:t>
            </a:r>
            <a:r>
              <a:rPr lang="ar-SA" dirty="0"/>
              <a:t> </a:t>
            </a:r>
            <a:r>
              <a:rPr lang="ar-SA" dirty="0" err="1"/>
              <a:t>the</a:t>
            </a:r>
            <a:r>
              <a:rPr lang="ar-SA" dirty="0"/>
              <a:t> </a:t>
            </a:r>
            <a:r>
              <a:rPr lang="ar-SA" dirty="0" err="1"/>
              <a:t>availability</a:t>
            </a:r>
            <a:r>
              <a:rPr lang="ar-SA" dirty="0"/>
              <a:t> </a:t>
            </a:r>
            <a:r>
              <a:rPr lang="ar-SA" dirty="0" err="1"/>
              <a:t>of</a:t>
            </a:r>
            <a:r>
              <a:rPr lang="ar-SA" dirty="0"/>
              <a:t> </a:t>
            </a:r>
            <a:r>
              <a:rPr lang="ar-SA" dirty="0" err="1"/>
              <a:t>prenatal</a:t>
            </a:r>
            <a:r>
              <a:rPr lang="ar-SA" dirty="0"/>
              <a:t> </a:t>
            </a:r>
            <a:r>
              <a:rPr lang="ar-SA" dirty="0" err="1"/>
              <a:t>diagnosis</a:t>
            </a:r>
            <a:r>
              <a:rPr lang="ar-SA" dirty="0"/>
              <a:t> </a:t>
            </a:r>
            <a:r>
              <a:rPr lang="ar-SA" dirty="0" err="1"/>
              <a:t>and</a:t>
            </a:r>
            <a:r>
              <a:rPr lang="ar-SA" dirty="0"/>
              <a:t> </a:t>
            </a:r>
            <a:r>
              <a:rPr lang="ar-SA" dirty="0" err="1"/>
              <a:t>pregnancy</a:t>
            </a:r>
            <a:r>
              <a:rPr lang="ar-SA" dirty="0"/>
              <a:t> </a:t>
            </a:r>
            <a:r>
              <a:rPr lang="ar-SA" dirty="0" err="1"/>
              <a:t>termination</a:t>
            </a:r>
            <a:r>
              <a:rPr lang="ar-SA" dirty="0"/>
              <a:t> .</a:t>
            </a:r>
          </a:p>
          <a:p>
            <a:pPr marL="482600" indent="-342900">
              <a:buFont typeface="Arial" panose="020B0604020202020204" pitchFamily="34" charset="0"/>
              <a:buChar char="•"/>
            </a:pPr>
            <a:r>
              <a:rPr lang="ar-SA" dirty="0"/>
              <a:t> </a:t>
            </a:r>
            <a:r>
              <a:rPr lang="ar-SA" b="1" u="sng" dirty="0"/>
              <a:t>fetal</a:t>
            </a:r>
            <a:r>
              <a:rPr lang="ar-SA" dirty="0"/>
              <a:t> </a:t>
            </a:r>
            <a:r>
              <a:rPr lang="ar-SA" b="1" u="sng" dirty="0" err="1"/>
              <a:t>growth</a:t>
            </a:r>
            <a:r>
              <a:rPr lang="ar-SA" dirty="0"/>
              <a:t> </a:t>
            </a:r>
            <a:r>
              <a:rPr lang="ar-SA" b="1" u="sng" dirty="0" err="1"/>
              <a:t>restriction</a:t>
            </a:r>
            <a:r>
              <a:rPr lang="ar-SA" dirty="0"/>
              <a:t> :Death </a:t>
            </a:r>
            <a:r>
              <a:rPr lang="ar-SA" dirty="0" err="1"/>
              <a:t>of</a:t>
            </a:r>
            <a:r>
              <a:rPr lang="ar-SA" dirty="0"/>
              <a:t> a </a:t>
            </a:r>
            <a:r>
              <a:rPr lang="ar-SA" dirty="0" err="1"/>
              <a:t>growth-restricted</a:t>
            </a:r>
            <a:r>
              <a:rPr lang="ar-SA" dirty="0"/>
              <a:t> </a:t>
            </a:r>
            <a:r>
              <a:rPr lang="ar-SA" dirty="0" err="1"/>
              <a:t>fetus</a:t>
            </a:r>
            <a:r>
              <a:rPr lang="ar-SA" dirty="0"/>
              <a:t> </a:t>
            </a:r>
            <a:r>
              <a:rPr lang="ar-SA" dirty="0" err="1"/>
              <a:t>is</a:t>
            </a:r>
            <a:r>
              <a:rPr lang="ar-SA" dirty="0"/>
              <a:t> </a:t>
            </a:r>
            <a:r>
              <a:rPr lang="ar-SA" dirty="0" err="1"/>
              <a:t>the</a:t>
            </a:r>
            <a:r>
              <a:rPr lang="ar-SA" dirty="0"/>
              <a:t> </a:t>
            </a:r>
            <a:r>
              <a:rPr lang="ar-SA" dirty="0" err="1"/>
              <a:t>second</a:t>
            </a:r>
            <a:r>
              <a:rPr lang="ar-SA" dirty="0"/>
              <a:t> </a:t>
            </a:r>
            <a:r>
              <a:rPr lang="ar-SA" dirty="0" err="1"/>
              <a:t>most</a:t>
            </a:r>
            <a:r>
              <a:rPr lang="ar-SA" dirty="0"/>
              <a:t> </a:t>
            </a:r>
            <a:r>
              <a:rPr lang="ar-SA" dirty="0" err="1"/>
              <a:t>common</a:t>
            </a:r>
            <a:r>
              <a:rPr lang="ar-SA" dirty="0"/>
              <a:t> </a:t>
            </a:r>
            <a:r>
              <a:rPr lang="ar-SA" dirty="0" err="1"/>
              <a:t>type</a:t>
            </a:r>
            <a:r>
              <a:rPr lang="ar-SA" dirty="0"/>
              <a:t> </a:t>
            </a:r>
            <a:r>
              <a:rPr lang="ar-SA" dirty="0" err="1"/>
              <a:t>of</a:t>
            </a:r>
            <a:r>
              <a:rPr lang="ar-SA" dirty="0"/>
              <a:t> </a:t>
            </a:r>
            <a:r>
              <a:rPr lang="ar-SA" dirty="0" err="1"/>
              <a:t>stillbirth</a:t>
            </a:r>
            <a:r>
              <a:rPr lang="ar-SA" dirty="0"/>
              <a:t> .</a:t>
            </a:r>
            <a:r>
              <a:rPr lang="ar-SA" dirty="0" err="1"/>
              <a:t>The</a:t>
            </a:r>
            <a:r>
              <a:rPr lang="ar-SA" dirty="0"/>
              <a:t> </a:t>
            </a:r>
            <a:r>
              <a:rPr lang="ar-SA" dirty="0" err="1"/>
              <a:t>stillbirth</a:t>
            </a:r>
            <a:r>
              <a:rPr lang="ar-SA" dirty="0"/>
              <a:t> </a:t>
            </a:r>
            <a:r>
              <a:rPr lang="ar-SA" dirty="0" err="1"/>
              <a:t>rate</a:t>
            </a:r>
            <a:r>
              <a:rPr lang="ar-SA" dirty="0"/>
              <a:t> </a:t>
            </a:r>
            <a:r>
              <a:rPr lang="ar-SA" dirty="0" err="1"/>
              <a:t>in</a:t>
            </a:r>
            <a:r>
              <a:rPr lang="ar-SA" dirty="0"/>
              <a:t> </a:t>
            </a:r>
            <a:r>
              <a:rPr lang="ar-SA" dirty="0" err="1"/>
              <a:t>such</a:t>
            </a:r>
            <a:r>
              <a:rPr lang="ar-SA" dirty="0"/>
              <a:t> </a:t>
            </a:r>
            <a:r>
              <a:rPr lang="ar-SA" dirty="0" err="1"/>
              <a:t>fetuses</a:t>
            </a:r>
            <a:r>
              <a:rPr lang="ar-SA" dirty="0"/>
              <a:t> </a:t>
            </a:r>
            <a:r>
              <a:rPr lang="ar-SA" dirty="0" err="1"/>
              <a:t>is</a:t>
            </a:r>
            <a:r>
              <a:rPr lang="ar-SA" dirty="0"/>
              <a:t> </a:t>
            </a:r>
            <a:r>
              <a:rPr lang="ar-SA" dirty="0" err="1"/>
              <a:t>estimated</a:t>
            </a:r>
            <a:r>
              <a:rPr lang="ar-SA" dirty="0"/>
              <a:t> </a:t>
            </a:r>
            <a:r>
              <a:rPr lang="ar-SA" dirty="0" err="1"/>
              <a:t>to</a:t>
            </a:r>
            <a:r>
              <a:rPr lang="ar-SA" dirty="0"/>
              <a:t> </a:t>
            </a:r>
            <a:r>
              <a:rPr lang="ar-SA" dirty="0" err="1"/>
              <a:t>be</a:t>
            </a:r>
            <a:r>
              <a:rPr lang="ar-SA" dirty="0"/>
              <a:t> 10 </a:t>
            </a:r>
            <a:r>
              <a:rPr lang="ar-SA" dirty="0" err="1"/>
              <a:t>to</a:t>
            </a:r>
            <a:r>
              <a:rPr lang="ar-SA" dirty="0"/>
              <a:t> 47 </a:t>
            </a:r>
            <a:r>
              <a:rPr lang="ar-SA" dirty="0" err="1"/>
              <a:t>per</a:t>
            </a:r>
            <a:r>
              <a:rPr lang="ar-SA" dirty="0"/>
              <a:t> 1000 </a:t>
            </a:r>
            <a:r>
              <a:rPr lang="ar-SA" dirty="0" err="1"/>
              <a:t>live</a:t>
            </a:r>
            <a:r>
              <a:rPr lang="ar-SA" dirty="0"/>
              <a:t> </a:t>
            </a:r>
            <a:r>
              <a:rPr lang="ar-SA" dirty="0" err="1"/>
              <a:t>births</a:t>
            </a:r>
            <a:r>
              <a:rPr lang="ar-SA" dirty="0"/>
              <a:t>, </a:t>
            </a:r>
            <a:r>
              <a:rPr lang="ar-SA" dirty="0" err="1"/>
              <a:t>and</a:t>
            </a:r>
            <a:r>
              <a:rPr lang="ar-SA" dirty="0"/>
              <a:t> </a:t>
            </a:r>
            <a:r>
              <a:rPr lang="ar-SA" dirty="0" err="1"/>
              <a:t>stillbirths</a:t>
            </a:r>
            <a:r>
              <a:rPr lang="ar-SA" dirty="0"/>
              <a:t> </a:t>
            </a:r>
            <a:r>
              <a:rPr lang="ar-SA" dirty="0" err="1"/>
              <a:t>increases</a:t>
            </a:r>
            <a:r>
              <a:rPr lang="ar-SA" dirty="0"/>
              <a:t> </a:t>
            </a:r>
            <a:r>
              <a:rPr lang="ar-SA" dirty="0" err="1"/>
              <a:t>with</a:t>
            </a:r>
            <a:r>
              <a:rPr lang="ar-SA" dirty="0"/>
              <a:t> </a:t>
            </a:r>
            <a:r>
              <a:rPr lang="ar-SA" dirty="0" err="1"/>
              <a:t>increasing</a:t>
            </a:r>
            <a:r>
              <a:rPr lang="ar-SA" dirty="0"/>
              <a:t> </a:t>
            </a:r>
            <a:r>
              <a:rPr lang="ar-SA" dirty="0" err="1"/>
              <a:t>severity</a:t>
            </a:r>
            <a:r>
              <a:rPr lang="ar-SA" dirty="0"/>
              <a:t> </a:t>
            </a:r>
            <a:r>
              <a:rPr lang="ar-SA" dirty="0" err="1"/>
              <a:t>of</a:t>
            </a:r>
            <a:r>
              <a:rPr lang="ar-SA" dirty="0"/>
              <a:t> </a:t>
            </a:r>
            <a:r>
              <a:rPr lang="ar-SA" dirty="0" err="1"/>
              <a:t>growth</a:t>
            </a:r>
            <a:r>
              <a:rPr lang="ar-SA" dirty="0"/>
              <a:t> </a:t>
            </a:r>
            <a:r>
              <a:rPr lang="ar-SA" dirty="0" err="1"/>
              <a:t>restriction</a:t>
            </a:r>
            <a:r>
              <a:rPr lang="ar-SA" dirty="0"/>
              <a:t>.</a:t>
            </a:r>
          </a:p>
          <a:p>
            <a:pPr marL="482600" indent="-342900">
              <a:buFont typeface="Arial" panose="020B0604020202020204" pitchFamily="34" charset="0"/>
              <a:buChar char="•"/>
            </a:pPr>
            <a:endParaRPr lang="ar-SA" dirty="0"/>
          </a:p>
          <a:p>
            <a:pPr marL="482600" indent="-342900">
              <a:buFont typeface="Arial" panose="020B0604020202020204" pitchFamily="34" charset="0"/>
              <a:buChar char="•"/>
            </a:pPr>
            <a:r>
              <a:rPr lang="ar-SA" dirty="0"/>
              <a:t> </a:t>
            </a:r>
            <a:r>
              <a:rPr lang="ar-SA" b="1" u="sng" dirty="0" err="1"/>
              <a:t>Infection</a:t>
            </a:r>
            <a:r>
              <a:rPr lang="ar-SA" dirty="0"/>
              <a:t> : </a:t>
            </a:r>
            <a:r>
              <a:rPr lang="ar-SA" dirty="0" err="1"/>
              <a:t>Infection</a:t>
            </a:r>
            <a:r>
              <a:rPr lang="ar-SA" dirty="0"/>
              <a:t> </a:t>
            </a:r>
            <a:r>
              <a:rPr lang="ar-SA" dirty="0" err="1"/>
              <a:t>may</a:t>
            </a:r>
            <a:r>
              <a:rPr lang="ar-SA" dirty="0"/>
              <a:t> </a:t>
            </a:r>
            <a:r>
              <a:rPr lang="ar-SA" dirty="0" err="1"/>
              <a:t>lead</a:t>
            </a:r>
            <a:r>
              <a:rPr lang="ar-SA" dirty="0"/>
              <a:t> </a:t>
            </a:r>
            <a:r>
              <a:rPr lang="ar-SA" dirty="0" err="1"/>
              <a:t>to</a:t>
            </a:r>
            <a:r>
              <a:rPr lang="ar-SA" dirty="0"/>
              <a:t> fetal </a:t>
            </a:r>
            <a:r>
              <a:rPr lang="ar-SA" dirty="0" err="1"/>
              <a:t>demise</a:t>
            </a:r>
            <a:r>
              <a:rPr lang="ar-SA" dirty="0"/>
              <a:t> </a:t>
            </a:r>
            <a:r>
              <a:rPr lang="ar-SA" dirty="0" err="1"/>
              <a:t>as</a:t>
            </a:r>
            <a:r>
              <a:rPr lang="ar-SA" dirty="0"/>
              <a:t> a </a:t>
            </a:r>
            <a:r>
              <a:rPr lang="ar-SA" dirty="0" err="1"/>
              <a:t>result</a:t>
            </a:r>
            <a:r>
              <a:rPr lang="ar-SA" dirty="0"/>
              <a:t> </a:t>
            </a:r>
            <a:r>
              <a:rPr lang="ar-SA" dirty="0" err="1"/>
              <a:t>of</a:t>
            </a:r>
            <a:r>
              <a:rPr lang="ar-SA" dirty="0"/>
              <a:t> </a:t>
            </a:r>
            <a:r>
              <a:rPr lang="ar-SA" dirty="0" err="1"/>
              <a:t>severe</a:t>
            </a:r>
            <a:r>
              <a:rPr lang="ar-SA" dirty="0"/>
              <a:t> </a:t>
            </a:r>
            <a:r>
              <a:rPr lang="ar-SA" dirty="0" err="1"/>
              <a:t>systemic</a:t>
            </a:r>
            <a:r>
              <a:rPr lang="ar-SA" dirty="0"/>
              <a:t> </a:t>
            </a:r>
            <a:r>
              <a:rPr lang="ar-SA" dirty="0" err="1"/>
              <a:t>maternal</a:t>
            </a:r>
            <a:r>
              <a:rPr lang="ar-SA" dirty="0"/>
              <a:t> </a:t>
            </a:r>
            <a:r>
              <a:rPr lang="ar-SA" dirty="0" err="1"/>
              <a:t>illness</a:t>
            </a:r>
            <a:r>
              <a:rPr lang="ar-SA" dirty="0"/>
              <a:t> (</a:t>
            </a:r>
            <a:r>
              <a:rPr lang="ar-SA" dirty="0" err="1"/>
              <a:t>eg</a:t>
            </a:r>
            <a:r>
              <a:rPr lang="ar-SA" dirty="0"/>
              <a:t>, </a:t>
            </a:r>
            <a:r>
              <a:rPr lang="ar-SA" dirty="0" err="1"/>
              <a:t>pneumonia</a:t>
            </a:r>
            <a:r>
              <a:rPr lang="ar-SA" dirty="0"/>
              <a:t>).. </a:t>
            </a:r>
            <a:r>
              <a:rPr lang="af-ZA" dirty="0"/>
              <a:t>P</a:t>
            </a:r>
            <a:r>
              <a:rPr lang="ar-SA" dirty="0" err="1"/>
              <a:t>lacental</a:t>
            </a:r>
            <a:r>
              <a:rPr lang="ar-SA" dirty="0"/>
              <a:t> </a:t>
            </a:r>
            <a:r>
              <a:rPr lang="ar-SA" dirty="0" err="1"/>
              <a:t>dysfunction</a:t>
            </a:r>
            <a:r>
              <a:rPr lang="ar-SA" dirty="0"/>
              <a:t> </a:t>
            </a:r>
            <a:r>
              <a:rPr lang="ar-SA" dirty="0" err="1"/>
              <a:t>due</a:t>
            </a:r>
            <a:r>
              <a:rPr lang="ar-SA" dirty="0"/>
              <a:t> </a:t>
            </a:r>
            <a:r>
              <a:rPr lang="ar-SA" dirty="0" err="1"/>
              <a:t>to</a:t>
            </a:r>
            <a:r>
              <a:rPr lang="ar-SA" dirty="0"/>
              <a:t> </a:t>
            </a:r>
            <a:r>
              <a:rPr lang="ar-SA" dirty="0" err="1"/>
              <a:t>placental</a:t>
            </a:r>
            <a:r>
              <a:rPr lang="ar-SA" dirty="0"/>
              <a:t> </a:t>
            </a:r>
            <a:r>
              <a:rPr lang="ar-SA" dirty="0" err="1"/>
              <a:t>infection</a:t>
            </a:r>
            <a:r>
              <a:rPr lang="ar-SA" dirty="0"/>
              <a:t> (</a:t>
            </a:r>
            <a:r>
              <a:rPr lang="ar-SA" dirty="0" err="1"/>
              <a:t>eg</a:t>
            </a:r>
            <a:r>
              <a:rPr lang="ar-SA" dirty="0"/>
              <a:t>, </a:t>
            </a:r>
            <a:r>
              <a:rPr lang="ar-SA" dirty="0" err="1"/>
              <a:t>malaria</a:t>
            </a:r>
            <a:r>
              <a:rPr lang="ar-SA" dirty="0"/>
              <a:t>), </a:t>
            </a:r>
            <a:r>
              <a:rPr lang="ar-SA" dirty="0" err="1"/>
              <a:t>or</a:t>
            </a:r>
            <a:r>
              <a:rPr lang="ar-SA" dirty="0"/>
              <a:t> fetal </a:t>
            </a:r>
            <a:r>
              <a:rPr lang="ar-SA" dirty="0" err="1"/>
              <a:t>systemic</a:t>
            </a:r>
            <a:r>
              <a:rPr lang="ar-SA" dirty="0"/>
              <a:t> </a:t>
            </a:r>
            <a:r>
              <a:rPr lang="ar-SA" dirty="0" err="1"/>
              <a:t>illness</a:t>
            </a:r>
            <a:r>
              <a:rPr lang="ar-SA" dirty="0"/>
              <a:t> (</a:t>
            </a:r>
            <a:r>
              <a:rPr lang="ar-SA" dirty="0" err="1"/>
              <a:t>eg</a:t>
            </a:r>
            <a:r>
              <a:rPr lang="ar-SA" dirty="0"/>
              <a:t>, </a:t>
            </a:r>
            <a:r>
              <a:rPr lang="ar-SA" dirty="0" err="1"/>
              <a:t>Escherichia</a:t>
            </a:r>
            <a:r>
              <a:rPr lang="ar-SA" dirty="0"/>
              <a:t> </a:t>
            </a:r>
            <a:r>
              <a:rPr lang="ar-SA" dirty="0" err="1"/>
              <a:t>coli</a:t>
            </a:r>
            <a:r>
              <a:rPr lang="ar-SA" dirty="0"/>
              <a:t>, </a:t>
            </a:r>
            <a:r>
              <a:rPr lang="ar-SA" dirty="0" err="1"/>
              <a:t>group</a:t>
            </a:r>
            <a:r>
              <a:rPr lang="ar-SA" dirty="0"/>
              <a:t> B </a:t>
            </a:r>
            <a:r>
              <a:rPr lang="ar-SA" dirty="0" err="1"/>
              <a:t>Streptococcus</a:t>
            </a:r>
            <a:r>
              <a:rPr lang="ar-SA" dirty="0"/>
              <a:t> [GBS], </a:t>
            </a:r>
            <a:r>
              <a:rPr lang="ar-SA" dirty="0" err="1"/>
              <a:t>cytomegalovirus</a:t>
            </a:r>
            <a:r>
              <a:rPr lang="ar-SA" dirty="0"/>
              <a:t> [CMV], </a:t>
            </a:r>
            <a:r>
              <a:rPr lang="ar-SA" dirty="0" err="1"/>
              <a:t>Zika</a:t>
            </a:r>
            <a:r>
              <a:rPr lang="ar-SA" dirty="0"/>
              <a:t> </a:t>
            </a:r>
            <a:r>
              <a:rPr lang="ar-SA" dirty="0" err="1"/>
              <a:t>virus</a:t>
            </a:r>
            <a:r>
              <a:rPr lang="ar-SA" dirty="0"/>
              <a:t>).</a:t>
            </a:r>
            <a:r>
              <a:rPr lang="ar-SA" dirty="0" err="1"/>
              <a:t>Infection</a:t>
            </a:r>
            <a:r>
              <a:rPr lang="ar-SA" dirty="0"/>
              <a:t> </a:t>
            </a:r>
            <a:r>
              <a:rPr lang="ar-SA" dirty="0" err="1"/>
              <a:t>accounts</a:t>
            </a:r>
            <a:r>
              <a:rPr lang="ar-SA" dirty="0"/>
              <a:t> </a:t>
            </a:r>
            <a:r>
              <a:rPr lang="ar-SA" dirty="0" err="1"/>
              <a:t>for</a:t>
            </a:r>
            <a:r>
              <a:rPr lang="ar-SA" dirty="0"/>
              <a:t> </a:t>
            </a:r>
            <a:r>
              <a:rPr lang="ar-SA" dirty="0" err="1"/>
              <a:t>approximately</a:t>
            </a:r>
            <a:r>
              <a:rPr lang="ar-SA" dirty="0"/>
              <a:t> 50 </a:t>
            </a:r>
            <a:r>
              <a:rPr lang="ar-SA" dirty="0" err="1"/>
              <a:t>percent</a:t>
            </a:r>
            <a:r>
              <a:rPr lang="ar-SA" dirty="0"/>
              <a:t> </a:t>
            </a:r>
            <a:r>
              <a:rPr lang="ar-SA" dirty="0" err="1"/>
              <a:t>of</a:t>
            </a:r>
            <a:r>
              <a:rPr lang="ar-SA" dirty="0"/>
              <a:t> </a:t>
            </a:r>
            <a:r>
              <a:rPr lang="ar-SA" dirty="0" err="1"/>
              <a:t>stillbirths</a:t>
            </a:r>
            <a:r>
              <a:rPr lang="ar-SA" dirty="0"/>
              <a:t> </a:t>
            </a:r>
            <a:r>
              <a:rPr lang="ar-SA" dirty="0" err="1"/>
              <a:t>in</a:t>
            </a:r>
            <a:r>
              <a:rPr lang="ar-SA" dirty="0"/>
              <a:t> </a:t>
            </a:r>
            <a:r>
              <a:rPr lang="ar-SA" dirty="0" err="1"/>
              <a:t>low</a:t>
            </a:r>
            <a:r>
              <a:rPr lang="ar-SA" dirty="0"/>
              <a:t>- </a:t>
            </a:r>
            <a:r>
              <a:rPr lang="ar-SA" dirty="0" err="1"/>
              <a:t>and</a:t>
            </a:r>
            <a:r>
              <a:rPr lang="ar-SA" dirty="0"/>
              <a:t> </a:t>
            </a:r>
            <a:r>
              <a:rPr lang="ar-SA" dirty="0" err="1"/>
              <a:t>middle-income</a:t>
            </a:r>
            <a:r>
              <a:rPr lang="ar-SA" dirty="0"/>
              <a:t> </a:t>
            </a:r>
            <a:r>
              <a:rPr lang="ar-SA" dirty="0" err="1"/>
              <a:t>countries</a:t>
            </a:r>
            <a:r>
              <a:rPr lang="ar-SA" dirty="0"/>
              <a:t> </a:t>
            </a:r>
            <a:r>
              <a:rPr lang="ar-SA" dirty="0" err="1"/>
              <a:t>and</a:t>
            </a:r>
            <a:r>
              <a:rPr lang="ar-SA" dirty="0"/>
              <a:t> 10 </a:t>
            </a:r>
            <a:r>
              <a:rPr lang="ar-SA" dirty="0" err="1"/>
              <a:t>to</a:t>
            </a:r>
            <a:r>
              <a:rPr lang="ar-SA" dirty="0"/>
              <a:t> 25 </a:t>
            </a:r>
            <a:r>
              <a:rPr lang="ar-SA" dirty="0" err="1"/>
              <a:t>percent</a:t>
            </a:r>
            <a:r>
              <a:rPr lang="ar-SA" dirty="0"/>
              <a:t> </a:t>
            </a:r>
            <a:r>
              <a:rPr lang="ar-SA" dirty="0" err="1"/>
              <a:t>of</a:t>
            </a:r>
            <a:r>
              <a:rPr lang="ar-SA" dirty="0"/>
              <a:t> </a:t>
            </a:r>
            <a:r>
              <a:rPr lang="ar-SA" dirty="0" err="1"/>
              <a:t>stillbirths</a:t>
            </a:r>
            <a:r>
              <a:rPr lang="ar-SA" dirty="0"/>
              <a:t> </a:t>
            </a:r>
            <a:r>
              <a:rPr lang="ar-SA" dirty="0" err="1"/>
              <a:t>in</a:t>
            </a:r>
            <a:r>
              <a:rPr lang="ar-SA" dirty="0"/>
              <a:t> </a:t>
            </a:r>
            <a:r>
              <a:rPr lang="ar-SA" dirty="0" err="1"/>
              <a:t>high-income</a:t>
            </a:r>
            <a:r>
              <a:rPr lang="ar-SA" dirty="0"/>
              <a:t> </a:t>
            </a:r>
            <a:r>
              <a:rPr lang="ar-SA" dirty="0" err="1"/>
              <a:t>countries</a:t>
            </a:r>
            <a:endParaRPr lang="ar-AE" dirty="0"/>
          </a:p>
        </p:txBody>
      </p:sp>
    </p:spTree>
    <p:extLst>
      <p:ext uri="{BB962C8B-B14F-4D97-AF65-F5344CB8AC3E}">
        <p14:creationId xmlns:p14="http://schemas.microsoft.com/office/powerpoint/2010/main" val="460639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F689E8F-87F6-A002-42DF-A01CD118E479}"/>
              </a:ext>
            </a:extLst>
          </p:cNvPr>
          <p:cNvSpPr>
            <a:spLocks noGrp="1"/>
          </p:cNvSpPr>
          <p:nvPr>
            <p:ph type="title"/>
          </p:nvPr>
        </p:nvSpPr>
        <p:spPr>
          <a:xfrm>
            <a:off x="1404808" y="668106"/>
            <a:ext cx="9558354" cy="5521788"/>
          </a:xfrm>
        </p:spPr>
        <p:txBody>
          <a:bodyPr/>
          <a:lstStyle/>
          <a:p>
            <a:pPr marL="342900" indent="-342900" algn="l">
              <a:buFont typeface="Arial" panose="020B0604020202020204" pitchFamily="34" charset="0"/>
              <a:buChar char="•"/>
            </a:pPr>
            <a:r>
              <a:rPr lang="ar-SA" sz="2000" b="1" u="sng" dirty="0" err="1"/>
              <a:t>Genetic</a:t>
            </a:r>
            <a:r>
              <a:rPr lang="ar-SA" sz="2000" dirty="0"/>
              <a:t> </a:t>
            </a:r>
            <a:r>
              <a:rPr lang="ar-SA" sz="2000" b="1" u="sng" dirty="0" err="1"/>
              <a:t>abnormalities</a:t>
            </a:r>
            <a:r>
              <a:rPr lang="ar-SA" sz="2000" dirty="0"/>
              <a:t> : </a:t>
            </a:r>
            <a:r>
              <a:rPr lang="ar-SA" sz="2000" dirty="0" err="1"/>
              <a:t>Most</a:t>
            </a:r>
            <a:r>
              <a:rPr lang="ar-SA" sz="2000" dirty="0"/>
              <a:t> </a:t>
            </a:r>
            <a:r>
              <a:rPr lang="ar-SA" sz="2000" dirty="0" err="1"/>
              <a:t>aneuploidies</a:t>
            </a:r>
            <a:r>
              <a:rPr lang="ar-SA" sz="2000" dirty="0"/>
              <a:t> </a:t>
            </a:r>
            <a:r>
              <a:rPr lang="ar-SA" sz="2000" dirty="0" err="1"/>
              <a:t>are</a:t>
            </a:r>
            <a:r>
              <a:rPr lang="ar-SA" sz="2000" dirty="0"/>
              <a:t> </a:t>
            </a:r>
            <a:r>
              <a:rPr lang="ar-SA" sz="2000" dirty="0" err="1"/>
              <a:t>lethal</a:t>
            </a:r>
            <a:r>
              <a:rPr lang="ar-SA" sz="2000" dirty="0"/>
              <a:t> </a:t>
            </a:r>
            <a:r>
              <a:rPr lang="ar-SA" sz="2000" dirty="0" err="1"/>
              <a:t>in</a:t>
            </a:r>
            <a:r>
              <a:rPr lang="ar-SA" sz="2000" dirty="0"/>
              <a:t> </a:t>
            </a:r>
            <a:r>
              <a:rPr lang="ar-SA" sz="2000" dirty="0" err="1"/>
              <a:t>utero</a:t>
            </a:r>
            <a:r>
              <a:rPr lang="ar-SA" sz="2000" dirty="0"/>
              <a:t>. </a:t>
            </a:r>
            <a:r>
              <a:rPr lang="ar-SA" sz="2000" dirty="0" err="1"/>
              <a:t>Some</a:t>
            </a:r>
            <a:r>
              <a:rPr lang="ar-SA" sz="2000" dirty="0"/>
              <a:t> </a:t>
            </a:r>
            <a:r>
              <a:rPr lang="ar-SA" sz="2000" dirty="0" err="1"/>
              <a:t>aneuploidies</a:t>
            </a:r>
            <a:r>
              <a:rPr lang="ar-SA" sz="2000" dirty="0"/>
              <a:t> (</a:t>
            </a:r>
            <a:r>
              <a:rPr lang="ar-SA" sz="2000" dirty="0" err="1"/>
              <a:t>such</a:t>
            </a:r>
            <a:r>
              <a:rPr lang="ar-SA" sz="2000" dirty="0"/>
              <a:t> </a:t>
            </a:r>
            <a:r>
              <a:rPr lang="ar-SA" sz="2000" dirty="0" err="1"/>
              <a:t>as</a:t>
            </a:r>
            <a:r>
              <a:rPr lang="ar-SA" sz="2000" dirty="0"/>
              <a:t> </a:t>
            </a:r>
            <a:r>
              <a:rPr lang="ar-SA" sz="2000" dirty="0" err="1"/>
              <a:t>trisomy</a:t>
            </a:r>
            <a:r>
              <a:rPr lang="ar-SA" sz="2000" dirty="0"/>
              <a:t> 21, 18, </a:t>
            </a:r>
            <a:r>
              <a:rPr lang="ar-SA" sz="2000" dirty="0" err="1"/>
              <a:t>and</a:t>
            </a:r>
            <a:r>
              <a:rPr lang="ar-SA" sz="2000" dirty="0"/>
              <a:t> 13 </a:t>
            </a:r>
            <a:r>
              <a:rPr lang="ar-SA" sz="2000" dirty="0" err="1"/>
              <a:t>and</a:t>
            </a:r>
            <a:r>
              <a:rPr lang="ar-SA" sz="2000" dirty="0"/>
              <a:t> </a:t>
            </a:r>
            <a:r>
              <a:rPr lang="ar-SA" sz="2000" dirty="0" err="1"/>
              <a:t>monosomy</a:t>
            </a:r>
            <a:r>
              <a:rPr lang="ar-SA" sz="2000" dirty="0"/>
              <a:t> X) </a:t>
            </a:r>
            <a:r>
              <a:rPr lang="ar-SA" sz="2000" dirty="0" err="1"/>
              <a:t>confer</a:t>
            </a:r>
            <a:r>
              <a:rPr lang="ar-SA" sz="2000" dirty="0"/>
              <a:t> </a:t>
            </a:r>
            <a:r>
              <a:rPr lang="ar-SA" sz="2000" dirty="0" err="1"/>
              <a:t>an</a:t>
            </a:r>
            <a:r>
              <a:rPr lang="ar-SA" sz="2000" dirty="0"/>
              <a:t> </a:t>
            </a:r>
            <a:r>
              <a:rPr lang="ar-SA" sz="2000" dirty="0" err="1"/>
              <a:t>increased</a:t>
            </a:r>
            <a:r>
              <a:rPr lang="ar-SA" sz="2000" dirty="0"/>
              <a:t> </a:t>
            </a:r>
            <a:r>
              <a:rPr lang="ar-SA" sz="2000" dirty="0" err="1"/>
              <a:t>risk</a:t>
            </a:r>
            <a:r>
              <a:rPr lang="ar-SA" sz="2000" dirty="0"/>
              <a:t> </a:t>
            </a:r>
            <a:r>
              <a:rPr lang="ar-SA" sz="2000" dirty="0" err="1"/>
              <a:t>of</a:t>
            </a:r>
            <a:r>
              <a:rPr lang="ar-SA" sz="2000" dirty="0"/>
              <a:t> fetal </a:t>
            </a:r>
            <a:r>
              <a:rPr lang="ar-SA" sz="2000" dirty="0" err="1"/>
              <a:t>demise</a:t>
            </a:r>
            <a:r>
              <a:rPr lang="ar-SA" sz="2000" dirty="0"/>
              <a:t> </a:t>
            </a:r>
            <a:r>
              <a:rPr lang="ar-SA" sz="2000" dirty="0" err="1"/>
              <a:t>but</a:t>
            </a:r>
            <a:r>
              <a:rPr lang="ar-SA" sz="2000" dirty="0"/>
              <a:t> </a:t>
            </a:r>
            <a:r>
              <a:rPr lang="ar-SA" sz="2000" dirty="0" err="1"/>
              <a:t>can</a:t>
            </a:r>
            <a:r>
              <a:rPr lang="ar-SA" sz="2000" dirty="0"/>
              <a:t> </a:t>
            </a:r>
            <a:r>
              <a:rPr lang="ar-SA" sz="2000" dirty="0" err="1"/>
              <a:t>also</a:t>
            </a:r>
            <a:r>
              <a:rPr lang="ar-SA" sz="2000" dirty="0"/>
              <a:t> </a:t>
            </a:r>
            <a:r>
              <a:rPr lang="ar-SA" sz="2000" dirty="0" err="1"/>
              <a:t>result</a:t>
            </a:r>
            <a:r>
              <a:rPr lang="ar-SA" sz="2000" dirty="0"/>
              <a:t> </a:t>
            </a:r>
            <a:r>
              <a:rPr lang="ar-SA" sz="2000" dirty="0" err="1"/>
              <a:t>in</a:t>
            </a:r>
            <a:r>
              <a:rPr lang="ar-SA" sz="2000" dirty="0"/>
              <a:t> </a:t>
            </a:r>
            <a:r>
              <a:rPr lang="ar-SA" sz="2000" dirty="0" err="1"/>
              <a:t>live</a:t>
            </a:r>
            <a:r>
              <a:rPr lang="ar-SA" sz="2000" dirty="0"/>
              <a:t> </a:t>
            </a:r>
            <a:r>
              <a:rPr lang="ar-SA" sz="2000" dirty="0" err="1"/>
              <a:t>birth</a:t>
            </a:r>
            <a:r>
              <a:rPr lang="ar-SA" sz="2000" dirty="0"/>
              <a:t>. </a:t>
            </a:r>
            <a:r>
              <a:rPr lang="ar-SA" sz="2000" dirty="0" err="1"/>
              <a:t>Although</a:t>
            </a:r>
            <a:r>
              <a:rPr lang="ar-SA" sz="2000" dirty="0"/>
              <a:t> death </a:t>
            </a:r>
            <a:r>
              <a:rPr lang="ar-SA" sz="2000" dirty="0" err="1"/>
              <a:t>of</a:t>
            </a:r>
            <a:r>
              <a:rPr lang="ar-SA" sz="2000" dirty="0"/>
              <a:t> a </a:t>
            </a:r>
            <a:r>
              <a:rPr lang="ar-SA" sz="2000" dirty="0" err="1"/>
              <a:t>karyotypically</a:t>
            </a:r>
            <a:r>
              <a:rPr lang="ar-SA" sz="2000" dirty="0"/>
              <a:t> </a:t>
            </a:r>
            <a:r>
              <a:rPr lang="ar-SA" sz="2000" dirty="0" err="1"/>
              <a:t>abnormal</a:t>
            </a:r>
            <a:r>
              <a:rPr lang="ar-SA" sz="2000" dirty="0"/>
              <a:t> </a:t>
            </a:r>
            <a:r>
              <a:rPr lang="ar-SA" sz="2000" dirty="0" err="1"/>
              <a:t>embryo</a:t>
            </a:r>
            <a:r>
              <a:rPr lang="ar-SA" sz="2000" dirty="0"/>
              <a:t> </a:t>
            </a:r>
            <a:r>
              <a:rPr lang="ar-SA" sz="2000" dirty="0" err="1"/>
              <a:t>or</a:t>
            </a:r>
            <a:r>
              <a:rPr lang="ar-SA" sz="2000" dirty="0"/>
              <a:t> </a:t>
            </a:r>
            <a:r>
              <a:rPr lang="ar-SA" sz="2000" dirty="0" err="1"/>
              <a:t>fetus</a:t>
            </a:r>
            <a:r>
              <a:rPr lang="ar-SA" sz="2000" dirty="0"/>
              <a:t> </a:t>
            </a:r>
            <a:r>
              <a:rPr lang="ar-SA" sz="2000" dirty="0" err="1"/>
              <a:t>is</a:t>
            </a:r>
            <a:r>
              <a:rPr lang="ar-SA" sz="2000" dirty="0"/>
              <a:t> </a:t>
            </a:r>
            <a:r>
              <a:rPr lang="ar-SA" sz="2000" dirty="0" err="1"/>
              <a:t>most</a:t>
            </a:r>
            <a:r>
              <a:rPr lang="ar-SA" sz="2000" dirty="0"/>
              <a:t> </a:t>
            </a:r>
            <a:r>
              <a:rPr lang="ar-SA" sz="2000" dirty="0" err="1"/>
              <a:t>common</a:t>
            </a:r>
            <a:r>
              <a:rPr lang="ar-SA" sz="2000" dirty="0"/>
              <a:t> </a:t>
            </a:r>
            <a:r>
              <a:rPr lang="ar-SA" sz="2000" dirty="0" err="1"/>
              <a:t>in</a:t>
            </a:r>
            <a:r>
              <a:rPr lang="ar-SA" sz="2000" dirty="0"/>
              <a:t> </a:t>
            </a:r>
            <a:r>
              <a:rPr lang="ar-SA" sz="2000" dirty="0" err="1"/>
              <a:t>the</a:t>
            </a:r>
            <a:r>
              <a:rPr lang="ar-SA" sz="2000" dirty="0"/>
              <a:t> </a:t>
            </a:r>
            <a:r>
              <a:rPr lang="ar-SA" sz="2000" dirty="0" err="1"/>
              <a:t>first</a:t>
            </a:r>
            <a:r>
              <a:rPr lang="ar-SA" sz="2000" dirty="0"/>
              <a:t> </a:t>
            </a:r>
            <a:r>
              <a:rPr lang="ar-SA" sz="2000" dirty="0" err="1"/>
              <a:t>trimester</a:t>
            </a:r>
            <a:r>
              <a:rPr lang="ar-SA" sz="2000" dirty="0"/>
              <a:t>, </a:t>
            </a:r>
            <a:r>
              <a:rPr lang="ar-SA" sz="2000" dirty="0" err="1"/>
              <a:t>it</a:t>
            </a:r>
            <a:r>
              <a:rPr lang="ar-SA" sz="2000" dirty="0"/>
              <a:t> </a:t>
            </a:r>
            <a:r>
              <a:rPr lang="ar-SA" sz="2000" dirty="0" err="1"/>
              <a:t>can</a:t>
            </a:r>
            <a:r>
              <a:rPr lang="ar-SA" sz="2000" dirty="0"/>
              <a:t> </a:t>
            </a:r>
            <a:r>
              <a:rPr lang="ar-SA" sz="2000" dirty="0" err="1"/>
              <a:t>occur</a:t>
            </a:r>
            <a:r>
              <a:rPr lang="ar-SA" sz="2000" dirty="0"/>
              <a:t> </a:t>
            </a:r>
            <a:r>
              <a:rPr lang="ar-SA" sz="2000" dirty="0" err="1"/>
              <a:t>at</a:t>
            </a:r>
            <a:r>
              <a:rPr lang="ar-SA" sz="2000" dirty="0"/>
              <a:t> </a:t>
            </a:r>
            <a:r>
              <a:rPr lang="ar-SA" sz="2000" dirty="0" err="1"/>
              <a:t>all</a:t>
            </a:r>
            <a:r>
              <a:rPr lang="ar-SA" sz="2000" dirty="0"/>
              <a:t> </a:t>
            </a:r>
            <a:r>
              <a:rPr lang="ar-SA" sz="2000" dirty="0" err="1"/>
              <a:t>stages</a:t>
            </a:r>
            <a:r>
              <a:rPr lang="ar-SA" sz="2000" dirty="0"/>
              <a:t> </a:t>
            </a:r>
            <a:r>
              <a:rPr lang="ar-SA" sz="2000" dirty="0" err="1"/>
              <a:t>of</a:t>
            </a:r>
            <a:r>
              <a:rPr lang="ar-SA" sz="2000" dirty="0"/>
              <a:t> </a:t>
            </a:r>
            <a:r>
              <a:rPr lang="ar-SA" sz="2000" dirty="0" err="1"/>
              <a:t>pregnancy</a:t>
            </a:r>
            <a:r>
              <a:rPr lang="ar-SA" sz="2000" dirty="0"/>
              <a:t>. </a:t>
            </a:r>
            <a:br>
              <a:rPr lang="ar-SA" sz="2000" dirty="0"/>
            </a:br>
            <a:br>
              <a:rPr lang="ar-SA" sz="2000" dirty="0"/>
            </a:br>
            <a:r>
              <a:rPr lang="ar-SA" sz="2000" dirty="0"/>
              <a:t> </a:t>
            </a:r>
            <a:r>
              <a:rPr lang="ar-SA" sz="2000" b="1" u="sng" dirty="0" err="1"/>
              <a:t>Hydrops</a:t>
            </a:r>
            <a:r>
              <a:rPr lang="ar-SA" sz="2000" dirty="0"/>
              <a:t> </a:t>
            </a:r>
            <a:r>
              <a:rPr lang="ar-SA" sz="2000" b="1" u="sng" dirty="0" err="1"/>
              <a:t>fetalis</a:t>
            </a:r>
            <a:r>
              <a:rPr lang="ar-SA" sz="2000" dirty="0"/>
              <a:t> : </a:t>
            </a:r>
            <a:r>
              <a:rPr lang="ar-SA" sz="2000" dirty="0" err="1"/>
              <a:t>Hydrops</a:t>
            </a:r>
            <a:r>
              <a:rPr lang="ar-SA" sz="2000" dirty="0"/>
              <a:t> </a:t>
            </a:r>
            <a:r>
              <a:rPr lang="ar-SA" sz="2000" dirty="0" err="1"/>
              <a:t>fetalis</a:t>
            </a:r>
            <a:r>
              <a:rPr lang="ar-SA" sz="2000" dirty="0"/>
              <a:t> </a:t>
            </a:r>
            <a:r>
              <a:rPr lang="ar-SA" sz="2000" dirty="0" err="1"/>
              <a:t>may</a:t>
            </a:r>
            <a:r>
              <a:rPr lang="ar-SA" sz="2000" dirty="0"/>
              <a:t> </a:t>
            </a:r>
            <a:r>
              <a:rPr lang="ar-SA" sz="2000" dirty="0" err="1"/>
              <a:t>be</a:t>
            </a:r>
            <a:r>
              <a:rPr lang="ar-SA" sz="2000" dirty="0"/>
              <a:t> </a:t>
            </a:r>
            <a:r>
              <a:rPr lang="ar-SA" sz="2000" dirty="0" err="1"/>
              <a:t>due</a:t>
            </a:r>
            <a:r>
              <a:rPr lang="ar-SA" sz="2000" dirty="0"/>
              <a:t> </a:t>
            </a:r>
            <a:r>
              <a:rPr lang="ar-SA" sz="2000" dirty="0" err="1"/>
              <a:t>to</a:t>
            </a:r>
            <a:r>
              <a:rPr lang="ar-SA" sz="2000" dirty="0"/>
              <a:t> </a:t>
            </a:r>
            <a:r>
              <a:rPr lang="ar-SA" sz="2000" dirty="0" err="1"/>
              <a:t>immune</a:t>
            </a:r>
            <a:r>
              <a:rPr lang="ar-SA" sz="2000" dirty="0"/>
              <a:t> </a:t>
            </a:r>
            <a:r>
              <a:rPr lang="ar-SA" sz="2000" dirty="0" err="1"/>
              <a:t>or</a:t>
            </a:r>
            <a:r>
              <a:rPr lang="ar-SA" sz="2000" dirty="0"/>
              <a:t> </a:t>
            </a:r>
            <a:r>
              <a:rPr lang="ar-SA" sz="2000" dirty="0" err="1"/>
              <a:t>nonimmune</a:t>
            </a:r>
            <a:r>
              <a:rPr lang="ar-SA" sz="2000" dirty="0"/>
              <a:t> </a:t>
            </a:r>
            <a:r>
              <a:rPr lang="ar-SA" sz="2000" dirty="0" err="1"/>
              <a:t>etiologies</a:t>
            </a:r>
            <a:r>
              <a:rPr lang="ar-SA" sz="2000" dirty="0"/>
              <a:t> </a:t>
            </a:r>
            <a:r>
              <a:rPr lang="ar-SA" sz="2000" dirty="0" err="1"/>
              <a:t>and</a:t>
            </a:r>
            <a:r>
              <a:rPr lang="ar-SA" sz="2000" dirty="0"/>
              <a:t> </a:t>
            </a:r>
            <a:r>
              <a:rPr lang="ar-SA" sz="2000" dirty="0" err="1"/>
              <a:t>is</a:t>
            </a:r>
            <a:r>
              <a:rPr lang="ar-SA" sz="2000" dirty="0"/>
              <a:t> </a:t>
            </a:r>
            <a:r>
              <a:rPr lang="ar-SA" sz="2000" dirty="0" err="1"/>
              <a:t>often</a:t>
            </a:r>
            <a:r>
              <a:rPr lang="ar-SA" sz="2000" dirty="0"/>
              <a:t> </a:t>
            </a:r>
            <a:r>
              <a:rPr lang="ar-SA" sz="2000" dirty="0" err="1"/>
              <a:t>fatal</a:t>
            </a:r>
            <a:r>
              <a:rPr lang="ar-SA" sz="2000" dirty="0"/>
              <a:t>.</a:t>
            </a:r>
            <a:br>
              <a:rPr lang="ar-SA" sz="2000" dirty="0"/>
            </a:br>
            <a:br>
              <a:rPr lang="ar-SA" sz="2000" dirty="0"/>
            </a:br>
            <a:r>
              <a:rPr lang="ar-SA" sz="2000" b="1" u="sng" dirty="0"/>
              <a:t>Fetal</a:t>
            </a:r>
            <a:r>
              <a:rPr lang="ar-SA" sz="2000" dirty="0"/>
              <a:t> </a:t>
            </a:r>
            <a:r>
              <a:rPr lang="ar-SA" sz="2000" b="1" u="sng" dirty="0" err="1"/>
              <a:t>arrhythmia</a:t>
            </a:r>
            <a:r>
              <a:rPr lang="ar-SA" sz="2000" dirty="0"/>
              <a:t> : </a:t>
            </a:r>
            <a:r>
              <a:rPr lang="ar-SA" sz="2000" dirty="0" err="1"/>
              <a:t>An</a:t>
            </a:r>
            <a:r>
              <a:rPr lang="ar-SA" sz="2000" dirty="0"/>
              <a:t> </a:t>
            </a:r>
            <a:r>
              <a:rPr lang="ar-SA" sz="2000" dirty="0" err="1"/>
              <a:t>unrecognized</a:t>
            </a:r>
            <a:r>
              <a:rPr lang="ar-SA" sz="2000" dirty="0"/>
              <a:t> </a:t>
            </a:r>
            <a:r>
              <a:rPr lang="ar-SA" sz="2000" dirty="0" err="1"/>
              <a:t>arrhythmia</a:t>
            </a:r>
            <a:r>
              <a:rPr lang="ar-SA" sz="2000" dirty="0"/>
              <a:t>, </a:t>
            </a:r>
            <a:r>
              <a:rPr lang="ar-SA" sz="2000" dirty="0" err="1"/>
              <a:t>such</a:t>
            </a:r>
            <a:r>
              <a:rPr lang="ar-SA" sz="2000" dirty="0"/>
              <a:t> </a:t>
            </a:r>
            <a:r>
              <a:rPr lang="ar-SA" sz="2000" dirty="0" err="1"/>
              <a:t>as</a:t>
            </a:r>
            <a:r>
              <a:rPr lang="ar-SA" sz="2000" dirty="0"/>
              <a:t> </a:t>
            </a:r>
            <a:r>
              <a:rPr lang="ar-SA" sz="2000" dirty="0" err="1"/>
              <a:t>long</a:t>
            </a:r>
            <a:r>
              <a:rPr lang="ar-SA" sz="2000" dirty="0"/>
              <a:t> QT </a:t>
            </a:r>
            <a:r>
              <a:rPr lang="ar-SA" sz="2000" dirty="0" err="1"/>
              <a:t>syndrome</a:t>
            </a:r>
            <a:r>
              <a:rPr lang="ar-SA" sz="2000" dirty="0"/>
              <a:t>, </a:t>
            </a:r>
            <a:r>
              <a:rPr lang="ar-SA" sz="2000" dirty="0" err="1"/>
              <a:t>may</a:t>
            </a:r>
            <a:r>
              <a:rPr lang="ar-SA" sz="2000" dirty="0"/>
              <a:t> </a:t>
            </a:r>
            <a:r>
              <a:rPr lang="ar-SA" sz="2000" dirty="0" err="1"/>
              <a:t>be</a:t>
            </a:r>
            <a:r>
              <a:rPr lang="ar-SA" sz="2000" dirty="0"/>
              <a:t> a </a:t>
            </a:r>
            <a:r>
              <a:rPr lang="ar-SA" sz="2000" dirty="0" err="1"/>
              <a:t>cause</a:t>
            </a:r>
            <a:r>
              <a:rPr lang="ar-SA" sz="2000" dirty="0"/>
              <a:t> </a:t>
            </a:r>
            <a:r>
              <a:rPr lang="ar-SA" sz="2000" dirty="0" err="1"/>
              <a:t>of</a:t>
            </a:r>
            <a:r>
              <a:rPr lang="ar-SA" sz="2000" dirty="0"/>
              <a:t> </a:t>
            </a:r>
            <a:r>
              <a:rPr lang="ar-SA" sz="2000" dirty="0" err="1"/>
              <a:t>unexplained</a:t>
            </a:r>
            <a:r>
              <a:rPr lang="ar-SA" sz="2000" dirty="0"/>
              <a:t> fetal </a:t>
            </a:r>
            <a:r>
              <a:rPr lang="ar-SA" sz="2000" dirty="0" err="1"/>
              <a:t>demise</a:t>
            </a:r>
            <a:r>
              <a:rPr lang="ar-SA" sz="2000" dirty="0"/>
              <a:t>.</a:t>
            </a:r>
            <a:br>
              <a:rPr lang="ar-SA" sz="2000" dirty="0"/>
            </a:br>
            <a:br>
              <a:rPr lang="ar-SA" sz="2000" dirty="0"/>
            </a:br>
            <a:r>
              <a:rPr lang="ar-SA" sz="2000" dirty="0"/>
              <a:t> </a:t>
            </a:r>
            <a:r>
              <a:rPr lang="ar-SA" sz="2000" b="1" u="sng" dirty="0" err="1"/>
              <a:t>abruptio</a:t>
            </a:r>
            <a:r>
              <a:rPr lang="ar-SA" sz="2000" dirty="0"/>
              <a:t> </a:t>
            </a:r>
            <a:r>
              <a:rPr lang="ar-SA" sz="2000" b="1" u="sng" dirty="0" err="1"/>
              <a:t>placentae</a:t>
            </a:r>
            <a:r>
              <a:rPr lang="ar-SA" sz="2000" dirty="0"/>
              <a:t> : </a:t>
            </a:r>
            <a:r>
              <a:rPr lang="ar-SA" sz="2000" dirty="0" err="1"/>
              <a:t>Abruptio</a:t>
            </a:r>
            <a:r>
              <a:rPr lang="ar-SA" sz="2000" dirty="0"/>
              <a:t> </a:t>
            </a:r>
            <a:r>
              <a:rPr lang="ar-SA" sz="2000" dirty="0" err="1"/>
              <a:t>placentae</a:t>
            </a:r>
            <a:r>
              <a:rPr lang="ar-SA" sz="2000" dirty="0"/>
              <a:t> </a:t>
            </a:r>
            <a:r>
              <a:rPr lang="ar-SA" sz="2000" dirty="0" err="1"/>
              <a:t>occurs</a:t>
            </a:r>
            <a:r>
              <a:rPr lang="ar-SA" sz="2000" dirty="0"/>
              <a:t> </a:t>
            </a:r>
            <a:r>
              <a:rPr lang="ar-SA" sz="2000" dirty="0" err="1"/>
              <a:t>in</a:t>
            </a:r>
            <a:r>
              <a:rPr lang="ar-SA" sz="2000" dirty="0"/>
              <a:t> </a:t>
            </a:r>
            <a:r>
              <a:rPr lang="ar-SA" sz="2000" dirty="0" err="1"/>
              <a:t>approximately</a:t>
            </a:r>
            <a:r>
              <a:rPr lang="ar-SA" sz="2000" dirty="0"/>
              <a:t> 1 </a:t>
            </a:r>
            <a:r>
              <a:rPr lang="ar-SA" sz="2000" dirty="0" err="1"/>
              <a:t>percent</a:t>
            </a:r>
            <a:r>
              <a:rPr lang="ar-SA" sz="2000" dirty="0"/>
              <a:t> </a:t>
            </a:r>
            <a:r>
              <a:rPr lang="ar-SA" sz="2000" dirty="0" err="1"/>
              <a:t>of</a:t>
            </a:r>
            <a:r>
              <a:rPr lang="ar-SA" sz="2000" dirty="0"/>
              <a:t> </a:t>
            </a:r>
            <a:r>
              <a:rPr lang="ar-SA" sz="2000" dirty="0" err="1"/>
              <a:t>pregnancies</a:t>
            </a:r>
            <a:r>
              <a:rPr lang="ar-SA" sz="2000" dirty="0"/>
              <a:t> </a:t>
            </a:r>
            <a:r>
              <a:rPr lang="ar-SA" sz="2000" dirty="0" err="1"/>
              <a:t>but</a:t>
            </a:r>
            <a:r>
              <a:rPr lang="ar-SA" sz="2000" dirty="0"/>
              <a:t> </a:t>
            </a:r>
            <a:r>
              <a:rPr lang="ar-SA" sz="2000" dirty="0" err="1"/>
              <a:t>accounts</a:t>
            </a:r>
            <a:r>
              <a:rPr lang="ar-SA" sz="2000" dirty="0"/>
              <a:t> </a:t>
            </a:r>
            <a:r>
              <a:rPr lang="ar-SA" sz="2000" dirty="0" err="1"/>
              <a:t>for</a:t>
            </a:r>
            <a:r>
              <a:rPr lang="ar-SA" sz="2000" dirty="0"/>
              <a:t> </a:t>
            </a:r>
            <a:r>
              <a:rPr lang="ar-SA" sz="2000" dirty="0" err="1"/>
              <a:t>between</a:t>
            </a:r>
            <a:r>
              <a:rPr lang="ar-SA" sz="2000" dirty="0"/>
              <a:t> 10 </a:t>
            </a:r>
            <a:r>
              <a:rPr lang="ar-SA" sz="2000" dirty="0" err="1"/>
              <a:t>and</a:t>
            </a:r>
            <a:r>
              <a:rPr lang="ar-SA" sz="2000" dirty="0"/>
              <a:t> 20 </a:t>
            </a:r>
            <a:r>
              <a:rPr lang="ar-SA" sz="2000" dirty="0" err="1"/>
              <a:t>percent</a:t>
            </a:r>
            <a:r>
              <a:rPr lang="ar-SA" sz="2000" dirty="0"/>
              <a:t> </a:t>
            </a:r>
            <a:r>
              <a:rPr lang="ar-SA" sz="2000" dirty="0" err="1"/>
              <a:t>of</a:t>
            </a:r>
            <a:r>
              <a:rPr lang="ar-SA" sz="2000" dirty="0"/>
              <a:t> </a:t>
            </a:r>
            <a:r>
              <a:rPr lang="ar-SA" sz="2000" dirty="0" err="1"/>
              <a:t>all</a:t>
            </a:r>
            <a:r>
              <a:rPr lang="ar-SA" sz="2000" dirty="0"/>
              <a:t> </a:t>
            </a:r>
            <a:r>
              <a:rPr lang="ar-SA" sz="2000" dirty="0" err="1"/>
              <a:t>stillbirths</a:t>
            </a:r>
            <a:r>
              <a:rPr lang="ar-SA" sz="2000" dirty="0"/>
              <a:t> .</a:t>
            </a:r>
            <a:r>
              <a:rPr lang="ar-SA" sz="2000" dirty="0" err="1"/>
              <a:t>The</a:t>
            </a:r>
            <a:r>
              <a:rPr lang="ar-SA" sz="2000" dirty="0"/>
              <a:t> </a:t>
            </a:r>
            <a:r>
              <a:rPr lang="ar-SA" sz="2000" dirty="0" err="1"/>
              <a:t>risk</a:t>
            </a:r>
            <a:r>
              <a:rPr lang="ar-SA" sz="2000" dirty="0"/>
              <a:t> </a:t>
            </a:r>
            <a:r>
              <a:rPr lang="ar-SA" sz="2000" dirty="0" err="1"/>
              <a:t>of</a:t>
            </a:r>
            <a:r>
              <a:rPr lang="ar-SA" sz="2000" dirty="0"/>
              <a:t> </a:t>
            </a:r>
            <a:r>
              <a:rPr lang="ar-SA" sz="2000" dirty="0" err="1"/>
              <a:t>stillbirth</a:t>
            </a:r>
            <a:r>
              <a:rPr lang="ar-SA" sz="2000" dirty="0"/>
              <a:t> </a:t>
            </a:r>
            <a:r>
              <a:rPr lang="ar-SA" sz="2000" dirty="0" err="1"/>
              <a:t>is</a:t>
            </a:r>
            <a:r>
              <a:rPr lang="ar-SA" sz="2000" dirty="0"/>
              <a:t> </a:t>
            </a:r>
            <a:r>
              <a:rPr lang="ar-SA" sz="2000" dirty="0" err="1"/>
              <a:t>highest</a:t>
            </a:r>
            <a:r>
              <a:rPr lang="ar-SA" sz="2000" dirty="0"/>
              <a:t> </a:t>
            </a:r>
            <a:r>
              <a:rPr lang="ar-SA" sz="2000" dirty="0" err="1"/>
              <a:t>when</a:t>
            </a:r>
            <a:r>
              <a:rPr lang="ar-SA" sz="2000" dirty="0"/>
              <a:t> </a:t>
            </a:r>
            <a:r>
              <a:rPr lang="ar-SA" sz="2000" dirty="0" err="1"/>
              <a:t>more</a:t>
            </a:r>
            <a:r>
              <a:rPr lang="ar-SA" sz="2000" dirty="0"/>
              <a:t> </a:t>
            </a:r>
            <a:r>
              <a:rPr lang="ar-SA" sz="2000" dirty="0" err="1"/>
              <a:t>than</a:t>
            </a:r>
            <a:r>
              <a:rPr lang="ar-SA" sz="2000" dirty="0"/>
              <a:t> 50 </a:t>
            </a:r>
            <a:r>
              <a:rPr lang="ar-SA" sz="2000" dirty="0" err="1"/>
              <a:t>percent</a:t>
            </a:r>
            <a:r>
              <a:rPr lang="ar-SA" sz="2000" dirty="0"/>
              <a:t> </a:t>
            </a:r>
            <a:r>
              <a:rPr lang="ar-SA" sz="2000" dirty="0" err="1"/>
              <a:t>of</a:t>
            </a:r>
            <a:r>
              <a:rPr lang="ar-SA" sz="2000" dirty="0"/>
              <a:t> </a:t>
            </a:r>
            <a:r>
              <a:rPr lang="ar-SA" sz="2000" dirty="0" err="1"/>
              <a:t>the</a:t>
            </a:r>
            <a:r>
              <a:rPr lang="ar-SA" sz="2000" dirty="0"/>
              <a:t> </a:t>
            </a:r>
            <a:r>
              <a:rPr lang="ar-SA" sz="2000" dirty="0" err="1"/>
              <a:t>placental</a:t>
            </a:r>
            <a:r>
              <a:rPr lang="ar-SA" sz="2000" dirty="0"/>
              <a:t> </a:t>
            </a:r>
            <a:r>
              <a:rPr lang="ar-SA" sz="2000" dirty="0" err="1"/>
              <a:t>surface</a:t>
            </a:r>
            <a:r>
              <a:rPr lang="ar-SA" sz="2000" dirty="0"/>
              <a:t> </a:t>
            </a:r>
            <a:r>
              <a:rPr lang="ar-SA" sz="2000" dirty="0" err="1"/>
              <a:t>becomes</a:t>
            </a:r>
            <a:r>
              <a:rPr lang="ar-SA" sz="2000" dirty="0"/>
              <a:t> </a:t>
            </a:r>
            <a:r>
              <a:rPr lang="ar-SA" sz="2000" dirty="0" err="1"/>
              <a:t>separated</a:t>
            </a:r>
            <a:r>
              <a:rPr lang="ar-SA" sz="2000" dirty="0"/>
              <a:t> </a:t>
            </a:r>
            <a:r>
              <a:rPr lang="ar-SA" sz="2000" dirty="0" err="1"/>
              <a:t>or</a:t>
            </a:r>
            <a:r>
              <a:rPr lang="ar-SA" sz="2000" dirty="0"/>
              <a:t> </a:t>
            </a:r>
            <a:r>
              <a:rPr lang="ar-SA" sz="2000" dirty="0" err="1"/>
              <a:t>when</a:t>
            </a:r>
            <a:r>
              <a:rPr lang="ar-SA" sz="2000" dirty="0"/>
              <a:t> </a:t>
            </a:r>
            <a:r>
              <a:rPr lang="ar-SA" sz="2000" dirty="0" err="1"/>
              <a:t>the</a:t>
            </a:r>
            <a:r>
              <a:rPr lang="ar-SA" sz="2000" dirty="0"/>
              <a:t> </a:t>
            </a:r>
            <a:r>
              <a:rPr lang="ar-SA" sz="2000" dirty="0" err="1"/>
              <a:t>abruption</a:t>
            </a:r>
            <a:r>
              <a:rPr lang="ar-SA" sz="2000" dirty="0"/>
              <a:t> </a:t>
            </a:r>
            <a:r>
              <a:rPr lang="ar-SA" sz="2000" dirty="0" err="1"/>
              <a:t>involves</a:t>
            </a:r>
            <a:r>
              <a:rPr lang="ar-SA" sz="2000" dirty="0"/>
              <a:t> </a:t>
            </a:r>
            <a:r>
              <a:rPr lang="ar-SA" sz="2000" dirty="0" err="1"/>
              <a:t>the</a:t>
            </a:r>
            <a:r>
              <a:rPr lang="ar-SA" sz="2000" dirty="0"/>
              <a:t> </a:t>
            </a:r>
            <a:r>
              <a:rPr lang="ar-SA" sz="2000" dirty="0" err="1"/>
              <a:t>central</a:t>
            </a:r>
            <a:r>
              <a:rPr lang="ar-SA" sz="2000" dirty="0"/>
              <a:t> </a:t>
            </a:r>
            <a:r>
              <a:rPr lang="ar-SA" sz="2000" dirty="0" err="1"/>
              <a:t>aspect</a:t>
            </a:r>
            <a:r>
              <a:rPr lang="ar-SA" sz="2000" dirty="0"/>
              <a:t> </a:t>
            </a:r>
            <a:r>
              <a:rPr lang="ar-SA" sz="2000" dirty="0" err="1"/>
              <a:t>of</a:t>
            </a:r>
            <a:r>
              <a:rPr lang="ar-SA" sz="2000" dirty="0"/>
              <a:t> </a:t>
            </a:r>
            <a:r>
              <a:rPr lang="ar-SA" sz="2000" dirty="0" err="1"/>
              <a:t>the</a:t>
            </a:r>
            <a:r>
              <a:rPr lang="ar-SA" sz="2000" dirty="0"/>
              <a:t> </a:t>
            </a:r>
            <a:r>
              <a:rPr lang="ar-SA" sz="2000" dirty="0" err="1"/>
              <a:t>placenta</a:t>
            </a:r>
            <a:r>
              <a:rPr lang="ar-SA" sz="2000" dirty="0"/>
              <a:t>.</a:t>
            </a:r>
            <a:endParaRPr lang="ar-AE" sz="2000" dirty="0"/>
          </a:p>
        </p:txBody>
      </p:sp>
    </p:spTree>
    <p:extLst>
      <p:ext uri="{BB962C8B-B14F-4D97-AF65-F5344CB8AC3E}">
        <p14:creationId xmlns:p14="http://schemas.microsoft.com/office/powerpoint/2010/main" val="36247294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AY_IGNORE_UCW" val="true"/>
  <p:tag name="PPT/SLIDES/SLIDE4.XML" val="2330969843"/>
  <p:tag name="PPT/SLIDES/SLIDE1.XML" val="2201820673"/>
  <p:tag name="PPT/SLIDES/SLIDE2.XML" val="4062476484"/>
  <p:tag name="PPT/SLIDES/SLIDE3.XML" val="3816059170"/>
  <p:tag name="PPT/SLIDES/SLIDE5.XML" val="2794455407"/>
  <p:tag name="PPT/SLIDES/SLIDE6.XML" val="3913765593"/>
  <p:tag name="PPT/SLIDES/SLIDE7.XML" val="2207401999"/>
  <p:tag name="PPT/SLIDES/SLIDE8.XML" val="4131816698"/>
  <p:tag name="PPT/SLIDES/SLIDE9.XML" val="714712323"/>
  <p:tag name="PPT/SLIDES/SLIDE10.XML" val="2447018964"/>
  <p:tag name="PPT/SLIDES/SLIDE12.XML" val="2368048736"/>
  <p:tag name="PPT/SLIDES/SLIDE13.XML" val="159778324"/>
  <p:tag name="PPT/SLIDES/SLIDE14.XML" val="3740369675"/>
  <p:tag name="PPT/SLIDES/SLIDE15.XML" val="2658630029"/>
  <p:tag name="PPT/SLIDES/SLIDE16.XML" val="1543480745"/>
  <p:tag name="PPT/SLIDES/SLIDE17.XML" val="1376619402"/>
  <p:tag name="PPT/SLIDES/SLIDE18.XML" val="1349038965"/>
  <p:tag name="PPT/SLIDES/SLIDE19.XML" val="3326742375"/>
  <p:tag name="PPT/SLIDES/SLIDE20.XML" val="3027083715"/>
  <p:tag name="PPT/SLIDES/SLIDE21.XML" val="1787764045"/>
  <p:tag name="PPT/SLIDES/SLIDE22.XML" val="3422701851"/>
  <p:tag name="PPT/SLIDES/SLIDE23.XML" val="638385113"/>
  <p:tag name="PPT/SLIDES/SLIDE24.XML" val="1921927482"/>
  <p:tag name="PPT/SLIDES/SLIDE25.XML" val="2804356317"/>
  <p:tag name="PPT/SLIDES/SLIDE26.XML" val="2353192262"/>
  <p:tag name="PPT/SLIDES/SLIDE27.XML" val="855937892"/>
  <p:tag name="PPT/SLIDES/SLIDE28.XML" val="1130750555"/>
  <p:tag name="PPT/SLIDES/SLIDE29.XML" val="1779754194"/>
  <p:tag name="PPT/SLIDES/SLIDE30.XML" val="1224397336"/>
  <p:tag name="PPT/DIAGRAMS/DATA1.XML" val="110028698"/>
  <p:tag name="PPT/SLIDELAYOUTS/SLIDELAYOUT30.XML" val="1705410070"/>
  <p:tag name="PPT/SLIDELAYOUTS/SLIDELAYOUT31.XML" val="2225101738"/>
  <p:tag name="PPT/SLIDELAYOUTS/SLIDELAYOUT32.XML" val="1565398985"/>
  <p:tag name="PPT/SLIDELAYOUTS/SLIDELAYOUT33.XML" val="1193511288"/>
  <p:tag name="PPT/SLIDELAYOUTS/SLIDELAYOUT28.XML" val="3526982193"/>
  <p:tag name="PPT/SLIDEMASTERS/SLIDEMASTER1.XML" val="1839750758"/>
  <p:tag name="PPT/SLIDELAYOUTS/SLIDELAYOUT27.XML" val="3381713181"/>
  <p:tag name="PPT/SLIDELAYOUTS/SLIDELAYOUT26.XML" val="1247781912"/>
  <p:tag name="PPT/SLIDELAYOUTS/SLIDELAYOUT25.XML" val="2265083209"/>
  <p:tag name="PPT/SLIDELAYOUTS/SLIDELAYOUT24.XML" val="1871693345"/>
  <p:tag name="PPT/SLIDELAYOUTS/SLIDELAYOUT23.XML" val="2322651698"/>
  <p:tag name="PPT/SLIDELAYOUTS/SLIDELAYOUT22.XML" val="2691953573"/>
  <p:tag name="PPT/SLIDELAYOUTS/SLIDELAYOUT21.XML" val="1579820045"/>
  <p:tag name="PPT/SLIDELAYOUTS/SLIDELAYOUT20.XML" val="2342512941"/>
  <p:tag name="PPT/SLIDELAYOUTS/SLIDELAYOUT19.XML" val="3119075688"/>
  <p:tag name="PPT/SLIDELAYOUTS/SLIDELAYOUT18.XML" val="2420740345"/>
  <p:tag name="PPT/SLIDELAYOUTS/SLIDELAYOUT17.XML" val="3702575858"/>
  <p:tag name="PPT/SLIDELAYOUTS/SLIDELAYOUT16.XML" val="3136742946"/>
  <p:tag name="PPT/SLIDELAYOUTS/SLIDELAYOUT15.XML" val="1116909131"/>
  <p:tag name="PPT/SLIDELAYOUTS/SLIDELAYOUT14.XML" val="720985201"/>
  <p:tag name="PPT/SLIDELAYOUTS/SLIDELAYOUT13.XML" val="1508344608"/>
  <p:tag name="PPT/SLIDELAYOUTS/SLIDELAYOUT12.XML" val="731463476"/>
  <p:tag name="PPT/SLIDELAYOUTS/SLIDELAYOUT11.XML" val="3513383074"/>
  <p:tag name="PPT/SLIDELAYOUTS/SLIDELAYOUT10.XML" val="2166873034"/>
  <p:tag name="PPT/SLIDELAYOUTS/SLIDELAYOUT9.XML" val="2932857042"/>
  <p:tag name="PPT/SLIDELAYOUTS/SLIDELAYOUT8.XML" val="898924378"/>
  <p:tag name="PPT/SLIDELAYOUTS/SLIDELAYOUT7.XML" val="2718917054"/>
  <p:tag name="PPT/SLIDELAYOUTS/SLIDELAYOUT6.XML" val="3518560935"/>
  <p:tag name="PPT/SLIDELAYOUTS/SLIDELAYOUT5.XML" val="1371042379"/>
  <p:tag name="PPT/SLIDELAYOUTS/SLIDELAYOUT4.XML" val="1758269516"/>
  <p:tag name="PPT/SLIDELAYOUTS/SLIDELAYOUT3.XML" val="1969653751"/>
  <p:tag name="PPT/SLIDELAYOUTS/SLIDELAYOUT2.XML" val="453205203"/>
  <p:tag name="PPT/SLIDELAYOUTS/SLIDELAYOUT1.XML" val="3195952782"/>
  <p:tag name="PPT/SLIDEMASTERS/SLIDEMASTER2.XML" val="499096961"/>
  <p:tag name="PPT/SLIDELAYOUTS/SLIDELAYOUT29.XML" val="3410931161"/>
  <p:tag name="PPT/MEDIA/IMAGE8.PNG" val="1786935528"/>
  <p:tag name="PPT/MEDIA/IMAGE7.PNG" val="286569785"/>
  <p:tag name="PPT/DIAGRAMS/DRAWING1.XML" val="4021261073"/>
  <p:tag name="PPT/DIAGRAMS/COLORS1.XML" val="1148301705"/>
  <p:tag name="PPT/DIAGRAMS/QUICKSTYLE1.XML" val="1735557708"/>
  <p:tag name="PPT/DIAGRAMS/LAYOUT1.XML" val="277169087"/>
  <p:tag name="PPT/MEDIA/IMAGE6.JPEG" val="3987602839"/>
  <p:tag name="PPT/MEDIA/IMAGE4.JPEG" val="3122265745"/>
  <p:tag name="PPT/MEDIA/IMAGE3.JPEG" val="400884842"/>
  <p:tag name="PPT/MEDIA/IMAGE2.JPEG" val="1395417124"/>
  <p:tag name="PPT/MEDIA/IMAGE1.JPEG" val="2547624007"/>
  <p:tag name="PPT/THEME/THEME2.XML" val="3618340243"/>
  <p:tag name="PPT/THEME/THEME1.XML" val="530454705"/>
  <p:tag name="PPT/MEDIA/IMAGE5.JPEG" val="562366418"/>
</p:tagLst>
</file>

<file path=ppt/theme/theme1.xml><?xml version="1.0" encoding="utf-8"?>
<a:theme xmlns:a="http://schemas.openxmlformats.org/drawingml/2006/main" name="نسق2">
  <a:themeElements>
    <a:clrScheme name="Simple Light">
      <a:dk1>
        <a:srgbClr val="575757"/>
      </a:dk1>
      <a:lt1>
        <a:srgbClr val="FFF7EE"/>
      </a:lt1>
      <a:dk2>
        <a:srgbClr val="FDEFC2"/>
      </a:dk2>
      <a:lt2>
        <a:srgbClr val="ECF2FF"/>
      </a:lt2>
      <a:accent1>
        <a:srgbClr val="E3DFFD"/>
      </a:accent1>
      <a:accent2>
        <a:srgbClr val="F8F1FF"/>
      </a:accent2>
      <a:accent3>
        <a:srgbClr val="FFFFFF"/>
      </a:accent3>
      <a:accent4>
        <a:srgbClr val="FFFFFF"/>
      </a:accent4>
      <a:accent5>
        <a:srgbClr val="FFFFFF"/>
      </a:accent5>
      <a:accent6>
        <a:srgbClr val="FFFFFF"/>
      </a:accent6>
      <a:hlink>
        <a:srgbClr val="57575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نسق2" id="{41C0C431-370E-4048-900E-DF887C38A532}" vid="{089EE95C-C427-4C51-A6A8-8A4080EC9EB9}"/>
    </a:ext>
  </a:extLst>
</a:theme>
</file>

<file path=docProps/app.xml><?xml version="1.0" encoding="utf-8"?>
<Properties xmlns="http://schemas.openxmlformats.org/officeDocument/2006/extended-properties" xmlns:vt="http://schemas.openxmlformats.org/officeDocument/2006/docPropsVTypes">
  <TotalTime>0</TotalTime>
  <Words>3711</Words>
  <Application>Microsoft Office PowerPoint</Application>
  <PresentationFormat>Widescreen</PresentationFormat>
  <Paragraphs>346</Paragraphs>
  <Slides>40</Slides>
  <Notes>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40</vt:i4>
      </vt:variant>
    </vt:vector>
  </HeadingPairs>
  <TitlesOfParts>
    <vt:vector size="58" baseType="lpstr">
      <vt:lpstr>Aptos</vt:lpstr>
      <vt:lpstr>Arial</vt:lpstr>
      <vt:lpstr>Arial Black</vt:lpstr>
      <vt:lpstr>Arial MT</vt:lpstr>
      <vt:lpstr>Atkinson Hyperlegible</vt:lpstr>
      <vt:lpstr>Bebas Neue</vt:lpstr>
      <vt:lpstr>Cabin</vt:lpstr>
      <vt:lpstr>Calibri</vt:lpstr>
      <vt:lpstr>Georgia</vt:lpstr>
      <vt:lpstr>Jua</vt:lpstr>
      <vt:lpstr>Londrina Solid</vt:lpstr>
      <vt:lpstr>Nunito</vt:lpstr>
      <vt:lpstr>Nunito Medium</vt:lpstr>
      <vt:lpstr>Poppins</vt:lpstr>
      <vt:lpstr>Poppins Black</vt:lpstr>
      <vt:lpstr>Poppins Medium</vt:lpstr>
      <vt:lpstr>Wingdings</vt:lpstr>
      <vt:lpstr>نسق2</vt:lpstr>
      <vt:lpstr>Still birth </vt:lpstr>
      <vt:lpstr>INTRODUCTION</vt:lpstr>
      <vt:lpstr>World Health Organization definitions :</vt:lpstr>
      <vt:lpstr>United States National Center for Health Statistics definition :</vt:lpstr>
      <vt:lpstr>INCIDENCE</vt:lpstr>
      <vt:lpstr>ETIOLOGIES</vt:lpstr>
      <vt:lpstr>PowerPoint Presentation</vt:lpstr>
      <vt:lpstr>PowerPoint Presentation</vt:lpstr>
      <vt:lpstr>Genetic abnormalities : Most aneuploidies are lethal in utero. Some aneuploidies (such as trisomy 21, 18, and 13 and monosomy X) confer an increased risk of fetal demise but can also result in live birth. Although death of a karyotypically abnormal embryo or fetus is most common in the first trimester, it can occur at all stages of pregnancy.    Hydrops fetalis : Hydrops fetalis may be due to immune or nonimmune etiologies and is often fatal.  Fetal arrhythmia : An unrecognized arrhythmia, such as long QT syndrome, may be a cause of unexplained fetal demise.   abruptio placentae : Abruptio placentae occurs in approximately 1 percent of pregnancies but accounts for between 10 and 20 percent of all stillbirths .The risk of stillbirth is highest when more than 50 percent of the placental surface becomes separated or when the abruption involves the central aspect of the placenta.</vt:lpstr>
      <vt:lpstr>PowerPoint Presentation</vt:lpstr>
      <vt:lpstr>RISK FACTORS :</vt:lpstr>
      <vt:lpstr>RISK FACTORS :</vt:lpstr>
      <vt:lpstr>RISK FACTORS :</vt:lpstr>
      <vt:lpstr>RISK FACTORS :</vt:lpstr>
      <vt:lpstr>RISK FACTORS :</vt:lpstr>
      <vt:lpstr>HISTORY AND EXAMINATION:</vt:lpstr>
      <vt:lpstr>PowerPoint Presentation</vt:lpstr>
      <vt:lpstr>PowerPoint Presentation</vt:lpstr>
      <vt:lpstr>6)If there is regular antenatal care and visits.</vt:lpstr>
      <vt:lpstr>PowerPoint Presentation</vt:lpstr>
      <vt:lpstr>13) Any history which may indicated maternal</vt:lpstr>
      <vt:lpstr>EXAMINATION </vt:lpstr>
      <vt:lpstr>Maternal Physical Examination</vt:lpstr>
      <vt:lpstr>Placental Examination</vt:lpstr>
      <vt:lpstr>Umbilical Cord examination </vt:lpstr>
      <vt:lpstr>Umbilical Cord abnormality </vt:lpstr>
      <vt:lpstr>Stillborn Fetal Examination </vt:lpstr>
      <vt:lpstr>          Fresh vs Macerated  Stillbirth</vt:lpstr>
      <vt:lpstr>PowerPoint Presentation</vt:lpstr>
      <vt:lpstr>PowerPoint Presentation</vt:lpstr>
      <vt:lpstr>PowerPoint Presentation</vt:lpstr>
      <vt:lpstr>First: Break the bad news and support </vt:lpstr>
      <vt:lpstr>Second : Birth (Timing and route)</vt:lpstr>
      <vt:lpstr>Expectant management</vt:lpstr>
      <vt:lpstr>Induction of  birth </vt:lpstr>
      <vt:lpstr>Management of Fetal Death before 24 Weeks </vt:lpstr>
      <vt:lpstr>Management of Fetal Death After 24 Weeks</vt:lpstr>
      <vt:lpstr>After the delivery</vt:lpstr>
      <vt:lpstr>Counseling on Stillbirth Recurrence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سنابل محمد خلف الجرادات</cp:lastModifiedBy>
  <cp:revision>1</cp:revision>
  <dcterms:modified xsi:type="dcterms:W3CDTF">2025-07-20T15:39:01Z</dcterms:modified>
</cp:coreProperties>
</file>