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RIGINAL LAP\Desktop\active\Active-Tran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152400"/>
            <a:ext cx="7696200" cy="60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5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What is diffusion? • Why is osmosis a form of diffusion? 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37938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RIGINAL LAP\Desktop\active\cotransport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932" y="-252413"/>
            <a:ext cx="9658931" cy="711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RIGINAL LAP\Desktop\active\Endocytosis-ty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979488"/>
            <a:ext cx="7662862" cy="542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4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RIGINAL LAP\Desktop\active\Sodium_Potassium+Pu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263" y="-598488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98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1503363"/>
            <a:ext cx="51720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10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1503363"/>
            <a:ext cx="51720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08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ORIGINAL LAP</dc:creator>
  <cp:lastModifiedBy>ORIGINAL LAP</cp:lastModifiedBy>
  <cp:revision>3</cp:revision>
  <dcterms:created xsi:type="dcterms:W3CDTF">2006-08-16T00:00:00Z</dcterms:created>
  <dcterms:modified xsi:type="dcterms:W3CDTF">2019-01-31T08:55:46Z</dcterms:modified>
</cp:coreProperties>
</file>