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 id="277" r:id="rId8"/>
    <p:sldId id="264" r:id="rId9"/>
    <p:sldId id="288" r:id="rId10"/>
    <p:sldId id="281" r:id="rId11"/>
    <p:sldId id="282" r:id="rId12"/>
    <p:sldId id="283" r:id="rId13"/>
    <p:sldId id="284" r:id="rId14"/>
    <p:sldId id="285" r:id="rId15"/>
    <p:sldId id="286" r:id="rId16"/>
    <p:sldId id="287" r:id="rId17"/>
    <p:sldId id="266" r:id="rId18"/>
    <p:sldId id="267" r:id="rId19"/>
    <p:sldId id="268" r:id="rId20"/>
    <p:sldId id="269" r:id="rId21"/>
    <p:sldId id="270" r:id="rId22"/>
    <p:sldId id="271" r:id="rId23"/>
    <p:sldId id="272" r:id="rId24"/>
    <p:sldId id="273" r:id="rId25"/>
    <p:sldId id="274" r:id="rId26"/>
    <p:sldId id="26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3389B-EDBB-054E-E6AC-A7C774A8BD27}" v="32" dt="2020-10-11T11:05:00.834"/>
    <p1510:client id="{19B21A5F-00F5-2A8A-FF0E-0E9DAA4E23A5}" v="405" dt="2020-10-09T13:15:41.437"/>
    <p1510:client id="{1F20F1F5-68DC-D011-897E-3911F83E42A2}" v="79" dt="2020-10-06T21:54:59.952"/>
    <p1510:client id="{3627C3B3-6FA6-F292-A4B5-F0ACE5E05918}" v="1210" dt="2020-10-07T12:03:50.263"/>
    <p1510:client id="{9444774A-1776-326B-086E-3AE6CE4FD2B9}" v="1645" dt="2020-10-06T21:52:57.329"/>
    <p1510:client id="{9CAD32E3-DC5C-7184-C501-7D1A128B7F26}" v="1123" dt="2020-10-07T13:35:56.270"/>
    <p1510:client id="{C8990A44-33CC-B085-28EE-7305EBB2B7B0}" v="1365" dt="2020-10-09T19:31:41.668"/>
    <p1510:client id="{D072FD1B-EE5F-DB52-368C-C0542D1554EC}" v="158" dt="2020-10-10T14:43:18.901"/>
    <p1510:client id="{D45709C3-AFC4-DE3F-4C6C-FC649858AA96}" v="78" dt="2020-10-11T22:01:55.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قبس الحوامده" userId="S::420171501572@mutah.edu.jo::d06b2e3b-5ac7-4400-9539-0541b995a835" providerId="AD" clId="Web-{19B21A5F-00F5-2A8A-FF0E-0E9DAA4E23A5}"/>
    <pc:docChg chg="addSld delSld modSld">
      <pc:chgData name="قبس الحوامده" userId="S::420171501572@mutah.edu.jo::d06b2e3b-5ac7-4400-9539-0541b995a835" providerId="AD" clId="Web-{19B21A5F-00F5-2A8A-FF0E-0E9DAA4E23A5}" dt="2020-10-09T13:15:41.437" v="402"/>
      <pc:docMkLst>
        <pc:docMk/>
      </pc:docMkLst>
      <pc:sldChg chg="modSp new del">
        <pc:chgData name="قبس الحوامده" userId="S::420171501572@mutah.edu.jo::d06b2e3b-5ac7-4400-9539-0541b995a835" providerId="AD" clId="Web-{19B21A5F-00F5-2A8A-FF0E-0E9DAA4E23A5}" dt="2020-10-09T12:58:43.768" v="43"/>
        <pc:sldMkLst>
          <pc:docMk/>
          <pc:sldMk cId="1486959282" sldId="264"/>
        </pc:sldMkLst>
        <pc:spChg chg="mod">
          <ac:chgData name="قبس الحوامده" userId="S::420171501572@mutah.edu.jo::d06b2e3b-5ac7-4400-9539-0541b995a835" providerId="AD" clId="Web-{19B21A5F-00F5-2A8A-FF0E-0E9DAA4E23A5}" dt="2020-10-09T12:57:45.922" v="39" actId="14100"/>
          <ac:spMkLst>
            <pc:docMk/>
            <pc:sldMk cId="1486959282" sldId="264"/>
            <ac:spMk id="2" creationId="{A003E5EC-B31E-41C8-A56B-A478830ACB95}"/>
          </ac:spMkLst>
        </pc:spChg>
        <pc:spChg chg="mod">
          <ac:chgData name="قبس الحوامده" userId="S::420171501572@mutah.edu.jo::d06b2e3b-5ac7-4400-9539-0541b995a835" providerId="AD" clId="Web-{19B21A5F-00F5-2A8A-FF0E-0E9DAA4E23A5}" dt="2020-10-09T12:58:01.063" v="42" actId="14100"/>
          <ac:spMkLst>
            <pc:docMk/>
            <pc:sldMk cId="1486959282" sldId="264"/>
            <ac:spMk id="3" creationId="{7E7084D0-9D9A-4921-AE73-53C8FC939D90}"/>
          </ac:spMkLst>
        </pc:spChg>
      </pc:sldChg>
      <pc:sldChg chg="addSp modSp new mod setBg">
        <pc:chgData name="قبس الحوامده" userId="S::420171501572@mutah.edu.jo::d06b2e3b-5ac7-4400-9539-0541b995a835" providerId="AD" clId="Web-{19B21A5F-00F5-2A8A-FF0E-0E9DAA4E23A5}" dt="2020-10-09T13:01:05.678" v="108" actId="1076"/>
        <pc:sldMkLst>
          <pc:docMk/>
          <pc:sldMk cId="1545527530" sldId="264"/>
        </pc:sldMkLst>
        <pc:spChg chg="mod">
          <ac:chgData name="قبس الحوامده" userId="S::420171501572@mutah.edu.jo::d06b2e3b-5ac7-4400-9539-0541b995a835" providerId="AD" clId="Web-{19B21A5F-00F5-2A8A-FF0E-0E9DAA4E23A5}" dt="2020-10-09T13:01:05.678" v="108" actId="1076"/>
          <ac:spMkLst>
            <pc:docMk/>
            <pc:sldMk cId="1545527530" sldId="264"/>
            <ac:spMk id="2" creationId="{85EF22C5-5C2B-4020-9F7D-323D925B0DB5}"/>
          </ac:spMkLst>
        </pc:spChg>
        <pc:spChg chg="add">
          <ac:chgData name="قبس الحوامده" userId="S::420171501572@mutah.edu.jo::d06b2e3b-5ac7-4400-9539-0541b995a835" providerId="AD" clId="Web-{19B21A5F-00F5-2A8A-FF0E-0E9DAA4E23A5}" dt="2020-10-09T12:59:09.003" v="45"/>
          <ac:spMkLst>
            <pc:docMk/>
            <pc:sldMk cId="1545527530" sldId="264"/>
            <ac:spMk id="11" creationId="{7BA5DE79-30D1-4A10-8DB9-0A6E523A9723}"/>
          </ac:spMkLst>
        </pc:spChg>
        <pc:spChg chg="add">
          <ac:chgData name="قبس الحوامده" userId="S::420171501572@mutah.edu.jo::d06b2e3b-5ac7-4400-9539-0541b995a835" providerId="AD" clId="Web-{19B21A5F-00F5-2A8A-FF0E-0E9DAA4E23A5}" dt="2020-10-09T12:59:09.003" v="45"/>
          <ac:spMkLst>
            <pc:docMk/>
            <pc:sldMk cId="1545527530" sldId="264"/>
            <ac:spMk id="13" creationId="{9ABD0D63-D23F-4AE7-8270-4185EF9C1C25}"/>
          </ac:spMkLst>
        </pc:spChg>
        <pc:spChg chg="add">
          <ac:chgData name="قبس الحوامده" userId="S::420171501572@mutah.edu.jo::d06b2e3b-5ac7-4400-9539-0541b995a835" providerId="AD" clId="Web-{19B21A5F-00F5-2A8A-FF0E-0E9DAA4E23A5}" dt="2020-10-09T12:59:09.003" v="45"/>
          <ac:spMkLst>
            <pc:docMk/>
            <pc:sldMk cId="1545527530" sldId="264"/>
            <ac:spMk id="15" creationId="{72168E9E-94E9-4BE3-B88C-C8A468117753}"/>
          </ac:spMkLst>
        </pc:spChg>
        <pc:spChg chg="add">
          <ac:chgData name="قبس الحوامده" userId="S::420171501572@mutah.edu.jo::d06b2e3b-5ac7-4400-9539-0541b995a835" providerId="AD" clId="Web-{19B21A5F-00F5-2A8A-FF0E-0E9DAA4E23A5}" dt="2020-10-09T12:59:09.003" v="45"/>
          <ac:spMkLst>
            <pc:docMk/>
            <pc:sldMk cId="1545527530" sldId="264"/>
            <ac:spMk id="17" creationId="{12107AC1-AA0D-4097-B03D-FD3C632AB886}"/>
          </ac:spMkLst>
        </pc:spChg>
        <pc:spChg chg="add">
          <ac:chgData name="قبس الحوامده" userId="S::420171501572@mutah.edu.jo::d06b2e3b-5ac7-4400-9539-0541b995a835" providerId="AD" clId="Web-{19B21A5F-00F5-2A8A-FF0E-0E9DAA4E23A5}" dt="2020-10-09T12:59:09.003" v="45"/>
          <ac:spMkLst>
            <pc:docMk/>
            <pc:sldMk cId="1545527530" sldId="264"/>
            <ac:spMk id="19" creationId="{7C8D231A-EC46-4736-B00F-76D307082204}"/>
          </ac:spMkLst>
        </pc:spChg>
        <pc:spChg chg="add">
          <ac:chgData name="قبس الحوامده" userId="S::420171501572@mutah.edu.jo::d06b2e3b-5ac7-4400-9539-0541b995a835" providerId="AD" clId="Web-{19B21A5F-00F5-2A8A-FF0E-0E9DAA4E23A5}" dt="2020-10-09T12:59:09.003" v="45"/>
          <ac:spMkLst>
            <pc:docMk/>
            <pc:sldMk cId="1545527530" sldId="264"/>
            <ac:spMk id="21" creationId="{8F3CF990-ACB8-443A-BB74-D36EC8A00B02}"/>
          </ac:spMkLst>
        </pc:spChg>
        <pc:spChg chg="add">
          <ac:chgData name="قبس الحوامده" userId="S::420171501572@mutah.edu.jo::d06b2e3b-5ac7-4400-9539-0541b995a835" providerId="AD" clId="Web-{19B21A5F-00F5-2A8A-FF0E-0E9DAA4E23A5}" dt="2020-10-09T12:59:09.003" v="45"/>
          <ac:spMkLst>
            <pc:docMk/>
            <pc:sldMk cId="1545527530" sldId="264"/>
            <ac:spMk id="25" creationId="{65F94F98-3A57-49AA-838E-91AAF600B6EE}"/>
          </ac:spMkLst>
        </pc:spChg>
        <pc:spChg chg="add">
          <ac:chgData name="قبس الحوامده" userId="S::420171501572@mutah.edu.jo::d06b2e3b-5ac7-4400-9539-0541b995a835" providerId="AD" clId="Web-{19B21A5F-00F5-2A8A-FF0E-0E9DAA4E23A5}" dt="2020-10-09T12:59:09.003" v="45"/>
          <ac:spMkLst>
            <pc:docMk/>
            <pc:sldMk cId="1545527530" sldId="264"/>
            <ac:spMk id="29" creationId="{A0B5529D-5CAA-4BF2-B5C9-34705E7661F9}"/>
          </ac:spMkLst>
        </pc:spChg>
        <pc:spChg chg="add">
          <ac:chgData name="قبس الحوامده" userId="S::420171501572@mutah.edu.jo::d06b2e3b-5ac7-4400-9539-0541b995a835" providerId="AD" clId="Web-{19B21A5F-00F5-2A8A-FF0E-0E9DAA4E23A5}" dt="2020-10-09T12:59:09.003" v="45"/>
          <ac:spMkLst>
            <pc:docMk/>
            <pc:sldMk cId="1545527530" sldId="264"/>
            <ac:spMk id="31" creationId="{FBD68200-BC03-4015-860B-CD5C30CD76B8}"/>
          </ac:spMkLst>
        </pc:spChg>
        <pc:spChg chg="add">
          <ac:chgData name="قبس الحوامده" userId="S::420171501572@mutah.edu.jo::d06b2e3b-5ac7-4400-9539-0541b995a835" providerId="AD" clId="Web-{19B21A5F-00F5-2A8A-FF0E-0E9DAA4E23A5}" dt="2020-10-09T12:59:09.003" v="45"/>
          <ac:spMkLst>
            <pc:docMk/>
            <pc:sldMk cId="1545527530" sldId="264"/>
            <ac:spMk id="33" creationId="{332A6F87-AC28-4AA8-B8A6-AEBC67BD0D64}"/>
          </ac:spMkLst>
        </pc:spChg>
        <pc:picChg chg="add">
          <ac:chgData name="قبس الحوامده" userId="S::420171501572@mutah.edu.jo::d06b2e3b-5ac7-4400-9539-0541b995a835" providerId="AD" clId="Web-{19B21A5F-00F5-2A8A-FF0E-0E9DAA4E23A5}" dt="2020-10-09T12:59:09.003" v="45"/>
          <ac:picMkLst>
            <pc:docMk/>
            <pc:sldMk cId="1545527530" sldId="264"/>
            <ac:picMk id="7" creationId="{3DBBA26C-89C3-411F-9753-606A413F89AF}"/>
          </ac:picMkLst>
        </pc:picChg>
        <pc:picChg chg="add">
          <ac:chgData name="قبس الحوامده" userId="S::420171501572@mutah.edu.jo::d06b2e3b-5ac7-4400-9539-0541b995a835" providerId="AD" clId="Web-{19B21A5F-00F5-2A8A-FF0E-0E9DAA4E23A5}" dt="2020-10-09T12:59:09.003" v="45"/>
          <ac:picMkLst>
            <pc:docMk/>
            <pc:sldMk cId="1545527530" sldId="264"/>
            <ac:picMk id="9" creationId="{EEAD2215-6311-4D1C-B6B5-F57CB6BFCBCA}"/>
          </ac:picMkLst>
        </pc:picChg>
        <pc:picChg chg="add">
          <ac:chgData name="قبس الحوامده" userId="S::420171501572@mutah.edu.jo::d06b2e3b-5ac7-4400-9539-0541b995a835" providerId="AD" clId="Web-{19B21A5F-00F5-2A8A-FF0E-0E9DAA4E23A5}" dt="2020-10-09T12:59:09.003" v="45"/>
          <ac:picMkLst>
            <pc:docMk/>
            <pc:sldMk cId="1545527530" sldId="264"/>
            <ac:picMk id="23" creationId="{00B98862-BEE1-44FB-A335-A1B9106B445E}"/>
          </ac:picMkLst>
        </pc:picChg>
        <pc:picChg chg="add">
          <ac:chgData name="قبس الحوامده" userId="S::420171501572@mutah.edu.jo::d06b2e3b-5ac7-4400-9539-0541b995a835" providerId="AD" clId="Web-{19B21A5F-00F5-2A8A-FF0E-0E9DAA4E23A5}" dt="2020-10-09T12:59:09.003" v="45"/>
          <ac:picMkLst>
            <pc:docMk/>
            <pc:sldMk cId="1545527530" sldId="264"/>
            <ac:picMk id="27" creationId="{7185CF21-0594-48C0-9F3E-254D6BCE9D9B}"/>
          </ac:picMkLst>
        </pc:picChg>
      </pc:sldChg>
      <pc:sldChg chg="new">
        <pc:chgData name="قبس الحوامده" userId="S::420171501572@mutah.edu.jo::d06b2e3b-5ac7-4400-9539-0541b995a835" providerId="AD" clId="Web-{19B21A5F-00F5-2A8A-FF0E-0E9DAA4E23A5}" dt="2020-10-09T12:59:54.113" v="73"/>
        <pc:sldMkLst>
          <pc:docMk/>
          <pc:sldMk cId="1931806134" sldId="265"/>
        </pc:sldMkLst>
      </pc:sldChg>
      <pc:sldChg chg="addSp modSp new mod setBg">
        <pc:chgData name="قبس الحوامده" userId="S::420171501572@mutah.edu.jo::d06b2e3b-5ac7-4400-9539-0541b995a835" providerId="AD" clId="Web-{19B21A5F-00F5-2A8A-FF0E-0E9DAA4E23A5}" dt="2020-10-09T13:00:56.271" v="107" actId="1076"/>
        <pc:sldMkLst>
          <pc:docMk/>
          <pc:sldMk cId="1869958117" sldId="266"/>
        </pc:sldMkLst>
        <pc:spChg chg="mod">
          <ac:chgData name="قبس الحوامده" userId="S::420171501572@mutah.edu.jo::d06b2e3b-5ac7-4400-9539-0541b995a835" providerId="AD" clId="Web-{19B21A5F-00F5-2A8A-FF0E-0E9DAA4E23A5}" dt="2020-10-09T13:00:56.271" v="107" actId="1076"/>
          <ac:spMkLst>
            <pc:docMk/>
            <pc:sldMk cId="1869958117" sldId="266"/>
            <ac:spMk id="2" creationId="{07D19FDE-BE58-461A-BFF0-C45BF45D5029}"/>
          </ac:spMkLst>
        </pc:spChg>
        <pc:spChg chg="add">
          <ac:chgData name="قبس الحوامده" userId="S::420171501572@mutah.edu.jo::d06b2e3b-5ac7-4400-9539-0541b995a835" providerId="AD" clId="Web-{19B21A5F-00F5-2A8A-FF0E-0E9DAA4E23A5}" dt="2020-10-09T13:00:08.832" v="75"/>
          <ac:spMkLst>
            <pc:docMk/>
            <pc:sldMk cId="1869958117" sldId="266"/>
            <ac:spMk id="11" creationId="{7BA5DE79-30D1-4A10-8DB9-0A6E523A9723}"/>
          </ac:spMkLst>
        </pc:spChg>
        <pc:spChg chg="add">
          <ac:chgData name="قبس الحوامده" userId="S::420171501572@mutah.edu.jo::d06b2e3b-5ac7-4400-9539-0541b995a835" providerId="AD" clId="Web-{19B21A5F-00F5-2A8A-FF0E-0E9DAA4E23A5}" dt="2020-10-09T13:00:08.832" v="75"/>
          <ac:spMkLst>
            <pc:docMk/>
            <pc:sldMk cId="1869958117" sldId="266"/>
            <ac:spMk id="13" creationId="{9ABD0D63-D23F-4AE7-8270-4185EF9C1C25}"/>
          </ac:spMkLst>
        </pc:spChg>
        <pc:spChg chg="add">
          <ac:chgData name="قبس الحوامده" userId="S::420171501572@mutah.edu.jo::d06b2e3b-5ac7-4400-9539-0541b995a835" providerId="AD" clId="Web-{19B21A5F-00F5-2A8A-FF0E-0E9DAA4E23A5}" dt="2020-10-09T13:00:08.832" v="75"/>
          <ac:spMkLst>
            <pc:docMk/>
            <pc:sldMk cId="1869958117" sldId="266"/>
            <ac:spMk id="15" creationId="{72168E9E-94E9-4BE3-B88C-C8A468117753}"/>
          </ac:spMkLst>
        </pc:spChg>
        <pc:spChg chg="add">
          <ac:chgData name="قبس الحوامده" userId="S::420171501572@mutah.edu.jo::d06b2e3b-5ac7-4400-9539-0541b995a835" providerId="AD" clId="Web-{19B21A5F-00F5-2A8A-FF0E-0E9DAA4E23A5}" dt="2020-10-09T13:00:08.832" v="75"/>
          <ac:spMkLst>
            <pc:docMk/>
            <pc:sldMk cId="1869958117" sldId="266"/>
            <ac:spMk id="17" creationId="{12107AC1-AA0D-4097-B03D-FD3C632AB886}"/>
          </ac:spMkLst>
        </pc:spChg>
        <pc:spChg chg="add">
          <ac:chgData name="قبس الحوامده" userId="S::420171501572@mutah.edu.jo::d06b2e3b-5ac7-4400-9539-0541b995a835" providerId="AD" clId="Web-{19B21A5F-00F5-2A8A-FF0E-0E9DAA4E23A5}" dt="2020-10-09T13:00:08.832" v="75"/>
          <ac:spMkLst>
            <pc:docMk/>
            <pc:sldMk cId="1869958117" sldId="266"/>
            <ac:spMk id="19" creationId="{7C8D231A-EC46-4736-B00F-76D307082204}"/>
          </ac:spMkLst>
        </pc:spChg>
        <pc:spChg chg="add">
          <ac:chgData name="قبس الحوامده" userId="S::420171501572@mutah.edu.jo::d06b2e3b-5ac7-4400-9539-0541b995a835" providerId="AD" clId="Web-{19B21A5F-00F5-2A8A-FF0E-0E9DAA4E23A5}" dt="2020-10-09T13:00:08.832" v="75"/>
          <ac:spMkLst>
            <pc:docMk/>
            <pc:sldMk cId="1869958117" sldId="266"/>
            <ac:spMk id="21" creationId="{8F3CF990-ACB8-443A-BB74-D36EC8A00B02}"/>
          </ac:spMkLst>
        </pc:spChg>
        <pc:spChg chg="add">
          <ac:chgData name="قبس الحوامده" userId="S::420171501572@mutah.edu.jo::d06b2e3b-5ac7-4400-9539-0541b995a835" providerId="AD" clId="Web-{19B21A5F-00F5-2A8A-FF0E-0E9DAA4E23A5}" dt="2020-10-09T13:00:08.832" v="75"/>
          <ac:spMkLst>
            <pc:docMk/>
            <pc:sldMk cId="1869958117" sldId="266"/>
            <ac:spMk id="25" creationId="{65F94F98-3A57-49AA-838E-91AAF600B6EE}"/>
          </ac:spMkLst>
        </pc:spChg>
        <pc:spChg chg="add">
          <ac:chgData name="قبس الحوامده" userId="S::420171501572@mutah.edu.jo::d06b2e3b-5ac7-4400-9539-0541b995a835" providerId="AD" clId="Web-{19B21A5F-00F5-2A8A-FF0E-0E9DAA4E23A5}" dt="2020-10-09T13:00:08.832" v="75"/>
          <ac:spMkLst>
            <pc:docMk/>
            <pc:sldMk cId="1869958117" sldId="266"/>
            <ac:spMk id="29" creationId="{A0B5529D-5CAA-4BF2-B5C9-34705E7661F9}"/>
          </ac:spMkLst>
        </pc:spChg>
        <pc:spChg chg="add">
          <ac:chgData name="قبس الحوامده" userId="S::420171501572@mutah.edu.jo::d06b2e3b-5ac7-4400-9539-0541b995a835" providerId="AD" clId="Web-{19B21A5F-00F5-2A8A-FF0E-0E9DAA4E23A5}" dt="2020-10-09T13:00:08.832" v="75"/>
          <ac:spMkLst>
            <pc:docMk/>
            <pc:sldMk cId="1869958117" sldId="266"/>
            <ac:spMk id="31" creationId="{FBD68200-BC03-4015-860B-CD5C30CD76B8}"/>
          </ac:spMkLst>
        </pc:spChg>
        <pc:spChg chg="add">
          <ac:chgData name="قبس الحوامده" userId="S::420171501572@mutah.edu.jo::d06b2e3b-5ac7-4400-9539-0541b995a835" providerId="AD" clId="Web-{19B21A5F-00F5-2A8A-FF0E-0E9DAA4E23A5}" dt="2020-10-09T13:00:08.832" v="75"/>
          <ac:spMkLst>
            <pc:docMk/>
            <pc:sldMk cId="1869958117" sldId="266"/>
            <ac:spMk id="33" creationId="{332A6F87-AC28-4AA8-B8A6-AEBC67BD0D64}"/>
          </ac:spMkLst>
        </pc:spChg>
        <pc:picChg chg="add">
          <ac:chgData name="قبس الحوامده" userId="S::420171501572@mutah.edu.jo::d06b2e3b-5ac7-4400-9539-0541b995a835" providerId="AD" clId="Web-{19B21A5F-00F5-2A8A-FF0E-0E9DAA4E23A5}" dt="2020-10-09T13:00:08.832" v="75"/>
          <ac:picMkLst>
            <pc:docMk/>
            <pc:sldMk cId="1869958117" sldId="266"/>
            <ac:picMk id="7" creationId="{3DBBA26C-89C3-411F-9753-606A413F89AF}"/>
          </ac:picMkLst>
        </pc:picChg>
        <pc:picChg chg="add">
          <ac:chgData name="قبس الحوامده" userId="S::420171501572@mutah.edu.jo::d06b2e3b-5ac7-4400-9539-0541b995a835" providerId="AD" clId="Web-{19B21A5F-00F5-2A8A-FF0E-0E9DAA4E23A5}" dt="2020-10-09T13:00:08.832" v="75"/>
          <ac:picMkLst>
            <pc:docMk/>
            <pc:sldMk cId="1869958117" sldId="266"/>
            <ac:picMk id="9" creationId="{EEAD2215-6311-4D1C-B6B5-F57CB6BFCBCA}"/>
          </ac:picMkLst>
        </pc:picChg>
        <pc:picChg chg="add">
          <ac:chgData name="قبس الحوامده" userId="S::420171501572@mutah.edu.jo::d06b2e3b-5ac7-4400-9539-0541b995a835" providerId="AD" clId="Web-{19B21A5F-00F5-2A8A-FF0E-0E9DAA4E23A5}" dt="2020-10-09T13:00:08.832" v="75"/>
          <ac:picMkLst>
            <pc:docMk/>
            <pc:sldMk cId="1869958117" sldId="266"/>
            <ac:picMk id="23" creationId="{00B98862-BEE1-44FB-A335-A1B9106B445E}"/>
          </ac:picMkLst>
        </pc:picChg>
        <pc:picChg chg="add">
          <ac:chgData name="قبس الحوامده" userId="S::420171501572@mutah.edu.jo::d06b2e3b-5ac7-4400-9539-0541b995a835" providerId="AD" clId="Web-{19B21A5F-00F5-2A8A-FF0E-0E9DAA4E23A5}" dt="2020-10-09T13:00:08.832" v="75"/>
          <ac:picMkLst>
            <pc:docMk/>
            <pc:sldMk cId="1869958117" sldId="266"/>
            <ac:picMk id="27" creationId="{7185CF21-0594-48C0-9F3E-254D6BCE9D9B}"/>
          </ac:picMkLst>
        </pc:picChg>
      </pc:sldChg>
      <pc:sldChg chg="addSp delSp modSp new del mod modClrScheme chgLayout">
        <pc:chgData name="قبس الحوامده" userId="S::420171501572@mutah.edu.jo::d06b2e3b-5ac7-4400-9539-0541b995a835" providerId="AD" clId="Web-{19B21A5F-00F5-2A8A-FF0E-0E9DAA4E23A5}" dt="2020-10-09T13:13:22.683" v="397"/>
        <pc:sldMkLst>
          <pc:docMk/>
          <pc:sldMk cId="256711687" sldId="267"/>
        </pc:sldMkLst>
        <pc:spChg chg="mod ord">
          <ac:chgData name="قبس الحوامده" userId="S::420171501572@mutah.edu.jo::d06b2e3b-5ac7-4400-9539-0541b995a835" providerId="AD" clId="Web-{19B21A5F-00F5-2A8A-FF0E-0E9DAA4E23A5}" dt="2020-10-09T13:08:43.238" v="395" actId="14100"/>
          <ac:spMkLst>
            <pc:docMk/>
            <pc:sldMk cId="256711687" sldId="267"/>
            <ac:spMk id="2" creationId="{F3C52954-2467-4A29-BE84-6D642D1FB010}"/>
          </ac:spMkLst>
        </pc:spChg>
        <pc:spChg chg="del mod ord">
          <ac:chgData name="قبس الحوامده" userId="S::420171501572@mutah.edu.jo::d06b2e3b-5ac7-4400-9539-0541b995a835" providerId="AD" clId="Web-{19B21A5F-00F5-2A8A-FF0E-0E9DAA4E23A5}" dt="2020-10-09T13:02:20.133" v="111"/>
          <ac:spMkLst>
            <pc:docMk/>
            <pc:sldMk cId="256711687" sldId="267"/>
            <ac:spMk id="3" creationId="{E792471C-966F-4E37-86C0-82A0E7A952D9}"/>
          </ac:spMkLst>
        </pc:spChg>
        <pc:spChg chg="add mod ord">
          <ac:chgData name="قبس الحوامده" userId="S::420171501572@mutah.edu.jo::d06b2e3b-5ac7-4400-9539-0541b995a835" providerId="AD" clId="Web-{19B21A5F-00F5-2A8A-FF0E-0E9DAA4E23A5}" dt="2020-10-09T13:08:29.347" v="392" actId="1076"/>
          <ac:spMkLst>
            <pc:docMk/>
            <pc:sldMk cId="256711687" sldId="267"/>
            <ac:spMk id="4" creationId="{1D54BF9E-02C8-4F03-9D66-FA8D5F3F2B10}"/>
          </ac:spMkLst>
        </pc:spChg>
        <pc:picChg chg="add mod ord">
          <ac:chgData name="قبس الحوامده" userId="S::420171501572@mutah.edu.jo::d06b2e3b-5ac7-4400-9539-0541b995a835" providerId="AD" clId="Web-{19B21A5F-00F5-2A8A-FF0E-0E9DAA4E23A5}" dt="2020-10-09T13:08:55.254" v="396" actId="14100"/>
          <ac:picMkLst>
            <pc:docMk/>
            <pc:sldMk cId="256711687" sldId="267"/>
            <ac:picMk id="5" creationId="{A6E2A7C8-F2FB-495C-B46B-B985E4D1EAB8}"/>
          </ac:picMkLst>
        </pc:picChg>
      </pc:sldChg>
      <pc:sldChg chg="addSp delSp modSp new del mod setBg">
        <pc:chgData name="قبس الحوامده" userId="S::420171501572@mutah.edu.jo::d06b2e3b-5ac7-4400-9539-0541b995a835" providerId="AD" clId="Web-{19B21A5F-00F5-2A8A-FF0E-0E9DAA4E23A5}" dt="2020-10-09T13:15:33.828" v="401"/>
        <pc:sldMkLst>
          <pc:docMk/>
          <pc:sldMk cId="707448164" sldId="267"/>
        </pc:sldMkLst>
        <pc:spChg chg="del">
          <ac:chgData name="قبس الحوامده" userId="S::420171501572@mutah.edu.jo::d06b2e3b-5ac7-4400-9539-0541b995a835" providerId="AD" clId="Web-{19B21A5F-00F5-2A8A-FF0E-0E9DAA4E23A5}" dt="2020-10-09T13:14:26.091" v="400"/>
          <ac:spMkLst>
            <pc:docMk/>
            <pc:sldMk cId="707448164" sldId="267"/>
            <ac:spMk id="2" creationId="{C6AA2D39-21D3-4F1E-8C67-5B736E39480F}"/>
          </ac:spMkLst>
        </pc:spChg>
        <pc:spChg chg="del">
          <ac:chgData name="قبس الحوامده" userId="S::420171501572@mutah.edu.jo::d06b2e3b-5ac7-4400-9539-0541b995a835" providerId="AD" clId="Web-{19B21A5F-00F5-2A8A-FF0E-0E9DAA4E23A5}" dt="2020-10-09T13:14:19.763" v="399"/>
          <ac:spMkLst>
            <pc:docMk/>
            <pc:sldMk cId="707448164" sldId="267"/>
            <ac:spMk id="3" creationId="{3EE450FF-A368-4525-AB9F-9509EB6521E2}"/>
          </ac:spMkLst>
        </pc:spChg>
        <pc:spChg chg="add">
          <ac:chgData name="قبس الحوامده" userId="S::420171501572@mutah.edu.jo::d06b2e3b-5ac7-4400-9539-0541b995a835" providerId="AD" clId="Web-{19B21A5F-00F5-2A8A-FF0E-0E9DAA4E23A5}" dt="2020-10-09T13:14:26.091" v="400"/>
          <ac:spMkLst>
            <pc:docMk/>
            <pc:sldMk cId="707448164" sldId="267"/>
            <ac:spMk id="13" creationId="{E16B9833-CCDE-4DEF-8D9C-0374880A53C1}"/>
          </ac:spMkLst>
        </pc:spChg>
        <pc:spChg chg="add">
          <ac:chgData name="قبس الحوامده" userId="S::420171501572@mutah.edu.jo::d06b2e3b-5ac7-4400-9539-0541b995a835" providerId="AD" clId="Web-{19B21A5F-00F5-2A8A-FF0E-0E9DAA4E23A5}" dt="2020-10-09T13:14:26.091" v="400"/>
          <ac:spMkLst>
            <pc:docMk/>
            <pc:sldMk cId="707448164" sldId="267"/>
            <ac:spMk id="15" creationId="{BC2CC7F6-4DA9-40BE-9788-4ED6B0A85687}"/>
          </ac:spMkLst>
        </pc:spChg>
        <pc:spChg chg="add">
          <ac:chgData name="قبس الحوامده" userId="S::420171501572@mutah.edu.jo::d06b2e3b-5ac7-4400-9539-0541b995a835" providerId="AD" clId="Web-{19B21A5F-00F5-2A8A-FF0E-0E9DAA4E23A5}" dt="2020-10-09T13:14:26.091" v="400"/>
          <ac:spMkLst>
            <pc:docMk/>
            <pc:sldMk cId="707448164" sldId="267"/>
            <ac:spMk id="17" creationId="{AD098DBD-F19D-467D-BA4D-814BD652EFE6}"/>
          </ac:spMkLst>
        </pc:spChg>
        <pc:spChg chg="add">
          <ac:chgData name="قبس الحوامده" userId="S::420171501572@mutah.edu.jo::d06b2e3b-5ac7-4400-9539-0541b995a835" providerId="AD" clId="Web-{19B21A5F-00F5-2A8A-FF0E-0E9DAA4E23A5}" dt="2020-10-09T13:14:26.091" v="400"/>
          <ac:spMkLst>
            <pc:docMk/>
            <pc:sldMk cId="707448164" sldId="267"/>
            <ac:spMk id="19" creationId="{FEF6C70E-8448-40F4-8AFA-2E982338CE04}"/>
          </ac:spMkLst>
        </pc:spChg>
        <pc:picChg chg="add mod ord">
          <ac:chgData name="قبس الحوامده" userId="S::420171501572@mutah.edu.jo::d06b2e3b-5ac7-4400-9539-0541b995a835" providerId="AD" clId="Web-{19B21A5F-00F5-2A8A-FF0E-0E9DAA4E23A5}" dt="2020-10-09T13:14:26.091" v="400"/>
          <ac:picMkLst>
            <pc:docMk/>
            <pc:sldMk cId="707448164" sldId="267"/>
            <ac:picMk id="4" creationId="{37A4A8EC-2BC8-4C26-8BFE-616160A01BBD}"/>
          </ac:picMkLst>
        </pc:picChg>
        <pc:picChg chg="add">
          <ac:chgData name="قبس الحوامده" userId="S::420171501572@mutah.edu.jo::d06b2e3b-5ac7-4400-9539-0541b995a835" providerId="AD" clId="Web-{19B21A5F-00F5-2A8A-FF0E-0E9DAA4E23A5}" dt="2020-10-09T13:14:26.091" v="400"/>
          <ac:picMkLst>
            <pc:docMk/>
            <pc:sldMk cId="707448164" sldId="267"/>
            <ac:picMk id="9" creationId="{BEB7091A-7E9C-45E8-B4B8-831F07A2524E}"/>
          </ac:picMkLst>
        </pc:picChg>
        <pc:picChg chg="add">
          <ac:chgData name="قبس الحوامده" userId="S::420171501572@mutah.edu.jo::d06b2e3b-5ac7-4400-9539-0541b995a835" providerId="AD" clId="Web-{19B21A5F-00F5-2A8A-FF0E-0E9DAA4E23A5}" dt="2020-10-09T13:14:26.091" v="400"/>
          <ac:picMkLst>
            <pc:docMk/>
            <pc:sldMk cId="707448164" sldId="267"/>
            <ac:picMk id="11" creationId="{3A7EE626-B530-46D6-8DFA-F7CCBAB93FE5}"/>
          </ac:picMkLst>
        </pc:picChg>
      </pc:sldChg>
      <pc:sldChg chg="new">
        <pc:chgData name="قبس الحوامده" userId="S::420171501572@mutah.edu.jo::d06b2e3b-5ac7-4400-9539-0541b995a835" providerId="AD" clId="Web-{19B21A5F-00F5-2A8A-FF0E-0E9DAA4E23A5}" dt="2020-10-09T13:15:41.437" v="402"/>
        <pc:sldMkLst>
          <pc:docMk/>
          <pc:sldMk cId="3222781984" sldId="267"/>
        </pc:sldMkLst>
      </pc:sldChg>
    </pc:docChg>
  </pc:docChgLst>
  <pc:docChgLst>
    <pc:chgData name="قبس الحوامده" userId="S::420171501572@mutah.edu.jo::d06b2e3b-5ac7-4400-9539-0541b995a835" providerId="AD" clId="Web-{C8990A44-33CC-B085-28EE-7305EBB2B7B0}"/>
    <pc:docChg chg="addSld delSld modSld sldOrd">
      <pc:chgData name="قبس الحوامده" userId="S::420171501572@mutah.edu.jo::d06b2e3b-5ac7-4400-9539-0541b995a835" providerId="AD" clId="Web-{C8990A44-33CC-B085-28EE-7305EBB2B7B0}" dt="2020-10-09T19:31:41.668" v="1339" actId="20577"/>
      <pc:docMkLst>
        <pc:docMk/>
      </pc:docMkLst>
      <pc:sldChg chg="modSp">
        <pc:chgData name="قبس الحوامده" userId="S::420171501572@mutah.edu.jo::d06b2e3b-5ac7-4400-9539-0541b995a835" providerId="AD" clId="Web-{C8990A44-33CC-B085-28EE-7305EBB2B7B0}" dt="2020-10-09T19:20:28.231" v="1296" actId="20577"/>
        <pc:sldMkLst>
          <pc:docMk/>
          <pc:sldMk cId="2267270286" sldId="256"/>
        </pc:sldMkLst>
        <pc:spChg chg="mod">
          <ac:chgData name="قبس الحوامده" userId="S::420171501572@mutah.edu.jo::d06b2e3b-5ac7-4400-9539-0541b995a835" providerId="AD" clId="Web-{C8990A44-33CC-B085-28EE-7305EBB2B7B0}" dt="2020-10-09T19:20:28.231" v="1296" actId="20577"/>
          <ac:spMkLst>
            <pc:docMk/>
            <pc:sldMk cId="2267270286" sldId="256"/>
            <ac:spMk id="3" creationId="{9B8FAED7-E3A6-D540-A595-B2CB93D15BC7}"/>
          </ac:spMkLst>
        </pc:spChg>
      </pc:sldChg>
      <pc:sldChg chg="modSp">
        <pc:chgData name="قبس الحوامده" userId="S::420171501572@mutah.edu.jo::d06b2e3b-5ac7-4400-9539-0541b995a835" providerId="AD" clId="Web-{C8990A44-33CC-B085-28EE-7305EBB2B7B0}" dt="2020-10-09T19:28:09.601" v="1311" actId="20577"/>
        <pc:sldMkLst>
          <pc:docMk/>
          <pc:sldMk cId="3232118334" sldId="258"/>
        </pc:sldMkLst>
        <pc:spChg chg="mod">
          <ac:chgData name="قبس الحوامده" userId="S::420171501572@mutah.edu.jo::d06b2e3b-5ac7-4400-9539-0541b995a835" providerId="AD" clId="Web-{C8990A44-33CC-B085-28EE-7305EBB2B7B0}" dt="2020-10-09T19:28:09.601" v="1311" actId="20577"/>
          <ac:spMkLst>
            <pc:docMk/>
            <pc:sldMk cId="3232118334" sldId="258"/>
            <ac:spMk id="3" creationId="{5D1F76B7-8FD5-3941-88C9-7FD69A4D0672}"/>
          </ac:spMkLst>
        </pc:spChg>
      </pc:sldChg>
      <pc:sldChg chg="modSp">
        <pc:chgData name="قبس الحوامده" userId="S::420171501572@mutah.edu.jo::d06b2e3b-5ac7-4400-9539-0541b995a835" providerId="AD" clId="Web-{C8990A44-33CC-B085-28EE-7305EBB2B7B0}" dt="2020-10-09T19:28:40.367" v="1314" actId="20577"/>
        <pc:sldMkLst>
          <pc:docMk/>
          <pc:sldMk cId="999251879" sldId="259"/>
        </pc:sldMkLst>
        <pc:spChg chg="mod">
          <ac:chgData name="قبس الحوامده" userId="S::420171501572@mutah.edu.jo::d06b2e3b-5ac7-4400-9539-0541b995a835" providerId="AD" clId="Web-{C8990A44-33CC-B085-28EE-7305EBB2B7B0}" dt="2020-10-09T19:28:40.367" v="1314" actId="20577"/>
          <ac:spMkLst>
            <pc:docMk/>
            <pc:sldMk cId="999251879" sldId="259"/>
            <ac:spMk id="3" creationId="{59DD5A84-44E0-6348-8CCF-29DCD040A941}"/>
          </ac:spMkLst>
        </pc:spChg>
      </pc:sldChg>
      <pc:sldChg chg="del">
        <pc:chgData name="قبس الحوامده" userId="S::420171501572@mutah.edu.jo::d06b2e3b-5ac7-4400-9539-0541b995a835" providerId="AD" clId="Web-{C8990A44-33CC-B085-28EE-7305EBB2B7B0}" dt="2020-10-09T18:12:38.974" v="804"/>
        <pc:sldMkLst>
          <pc:docMk/>
          <pc:sldMk cId="85570346" sldId="260"/>
        </pc:sldMkLst>
      </pc:sldChg>
      <pc:sldChg chg="addSp delSp modSp">
        <pc:chgData name="قبس الحوامده" userId="S::420171501572@mutah.edu.jo::d06b2e3b-5ac7-4400-9539-0541b995a835" providerId="AD" clId="Web-{C8990A44-33CC-B085-28EE-7305EBB2B7B0}" dt="2020-10-09T19:29:41.541" v="1324" actId="1076"/>
        <pc:sldMkLst>
          <pc:docMk/>
          <pc:sldMk cId="1931806134" sldId="265"/>
        </pc:sldMkLst>
        <pc:spChg chg="del">
          <ac:chgData name="قبس الحوامده" userId="S::420171501572@mutah.edu.jo::d06b2e3b-5ac7-4400-9539-0541b995a835" providerId="AD" clId="Web-{C8990A44-33CC-B085-28EE-7305EBB2B7B0}" dt="2020-10-09T18:02:32.908" v="688"/>
          <ac:spMkLst>
            <pc:docMk/>
            <pc:sldMk cId="1931806134" sldId="265"/>
            <ac:spMk id="2" creationId="{34C86F35-3AD7-4B11-B7A6-BF0A3A21609B}"/>
          </ac:spMkLst>
        </pc:spChg>
        <pc:spChg chg="del">
          <ac:chgData name="قبس الحوامده" userId="S::420171501572@mutah.edu.jo::d06b2e3b-5ac7-4400-9539-0541b995a835" providerId="AD" clId="Web-{C8990A44-33CC-B085-28EE-7305EBB2B7B0}" dt="2020-10-09T18:01:40.329" v="685"/>
          <ac:spMkLst>
            <pc:docMk/>
            <pc:sldMk cId="1931806134" sldId="265"/>
            <ac:spMk id="3" creationId="{0D4D06EE-7BFD-4CCD-9B76-1FE10743CD36}"/>
          </ac:spMkLst>
        </pc:spChg>
        <pc:spChg chg="add del mod">
          <ac:chgData name="قبس الحوامده" userId="S::420171501572@mutah.edu.jo::d06b2e3b-5ac7-4400-9539-0541b995a835" providerId="AD" clId="Web-{C8990A44-33CC-B085-28EE-7305EBB2B7B0}" dt="2020-10-09T18:06:50.510" v="744"/>
          <ac:spMkLst>
            <pc:docMk/>
            <pc:sldMk cId="1931806134" sldId="265"/>
            <ac:spMk id="5" creationId="{BB69EE1B-0054-4325-9AFC-AAC9CC1DB616}"/>
          </ac:spMkLst>
        </pc:spChg>
        <pc:spChg chg="add mod">
          <ac:chgData name="قبس الحوامده" userId="S::420171501572@mutah.edu.jo::d06b2e3b-5ac7-4400-9539-0541b995a835" providerId="AD" clId="Web-{C8990A44-33CC-B085-28EE-7305EBB2B7B0}" dt="2020-10-09T19:29:35.540" v="1323" actId="14100"/>
          <ac:spMkLst>
            <pc:docMk/>
            <pc:sldMk cId="1931806134" sldId="265"/>
            <ac:spMk id="6" creationId="{D6BE2439-18F2-470A-B144-CF6590A3584A}"/>
          </ac:spMkLst>
        </pc:spChg>
        <pc:spChg chg="add mod">
          <ac:chgData name="قبس الحوامده" userId="S::420171501572@mutah.edu.jo::d06b2e3b-5ac7-4400-9539-0541b995a835" providerId="AD" clId="Web-{C8990A44-33CC-B085-28EE-7305EBB2B7B0}" dt="2020-10-09T18:14:36.462" v="833" actId="20577"/>
          <ac:spMkLst>
            <pc:docMk/>
            <pc:sldMk cId="1931806134" sldId="265"/>
            <ac:spMk id="7" creationId="{3BAF4859-4BF8-4BA3-8AA5-6166C05BD647}"/>
          </ac:spMkLst>
        </pc:spChg>
        <pc:spChg chg="add mod">
          <ac:chgData name="قبس الحوامده" userId="S::420171501572@mutah.edu.jo::d06b2e3b-5ac7-4400-9539-0541b995a835" providerId="AD" clId="Web-{C8990A44-33CC-B085-28EE-7305EBB2B7B0}" dt="2020-10-09T19:29:41.541" v="1324" actId="1076"/>
          <ac:spMkLst>
            <pc:docMk/>
            <pc:sldMk cId="1931806134" sldId="265"/>
            <ac:spMk id="8" creationId="{5F6F86B6-C619-4C0C-97CE-88B5E550CF91}"/>
          </ac:spMkLst>
        </pc:spChg>
        <pc:picChg chg="add mod ord">
          <ac:chgData name="قبس الحوامده" userId="S::420171501572@mutah.edu.jo::d06b2e3b-5ac7-4400-9539-0541b995a835" providerId="AD" clId="Web-{C8990A44-33CC-B085-28EE-7305EBB2B7B0}" dt="2020-10-09T18:08:05.090" v="773" actId="1076"/>
          <ac:picMkLst>
            <pc:docMk/>
            <pc:sldMk cId="1931806134" sldId="265"/>
            <ac:picMk id="4" creationId="{1B14CE98-FDF8-4300-BCDE-359E44155789}"/>
          </ac:picMkLst>
        </pc:picChg>
        <pc:picChg chg="add mod">
          <ac:chgData name="قبس الحوامده" userId="S::420171501572@mutah.edu.jo::d06b2e3b-5ac7-4400-9539-0541b995a835" providerId="AD" clId="Web-{C8990A44-33CC-B085-28EE-7305EBB2B7B0}" dt="2020-10-09T18:10:17.720" v="796" actId="14100"/>
          <ac:picMkLst>
            <pc:docMk/>
            <pc:sldMk cId="1931806134" sldId="265"/>
            <ac:picMk id="9" creationId="{36416164-75C9-4A15-A37E-95CB3FCAEABF}"/>
          </ac:picMkLst>
        </pc:picChg>
      </pc:sldChg>
      <pc:sldChg chg="addSp delSp modSp mod modClrScheme chgLayout">
        <pc:chgData name="قبس الحوامده" userId="S::420171501572@mutah.edu.jo::d06b2e3b-5ac7-4400-9539-0541b995a835" providerId="AD" clId="Web-{C8990A44-33CC-B085-28EE-7305EBB2B7B0}" dt="2020-10-09T16:34:02.921" v="678" actId="1076"/>
        <pc:sldMkLst>
          <pc:docMk/>
          <pc:sldMk cId="3222781984" sldId="267"/>
        </pc:sldMkLst>
        <pc:spChg chg="add del mod ord">
          <ac:chgData name="قبس الحوامده" userId="S::420171501572@mutah.edu.jo::d06b2e3b-5ac7-4400-9539-0541b995a835" providerId="AD" clId="Web-{C8990A44-33CC-B085-28EE-7305EBB2B7B0}" dt="2020-10-09T16:32:47.760" v="674"/>
          <ac:spMkLst>
            <pc:docMk/>
            <pc:sldMk cId="3222781984" sldId="267"/>
            <ac:spMk id="2" creationId="{0E861707-52BA-48C3-9FB7-C86518364614}"/>
          </ac:spMkLst>
        </pc:spChg>
        <pc:spChg chg="add del mod">
          <ac:chgData name="قبس الحوامده" userId="S::420171501572@mutah.edu.jo::d06b2e3b-5ac7-4400-9539-0541b995a835" providerId="AD" clId="Web-{C8990A44-33CC-B085-28EE-7305EBB2B7B0}" dt="2020-10-09T14:05:10.216" v="5"/>
          <ac:spMkLst>
            <pc:docMk/>
            <pc:sldMk cId="3222781984" sldId="267"/>
            <ac:spMk id="2" creationId="{E39EAB61-7ECA-4E74-ADD8-DCFC96D9CA68}"/>
          </ac:spMkLst>
        </pc:spChg>
        <pc:spChg chg="add del mod">
          <ac:chgData name="قبس الحوامده" userId="S::420171501572@mutah.edu.jo::d06b2e3b-5ac7-4400-9539-0541b995a835" providerId="AD" clId="Web-{C8990A44-33CC-B085-28EE-7305EBB2B7B0}" dt="2020-10-09T14:04:16.356" v="1"/>
          <ac:spMkLst>
            <pc:docMk/>
            <pc:sldMk cId="3222781984" sldId="267"/>
            <ac:spMk id="3" creationId="{5DEEA019-B514-4289-BC3F-8DD6E551A7FF}"/>
          </ac:spMkLst>
        </pc:spChg>
        <pc:spChg chg="add mod ord">
          <ac:chgData name="قبس الحوامده" userId="S::420171501572@mutah.edu.jo::d06b2e3b-5ac7-4400-9539-0541b995a835" providerId="AD" clId="Web-{C8990A44-33CC-B085-28EE-7305EBB2B7B0}" dt="2020-10-09T16:33:18.465" v="675" actId="1076"/>
          <ac:spMkLst>
            <pc:docMk/>
            <pc:sldMk cId="3222781984" sldId="267"/>
            <ac:spMk id="4" creationId="{1DE256EE-1BD2-4F03-9E67-540B737E4BD9}"/>
          </ac:spMkLst>
        </pc:spChg>
        <pc:picChg chg="add mod ord">
          <ac:chgData name="قبس الحوامده" userId="S::420171501572@mutah.edu.jo::d06b2e3b-5ac7-4400-9539-0541b995a835" providerId="AD" clId="Web-{C8990A44-33CC-B085-28EE-7305EBB2B7B0}" dt="2020-10-09T16:34:02.921" v="678" actId="1076"/>
          <ac:picMkLst>
            <pc:docMk/>
            <pc:sldMk cId="3222781984" sldId="267"/>
            <ac:picMk id="5" creationId="{469011C2-D7DD-44BC-BE6D-2C7C8C722B27}"/>
          </ac:picMkLst>
        </pc:picChg>
      </pc:sldChg>
      <pc:sldChg chg="addSp delSp modSp new">
        <pc:chgData name="قبس الحوامده" userId="S::420171501572@mutah.edu.jo::d06b2e3b-5ac7-4400-9539-0541b995a835" providerId="AD" clId="Web-{C8990A44-33CC-B085-28EE-7305EBB2B7B0}" dt="2020-10-09T15:51:56.309" v="230" actId="20577"/>
        <pc:sldMkLst>
          <pc:docMk/>
          <pc:sldMk cId="2012379462" sldId="268"/>
        </pc:sldMkLst>
        <pc:spChg chg="mod">
          <ac:chgData name="قبس الحوامده" userId="S::420171501572@mutah.edu.jo::d06b2e3b-5ac7-4400-9539-0541b995a835" providerId="AD" clId="Web-{C8990A44-33CC-B085-28EE-7305EBB2B7B0}" dt="2020-10-09T15:51:56.309" v="230" actId="20577"/>
          <ac:spMkLst>
            <pc:docMk/>
            <pc:sldMk cId="2012379462" sldId="268"/>
            <ac:spMk id="2" creationId="{ABD5958C-F0F5-413D-9915-5541F4050676}"/>
          </ac:spMkLst>
        </pc:spChg>
        <pc:spChg chg="del mod">
          <ac:chgData name="قبس الحوامده" userId="S::420171501572@mutah.edu.jo::d06b2e3b-5ac7-4400-9539-0541b995a835" providerId="AD" clId="Web-{C8990A44-33CC-B085-28EE-7305EBB2B7B0}" dt="2020-10-09T15:42:28.393" v="140"/>
          <ac:spMkLst>
            <pc:docMk/>
            <pc:sldMk cId="2012379462" sldId="268"/>
            <ac:spMk id="3" creationId="{752F42F6-EDB2-447B-8AED-F2708777B557}"/>
          </ac:spMkLst>
        </pc:spChg>
        <pc:spChg chg="del mod">
          <ac:chgData name="قبس الحوامده" userId="S::420171501572@mutah.edu.jo::d06b2e3b-5ac7-4400-9539-0541b995a835" providerId="AD" clId="Web-{C8990A44-33CC-B085-28EE-7305EBB2B7B0}" dt="2020-10-09T15:46:02.925" v="198"/>
          <ac:spMkLst>
            <pc:docMk/>
            <pc:sldMk cId="2012379462" sldId="268"/>
            <ac:spMk id="4" creationId="{C64EB6F0-8356-4CA1-977C-31B461C3318B}"/>
          </ac:spMkLst>
        </pc:spChg>
        <pc:spChg chg="add del mod">
          <ac:chgData name="قبس الحوامده" userId="S::420171501572@mutah.edu.jo::d06b2e3b-5ac7-4400-9539-0541b995a835" providerId="AD" clId="Web-{C8990A44-33CC-B085-28EE-7305EBB2B7B0}" dt="2020-10-09T15:43:26.476" v="145"/>
          <ac:spMkLst>
            <pc:docMk/>
            <pc:sldMk cId="2012379462" sldId="268"/>
            <ac:spMk id="5" creationId="{5918DD09-9A15-4277-8448-4263E5CAEFA1}"/>
          </ac:spMkLst>
        </pc:spChg>
        <pc:spChg chg="add del mod">
          <ac:chgData name="قبس الحوامده" userId="S::420171501572@mutah.edu.jo::d06b2e3b-5ac7-4400-9539-0541b995a835" providerId="AD" clId="Web-{C8990A44-33CC-B085-28EE-7305EBB2B7B0}" dt="2020-10-09T14:13:29.790" v="135"/>
          <ac:spMkLst>
            <pc:docMk/>
            <pc:sldMk cId="2012379462" sldId="268"/>
            <ac:spMk id="5" creationId="{CC2E4B61-4AD8-437E-9EC1-0B2349F5A689}"/>
          </ac:spMkLst>
        </pc:spChg>
        <pc:spChg chg="add mod">
          <ac:chgData name="قبس الحوامده" userId="S::420171501572@mutah.edu.jo::d06b2e3b-5ac7-4400-9539-0541b995a835" providerId="AD" clId="Web-{C8990A44-33CC-B085-28EE-7305EBB2B7B0}" dt="2020-10-09T15:45:43.330" v="197" actId="1076"/>
          <ac:spMkLst>
            <pc:docMk/>
            <pc:sldMk cId="2012379462" sldId="268"/>
            <ac:spMk id="7" creationId="{8F29C614-BBB6-4AC8-8ACE-E402FF2217BB}"/>
          </ac:spMkLst>
        </pc:spChg>
        <pc:spChg chg="add del mod">
          <ac:chgData name="قبس الحوامده" userId="S::420171501572@mutah.edu.jo::d06b2e3b-5ac7-4400-9539-0541b995a835" providerId="AD" clId="Web-{C8990A44-33CC-B085-28EE-7305EBB2B7B0}" dt="2020-10-09T15:47:54.698" v="203"/>
          <ac:spMkLst>
            <pc:docMk/>
            <pc:sldMk cId="2012379462" sldId="268"/>
            <ac:spMk id="9" creationId="{E9D75367-5A4C-4D11-B489-CFE5BF152AB9}"/>
          </ac:spMkLst>
        </pc:spChg>
        <pc:picChg chg="add mod ord">
          <ac:chgData name="قبس الحوامده" userId="S::420171501572@mutah.edu.jo::d06b2e3b-5ac7-4400-9539-0541b995a835" providerId="AD" clId="Web-{C8990A44-33CC-B085-28EE-7305EBB2B7B0}" dt="2020-10-09T15:42:54.020" v="142" actId="1076"/>
          <ac:picMkLst>
            <pc:docMk/>
            <pc:sldMk cId="2012379462" sldId="268"/>
            <ac:picMk id="6" creationId="{78E3E85B-C44B-4874-B210-65EDA44AC4BC}"/>
          </ac:picMkLst>
        </pc:picChg>
        <pc:picChg chg="add mod ord">
          <ac:chgData name="قبس الحوامده" userId="S::420171501572@mutah.edu.jo::d06b2e3b-5ac7-4400-9539-0541b995a835" providerId="AD" clId="Web-{C8990A44-33CC-B085-28EE-7305EBB2B7B0}" dt="2020-10-09T15:46:02.925" v="198"/>
          <ac:picMkLst>
            <pc:docMk/>
            <pc:sldMk cId="2012379462" sldId="268"/>
            <ac:picMk id="8" creationId="{D2E9FC60-F989-4C95-839A-6B4B9DF2F2CF}"/>
          </ac:picMkLst>
        </pc:picChg>
        <pc:picChg chg="add mod">
          <ac:chgData name="قبس الحوامده" userId="S::420171501572@mutah.edu.jo::d06b2e3b-5ac7-4400-9539-0541b995a835" providerId="AD" clId="Web-{C8990A44-33CC-B085-28EE-7305EBB2B7B0}" dt="2020-10-09T15:48:34.388" v="206" actId="14100"/>
          <ac:picMkLst>
            <pc:docMk/>
            <pc:sldMk cId="2012379462" sldId="268"/>
            <ac:picMk id="10" creationId="{E2FCC34C-77ED-4E95-9CAA-E256CF4E52F5}"/>
          </ac:picMkLst>
        </pc:picChg>
      </pc:sldChg>
      <pc:sldChg chg="addSp delSp modSp new">
        <pc:chgData name="قبس الحوامده" userId="S::420171501572@mutah.edu.jo::d06b2e3b-5ac7-4400-9539-0541b995a835" providerId="AD" clId="Web-{C8990A44-33CC-B085-28EE-7305EBB2B7B0}" dt="2020-10-09T15:55:53.653" v="275" actId="20577"/>
        <pc:sldMkLst>
          <pc:docMk/>
          <pc:sldMk cId="3676114126" sldId="269"/>
        </pc:sldMkLst>
        <pc:spChg chg="mod">
          <ac:chgData name="قبس الحوامده" userId="S::420171501572@mutah.edu.jo::d06b2e3b-5ac7-4400-9539-0541b995a835" providerId="AD" clId="Web-{C8990A44-33CC-B085-28EE-7305EBB2B7B0}" dt="2020-10-09T15:51:47.683" v="229" actId="1076"/>
          <ac:spMkLst>
            <pc:docMk/>
            <pc:sldMk cId="3676114126" sldId="269"/>
            <ac:spMk id="2" creationId="{9C350CEF-43B4-4439-8AD4-52CFCC4B49FB}"/>
          </ac:spMkLst>
        </pc:spChg>
        <pc:spChg chg="del">
          <ac:chgData name="قبس الحوامده" userId="S::420171501572@mutah.edu.jo::d06b2e3b-5ac7-4400-9539-0541b995a835" providerId="AD" clId="Web-{C8990A44-33CC-B085-28EE-7305EBB2B7B0}" dt="2020-10-09T15:50:57.820" v="219"/>
          <ac:spMkLst>
            <pc:docMk/>
            <pc:sldMk cId="3676114126" sldId="269"/>
            <ac:spMk id="3" creationId="{62A0E92C-C048-4BE9-8B9A-6144CB2F7343}"/>
          </ac:spMkLst>
        </pc:spChg>
        <pc:spChg chg="del">
          <ac:chgData name="قبس الحوامده" userId="S::420171501572@mutah.edu.jo::d06b2e3b-5ac7-4400-9539-0541b995a835" providerId="AD" clId="Web-{C8990A44-33CC-B085-28EE-7305EBB2B7B0}" dt="2020-10-09T15:52:27.951" v="233"/>
          <ac:spMkLst>
            <pc:docMk/>
            <pc:sldMk cId="3676114126" sldId="269"/>
            <ac:spMk id="4" creationId="{8730F082-DE2E-4181-BF18-7A3C1EAD5D47}"/>
          </ac:spMkLst>
        </pc:spChg>
        <pc:spChg chg="add mod">
          <ac:chgData name="قبس الحوامده" userId="S::420171501572@mutah.edu.jo::d06b2e3b-5ac7-4400-9539-0541b995a835" providerId="AD" clId="Web-{C8990A44-33CC-B085-28EE-7305EBB2B7B0}" dt="2020-10-09T15:55:53.653" v="275" actId="20577"/>
          <ac:spMkLst>
            <pc:docMk/>
            <pc:sldMk cId="3676114126" sldId="269"/>
            <ac:spMk id="7" creationId="{3142D03C-B159-44D4-97FC-275DC80769EE}"/>
          </ac:spMkLst>
        </pc:spChg>
        <pc:spChg chg="add del mod">
          <ac:chgData name="قبس الحوامده" userId="S::420171501572@mutah.edu.jo::d06b2e3b-5ac7-4400-9539-0541b995a835" providerId="AD" clId="Web-{C8990A44-33CC-B085-28EE-7305EBB2B7B0}" dt="2020-10-09T15:54:20.709" v="251"/>
          <ac:spMkLst>
            <pc:docMk/>
            <pc:sldMk cId="3676114126" sldId="269"/>
            <ac:spMk id="9" creationId="{82F1A042-7629-4014-8A03-B67B35D21FCA}"/>
          </ac:spMkLst>
        </pc:spChg>
        <pc:picChg chg="add del mod ord">
          <ac:chgData name="قبس الحوامده" userId="S::420171501572@mutah.edu.jo::d06b2e3b-5ac7-4400-9539-0541b995a835" providerId="AD" clId="Web-{C8990A44-33CC-B085-28EE-7305EBB2B7B0}" dt="2020-10-09T15:51:10.071" v="220"/>
          <ac:picMkLst>
            <pc:docMk/>
            <pc:sldMk cId="3676114126" sldId="269"/>
            <ac:picMk id="5" creationId="{52B7549B-1C87-4C8E-9088-4DA6739D37B5}"/>
          </ac:picMkLst>
        </pc:picChg>
        <pc:picChg chg="add mod ord">
          <ac:chgData name="قبس الحوامده" userId="S::420171501572@mutah.edu.jo::d06b2e3b-5ac7-4400-9539-0541b995a835" providerId="AD" clId="Web-{C8990A44-33CC-B085-28EE-7305EBB2B7B0}" dt="2020-10-09T15:53:11.298" v="238" actId="14100"/>
          <ac:picMkLst>
            <pc:docMk/>
            <pc:sldMk cId="3676114126" sldId="269"/>
            <ac:picMk id="8" creationId="{8223F14C-AE91-463A-97FC-4CF87E184A47}"/>
          </ac:picMkLst>
        </pc:picChg>
      </pc:sldChg>
      <pc:sldChg chg="addSp delSp modSp new">
        <pc:chgData name="قبس الحوامده" userId="S::420171501572@mutah.edu.jo::d06b2e3b-5ac7-4400-9539-0541b995a835" providerId="AD" clId="Web-{C8990A44-33CC-B085-28EE-7305EBB2B7B0}" dt="2020-10-09T15:59:21.120" v="301" actId="14100"/>
        <pc:sldMkLst>
          <pc:docMk/>
          <pc:sldMk cId="3425216192" sldId="270"/>
        </pc:sldMkLst>
        <pc:spChg chg="mod">
          <ac:chgData name="قبس الحوامده" userId="S::420171501572@mutah.edu.jo::d06b2e3b-5ac7-4400-9539-0541b995a835" providerId="AD" clId="Web-{C8990A44-33CC-B085-28EE-7305EBB2B7B0}" dt="2020-10-09T15:57:05.080" v="286" actId="14100"/>
          <ac:spMkLst>
            <pc:docMk/>
            <pc:sldMk cId="3425216192" sldId="270"/>
            <ac:spMk id="2" creationId="{A0C5B006-2DEF-4D14-9694-7EB990558A48}"/>
          </ac:spMkLst>
        </pc:spChg>
        <pc:spChg chg="mod">
          <ac:chgData name="قبس الحوامده" userId="S::420171501572@mutah.edu.jo::d06b2e3b-5ac7-4400-9539-0541b995a835" providerId="AD" clId="Web-{C8990A44-33CC-B085-28EE-7305EBB2B7B0}" dt="2020-10-09T15:59:21.120" v="301" actId="14100"/>
          <ac:spMkLst>
            <pc:docMk/>
            <pc:sldMk cId="3425216192" sldId="270"/>
            <ac:spMk id="3" creationId="{10AE760C-40F8-4AEC-A567-E2F6E1E32B81}"/>
          </ac:spMkLst>
        </pc:spChg>
        <pc:spChg chg="del">
          <ac:chgData name="قبس الحوامده" userId="S::420171501572@mutah.edu.jo::d06b2e3b-5ac7-4400-9539-0541b995a835" providerId="AD" clId="Web-{C8990A44-33CC-B085-28EE-7305EBB2B7B0}" dt="2020-10-09T15:57:20.065" v="287"/>
          <ac:spMkLst>
            <pc:docMk/>
            <pc:sldMk cId="3425216192" sldId="270"/>
            <ac:spMk id="4" creationId="{F97A5836-2B21-4EA1-92D4-C3FC31D52233}"/>
          </ac:spMkLst>
        </pc:spChg>
        <pc:picChg chg="add mod ord">
          <ac:chgData name="قبس الحوامده" userId="S::420171501572@mutah.edu.jo::d06b2e3b-5ac7-4400-9539-0541b995a835" providerId="AD" clId="Web-{C8990A44-33CC-B085-28EE-7305EBB2B7B0}" dt="2020-10-09T15:59:14.636" v="300" actId="14100"/>
          <ac:picMkLst>
            <pc:docMk/>
            <pc:sldMk cId="3425216192" sldId="270"/>
            <ac:picMk id="5" creationId="{A4451729-8FD3-4BFF-BE32-D09D6E36CE00}"/>
          </ac:picMkLst>
        </pc:picChg>
      </pc:sldChg>
      <pc:sldChg chg="addSp delSp modSp new">
        <pc:chgData name="قبس الحوامده" userId="S::420171501572@mutah.edu.jo::d06b2e3b-5ac7-4400-9539-0541b995a835" providerId="AD" clId="Web-{C8990A44-33CC-B085-28EE-7305EBB2B7B0}" dt="2020-10-09T16:04:31.829" v="398" actId="14100"/>
        <pc:sldMkLst>
          <pc:docMk/>
          <pc:sldMk cId="260264865" sldId="271"/>
        </pc:sldMkLst>
        <pc:spChg chg="mod">
          <ac:chgData name="قبس الحوامده" userId="S::420171501572@mutah.edu.jo::d06b2e3b-5ac7-4400-9539-0541b995a835" providerId="AD" clId="Web-{C8990A44-33CC-B085-28EE-7305EBB2B7B0}" dt="2020-10-09T16:01:50.912" v="362" actId="14100"/>
          <ac:spMkLst>
            <pc:docMk/>
            <pc:sldMk cId="260264865" sldId="271"/>
            <ac:spMk id="2" creationId="{CD1EC880-92D5-49D1-B17E-2930945434B8}"/>
          </ac:spMkLst>
        </pc:spChg>
        <pc:spChg chg="del mod">
          <ac:chgData name="قبس الحوامده" userId="S::420171501572@mutah.edu.jo::d06b2e3b-5ac7-4400-9539-0541b995a835" providerId="AD" clId="Web-{C8990A44-33CC-B085-28EE-7305EBB2B7B0}" dt="2020-10-09T16:03:39.201" v="393"/>
          <ac:spMkLst>
            <pc:docMk/>
            <pc:sldMk cId="260264865" sldId="271"/>
            <ac:spMk id="3" creationId="{B446C347-5094-42CE-A523-1F6CA6F827E4}"/>
          </ac:spMkLst>
        </pc:spChg>
        <pc:spChg chg="del mod">
          <ac:chgData name="قبس الحوامده" userId="S::420171501572@mutah.edu.jo::d06b2e3b-5ac7-4400-9539-0541b995a835" providerId="AD" clId="Web-{C8990A44-33CC-B085-28EE-7305EBB2B7B0}" dt="2020-10-09T16:03:52.905" v="394"/>
          <ac:spMkLst>
            <pc:docMk/>
            <pc:sldMk cId="260264865" sldId="271"/>
            <ac:spMk id="4" creationId="{726DF7AF-6EB1-4A83-8E8C-8DACD9DEB2CC}"/>
          </ac:spMkLst>
        </pc:spChg>
        <pc:spChg chg="add mod">
          <ac:chgData name="قبس الحوامده" userId="S::420171501572@mutah.edu.jo::d06b2e3b-5ac7-4400-9539-0541b995a835" providerId="AD" clId="Web-{C8990A44-33CC-B085-28EE-7305EBB2B7B0}" dt="2020-10-09T16:03:15.121" v="388" actId="20577"/>
          <ac:spMkLst>
            <pc:docMk/>
            <pc:sldMk cId="260264865" sldId="271"/>
            <ac:spMk id="5" creationId="{F0873DF7-FDFC-4B8B-9F9E-2E9F4F609886}"/>
          </ac:spMkLst>
        </pc:spChg>
        <pc:picChg chg="add mod ord">
          <ac:chgData name="قبس الحوامده" userId="S::420171501572@mutah.edu.jo::d06b2e3b-5ac7-4400-9539-0541b995a835" providerId="AD" clId="Web-{C8990A44-33CC-B085-28EE-7305EBB2B7B0}" dt="2020-10-09T16:04:31.829" v="398" actId="14100"/>
          <ac:picMkLst>
            <pc:docMk/>
            <pc:sldMk cId="260264865" sldId="271"/>
            <ac:picMk id="6" creationId="{F7612485-A1E6-4868-B998-C5ADE9D7C474}"/>
          </ac:picMkLst>
        </pc:picChg>
      </pc:sldChg>
      <pc:sldChg chg="addSp delSp modSp new">
        <pc:chgData name="قبس الحوامده" userId="S::420171501572@mutah.edu.jo::d06b2e3b-5ac7-4400-9539-0541b995a835" providerId="AD" clId="Web-{C8990A44-33CC-B085-28EE-7305EBB2B7B0}" dt="2020-10-09T16:17:05.725" v="485" actId="20577"/>
        <pc:sldMkLst>
          <pc:docMk/>
          <pc:sldMk cId="2186388700" sldId="272"/>
        </pc:sldMkLst>
        <pc:spChg chg="mod">
          <ac:chgData name="قبس الحوامده" userId="S::420171501572@mutah.edu.jo::d06b2e3b-5ac7-4400-9539-0541b995a835" providerId="AD" clId="Web-{C8990A44-33CC-B085-28EE-7305EBB2B7B0}" dt="2020-10-09T16:17:05.725" v="485" actId="20577"/>
          <ac:spMkLst>
            <pc:docMk/>
            <pc:sldMk cId="2186388700" sldId="272"/>
            <ac:spMk id="2" creationId="{796E1E41-C391-46D4-A4B8-F248E325CFB7}"/>
          </ac:spMkLst>
        </pc:spChg>
        <pc:spChg chg="mod">
          <ac:chgData name="قبس الحوامده" userId="S::420171501572@mutah.edu.jo::d06b2e3b-5ac7-4400-9539-0541b995a835" providerId="AD" clId="Web-{C8990A44-33CC-B085-28EE-7305EBB2B7B0}" dt="2020-10-09T16:16:42.380" v="483" actId="1076"/>
          <ac:spMkLst>
            <pc:docMk/>
            <pc:sldMk cId="2186388700" sldId="272"/>
            <ac:spMk id="3" creationId="{C8D534E7-CB0A-4FE9-A561-F83AEB2D6DDD}"/>
          </ac:spMkLst>
        </pc:spChg>
        <pc:spChg chg="del">
          <ac:chgData name="قبس الحوامده" userId="S::420171501572@mutah.edu.jo::d06b2e3b-5ac7-4400-9539-0541b995a835" providerId="AD" clId="Web-{C8990A44-33CC-B085-28EE-7305EBB2B7B0}" dt="2020-10-09T16:05:48.303" v="408"/>
          <ac:spMkLst>
            <pc:docMk/>
            <pc:sldMk cId="2186388700" sldId="272"/>
            <ac:spMk id="4" creationId="{046A20F7-C6AA-4AFC-9E72-EE877286D196}"/>
          </ac:spMkLst>
        </pc:spChg>
        <pc:spChg chg="add mod">
          <ac:chgData name="قبس الحوامده" userId="S::420171501572@mutah.edu.jo::d06b2e3b-5ac7-4400-9539-0541b995a835" providerId="AD" clId="Web-{C8990A44-33CC-B085-28EE-7305EBB2B7B0}" dt="2020-10-09T16:16:33.145" v="482" actId="1076"/>
          <ac:spMkLst>
            <pc:docMk/>
            <pc:sldMk cId="2186388700" sldId="272"/>
            <ac:spMk id="7" creationId="{445AC514-A77C-4E98-B34A-5946605E0C53}"/>
          </ac:spMkLst>
        </pc:spChg>
        <pc:picChg chg="add mod ord">
          <ac:chgData name="قبس الحوامده" userId="S::420171501572@mutah.edu.jo::d06b2e3b-5ac7-4400-9539-0541b995a835" providerId="AD" clId="Web-{C8990A44-33CC-B085-28EE-7305EBB2B7B0}" dt="2020-10-09T16:16:00.205" v="478" actId="1076"/>
          <ac:picMkLst>
            <pc:docMk/>
            <pc:sldMk cId="2186388700" sldId="272"/>
            <ac:picMk id="5" creationId="{84198755-89E2-4EBA-A138-D94A45B11251}"/>
          </ac:picMkLst>
        </pc:picChg>
        <pc:picChg chg="add mod">
          <ac:chgData name="قبس الحوامده" userId="S::420171501572@mutah.edu.jo::d06b2e3b-5ac7-4400-9539-0541b995a835" providerId="AD" clId="Web-{C8990A44-33CC-B085-28EE-7305EBB2B7B0}" dt="2020-10-09T16:16:25.300" v="481" actId="1076"/>
          <ac:picMkLst>
            <pc:docMk/>
            <pc:sldMk cId="2186388700" sldId="272"/>
            <ac:picMk id="6" creationId="{D2EAE705-A6BC-4390-B66E-640C51B9EAA8}"/>
          </ac:picMkLst>
        </pc:picChg>
      </pc:sldChg>
      <pc:sldChg chg="addSp delSp modSp new">
        <pc:chgData name="قبس الحوامده" userId="S::420171501572@mutah.edu.jo::d06b2e3b-5ac7-4400-9539-0541b995a835" providerId="AD" clId="Web-{C8990A44-33CC-B085-28EE-7305EBB2B7B0}" dt="2020-10-09T16:19:44.299" v="546" actId="20577"/>
        <pc:sldMkLst>
          <pc:docMk/>
          <pc:sldMk cId="3816610683" sldId="273"/>
        </pc:sldMkLst>
        <pc:spChg chg="mod">
          <ac:chgData name="قبس الحوامده" userId="S::420171501572@mutah.edu.jo::d06b2e3b-5ac7-4400-9539-0541b995a835" providerId="AD" clId="Web-{C8990A44-33CC-B085-28EE-7305EBB2B7B0}" dt="2020-10-09T16:18:15.324" v="534" actId="1076"/>
          <ac:spMkLst>
            <pc:docMk/>
            <pc:sldMk cId="3816610683" sldId="273"/>
            <ac:spMk id="2" creationId="{88B1291D-602B-42F5-A2FD-CE5103AB80FC}"/>
          </ac:spMkLst>
        </pc:spChg>
        <pc:spChg chg="mod">
          <ac:chgData name="قبس الحوامده" userId="S::420171501572@mutah.edu.jo::d06b2e3b-5ac7-4400-9539-0541b995a835" providerId="AD" clId="Web-{C8990A44-33CC-B085-28EE-7305EBB2B7B0}" dt="2020-10-09T16:19:44.299" v="546" actId="20577"/>
          <ac:spMkLst>
            <pc:docMk/>
            <pc:sldMk cId="3816610683" sldId="273"/>
            <ac:spMk id="3" creationId="{7552FC81-3ED8-45A4-B2E5-F0BA62058F50}"/>
          </ac:spMkLst>
        </pc:spChg>
        <pc:spChg chg="del">
          <ac:chgData name="قبس الحوامده" userId="S::420171501572@mutah.edu.jo::d06b2e3b-5ac7-4400-9539-0541b995a835" providerId="AD" clId="Web-{C8990A44-33CC-B085-28EE-7305EBB2B7B0}" dt="2020-10-09T16:18:29.762" v="535"/>
          <ac:spMkLst>
            <pc:docMk/>
            <pc:sldMk cId="3816610683" sldId="273"/>
            <ac:spMk id="4" creationId="{54A530AA-D8E7-4173-BDD0-A5062CA54E0B}"/>
          </ac:spMkLst>
        </pc:spChg>
        <pc:picChg chg="add mod ord">
          <ac:chgData name="قبس الحوامده" userId="S::420171501572@mutah.edu.jo::d06b2e3b-5ac7-4400-9539-0541b995a835" providerId="AD" clId="Web-{C8990A44-33CC-B085-28EE-7305EBB2B7B0}" dt="2020-10-09T16:18:54.936" v="539" actId="14100"/>
          <ac:picMkLst>
            <pc:docMk/>
            <pc:sldMk cId="3816610683" sldId="273"/>
            <ac:picMk id="5" creationId="{F480DE16-18E8-4EC3-B6FF-AA32A8F40F0B}"/>
          </ac:picMkLst>
        </pc:picChg>
      </pc:sldChg>
      <pc:sldChg chg="addSp delSp modSp new">
        <pc:chgData name="قبس الحوامده" userId="S::420171501572@mutah.edu.jo::d06b2e3b-5ac7-4400-9539-0541b995a835" providerId="AD" clId="Web-{C8990A44-33CC-B085-28EE-7305EBB2B7B0}" dt="2020-10-09T16:22:47.703" v="623" actId="1076"/>
        <pc:sldMkLst>
          <pc:docMk/>
          <pc:sldMk cId="2269676433" sldId="274"/>
        </pc:sldMkLst>
        <pc:spChg chg="mod">
          <ac:chgData name="قبس الحوامده" userId="S::420171501572@mutah.edu.jo::d06b2e3b-5ac7-4400-9539-0541b995a835" providerId="AD" clId="Web-{C8990A44-33CC-B085-28EE-7305EBB2B7B0}" dt="2020-10-09T16:20:38.053" v="608" actId="1076"/>
          <ac:spMkLst>
            <pc:docMk/>
            <pc:sldMk cId="2269676433" sldId="274"/>
            <ac:spMk id="2" creationId="{28839F5D-9B60-448F-BA57-3F5F39C8221A}"/>
          </ac:spMkLst>
        </pc:spChg>
        <pc:spChg chg="mod">
          <ac:chgData name="قبس الحوامده" userId="S::420171501572@mutah.edu.jo::d06b2e3b-5ac7-4400-9539-0541b995a835" providerId="AD" clId="Web-{C8990A44-33CC-B085-28EE-7305EBB2B7B0}" dt="2020-10-09T16:22:47.703" v="623" actId="1076"/>
          <ac:spMkLst>
            <pc:docMk/>
            <pc:sldMk cId="2269676433" sldId="274"/>
            <ac:spMk id="3" creationId="{87480BD7-FFC8-4055-8031-BD22CD0F3F0C}"/>
          </ac:spMkLst>
        </pc:spChg>
        <pc:spChg chg="del">
          <ac:chgData name="قبس الحوامده" userId="S::420171501572@mutah.edu.jo::d06b2e3b-5ac7-4400-9539-0541b995a835" providerId="AD" clId="Web-{C8990A44-33CC-B085-28EE-7305EBB2B7B0}" dt="2020-10-09T16:21:13.368" v="610"/>
          <ac:spMkLst>
            <pc:docMk/>
            <pc:sldMk cId="2269676433" sldId="274"/>
            <ac:spMk id="4" creationId="{948DE078-3743-4099-A897-EDCB945A0E02}"/>
          </ac:spMkLst>
        </pc:spChg>
        <pc:picChg chg="add mod ord">
          <ac:chgData name="قبس الحوامده" userId="S::420171501572@mutah.edu.jo::d06b2e3b-5ac7-4400-9539-0541b995a835" providerId="AD" clId="Web-{C8990A44-33CC-B085-28EE-7305EBB2B7B0}" dt="2020-10-09T16:21:37.073" v="614" actId="1076"/>
          <ac:picMkLst>
            <pc:docMk/>
            <pc:sldMk cId="2269676433" sldId="274"/>
            <ac:picMk id="5" creationId="{577D87EA-8E26-4437-A68F-094F367FB2EA}"/>
          </ac:picMkLst>
        </pc:picChg>
      </pc:sldChg>
      <pc:sldChg chg="addSp delSp modSp new ord">
        <pc:chgData name="قبس الحوامده" userId="S::420171501572@mutah.edu.jo::d06b2e3b-5ac7-4400-9539-0541b995a835" providerId="AD" clId="Web-{C8990A44-33CC-B085-28EE-7305EBB2B7B0}" dt="2020-10-09T19:31:38.840" v="1337" actId="20577"/>
        <pc:sldMkLst>
          <pc:docMk/>
          <pc:sldMk cId="1833249704" sldId="275"/>
        </pc:sldMkLst>
        <pc:spChg chg="mod">
          <ac:chgData name="قبس الحوامده" userId="S::420171501572@mutah.edu.jo::d06b2e3b-5ac7-4400-9539-0541b995a835" providerId="AD" clId="Web-{C8990A44-33CC-B085-28EE-7305EBB2B7B0}" dt="2020-10-09T18:14:20.962" v="830" actId="1076"/>
          <ac:spMkLst>
            <pc:docMk/>
            <pc:sldMk cId="1833249704" sldId="275"/>
            <ac:spMk id="2" creationId="{5BB92FD4-9363-41D3-9D85-C59983EF681B}"/>
          </ac:spMkLst>
        </pc:spChg>
        <pc:spChg chg="mod">
          <ac:chgData name="قبس الحوامده" userId="S::420171501572@mutah.edu.jo::d06b2e3b-5ac7-4400-9539-0541b995a835" providerId="AD" clId="Web-{C8990A44-33CC-B085-28EE-7305EBB2B7B0}" dt="2020-10-09T19:30:08.573" v="1325" actId="20577"/>
          <ac:spMkLst>
            <pc:docMk/>
            <pc:sldMk cId="1833249704" sldId="275"/>
            <ac:spMk id="3" creationId="{39218578-7094-48C8-B7D4-BDD9DBAB4095}"/>
          </ac:spMkLst>
        </pc:spChg>
        <pc:spChg chg="del">
          <ac:chgData name="قبس الحوامده" userId="S::420171501572@mutah.edu.jo::d06b2e3b-5ac7-4400-9539-0541b995a835" providerId="AD" clId="Web-{C8990A44-33CC-B085-28EE-7305EBB2B7B0}" dt="2020-10-09T18:15:41.105" v="840"/>
          <ac:spMkLst>
            <pc:docMk/>
            <pc:sldMk cId="1833249704" sldId="275"/>
            <ac:spMk id="4" creationId="{EC6AB339-8559-42E9-8050-E97AE7A03713}"/>
          </ac:spMkLst>
        </pc:spChg>
        <pc:spChg chg="add mod">
          <ac:chgData name="قبس الحوامده" userId="S::420171501572@mutah.edu.jo::d06b2e3b-5ac7-4400-9539-0541b995a835" providerId="AD" clId="Web-{C8990A44-33CC-B085-28EE-7305EBB2B7B0}" dt="2020-10-09T19:31:38.840" v="1337" actId="20577"/>
          <ac:spMkLst>
            <pc:docMk/>
            <pc:sldMk cId="1833249704" sldId="275"/>
            <ac:spMk id="7" creationId="{0B87D03F-00A7-443E-869C-3F14A6B444C0}"/>
          </ac:spMkLst>
        </pc:spChg>
        <pc:picChg chg="add mod ord">
          <ac:chgData name="قبس الحوامده" userId="S::420171501572@mutah.edu.jo::d06b2e3b-5ac7-4400-9539-0541b995a835" providerId="AD" clId="Web-{C8990A44-33CC-B085-28EE-7305EBB2B7B0}" dt="2020-10-09T18:17:21.076" v="859" actId="14100"/>
          <ac:picMkLst>
            <pc:docMk/>
            <pc:sldMk cId="1833249704" sldId="275"/>
            <ac:picMk id="5" creationId="{F24C2FC2-5793-48CF-B5C4-A19040CAC1D2}"/>
          </ac:picMkLst>
        </pc:picChg>
        <pc:picChg chg="add mod">
          <ac:chgData name="قبس الحوامده" userId="S::420171501572@mutah.edu.jo::d06b2e3b-5ac7-4400-9539-0541b995a835" providerId="AD" clId="Web-{C8990A44-33CC-B085-28EE-7305EBB2B7B0}" dt="2020-10-09T18:18:31" v="863" actId="1076"/>
          <ac:picMkLst>
            <pc:docMk/>
            <pc:sldMk cId="1833249704" sldId="275"/>
            <ac:picMk id="6" creationId="{CCC1B140-0ED9-4E21-A34A-84D307F7CC51}"/>
          </ac:picMkLst>
        </pc:picChg>
      </pc:sldChg>
      <pc:sldChg chg="addSp delSp modSp new ord">
        <pc:chgData name="قبس الحوامده" userId="S::420171501572@mutah.edu.jo::d06b2e3b-5ac7-4400-9539-0541b995a835" providerId="AD" clId="Web-{C8990A44-33CC-B085-28EE-7305EBB2B7B0}" dt="2020-10-09T19:31:26.824" v="1334" actId="20577"/>
        <pc:sldMkLst>
          <pc:docMk/>
          <pc:sldMk cId="838731771" sldId="276"/>
        </pc:sldMkLst>
        <pc:spChg chg="mod">
          <ac:chgData name="قبس الحوامده" userId="S::420171501572@mutah.edu.jo::d06b2e3b-5ac7-4400-9539-0541b995a835" providerId="AD" clId="Web-{C8990A44-33CC-B085-28EE-7305EBB2B7B0}" dt="2020-10-09T18:20:31.253" v="922" actId="14100"/>
          <ac:spMkLst>
            <pc:docMk/>
            <pc:sldMk cId="838731771" sldId="276"/>
            <ac:spMk id="2" creationId="{7E2B6787-3AA7-4E8D-B67C-E5051DCF554E}"/>
          </ac:spMkLst>
        </pc:spChg>
        <pc:spChg chg="mod">
          <ac:chgData name="قبس الحوامده" userId="S::420171501572@mutah.edu.jo::d06b2e3b-5ac7-4400-9539-0541b995a835" providerId="AD" clId="Web-{C8990A44-33CC-B085-28EE-7305EBB2B7B0}" dt="2020-10-09T19:30:38.292" v="1328" actId="20577"/>
          <ac:spMkLst>
            <pc:docMk/>
            <pc:sldMk cId="838731771" sldId="276"/>
            <ac:spMk id="3" creationId="{016813B0-F437-4561-9346-17C3B6AF5A00}"/>
          </ac:spMkLst>
        </pc:spChg>
        <pc:spChg chg="del">
          <ac:chgData name="قبس الحوامده" userId="S::420171501572@mutah.edu.jo::d06b2e3b-5ac7-4400-9539-0541b995a835" providerId="AD" clId="Web-{C8990A44-33CC-B085-28EE-7305EBB2B7B0}" dt="2020-10-09T18:21:32.458" v="926"/>
          <ac:spMkLst>
            <pc:docMk/>
            <pc:sldMk cId="838731771" sldId="276"/>
            <ac:spMk id="4" creationId="{F20022EF-277C-4346-822A-05491A9D12FF}"/>
          </ac:spMkLst>
        </pc:spChg>
        <pc:spChg chg="add mod">
          <ac:chgData name="قبس الحوامده" userId="S::420171501572@mutah.edu.jo::d06b2e3b-5ac7-4400-9539-0541b995a835" providerId="AD" clId="Web-{C8990A44-33CC-B085-28EE-7305EBB2B7B0}" dt="2020-10-09T19:31:26.824" v="1334" actId="20577"/>
          <ac:spMkLst>
            <pc:docMk/>
            <pc:sldMk cId="838731771" sldId="276"/>
            <ac:spMk id="6" creationId="{AEC69B53-EDFB-42D1-80A9-05D32D300EBE}"/>
          </ac:spMkLst>
        </pc:spChg>
        <pc:picChg chg="add mod ord">
          <ac:chgData name="قبس الحوامده" userId="S::420171501572@mutah.edu.jo::d06b2e3b-5ac7-4400-9539-0541b995a835" providerId="AD" clId="Web-{C8990A44-33CC-B085-28EE-7305EBB2B7B0}" dt="2020-10-09T18:21:56.521" v="931" actId="14100"/>
          <ac:picMkLst>
            <pc:docMk/>
            <pc:sldMk cId="838731771" sldId="276"/>
            <ac:picMk id="5" creationId="{42830D28-2F5A-415C-B842-75F0995C8FBE}"/>
          </ac:picMkLst>
        </pc:picChg>
        <pc:picChg chg="add mod">
          <ac:chgData name="قبس الحوامده" userId="S::420171501572@mutah.edu.jo::d06b2e3b-5ac7-4400-9539-0541b995a835" providerId="AD" clId="Web-{C8990A44-33CC-B085-28EE-7305EBB2B7B0}" dt="2020-10-09T18:24:01.290" v="955" actId="14100"/>
          <ac:picMkLst>
            <pc:docMk/>
            <pc:sldMk cId="838731771" sldId="276"/>
            <ac:picMk id="7" creationId="{B9173524-A0C4-44DD-BFA4-6991B6ABC2E1}"/>
          </ac:picMkLst>
        </pc:picChg>
      </pc:sldChg>
      <pc:sldChg chg="addSp delSp modSp new">
        <pc:chgData name="قبس الحوامده" userId="S::420171501572@mutah.edu.jo::d06b2e3b-5ac7-4400-9539-0541b995a835" providerId="AD" clId="Web-{C8990A44-33CC-B085-28EE-7305EBB2B7B0}" dt="2020-10-09T16:27:01.158" v="663" actId="1076"/>
        <pc:sldMkLst>
          <pc:docMk/>
          <pc:sldMk cId="3538370537" sldId="277"/>
        </pc:sldMkLst>
        <pc:spChg chg="mod">
          <ac:chgData name="قبس الحوامده" userId="S::420171501572@mutah.edu.jo::d06b2e3b-5ac7-4400-9539-0541b995a835" providerId="AD" clId="Web-{C8990A44-33CC-B085-28EE-7305EBB2B7B0}" dt="2020-10-09T16:26:44.563" v="661" actId="14100"/>
          <ac:spMkLst>
            <pc:docMk/>
            <pc:sldMk cId="3538370537" sldId="277"/>
            <ac:spMk id="2" creationId="{4FB3FD04-80DF-405F-8D86-8D199E14EED5}"/>
          </ac:spMkLst>
        </pc:spChg>
        <pc:spChg chg="del">
          <ac:chgData name="قبس الحوامده" userId="S::420171501572@mutah.edu.jo::d06b2e3b-5ac7-4400-9539-0541b995a835" providerId="AD" clId="Web-{C8990A44-33CC-B085-28EE-7305EBB2B7B0}" dt="2020-10-09T16:23:48.269" v="625"/>
          <ac:spMkLst>
            <pc:docMk/>
            <pc:sldMk cId="3538370537" sldId="277"/>
            <ac:spMk id="3" creationId="{5F01DA61-E7EB-4999-85C3-9CF595C49A89}"/>
          </ac:spMkLst>
        </pc:spChg>
        <pc:spChg chg="add del mod">
          <ac:chgData name="قبس الحوامده" userId="S::420171501572@mutah.edu.jo::d06b2e3b-5ac7-4400-9539-0541b995a835" providerId="AD" clId="Web-{C8990A44-33CC-B085-28EE-7305EBB2B7B0}" dt="2020-10-09T16:25:31.339" v="655"/>
          <ac:spMkLst>
            <pc:docMk/>
            <pc:sldMk cId="3538370537" sldId="277"/>
            <ac:spMk id="5" creationId="{1F087D40-7B7B-4CC5-9916-4EF71254CA8B}"/>
          </ac:spMkLst>
        </pc:spChg>
        <pc:picChg chg="add mod ord">
          <ac:chgData name="قبس الحوامده" userId="S::420171501572@mutah.edu.jo::d06b2e3b-5ac7-4400-9539-0541b995a835" providerId="AD" clId="Web-{C8990A44-33CC-B085-28EE-7305EBB2B7B0}" dt="2020-10-09T16:27:01.158" v="663" actId="1076"/>
          <ac:picMkLst>
            <pc:docMk/>
            <pc:sldMk cId="3538370537" sldId="277"/>
            <ac:picMk id="4" creationId="{4311830D-5670-498F-B534-C7A9A3E205C6}"/>
          </ac:picMkLst>
        </pc:picChg>
      </pc:sldChg>
      <pc:sldChg chg="addSp delSp modSp new">
        <pc:chgData name="قبس الحوامده" userId="S::420171501572@mutah.edu.jo::d06b2e3b-5ac7-4400-9539-0541b995a835" providerId="AD" clId="Web-{C8990A44-33CC-B085-28EE-7305EBB2B7B0}" dt="2020-10-09T18:30:15.660" v="1087" actId="1076"/>
        <pc:sldMkLst>
          <pc:docMk/>
          <pc:sldMk cId="1819370465" sldId="278"/>
        </pc:sldMkLst>
        <pc:spChg chg="mod">
          <ac:chgData name="قبس الحوامده" userId="S::420171501572@mutah.edu.jo::d06b2e3b-5ac7-4400-9539-0541b995a835" providerId="AD" clId="Web-{C8990A44-33CC-B085-28EE-7305EBB2B7B0}" dt="2020-10-09T18:26:25.701" v="1000" actId="14100"/>
          <ac:spMkLst>
            <pc:docMk/>
            <pc:sldMk cId="1819370465" sldId="278"/>
            <ac:spMk id="2" creationId="{A8D697BA-F3CC-41F8-897A-804BB6FEB189}"/>
          </ac:spMkLst>
        </pc:spChg>
        <pc:spChg chg="del">
          <ac:chgData name="قبس الحوامده" userId="S::420171501572@mutah.edu.jo::d06b2e3b-5ac7-4400-9539-0541b995a835" providerId="AD" clId="Web-{C8990A44-33CC-B085-28EE-7305EBB2B7B0}" dt="2020-10-09T18:27:04.045" v="1001"/>
          <ac:spMkLst>
            <pc:docMk/>
            <pc:sldMk cId="1819370465" sldId="278"/>
            <ac:spMk id="3" creationId="{48ABF3D1-B175-4FA1-9DA3-FF821C72F2AA}"/>
          </ac:spMkLst>
        </pc:spChg>
        <pc:spChg chg="del">
          <ac:chgData name="قبس الحوامده" userId="S::420171501572@mutah.edu.jo::d06b2e3b-5ac7-4400-9539-0541b995a835" providerId="AD" clId="Web-{C8990A44-33CC-B085-28EE-7305EBB2B7B0}" dt="2020-10-09T18:27:13.124" v="1002"/>
          <ac:spMkLst>
            <pc:docMk/>
            <pc:sldMk cId="1819370465" sldId="278"/>
            <ac:spMk id="4" creationId="{8110B0A5-4A37-4133-87B6-AB499095CDC5}"/>
          </ac:spMkLst>
        </pc:spChg>
        <pc:spChg chg="add mod">
          <ac:chgData name="قبس الحوامده" userId="S::420171501572@mutah.edu.jo::d06b2e3b-5ac7-4400-9539-0541b995a835" providerId="AD" clId="Web-{C8990A44-33CC-B085-28EE-7305EBB2B7B0}" dt="2020-10-09T18:29:59.363" v="1082" actId="14100"/>
          <ac:spMkLst>
            <pc:docMk/>
            <pc:sldMk cId="1819370465" sldId="278"/>
            <ac:spMk id="7" creationId="{955EA2E8-67DC-40F3-9BC4-A0E79CE03F81}"/>
          </ac:spMkLst>
        </pc:spChg>
        <pc:spChg chg="add mod">
          <ac:chgData name="قبس الحوامده" userId="S::420171501572@mutah.edu.jo::d06b2e3b-5ac7-4400-9539-0541b995a835" providerId="AD" clId="Web-{C8990A44-33CC-B085-28EE-7305EBB2B7B0}" dt="2020-10-09T18:30:15.660" v="1087" actId="1076"/>
          <ac:spMkLst>
            <pc:docMk/>
            <pc:sldMk cId="1819370465" sldId="278"/>
            <ac:spMk id="8" creationId="{029091E0-D204-4D7C-9F5D-5DDFD00EBDEB}"/>
          </ac:spMkLst>
        </pc:spChg>
        <pc:picChg chg="add mod ord">
          <ac:chgData name="قبس الحوامده" userId="S::420171501572@mutah.edu.jo::d06b2e3b-5ac7-4400-9539-0541b995a835" providerId="AD" clId="Web-{C8990A44-33CC-B085-28EE-7305EBB2B7B0}" dt="2020-10-09T18:27:47.875" v="1008" actId="1076"/>
          <ac:picMkLst>
            <pc:docMk/>
            <pc:sldMk cId="1819370465" sldId="278"/>
            <ac:picMk id="5" creationId="{C545862A-BE76-4635-A1DB-EC428DD54A9B}"/>
          </ac:picMkLst>
        </pc:picChg>
        <pc:picChg chg="add mod ord">
          <ac:chgData name="قبس الحوامده" userId="S::420171501572@mutah.edu.jo::d06b2e3b-5ac7-4400-9539-0541b995a835" providerId="AD" clId="Web-{C8990A44-33CC-B085-28EE-7305EBB2B7B0}" dt="2020-10-09T18:27:31.874" v="1006" actId="14100"/>
          <ac:picMkLst>
            <pc:docMk/>
            <pc:sldMk cId="1819370465" sldId="278"/>
            <ac:picMk id="6" creationId="{0FFE4527-1DB2-40B3-B3AF-97983C86D33E}"/>
          </ac:picMkLst>
        </pc:picChg>
      </pc:sldChg>
      <pc:sldChg chg="addSp delSp modSp new">
        <pc:chgData name="قبس الحوامده" userId="S::420171501572@mutah.edu.jo::d06b2e3b-5ac7-4400-9539-0541b995a835" providerId="AD" clId="Web-{C8990A44-33CC-B085-28EE-7305EBB2B7B0}" dt="2020-10-09T18:56:19.746" v="1171" actId="20577"/>
        <pc:sldMkLst>
          <pc:docMk/>
          <pc:sldMk cId="4283868462" sldId="279"/>
        </pc:sldMkLst>
        <pc:spChg chg="mod">
          <ac:chgData name="قبس الحوامده" userId="S::420171501572@mutah.edu.jo::d06b2e3b-5ac7-4400-9539-0541b995a835" providerId="AD" clId="Web-{C8990A44-33CC-B085-28EE-7305EBB2B7B0}" dt="2020-10-09T18:34:21.776" v="1141" actId="1076"/>
          <ac:spMkLst>
            <pc:docMk/>
            <pc:sldMk cId="4283868462" sldId="279"/>
            <ac:spMk id="2" creationId="{FE9E7051-136E-4328-BEEC-EF4A118DAA75}"/>
          </ac:spMkLst>
        </pc:spChg>
        <pc:spChg chg="mod">
          <ac:chgData name="قبس الحوامده" userId="S::420171501572@mutah.edu.jo::d06b2e3b-5ac7-4400-9539-0541b995a835" providerId="AD" clId="Web-{C8990A44-33CC-B085-28EE-7305EBB2B7B0}" dt="2020-10-09T18:56:19.746" v="1171" actId="20577"/>
          <ac:spMkLst>
            <pc:docMk/>
            <pc:sldMk cId="4283868462" sldId="279"/>
            <ac:spMk id="3" creationId="{DC12C8AF-12C6-4024-8D2F-5C47B0AF32EF}"/>
          </ac:spMkLst>
        </pc:spChg>
        <pc:spChg chg="del">
          <ac:chgData name="قبس الحوامده" userId="S::420171501572@mutah.edu.jo::d06b2e3b-5ac7-4400-9539-0541b995a835" providerId="AD" clId="Web-{C8990A44-33CC-B085-28EE-7305EBB2B7B0}" dt="2020-10-09T18:33:14.649" v="1134"/>
          <ac:spMkLst>
            <pc:docMk/>
            <pc:sldMk cId="4283868462" sldId="279"/>
            <ac:spMk id="4" creationId="{E28A3C47-EA6B-4184-AE06-6533B4D93702}"/>
          </ac:spMkLst>
        </pc:spChg>
        <pc:picChg chg="add mod ord">
          <ac:chgData name="قبس الحوامده" userId="S::420171501572@mutah.edu.jo::d06b2e3b-5ac7-4400-9539-0541b995a835" providerId="AD" clId="Web-{C8990A44-33CC-B085-28EE-7305EBB2B7B0}" dt="2020-10-09T18:36:01.779" v="1151" actId="14100"/>
          <ac:picMkLst>
            <pc:docMk/>
            <pc:sldMk cId="4283868462" sldId="279"/>
            <ac:picMk id="5" creationId="{6B287FA4-B01C-4417-A375-6DF23883CD15}"/>
          </ac:picMkLst>
        </pc:picChg>
        <pc:picChg chg="add mod">
          <ac:chgData name="قبس الحوامده" userId="S::420171501572@mutah.edu.jo::d06b2e3b-5ac7-4400-9539-0541b995a835" providerId="AD" clId="Web-{C8990A44-33CC-B085-28EE-7305EBB2B7B0}" dt="2020-10-09T18:36:01.842" v="1152" actId="14100"/>
          <ac:picMkLst>
            <pc:docMk/>
            <pc:sldMk cId="4283868462" sldId="279"/>
            <ac:picMk id="6" creationId="{583EA4F3-BE3A-464B-AD3D-6B3CA81740DF}"/>
          </ac:picMkLst>
        </pc:picChg>
      </pc:sldChg>
      <pc:sldChg chg="modSp new del">
        <pc:chgData name="قبس الحوامده" userId="S::420171501572@mutah.edu.jo::d06b2e3b-5ac7-4400-9539-0541b995a835" providerId="AD" clId="Web-{C8990A44-33CC-B085-28EE-7305EBB2B7B0}" dt="2020-10-09T19:16:40.132" v="1291"/>
        <pc:sldMkLst>
          <pc:docMk/>
          <pc:sldMk cId="385304577" sldId="280"/>
        </pc:sldMkLst>
        <pc:spChg chg="mod">
          <ac:chgData name="قبس الحوامده" userId="S::420171501572@mutah.edu.jo::d06b2e3b-5ac7-4400-9539-0541b995a835" providerId="AD" clId="Web-{C8990A44-33CC-B085-28EE-7305EBB2B7B0}" dt="2020-10-09T19:02:49.411" v="1248" actId="1076"/>
          <ac:spMkLst>
            <pc:docMk/>
            <pc:sldMk cId="385304577" sldId="280"/>
            <ac:spMk id="2" creationId="{AA55B666-FC97-4CE2-8031-776C839B81CA}"/>
          </ac:spMkLst>
        </pc:spChg>
        <pc:spChg chg="mod">
          <ac:chgData name="قبس الحوامده" userId="S::420171501572@mutah.edu.jo::d06b2e3b-5ac7-4400-9539-0541b995a835" providerId="AD" clId="Web-{C8990A44-33CC-B085-28EE-7305EBB2B7B0}" dt="2020-10-09T19:10:56.734" v="1262" actId="20577"/>
          <ac:spMkLst>
            <pc:docMk/>
            <pc:sldMk cId="385304577" sldId="280"/>
            <ac:spMk id="3" creationId="{C55D865B-77AD-43E3-9923-3E1AAEE21675}"/>
          </ac:spMkLst>
        </pc:spChg>
      </pc:sldChg>
    </pc:docChg>
  </pc:docChgLst>
  <pc:docChgLst>
    <pc:chgData name="قبس الحوامده" userId="S::420171501572@mutah.edu.jo::d06b2e3b-5ac7-4400-9539-0541b995a835" providerId="AD" clId="Web-{0513389B-EDBB-054E-E6AC-A7C774A8BD27}"/>
    <pc:docChg chg="modSld">
      <pc:chgData name="قبس الحوامده" userId="S::420171501572@mutah.edu.jo::d06b2e3b-5ac7-4400-9539-0541b995a835" providerId="AD" clId="Web-{0513389B-EDBB-054E-E6AC-A7C774A8BD27}" dt="2020-10-11T11:04:59.975" v="29" actId="20577"/>
      <pc:docMkLst>
        <pc:docMk/>
      </pc:docMkLst>
      <pc:sldChg chg="modSp">
        <pc:chgData name="قبس الحوامده" userId="S::420171501572@mutah.edu.jo::d06b2e3b-5ac7-4400-9539-0541b995a835" providerId="AD" clId="Web-{0513389B-EDBB-054E-E6AC-A7C774A8BD27}" dt="2020-10-11T11:04:44.271" v="24" actId="20577"/>
        <pc:sldMkLst>
          <pc:docMk/>
          <pc:sldMk cId="999251879" sldId="259"/>
        </pc:sldMkLst>
        <pc:spChg chg="mod">
          <ac:chgData name="قبس الحوامده" userId="S::420171501572@mutah.edu.jo::d06b2e3b-5ac7-4400-9539-0541b995a835" providerId="AD" clId="Web-{0513389B-EDBB-054E-E6AC-A7C774A8BD27}" dt="2020-10-11T11:04:44.271" v="24" actId="20577"/>
          <ac:spMkLst>
            <pc:docMk/>
            <pc:sldMk cId="999251879" sldId="259"/>
            <ac:spMk id="3" creationId="{59DD5A84-44E0-6348-8CCF-29DCD040A941}"/>
          </ac:spMkLst>
        </pc:spChg>
      </pc:sldChg>
      <pc:sldChg chg="modSp">
        <pc:chgData name="قبس الحوامده" userId="S::420171501572@mutah.edu.jo::d06b2e3b-5ac7-4400-9539-0541b995a835" providerId="AD" clId="Web-{0513389B-EDBB-054E-E6AC-A7C774A8BD27}" dt="2020-10-11T11:04:59.975" v="28" actId="20577"/>
        <pc:sldMkLst>
          <pc:docMk/>
          <pc:sldMk cId="333280094" sldId="262"/>
        </pc:sldMkLst>
        <pc:spChg chg="mod">
          <ac:chgData name="قبس الحوامده" userId="S::420171501572@mutah.edu.jo::d06b2e3b-5ac7-4400-9539-0541b995a835" providerId="AD" clId="Web-{0513389B-EDBB-054E-E6AC-A7C774A8BD27}" dt="2020-10-11T11:04:59.975" v="28" actId="20577"/>
          <ac:spMkLst>
            <pc:docMk/>
            <pc:sldMk cId="333280094" sldId="262"/>
            <ac:spMk id="6" creationId="{6E7BEAC5-899D-4EAF-A52E-96193C1F4A38}"/>
          </ac:spMkLst>
        </pc:spChg>
      </pc:sldChg>
    </pc:docChg>
  </pc:docChgLst>
  <pc:docChgLst>
    <pc:chgData name="قبس الحوامده" userId="S::420171501572@mutah.edu.jo::d06b2e3b-5ac7-4400-9539-0541b995a835" providerId="AD" clId="Web-{3627C3B3-6FA6-F292-A4B5-F0ACE5E05918}"/>
    <pc:docChg chg="addSld modSld">
      <pc:chgData name="قبس الحوامده" userId="S::420171501572@mutah.edu.jo::d06b2e3b-5ac7-4400-9539-0541b995a835" providerId="AD" clId="Web-{3627C3B3-6FA6-F292-A4B5-F0ACE5E05918}" dt="2020-10-07T12:03:50.263" v="1208" actId="20577"/>
      <pc:docMkLst>
        <pc:docMk/>
      </pc:docMkLst>
      <pc:sldChg chg="modSp">
        <pc:chgData name="قبس الحوامده" userId="S::420171501572@mutah.edu.jo::d06b2e3b-5ac7-4400-9539-0541b995a835" providerId="AD" clId="Web-{3627C3B3-6FA6-F292-A4B5-F0ACE5E05918}" dt="2020-10-07T08:45:53.494" v="4" actId="20577"/>
        <pc:sldMkLst>
          <pc:docMk/>
          <pc:sldMk cId="2267270286" sldId="256"/>
        </pc:sldMkLst>
        <pc:spChg chg="mod">
          <ac:chgData name="قبس الحوامده" userId="S::420171501572@mutah.edu.jo::d06b2e3b-5ac7-4400-9539-0541b995a835" providerId="AD" clId="Web-{3627C3B3-6FA6-F292-A4B5-F0ACE5E05918}" dt="2020-10-07T08:45:53.494" v="4" actId="20577"/>
          <ac:spMkLst>
            <pc:docMk/>
            <pc:sldMk cId="2267270286" sldId="256"/>
            <ac:spMk id="3" creationId="{9B8FAED7-E3A6-D540-A595-B2CB93D15BC7}"/>
          </ac:spMkLst>
        </pc:spChg>
      </pc:sldChg>
      <pc:sldChg chg="modSp">
        <pc:chgData name="قبس الحوامده" userId="S::420171501572@mutah.edu.jo::d06b2e3b-5ac7-4400-9539-0541b995a835" providerId="AD" clId="Web-{3627C3B3-6FA6-F292-A4B5-F0ACE5E05918}" dt="2020-10-07T11:33:29.243" v="108" actId="20577"/>
        <pc:sldMkLst>
          <pc:docMk/>
          <pc:sldMk cId="3577197936" sldId="257"/>
        </pc:sldMkLst>
        <pc:spChg chg="mod">
          <ac:chgData name="قبس الحوامده" userId="S::420171501572@mutah.edu.jo::d06b2e3b-5ac7-4400-9539-0541b995a835" providerId="AD" clId="Web-{3627C3B3-6FA6-F292-A4B5-F0ACE5E05918}" dt="2020-10-07T11:33:29.243" v="108" actId="20577"/>
          <ac:spMkLst>
            <pc:docMk/>
            <pc:sldMk cId="3577197936" sldId="257"/>
            <ac:spMk id="3" creationId="{F6FC906C-13B4-2140-A283-5BE22F6F6DBE}"/>
          </ac:spMkLst>
        </pc:spChg>
      </pc:sldChg>
      <pc:sldChg chg="delSp modSp">
        <pc:chgData name="قبس الحوامده" userId="S::420171501572@mutah.edu.jo::d06b2e3b-5ac7-4400-9539-0541b995a835" providerId="AD" clId="Web-{3627C3B3-6FA6-F292-A4B5-F0ACE5E05918}" dt="2020-10-07T11:33:43.494" v="114" actId="20577"/>
        <pc:sldMkLst>
          <pc:docMk/>
          <pc:sldMk cId="3232118334" sldId="258"/>
        </pc:sldMkLst>
        <pc:spChg chg="del mod">
          <ac:chgData name="قبس الحوامده" userId="S::420171501572@mutah.edu.jo::d06b2e3b-5ac7-4400-9539-0541b995a835" providerId="AD" clId="Web-{3627C3B3-6FA6-F292-A4B5-F0ACE5E05918}" dt="2020-10-07T08:46:48.307" v="7"/>
          <ac:spMkLst>
            <pc:docMk/>
            <pc:sldMk cId="3232118334" sldId="258"/>
            <ac:spMk id="2" creationId="{6A14F610-B307-43ED-B9DD-74FFAF4ED88B}"/>
          </ac:spMkLst>
        </pc:spChg>
        <pc:spChg chg="mod">
          <ac:chgData name="قبس الحوامده" userId="S::420171501572@mutah.edu.jo::d06b2e3b-5ac7-4400-9539-0541b995a835" providerId="AD" clId="Web-{3627C3B3-6FA6-F292-A4B5-F0ACE5E05918}" dt="2020-10-07T11:33:43.494" v="114" actId="20577"/>
          <ac:spMkLst>
            <pc:docMk/>
            <pc:sldMk cId="3232118334" sldId="258"/>
            <ac:spMk id="3" creationId="{5D1F76B7-8FD5-3941-88C9-7FD69A4D0672}"/>
          </ac:spMkLst>
        </pc:spChg>
      </pc:sldChg>
      <pc:sldChg chg="addSp delSp modSp new">
        <pc:chgData name="قبس الحوامده" userId="S::420171501572@mutah.edu.jo::d06b2e3b-5ac7-4400-9539-0541b995a835" providerId="AD" clId="Web-{3627C3B3-6FA6-F292-A4B5-F0ACE5E05918}" dt="2020-10-07T12:02:59.528" v="1150" actId="20577"/>
        <pc:sldMkLst>
          <pc:docMk/>
          <pc:sldMk cId="333280094" sldId="262"/>
        </pc:sldMkLst>
        <pc:spChg chg="mod">
          <ac:chgData name="قبس الحوامده" userId="S::420171501572@mutah.edu.jo::d06b2e3b-5ac7-4400-9539-0541b995a835" providerId="AD" clId="Web-{3627C3B3-6FA6-F292-A4B5-F0ACE5E05918}" dt="2020-10-07T12:02:59.528" v="1150" actId="20577"/>
          <ac:spMkLst>
            <pc:docMk/>
            <pc:sldMk cId="333280094" sldId="262"/>
            <ac:spMk id="2" creationId="{23A9C31E-7741-4E59-97B6-E04FA3DEBAF4}"/>
          </ac:spMkLst>
        </pc:spChg>
        <pc:spChg chg="del mod">
          <ac:chgData name="قبس الحوامده" userId="S::420171501572@mutah.edu.jo::d06b2e3b-5ac7-4400-9539-0541b995a835" providerId="AD" clId="Web-{3627C3B3-6FA6-F292-A4B5-F0ACE5E05918}" dt="2020-10-07T11:34:23.432" v="121"/>
          <ac:spMkLst>
            <pc:docMk/>
            <pc:sldMk cId="333280094" sldId="262"/>
            <ac:spMk id="3" creationId="{5DAF9280-2970-4542-A855-EC324E364435}"/>
          </ac:spMkLst>
        </pc:spChg>
        <pc:spChg chg="add del mod">
          <ac:chgData name="قبس الحوامده" userId="S::420171501572@mutah.edu.jo::d06b2e3b-5ac7-4400-9539-0541b995a835" providerId="AD" clId="Web-{3627C3B3-6FA6-F292-A4B5-F0ACE5E05918}" dt="2020-10-07T11:34:15.526" v="120"/>
          <ac:spMkLst>
            <pc:docMk/>
            <pc:sldMk cId="333280094" sldId="262"/>
            <ac:spMk id="4" creationId="{798EB05E-62E7-433E-98FB-3D7FEC9690AB}"/>
          </ac:spMkLst>
        </pc:spChg>
        <pc:spChg chg="add mod">
          <ac:chgData name="قبس الحوامده" userId="S::420171501572@mutah.edu.jo::d06b2e3b-5ac7-4400-9539-0541b995a835" providerId="AD" clId="Web-{3627C3B3-6FA6-F292-A4B5-F0ACE5E05918}" dt="2020-10-07T12:01:59.010" v="1137" actId="20577"/>
          <ac:spMkLst>
            <pc:docMk/>
            <pc:sldMk cId="333280094" sldId="262"/>
            <ac:spMk id="6" creationId="{6E7BEAC5-899D-4EAF-A52E-96193C1F4A38}"/>
          </ac:spMkLst>
        </pc:spChg>
      </pc:sldChg>
      <pc:sldChg chg="modSp new">
        <pc:chgData name="قبس الحوامده" userId="S::420171501572@mutah.edu.jo::d06b2e3b-5ac7-4400-9539-0541b995a835" providerId="AD" clId="Web-{3627C3B3-6FA6-F292-A4B5-F0ACE5E05918}" dt="2020-10-07T12:03:44.732" v="1205" actId="20577"/>
        <pc:sldMkLst>
          <pc:docMk/>
          <pc:sldMk cId="2407431992" sldId="263"/>
        </pc:sldMkLst>
        <pc:spChg chg="mod">
          <ac:chgData name="قبس الحوامده" userId="S::420171501572@mutah.edu.jo::d06b2e3b-5ac7-4400-9539-0541b995a835" providerId="AD" clId="Web-{3627C3B3-6FA6-F292-A4B5-F0ACE5E05918}" dt="2020-10-07T12:03:44.732" v="1205" actId="20577"/>
          <ac:spMkLst>
            <pc:docMk/>
            <pc:sldMk cId="2407431992" sldId="263"/>
            <ac:spMk id="2" creationId="{45DF43FE-51E0-4463-9DDD-6AC485D8463A}"/>
          </ac:spMkLst>
        </pc:spChg>
        <pc:spChg chg="mod">
          <ac:chgData name="قبس الحوامده" userId="S::420171501572@mutah.edu.jo::d06b2e3b-5ac7-4400-9539-0541b995a835" providerId="AD" clId="Web-{3627C3B3-6FA6-F292-A4B5-F0ACE5E05918}" dt="2020-10-07T12:02:37.777" v="1145" actId="14100"/>
          <ac:spMkLst>
            <pc:docMk/>
            <pc:sldMk cId="2407431992" sldId="263"/>
            <ac:spMk id="3" creationId="{CF4AB623-DB4A-448F-BA0E-B194DD4A91CA}"/>
          </ac:spMkLst>
        </pc:spChg>
      </pc:sldChg>
    </pc:docChg>
  </pc:docChgLst>
  <pc:docChgLst>
    <pc:chgData name="قبس الحوامده" userId="S::420171501572@mutah.edu.jo::d06b2e3b-5ac7-4400-9539-0541b995a835" providerId="AD" clId="Web-{D45709C3-AFC4-DE3F-4C6C-FC649858AA96}"/>
    <pc:docChg chg="addSld delSld modSld sldOrd">
      <pc:chgData name="قبس الحوامده" userId="S::420171501572@mutah.edu.jo::d06b2e3b-5ac7-4400-9539-0541b995a835" providerId="AD" clId="Web-{D45709C3-AFC4-DE3F-4C6C-FC649858AA96}" dt="2020-10-11T22:01:55.127" v="70"/>
      <pc:docMkLst>
        <pc:docMk/>
      </pc:docMkLst>
      <pc:sldChg chg="del">
        <pc:chgData name="قبس الحوامده" userId="S::420171501572@mutah.edu.jo::d06b2e3b-5ac7-4400-9539-0541b995a835" providerId="AD" clId="Web-{D45709C3-AFC4-DE3F-4C6C-FC649858AA96}" dt="2020-10-11T21:48:12.556" v="0"/>
        <pc:sldMkLst>
          <pc:docMk/>
          <pc:sldMk cId="1931806134" sldId="265"/>
        </pc:sldMkLst>
      </pc:sldChg>
      <pc:sldChg chg="del">
        <pc:chgData name="قبس الحوامده" userId="S::420171501572@mutah.edu.jo::d06b2e3b-5ac7-4400-9539-0541b995a835" providerId="AD" clId="Web-{D45709C3-AFC4-DE3F-4C6C-FC649858AA96}" dt="2020-10-11T21:48:15.385" v="1"/>
        <pc:sldMkLst>
          <pc:docMk/>
          <pc:sldMk cId="1833249704" sldId="275"/>
        </pc:sldMkLst>
      </pc:sldChg>
      <pc:sldChg chg="del">
        <pc:chgData name="قبس الحوامده" userId="S::420171501572@mutah.edu.jo::d06b2e3b-5ac7-4400-9539-0541b995a835" providerId="AD" clId="Web-{D45709C3-AFC4-DE3F-4C6C-FC649858AA96}" dt="2020-10-11T21:48:18.619" v="2"/>
        <pc:sldMkLst>
          <pc:docMk/>
          <pc:sldMk cId="838731771" sldId="276"/>
        </pc:sldMkLst>
      </pc:sldChg>
      <pc:sldChg chg="del">
        <pc:chgData name="قبس الحوامده" userId="S::420171501572@mutah.edu.jo::d06b2e3b-5ac7-4400-9539-0541b995a835" providerId="AD" clId="Web-{D45709C3-AFC4-DE3F-4C6C-FC649858AA96}" dt="2020-10-11T21:48:21.041" v="3"/>
        <pc:sldMkLst>
          <pc:docMk/>
          <pc:sldMk cId="1819370465" sldId="278"/>
        </pc:sldMkLst>
      </pc:sldChg>
      <pc:sldChg chg="del">
        <pc:chgData name="قبس الحوامده" userId="S::420171501572@mutah.edu.jo::d06b2e3b-5ac7-4400-9539-0541b995a835" providerId="AD" clId="Web-{D45709C3-AFC4-DE3F-4C6C-FC649858AA96}" dt="2020-10-11T21:48:23.844" v="4"/>
        <pc:sldMkLst>
          <pc:docMk/>
          <pc:sldMk cId="4283868462" sldId="279"/>
        </pc:sldMkLst>
      </pc:sldChg>
      <pc:sldChg chg="del ord">
        <pc:chgData name="قبس الحوامده" userId="S::420171501572@mutah.edu.jo::d06b2e3b-5ac7-4400-9539-0541b995a835" providerId="AD" clId="Web-{D45709C3-AFC4-DE3F-4C6C-FC649858AA96}" dt="2020-10-11T22:01:55.127" v="70"/>
        <pc:sldMkLst>
          <pc:docMk/>
          <pc:sldMk cId="3509878194" sldId="280"/>
        </pc:sldMkLst>
      </pc:sldChg>
      <pc:sldChg chg="addSp modSp new">
        <pc:chgData name="قبس الحوامده" userId="S::420171501572@mutah.edu.jo::d06b2e3b-5ac7-4400-9539-0541b995a835" providerId="AD" clId="Web-{D45709C3-AFC4-DE3F-4C6C-FC649858AA96}" dt="2020-10-11T21:52:17.036" v="25" actId="1076"/>
        <pc:sldMkLst>
          <pc:docMk/>
          <pc:sldMk cId="121932091" sldId="281"/>
        </pc:sldMkLst>
        <pc:picChg chg="add mod modCrop">
          <ac:chgData name="قبس الحوامده" userId="S::420171501572@mutah.edu.jo::d06b2e3b-5ac7-4400-9539-0541b995a835" providerId="AD" clId="Web-{D45709C3-AFC4-DE3F-4C6C-FC649858AA96}" dt="2020-10-11T21:52:17.036" v="25" actId="1076"/>
          <ac:picMkLst>
            <pc:docMk/>
            <pc:sldMk cId="121932091" sldId="281"/>
            <ac:picMk id="2" creationId="{3FC72B9C-8883-4FA2-8C61-92636FDBD91C}"/>
          </ac:picMkLst>
        </pc:picChg>
      </pc:sldChg>
      <pc:sldChg chg="addSp delSp modSp new mod setBg">
        <pc:chgData name="قبس الحوامده" userId="S::420171501572@mutah.edu.jo::d06b2e3b-5ac7-4400-9539-0541b995a835" providerId="AD" clId="Web-{D45709C3-AFC4-DE3F-4C6C-FC649858AA96}" dt="2020-10-11T21:53:44.335" v="33"/>
        <pc:sldMkLst>
          <pc:docMk/>
          <pc:sldMk cId="3354786250" sldId="282"/>
        </pc:sldMkLst>
        <pc:spChg chg="add del">
          <ac:chgData name="قبس الحوامده" userId="S::420171501572@mutah.edu.jo::d06b2e3b-5ac7-4400-9539-0541b995a835" providerId="AD" clId="Web-{D45709C3-AFC4-DE3F-4C6C-FC649858AA96}" dt="2020-10-11T21:53:44.335" v="33"/>
          <ac:spMkLst>
            <pc:docMk/>
            <pc:sldMk cId="3354786250" sldId="282"/>
            <ac:spMk id="7" creationId="{9A926BDB-98EF-43B0-A66B-1A6EF8FB2835}"/>
          </ac:spMkLst>
        </pc:spChg>
        <pc:spChg chg="add del">
          <ac:chgData name="قبس الحوامده" userId="S::420171501572@mutah.edu.jo::d06b2e3b-5ac7-4400-9539-0541b995a835" providerId="AD" clId="Web-{D45709C3-AFC4-DE3F-4C6C-FC649858AA96}" dt="2020-10-11T21:53:44.335" v="33"/>
          <ac:spMkLst>
            <pc:docMk/>
            <pc:sldMk cId="3354786250" sldId="282"/>
            <ac:spMk id="11" creationId="{90FADDEF-2C10-4B0B-868E-6A655B671DAC}"/>
          </ac:spMkLst>
        </pc:spChg>
        <pc:picChg chg="add mod modCrop">
          <ac:chgData name="قبس الحوامده" userId="S::420171501572@mutah.edu.jo::d06b2e3b-5ac7-4400-9539-0541b995a835" providerId="AD" clId="Web-{D45709C3-AFC4-DE3F-4C6C-FC649858AA96}" dt="2020-10-11T21:53:44.335" v="33"/>
          <ac:picMkLst>
            <pc:docMk/>
            <pc:sldMk cId="3354786250" sldId="282"/>
            <ac:picMk id="2" creationId="{9A10959E-43DD-4D58-BA0D-8A087BB3630F}"/>
          </ac:picMkLst>
        </pc:picChg>
        <pc:picChg chg="add del">
          <ac:chgData name="قبس الحوامده" userId="S::420171501572@mutah.edu.jo::d06b2e3b-5ac7-4400-9539-0541b995a835" providerId="AD" clId="Web-{D45709C3-AFC4-DE3F-4C6C-FC649858AA96}" dt="2020-10-11T21:53:44.335" v="33"/>
          <ac:picMkLst>
            <pc:docMk/>
            <pc:sldMk cId="3354786250" sldId="282"/>
            <ac:picMk id="9" creationId="{A722A754-56A5-43DA-ADE3-C2704FABA2DC}"/>
          </ac:picMkLst>
        </pc:picChg>
      </pc:sldChg>
      <pc:sldChg chg="addSp modSp new">
        <pc:chgData name="قبس الحوامده" userId="S::420171501572@mutah.edu.jo::d06b2e3b-5ac7-4400-9539-0541b995a835" providerId="AD" clId="Web-{D45709C3-AFC4-DE3F-4C6C-FC649858AA96}" dt="2020-10-11T21:54:30.304" v="38" actId="14100"/>
        <pc:sldMkLst>
          <pc:docMk/>
          <pc:sldMk cId="4157049025" sldId="283"/>
        </pc:sldMkLst>
        <pc:picChg chg="add mod modCrop">
          <ac:chgData name="قبس الحوامده" userId="S::420171501572@mutah.edu.jo::d06b2e3b-5ac7-4400-9539-0541b995a835" providerId="AD" clId="Web-{D45709C3-AFC4-DE3F-4C6C-FC649858AA96}" dt="2020-10-11T21:54:30.304" v="38" actId="14100"/>
          <ac:picMkLst>
            <pc:docMk/>
            <pc:sldMk cId="4157049025" sldId="283"/>
            <ac:picMk id="2" creationId="{6182D4AA-1931-49AA-97FF-D7F90C7A0A18}"/>
          </ac:picMkLst>
        </pc:picChg>
      </pc:sldChg>
      <pc:sldChg chg="addSp modSp new">
        <pc:chgData name="قبس الحوامده" userId="S::420171501572@mutah.edu.jo::d06b2e3b-5ac7-4400-9539-0541b995a835" providerId="AD" clId="Web-{D45709C3-AFC4-DE3F-4C6C-FC649858AA96}" dt="2020-10-11T21:55:38.821" v="46" actId="14100"/>
        <pc:sldMkLst>
          <pc:docMk/>
          <pc:sldMk cId="2604699987" sldId="284"/>
        </pc:sldMkLst>
        <pc:picChg chg="add mod modCrop">
          <ac:chgData name="قبس الحوامده" userId="S::420171501572@mutah.edu.jo::d06b2e3b-5ac7-4400-9539-0541b995a835" providerId="AD" clId="Web-{D45709C3-AFC4-DE3F-4C6C-FC649858AA96}" dt="2020-10-11T21:55:38.821" v="46" actId="14100"/>
          <ac:picMkLst>
            <pc:docMk/>
            <pc:sldMk cId="2604699987" sldId="284"/>
            <ac:picMk id="2" creationId="{BB422226-C1BA-49E9-A5A7-1E3CB29D679D}"/>
          </ac:picMkLst>
        </pc:picChg>
      </pc:sldChg>
      <pc:sldChg chg="addSp modSp new">
        <pc:chgData name="قبس الحوامده" userId="S::420171501572@mutah.edu.jo::d06b2e3b-5ac7-4400-9539-0541b995a835" providerId="AD" clId="Web-{D45709C3-AFC4-DE3F-4C6C-FC649858AA96}" dt="2020-10-11T21:56:32.760" v="51" actId="14100"/>
        <pc:sldMkLst>
          <pc:docMk/>
          <pc:sldMk cId="2690365560" sldId="285"/>
        </pc:sldMkLst>
        <pc:picChg chg="add mod modCrop">
          <ac:chgData name="قبس الحوامده" userId="S::420171501572@mutah.edu.jo::d06b2e3b-5ac7-4400-9539-0541b995a835" providerId="AD" clId="Web-{D45709C3-AFC4-DE3F-4C6C-FC649858AA96}" dt="2020-10-11T21:56:32.760" v="51" actId="14100"/>
          <ac:picMkLst>
            <pc:docMk/>
            <pc:sldMk cId="2690365560" sldId="285"/>
            <ac:picMk id="2" creationId="{02EB56A2-5D4F-4F60-BD39-E5BEBD469622}"/>
          </ac:picMkLst>
        </pc:picChg>
      </pc:sldChg>
      <pc:sldChg chg="addSp modSp new">
        <pc:chgData name="قبس الحوامده" userId="S::420171501572@mutah.edu.jo::d06b2e3b-5ac7-4400-9539-0541b995a835" providerId="AD" clId="Web-{D45709C3-AFC4-DE3F-4C6C-FC649858AA96}" dt="2020-10-11T21:57:29.481" v="57" actId="14100"/>
        <pc:sldMkLst>
          <pc:docMk/>
          <pc:sldMk cId="3489430259" sldId="286"/>
        </pc:sldMkLst>
        <pc:picChg chg="add mod modCrop">
          <ac:chgData name="قبس الحوامده" userId="S::420171501572@mutah.edu.jo::d06b2e3b-5ac7-4400-9539-0541b995a835" providerId="AD" clId="Web-{D45709C3-AFC4-DE3F-4C6C-FC649858AA96}" dt="2020-10-11T21:57:29.481" v="57" actId="14100"/>
          <ac:picMkLst>
            <pc:docMk/>
            <pc:sldMk cId="3489430259" sldId="286"/>
            <ac:picMk id="2" creationId="{CDE84114-3586-4905-944A-7F20E8E4C428}"/>
          </ac:picMkLst>
        </pc:picChg>
      </pc:sldChg>
      <pc:sldChg chg="addSp modSp new">
        <pc:chgData name="قبس الحوامده" userId="S::420171501572@mutah.edu.jo::d06b2e3b-5ac7-4400-9539-0541b995a835" providerId="AD" clId="Web-{D45709C3-AFC4-DE3F-4C6C-FC649858AA96}" dt="2020-10-11T21:58:12.388" v="62" actId="14100"/>
        <pc:sldMkLst>
          <pc:docMk/>
          <pc:sldMk cId="687206964" sldId="287"/>
        </pc:sldMkLst>
        <pc:picChg chg="add mod modCrop">
          <ac:chgData name="قبس الحوامده" userId="S::420171501572@mutah.edu.jo::d06b2e3b-5ac7-4400-9539-0541b995a835" providerId="AD" clId="Web-{D45709C3-AFC4-DE3F-4C6C-FC649858AA96}" dt="2020-10-11T21:58:12.388" v="62" actId="14100"/>
          <ac:picMkLst>
            <pc:docMk/>
            <pc:sldMk cId="687206964" sldId="287"/>
            <ac:picMk id="2" creationId="{3B1189A6-8A39-4BF0-A975-C705A90E7FD8}"/>
          </ac:picMkLst>
        </pc:picChg>
      </pc:sldChg>
      <pc:sldChg chg="addSp modSp new ord">
        <pc:chgData name="قبس الحوامده" userId="S::420171501572@mutah.edu.jo::d06b2e3b-5ac7-4400-9539-0541b995a835" providerId="AD" clId="Web-{D45709C3-AFC4-DE3F-4C6C-FC649858AA96}" dt="2020-10-11T22:01:49.955" v="69"/>
        <pc:sldMkLst>
          <pc:docMk/>
          <pc:sldMk cId="2238304605" sldId="288"/>
        </pc:sldMkLst>
        <pc:picChg chg="add mod modCrop">
          <ac:chgData name="قبس الحوامده" userId="S::420171501572@mutah.edu.jo::d06b2e3b-5ac7-4400-9539-0541b995a835" providerId="AD" clId="Web-{D45709C3-AFC4-DE3F-4C6C-FC649858AA96}" dt="2020-10-11T21:59:11.342" v="68" actId="14100"/>
          <ac:picMkLst>
            <pc:docMk/>
            <pc:sldMk cId="2238304605" sldId="288"/>
            <ac:picMk id="2" creationId="{500D5120-D339-4C1A-9EFA-D00BA518BD9E}"/>
          </ac:picMkLst>
        </pc:picChg>
      </pc:sldChg>
    </pc:docChg>
  </pc:docChgLst>
  <pc:docChgLst>
    <pc:chgData name="قبس الحوامده" userId="S::420171501572@mutah.edu.jo::d06b2e3b-5ac7-4400-9539-0541b995a835" providerId="AD" clId="Web-{D072FD1B-EE5F-DB52-368C-C0542D1554EC}"/>
    <pc:docChg chg="addSld modSld">
      <pc:chgData name="قبس الحوامده" userId="S::420171501572@mutah.edu.jo::d06b2e3b-5ac7-4400-9539-0541b995a835" providerId="AD" clId="Web-{D072FD1B-EE5F-DB52-368C-C0542D1554EC}" dt="2020-10-10T14:43:18.276" v="153" actId="20577"/>
      <pc:docMkLst>
        <pc:docMk/>
      </pc:docMkLst>
      <pc:sldChg chg="addSp delSp modSp new">
        <pc:chgData name="قبس الحوامده" userId="S::420171501572@mutah.edu.jo::d06b2e3b-5ac7-4400-9539-0541b995a835" providerId="AD" clId="Web-{D072FD1B-EE5F-DB52-368C-C0542D1554EC}" dt="2020-10-10T14:43:18.276" v="152" actId="20577"/>
        <pc:sldMkLst>
          <pc:docMk/>
          <pc:sldMk cId="3509878194" sldId="280"/>
        </pc:sldMkLst>
        <pc:spChg chg="del">
          <ac:chgData name="قبس الحوامده" userId="S::420171501572@mutah.edu.jo::d06b2e3b-5ac7-4400-9539-0541b995a835" providerId="AD" clId="Web-{D072FD1B-EE5F-DB52-368C-C0542D1554EC}" dt="2020-10-10T14:37:39.456" v="9"/>
          <ac:spMkLst>
            <pc:docMk/>
            <pc:sldMk cId="3509878194" sldId="280"/>
            <ac:spMk id="2" creationId="{BA83E610-E194-407D-AF11-D361A633ADB6}"/>
          </ac:spMkLst>
        </pc:spChg>
        <pc:spChg chg="del">
          <ac:chgData name="قبس الحوامده" userId="S::420171501572@mutah.edu.jo::d06b2e3b-5ac7-4400-9539-0541b995a835" providerId="AD" clId="Web-{D072FD1B-EE5F-DB52-368C-C0542D1554EC}" dt="2020-10-10T14:33:22.778" v="1"/>
          <ac:spMkLst>
            <pc:docMk/>
            <pc:sldMk cId="3509878194" sldId="280"/>
            <ac:spMk id="3" creationId="{146EA8DA-1C77-44D6-BEFF-C73318AB26DE}"/>
          </ac:spMkLst>
        </pc:spChg>
        <pc:spChg chg="add mod">
          <ac:chgData name="قبس الحوامده" userId="S::420171501572@mutah.edu.jo::d06b2e3b-5ac7-4400-9539-0541b995a835" providerId="AD" clId="Web-{D072FD1B-EE5F-DB52-368C-C0542D1554EC}" dt="2020-10-10T14:43:18.276" v="152" actId="20577"/>
          <ac:spMkLst>
            <pc:docMk/>
            <pc:sldMk cId="3509878194" sldId="280"/>
            <ac:spMk id="5" creationId="{ACB80A1A-9038-422F-A79F-4A117BBBC3EC}"/>
          </ac:spMkLst>
        </pc:spChg>
        <pc:picChg chg="add mod ord">
          <ac:chgData name="قبس الحوامده" userId="S::420171501572@mutah.edu.jo::d06b2e3b-5ac7-4400-9539-0541b995a835" providerId="AD" clId="Web-{D072FD1B-EE5F-DB52-368C-C0542D1554EC}" dt="2020-10-10T14:40:28.944" v="106" actId="1076"/>
          <ac:picMkLst>
            <pc:docMk/>
            <pc:sldMk cId="3509878194" sldId="280"/>
            <ac:picMk id="4" creationId="{F9F70AFD-EAC0-4038-83FB-EF51D9E26E3F}"/>
          </ac:picMkLst>
        </pc:picChg>
      </pc:sldChg>
    </pc:docChg>
  </pc:docChgLst>
  <pc:docChgLst>
    <pc:chgData name="قبس الحوامده" userId="S::420171501572@mutah.edu.jo::d06b2e3b-5ac7-4400-9539-0541b995a835" providerId="AD" clId="Web-{9CAD32E3-DC5C-7184-C501-7D1A128B7F26}"/>
    <pc:docChg chg="modSld">
      <pc:chgData name="قبس الحوامده" userId="S::420171501572@mutah.edu.jo::d06b2e3b-5ac7-4400-9539-0541b995a835" providerId="AD" clId="Web-{9CAD32E3-DC5C-7184-C501-7D1A128B7F26}" dt="2020-10-07T13:35:56.270" v="1119" actId="20577"/>
      <pc:docMkLst>
        <pc:docMk/>
      </pc:docMkLst>
      <pc:sldChg chg="modSp">
        <pc:chgData name="قبس الحوامده" userId="S::420171501572@mutah.edu.jo::d06b2e3b-5ac7-4400-9539-0541b995a835" providerId="AD" clId="Web-{9CAD32E3-DC5C-7184-C501-7D1A128B7F26}" dt="2020-10-07T13:35:56.270" v="1118" actId="20577"/>
        <pc:sldMkLst>
          <pc:docMk/>
          <pc:sldMk cId="2407431992" sldId="263"/>
        </pc:sldMkLst>
        <pc:spChg chg="mod">
          <ac:chgData name="قبس الحوامده" userId="S::420171501572@mutah.edu.jo::d06b2e3b-5ac7-4400-9539-0541b995a835" providerId="AD" clId="Web-{9CAD32E3-DC5C-7184-C501-7D1A128B7F26}" dt="2020-10-07T13:35:56.270" v="1118" actId="20577"/>
          <ac:spMkLst>
            <pc:docMk/>
            <pc:sldMk cId="2407431992" sldId="263"/>
            <ac:spMk id="3" creationId="{CF4AB623-DB4A-448F-BA0E-B194DD4A91C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AB3A824-1A51-4B26-AD58-A6D8E14F6C04}" type="datetimeFigureOut">
              <a:rPr lang="en-US" dirty="0"/>
              <a:t>10/11/2020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57E33E-8B18-4087-B112-809917729534}" type="datetimeFigureOut">
              <a:rPr lang="en-US" dirty="0"/>
              <a:t>10/11/2020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FE419-2371-464F-8239-3959401C3561}" type="datetimeFigureOut">
              <a:rPr lang="en-US" dirty="0"/>
              <a:t>10/11/2020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7D162C4-EDD9-4389-A98B-B87ECEA2A816}" type="datetimeFigureOut">
              <a:rPr lang="en-US" dirty="0"/>
              <a:t>10/11/2020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10/11/2020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A954B2F-12DE-47F5-8894-472B206D2E1E}" type="datetimeFigureOut">
              <a:rPr lang="en-US" dirty="0"/>
              <a:t>10/11/2020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F30E46F-7819-4ACF-B48B-48222C2ACC88}" type="datetimeFigureOut">
              <a:rPr lang="en-US" dirty="0"/>
              <a:t>10/11/2020</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FAF3416-4057-4DAA-829D-4CA07428D088}" type="datetimeFigureOut">
              <a:rPr lang="en-US" dirty="0"/>
              <a:t>10/11/2020</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10/11/2020</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10/11/2020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10/11/2020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10/11/2020</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49BB-805C-C945-BD73-ED640D151F89}"/>
              </a:ext>
            </a:extLst>
          </p:cNvPr>
          <p:cNvSpPr>
            <a:spLocks noGrp="1"/>
          </p:cNvSpPr>
          <p:nvPr>
            <p:ph type="ctrTitle"/>
          </p:nvPr>
        </p:nvSpPr>
        <p:spPr>
          <a:xfrm>
            <a:off x="1280439" y="844938"/>
            <a:ext cx="6311464" cy="2226623"/>
          </a:xfrm>
        </p:spPr>
        <p:txBody>
          <a:bodyPr/>
          <a:lstStyle/>
          <a:p>
            <a:pPr algn="ctr"/>
            <a:r>
              <a:rPr lang="en-GB"/>
              <a:t>Cardiomegaly &amp; Heart Failure</a:t>
            </a:r>
            <a:endParaRPr lang="en-US">
              <a:cs typeface="Arial" panose="020B0604020202020204"/>
            </a:endParaRPr>
          </a:p>
        </p:txBody>
      </p:sp>
      <p:sp>
        <p:nvSpPr>
          <p:cNvPr id="3" name="Subtitle 2">
            <a:extLst>
              <a:ext uri="{FF2B5EF4-FFF2-40B4-BE49-F238E27FC236}">
                <a16:creationId xmlns:a16="http://schemas.microsoft.com/office/drawing/2014/main" id="{9B8FAED7-E3A6-D540-A595-B2CB93D15BC7}"/>
              </a:ext>
            </a:extLst>
          </p:cNvPr>
          <p:cNvSpPr>
            <a:spLocks noGrp="1"/>
          </p:cNvSpPr>
          <p:nvPr>
            <p:ph type="subTitle" idx="1"/>
          </p:nvPr>
        </p:nvSpPr>
        <p:spPr>
          <a:xfrm>
            <a:off x="2092571" y="3432508"/>
            <a:ext cx="6311464" cy="2310493"/>
          </a:xfrm>
        </p:spPr>
        <p:txBody>
          <a:bodyPr anchor="t">
            <a:normAutofit/>
          </a:bodyPr>
          <a:lstStyle/>
          <a:p>
            <a:pPr lvl="1" algn="l"/>
            <a:r>
              <a:rPr lang="en-GB" sz="2400"/>
              <a:t>Done By :</a:t>
            </a:r>
          </a:p>
          <a:p>
            <a:pPr lvl="1" algn="l"/>
            <a:r>
              <a:rPr lang="en-GB" sz="2400">
                <a:cs typeface="Arial"/>
              </a:rPr>
              <a:t>Qabas Al-Hawamdeh </a:t>
            </a:r>
            <a:endParaRPr lang="en-GB" sz="2400">
              <a:ea typeface="+mn-lt"/>
              <a:cs typeface="+mn-lt"/>
            </a:endParaRPr>
          </a:p>
          <a:p>
            <a:pPr lvl="1" algn="l"/>
            <a:r>
              <a:rPr lang="en-GB" sz="2400">
                <a:ea typeface="+mn-lt"/>
                <a:cs typeface="+mn-lt"/>
              </a:rPr>
              <a:t>Ahmad </a:t>
            </a:r>
            <a:r>
              <a:rPr lang="en-GB" sz="2400">
                <a:cs typeface="Arial"/>
              </a:rPr>
              <a:t>Al-Qammaz</a:t>
            </a:r>
            <a:endParaRPr lang="en-GB"/>
          </a:p>
          <a:p>
            <a:pPr lvl="1" algn="l"/>
            <a:r>
              <a:rPr lang="en-GB" sz="2400">
                <a:ea typeface="+mn-lt"/>
                <a:cs typeface="+mn-lt"/>
              </a:rPr>
              <a:t>Bilal AL-Manasyeh</a:t>
            </a:r>
            <a:endParaRPr lang="en-GB"/>
          </a:p>
          <a:p>
            <a:pPr lvl="1" algn="l"/>
            <a:endParaRPr lang="en-GB" sz="2400" dirty="0">
              <a:cs typeface="Arial"/>
            </a:endParaRPr>
          </a:p>
        </p:txBody>
      </p:sp>
    </p:spTree>
    <p:extLst>
      <p:ext uri="{BB962C8B-B14F-4D97-AF65-F5344CB8AC3E}">
        <p14:creationId xmlns:p14="http://schemas.microsoft.com/office/powerpoint/2010/main" val="226727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ebsite&#10;&#10;Description automatically generated">
            <a:extLst>
              <a:ext uri="{FF2B5EF4-FFF2-40B4-BE49-F238E27FC236}">
                <a16:creationId xmlns:a16="http://schemas.microsoft.com/office/drawing/2014/main" id="{3FC72B9C-8883-4FA2-8C61-92636FDBD91C}"/>
              </a:ext>
            </a:extLst>
          </p:cNvPr>
          <p:cNvPicPr>
            <a:picLocks noChangeAspect="1"/>
          </p:cNvPicPr>
          <p:nvPr/>
        </p:nvPicPr>
        <p:blipFill rotWithShape="1">
          <a:blip r:embed="rId2"/>
          <a:srcRect l="-1402" t="29396" r="934" b="28871"/>
          <a:stretch/>
        </p:blipFill>
        <p:spPr>
          <a:xfrm>
            <a:off x="1128713" y="2209"/>
            <a:ext cx="9371389" cy="6860769"/>
          </a:xfrm>
          <a:prstGeom prst="rect">
            <a:avLst/>
          </a:prstGeom>
        </p:spPr>
      </p:pic>
    </p:spTree>
    <p:extLst>
      <p:ext uri="{BB962C8B-B14F-4D97-AF65-F5344CB8AC3E}">
        <p14:creationId xmlns:p14="http://schemas.microsoft.com/office/powerpoint/2010/main" val="12193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9A10959E-43DD-4D58-BA0D-8A087BB3630F}"/>
              </a:ext>
            </a:extLst>
          </p:cNvPr>
          <p:cNvPicPr>
            <a:picLocks noChangeAspect="1"/>
          </p:cNvPicPr>
          <p:nvPr/>
        </p:nvPicPr>
        <p:blipFill rotWithShape="1">
          <a:blip r:embed="rId2"/>
          <a:srcRect t="28763" r="-479" b="29301"/>
          <a:stretch/>
        </p:blipFill>
        <p:spPr>
          <a:xfrm>
            <a:off x="1504191" y="2209"/>
            <a:ext cx="9260953" cy="6860783"/>
          </a:xfrm>
          <a:prstGeom prst="rect">
            <a:avLst/>
          </a:prstGeom>
        </p:spPr>
      </p:pic>
    </p:spTree>
    <p:extLst>
      <p:ext uri="{BB962C8B-B14F-4D97-AF65-F5344CB8AC3E}">
        <p14:creationId xmlns:p14="http://schemas.microsoft.com/office/powerpoint/2010/main" val="335478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6182D4AA-1931-49AA-97FF-D7F90C7A0A18}"/>
              </a:ext>
            </a:extLst>
          </p:cNvPr>
          <p:cNvPicPr>
            <a:picLocks noChangeAspect="1"/>
          </p:cNvPicPr>
          <p:nvPr/>
        </p:nvPicPr>
        <p:blipFill rotWithShape="1">
          <a:blip r:embed="rId2"/>
          <a:srcRect t="29570" r="-479" b="29301"/>
          <a:stretch/>
        </p:blipFill>
        <p:spPr>
          <a:xfrm>
            <a:off x="1360626" y="2210"/>
            <a:ext cx="9448692" cy="6860731"/>
          </a:xfrm>
          <a:prstGeom prst="rect">
            <a:avLst/>
          </a:prstGeom>
        </p:spPr>
      </p:pic>
    </p:spTree>
    <p:extLst>
      <p:ext uri="{BB962C8B-B14F-4D97-AF65-F5344CB8AC3E}">
        <p14:creationId xmlns:p14="http://schemas.microsoft.com/office/powerpoint/2010/main" val="415704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BB422226-C1BA-49E9-A5A7-1E3CB29D679D}"/>
              </a:ext>
            </a:extLst>
          </p:cNvPr>
          <p:cNvPicPr>
            <a:picLocks noChangeAspect="1"/>
          </p:cNvPicPr>
          <p:nvPr/>
        </p:nvPicPr>
        <p:blipFill rotWithShape="1">
          <a:blip r:embed="rId2"/>
          <a:srcRect l="-483" t="29300" r="-121" b="29232"/>
          <a:stretch/>
        </p:blipFill>
        <p:spPr>
          <a:xfrm>
            <a:off x="1526278" y="2209"/>
            <a:ext cx="9393858" cy="6851671"/>
          </a:xfrm>
          <a:prstGeom prst="rect">
            <a:avLst/>
          </a:prstGeom>
        </p:spPr>
      </p:pic>
    </p:spTree>
    <p:extLst>
      <p:ext uri="{BB962C8B-B14F-4D97-AF65-F5344CB8AC3E}">
        <p14:creationId xmlns:p14="http://schemas.microsoft.com/office/powerpoint/2010/main" val="260469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02EB56A2-5D4F-4F60-BD39-E5BEBD469622}"/>
              </a:ext>
            </a:extLst>
          </p:cNvPr>
          <p:cNvPicPr>
            <a:picLocks noChangeAspect="1"/>
          </p:cNvPicPr>
          <p:nvPr/>
        </p:nvPicPr>
        <p:blipFill rotWithShape="1">
          <a:blip r:embed="rId2"/>
          <a:srcRect t="29301" r="-479" b="29301"/>
          <a:stretch/>
        </p:blipFill>
        <p:spPr>
          <a:xfrm>
            <a:off x="1404799" y="2209"/>
            <a:ext cx="9371389" cy="6849706"/>
          </a:xfrm>
          <a:prstGeom prst="rect">
            <a:avLst/>
          </a:prstGeom>
        </p:spPr>
      </p:pic>
    </p:spTree>
    <p:extLst>
      <p:ext uri="{BB962C8B-B14F-4D97-AF65-F5344CB8AC3E}">
        <p14:creationId xmlns:p14="http://schemas.microsoft.com/office/powerpoint/2010/main" val="2690365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CDE84114-3586-4905-944A-7F20E8E4C428}"/>
              </a:ext>
            </a:extLst>
          </p:cNvPr>
          <p:cNvPicPr>
            <a:picLocks noChangeAspect="1"/>
          </p:cNvPicPr>
          <p:nvPr/>
        </p:nvPicPr>
        <p:blipFill rotWithShape="1">
          <a:blip r:embed="rId2"/>
          <a:srcRect t="29301" r="-479" b="29032"/>
          <a:stretch/>
        </p:blipFill>
        <p:spPr>
          <a:xfrm>
            <a:off x="1471060" y="2209"/>
            <a:ext cx="9283041" cy="6860766"/>
          </a:xfrm>
          <a:prstGeom prst="rect">
            <a:avLst/>
          </a:prstGeom>
        </p:spPr>
      </p:pic>
    </p:spTree>
    <p:extLst>
      <p:ext uri="{BB962C8B-B14F-4D97-AF65-F5344CB8AC3E}">
        <p14:creationId xmlns:p14="http://schemas.microsoft.com/office/powerpoint/2010/main" val="348943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3B1189A6-8A39-4BF0-A975-C705A90E7FD8}"/>
              </a:ext>
            </a:extLst>
          </p:cNvPr>
          <p:cNvPicPr>
            <a:picLocks noChangeAspect="1"/>
          </p:cNvPicPr>
          <p:nvPr/>
        </p:nvPicPr>
        <p:blipFill rotWithShape="1">
          <a:blip r:embed="rId2"/>
          <a:srcRect t="29032" r="-479" b="29570"/>
          <a:stretch/>
        </p:blipFill>
        <p:spPr>
          <a:xfrm>
            <a:off x="1471060" y="2210"/>
            <a:ext cx="9360345" cy="6860748"/>
          </a:xfrm>
          <a:prstGeom prst="rect">
            <a:avLst/>
          </a:prstGeom>
        </p:spPr>
      </p:pic>
    </p:spTree>
    <p:extLst>
      <p:ext uri="{BB962C8B-B14F-4D97-AF65-F5344CB8AC3E}">
        <p14:creationId xmlns:p14="http://schemas.microsoft.com/office/powerpoint/2010/main" val="68720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 useBgFill="1">
        <p:nvSpPr>
          <p:cNvPr id="21" name="Rectangle 20">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5" name="Freeform: Shape 24">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2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Shape 30">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Oval 32">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19FDE-BE58-461A-BFF0-C45BF45D5029}"/>
              </a:ext>
            </a:extLst>
          </p:cNvPr>
          <p:cNvSpPr>
            <a:spLocks noGrp="1"/>
          </p:cNvSpPr>
          <p:nvPr>
            <p:ph type="title"/>
          </p:nvPr>
        </p:nvSpPr>
        <p:spPr>
          <a:xfrm>
            <a:off x="1744318" y="2549231"/>
            <a:ext cx="9718272" cy="3608480"/>
          </a:xfrm>
        </p:spPr>
        <p:txBody>
          <a:bodyPr vert="horz" lIns="91440" tIns="45720" rIns="91440" bIns="45720" rtlCol="0" anchor="t">
            <a:normAutofit/>
          </a:bodyPr>
          <a:lstStyle/>
          <a:p>
            <a:pPr algn="l"/>
            <a:r>
              <a:rPr lang="en-US" sz="8000">
                <a:cs typeface="Arial"/>
              </a:rPr>
              <a:t>Cardiomegaly X-Ray</a:t>
            </a:r>
            <a:endParaRPr lang="en-US" sz="8000"/>
          </a:p>
        </p:txBody>
      </p:sp>
    </p:spTree>
    <p:extLst>
      <p:ext uri="{BB962C8B-B14F-4D97-AF65-F5344CB8AC3E}">
        <p14:creationId xmlns:p14="http://schemas.microsoft.com/office/powerpoint/2010/main" val="186995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looking, clock, large, person&#10;&#10;Description automatically generated">
            <a:extLst>
              <a:ext uri="{FF2B5EF4-FFF2-40B4-BE49-F238E27FC236}">
                <a16:creationId xmlns:a16="http://schemas.microsoft.com/office/drawing/2014/main" id="{469011C2-D7DD-44BC-BE6D-2C7C8C722B27}"/>
              </a:ext>
            </a:extLst>
          </p:cNvPr>
          <p:cNvPicPr>
            <a:picLocks noGrp="1" noChangeAspect="1"/>
          </p:cNvPicPr>
          <p:nvPr>
            <p:ph idx="1"/>
          </p:nvPr>
        </p:nvPicPr>
        <p:blipFill>
          <a:blip r:embed="rId2"/>
          <a:stretch>
            <a:fillRect/>
          </a:stretch>
        </p:blipFill>
        <p:spPr>
          <a:xfrm>
            <a:off x="5443490" y="1050006"/>
            <a:ext cx="5955141" cy="4649035"/>
          </a:xfrm>
        </p:spPr>
      </p:pic>
      <p:sp>
        <p:nvSpPr>
          <p:cNvPr id="4" name="Text Placeholder 3">
            <a:extLst>
              <a:ext uri="{FF2B5EF4-FFF2-40B4-BE49-F238E27FC236}">
                <a16:creationId xmlns:a16="http://schemas.microsoft.com/office/drawing/2014/main" id="{1DE256EE-1BD2-4F03-9E67-540B737E4BD9}"/>
              </a:ext>
            </a:extLst>
          </p:cNvPr>
          <p:cNvSpPr>
            <a:spLocks noGrp="1"/>
          </p:cNvSpPr>
          <p:nvPr>
            <p:ph type="body" sz="half" idx="4294967295"/>
          </p:nvPr>
        </p:nvSpPr>
        <p:spPr>
          <a:xfrm>
            <a:off x="975812" y="741363"/>
            <a:ext cx="4348162" cy="5684837"/>
          </a:xfrm>
        </p:spPr>
        <p:txBody>
          <a:bodyPr vert="horz" lIns="91440" tIns="45720" rIns="91440" bIns="45720" rtlCol="0" anchor="t">
            <a:noAutofit/>
          </a:bodyPr>
          <a:lstStyle/>
          <a:p>
            <a:r>
              <a:rPr lang="en-GB" sz="2000">
                <a:ea typeface="+mn-lt"/>
                <a:cs typeface="+mn-lt"/>
              </a:rPr>
              <a:t>Transverse diameter of the heart was defined as the sum of; </a:t>
            </a:r>
            <a:r>
              <a:rPr lang="en-GB" sz="2000" i="1">
                <a:ea typeface="+mn-lt"/>
                <a:cs typeface="+mn-lt"/>
              </a:rPr>
              <a:t>a </a:t>
            </a:r>
            <a:r>
              <a:rPr lang="en-GB" sz="2000">
                <a:ea typeface="+mn-lt"/>
                <a:cs typeface="+mn-lt"/>
              </a:rPr>
              <a:t>(distance from midline to right heart border) and </a:t>
            </a:r>
            <a:r>
              <a:rPr lang="en-GB" sz="2000" i="1">
                <a:ea typeface="+mn-lt"/>
                <a:cs typeface="+mn-lt"/>
              </a:rPr>
              <a:t>b </a:t>
            </a:r>
            <a:r>
              <a:rPr lang="en-GB" sz="2000">
                <a:ea typeface="+mn-lt"/>
                <a:cs typeface="+mn-lt"/>
              </a:rPr>
              <a:t>(distance from midline to left heart border)</a:t>
            </a:r>
            <a:endParaRPr lang="en-US" sz="2000">
              <a:cs typeface="Arial"/>
            </a:endParaRPr>
          </a:p>
          <a:p>
            <a:r>
              <a:rPr lang="en-GB" sz="2000">
                <a:ea typeface="+mn-lt"/>
                <a:cs typeface="+mn-lt"/>
              </a:rPr>
              <a:t>cardiothoracic ratio was obtained by dividing the transverse diameter of the heart by the transverse diameter of the chest measured at the level of the diaphragm </a:t>
            </a:r>
            <a:r>
              <a:rPr lang="en-GB" sz="2000" i="1">
                <a:ea typeface="+mn-lt"/>
                <a:cs typeface="+mn-lt"/>
              </a:rPr>
              <a:t>(c) </a:t>
            </a:r>
            <a:r>
              <a:rPr lang="en-GB" sz="2000">
                <a:ea typeface="+mn-lt"/>
                <a:cs typeface="+mn-lt"/>
              </a:rPr>
              <a:t>and multiplying the result by 100.</a:t>
            </a:r>
            <a:endParaRPr lang="en-GB" sz="2000">
              <a:cs typeface="Arial"/>
            </a:endParaRPr>
          </a:p>
          <a:p>
            <a:r>
              <a:rPr lang="en-GB" sz="2000" b="1">
                <a:ea typeface="+mn-lt"/>
                <a:cs typeface="+mn-lt"/>
              </a:rPr>
              <a:t>If  </a:t>
            </a:r>
            <a:r>
              <a:rPr lang="en-GB" sz="2400" b="1" err="1">
                <a:ea typeface="+mn-lt"/>
                <a:cs typeface="+mn-lt"/>
              </a:rPr>
              <a:t>a+b</a:t>
            </a:r>
            <a:r>
              <a:rPr lang="en-GB" sz="2400" b="1">
                <a:ea typeface="+mn-lt"/>
                <a:cs typeface="+mn-lt"/>
              </a:rPr>
              <a:t>/c &gt; 0.5</a:t>
            </a:r>
            <a:r>
              <a:rPr lang="en-GB" sz="2000" b="1">
                <a:ea typeface="+mn-lt"/>
                <a:cs typeface="+mn-lt"/>
              </a:rPr>
              <a:t>  </a:t>
            </a:r>
            <a:r>
              <a:rPr lang="en-GB" sz="2000">
                <a:ea typeface="+mn-lt"/>
                <a:cs typeface="+mn-lt"/>
              </a:rPr>
              <a:t>then there is</a:t>
            </a:r>
            <a:r>
              <a:rPr lang="en-GB" sz="2000" b="1">
                <a:ea typeface="+mn-lt"/>
                <a:cs typeface="+mn-lt"/>
              </a:rPr>
              <a:t> Cardiomegaly</a:t>
            </a:r>
            <a:endParaRPr lang="en-GB" sz="2000">
              <a:cs typeface="Arial"/>
            </a:endParaRPr>
          </a:p>
        </p:txBody>
      </p:sp>
    </p:spTree>
    <p:extLst>
      <p:ext uri="{BB962C8B-B14F-4D97-AF65-F5344CB8AC3E}">
        <p14:creationId xmlns:p14="http://schemas.microsoft.com/office/powerpoint/2010/main" val="322278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958C-F0F5-413D-9915-5541F4050676}"/>
              </a:ext>
            </a:extLst>
          </p:cNvPr>
          <p:cNvSpPr>
            <a:spLocks noGrp="1"/>
          </p:cNvSpPr>
          <p:nvPr>
            <p:ph type="title"/>
          </p:nvPr>
        </p:nvSpPr>
        <p:spPr>
          <a:xfrm>
            <a:off x="2409347" y="805817"/>
            <a:ext cx="8151510" cy="690679"/>
          </a:xfrm>
        </p:spPr>
        <p:txBody>
          <a:bodyPr>
            <a:normAutofit/>
          </a:bodyPr>
          <a:lstStyle/>
          <a:p>
            <a:pPr algn="l"/>
            <a:r>
              <a:rPr lang="en-GB" sz="3600">
                <a:cs typeface="Arial"/>
              </a:rPr>
              <a:t>Left atrial enlargement</a:t>
            </a:r>
          </a:p>
        </p:txBody>
      </p:sp>
      <p:pic>
        <p:nvPicPr>
          <p:cNvPr id="6" name="Picture 6" descr="A picture containing film, wearing, table, person&#10;&#10;Description automatically generated">
            <a:extLst>
              <a:ext uri="{FF2B5EF4-FFF2-40B4-BE49-F238E27FC236}">
                <a16:creationId xmlns:a16="http://schemas.microsoft.com/office/drawing/2014/main" id="{78E3E85B-C44B-4874-B210-65EDA44AC4BC}"/>
              </a:ext>
            </a:extLst>
          </p:cNvPr>
          <p:cNvPicPr>
            <a:picLocks noGrp="1" noChangeAspect="1"/>
          </p:cNvPicPr>
          <p:nvPr>
            <p:ph sz="half" idx="1"/>
          </p:nvPr>
        </p:nvPicPr>
        <p:blipFill>
          <a:blip r:embed="rId2"/>
          <a:stretch>
            <a:fillRect/>
          </a:stretch>
        </p:blipFill>
        <p:spPr>
          <a:xfrm>
            <a:off x="5125" y="2280834"/>
            <a:ext cx="3891960" cy="3957925"/>
          </a:xfrm>
        </p:spPr>
      </p:pic>
      <p:pic>
        <p:nvPicPr>
          <p:cNvPr id="8" name="Picture 8" descr="A picture containing film, table, wearing, holding&#10;&#10;Description automatically generated">
            <a:extLst>
              <a:ext uri="{FF2B5EF4-FFF2-40B4-BE49-F238E27FC236}">
                <a16:creationId xmlns:a16="http://schemas.microsoft.com/office/drawing/2014/main" id="{D2E9FC60-F989-4C95-839A-6B4B9DF2F2CF}"/>
              </a:ext>
            </a:extLst>
          </p:cNvPr>
          <p:cNvPicPr>
            <a:picLocks noGrp="1" noChangeAspect="1"/>
          </p:cNvPicPr>
          <p:nvPr>
            <p:ph sz="half" idx="2"/>
          </p:nvPr>
        </p:nvPicPr>
        <p:blipFill>
          <a:blip r:embed="rId3"/>
          <a:stretch>
            <a:fillRect/>
          </a:stretch>
        </p:blipFill>
        <p:spPr>
          <a:xfrm>
            <a:off x="3895940" y="2280232"/>
            <a:ext cx="3894222" cy="3959126"/>
          </a:xfrm>
        </p:spPr>
      </p:pic>
      <p:sp>
        <p:nvSpPr>
          <p:cNvPr id="7" name="TextBox 6">
            <a:extLst>
              <a:ext uri="{FF2B5EF4-FFF2-40B4-BE49-F238E27FC236}">
                <a16:creationId xmlns:a16="http://schemas.microsoft.com/office/drawing/2014/main" id="{8F29C614-BBB6-4AC8-8ACE-E402FF2217BB}"/>
              </a:ext>
            </a:extLst>
          </p:cNvPr>
          <p:cNvSpPr txBox="1"/>
          <p:nvPr/>
        </p:nvSpPr>
        <p:spPr>
          <a:xfrm>
            <a:off x="1033136" y="1638561"/>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Double density sign</a:t>
            </a:r>
          </a:p>
        </p:txBody>
      </p:sp>
      <p:pic>
        <p:nvPicPr>
          <p:cNvPr id="10" name="Picture 10" descr="A picture containing film, wearing, table, person&#10;&#10;Description automatically generated">
            <a:extLst>
              <a:ext uri="{FF2B5EF4-FFF2-40B4-BE49-F238E27FC236}">
                <a16:creationId xmlns:a16="http://schemas.microsoft.com/office/drawing/2014/main" id="{E2FCC34C-77ED-4E95-9CAA-E256CF4E52F5}"/>
              </a:ext>
            </a:extLst>
          </p:cNvPr>
          <p:cNvPicPr>
            <a:picLocks noChangeAspect="1"/>
          </p:cNvPicPr>
          <p:nvPr/>
        </p:nvPicPr>
        <p:blipFill>
          <a:blip r:embed="rId4"/>
          <a:stretch>
            <a:fillRect/>
          </a:stretch>
        </p:blipFill>
        <p:spPr>
          <a:xfrm>
            <a:off x="7792864" y="2276489"/>
            <a:ext cx="3891419" cy="3965821"/>
          </a:xfrm>
          <a:prstGeom prst="rect">
            <a:avLst/>
          </a:prstGeom>
        </p:spPr>
      </p:pic>
    </p:spTree>
    <p:extLst>
      <p:ext uri="{BB962C8B-B14F-4D97-AF65-F5344CB8AC3E}">
        <p14:creationId xmlns:p14="http://schemas.microsoft.com/office/powerpoint/2010/main" val="201237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46D6-0E2A-AC4F-A793-95D0EC81B69F}"/>
              </a:ext>
            </a:extLst>
          </p:cNvPr>
          <p:cNvSpPr>
            <a:spLocks noGrp="1"/>
          </p:cNvSpPr>
          <p:nvPr>
            <p:ph type="title"/>
          </p:nvPr>
        </p:nvSpPr>
        <p:spPr/>
        <p:txBody>
          <a:bodyPr/>
          <a:lstStyle/>
          <a:p>
            <a:pPr algn="l"/>
            <a:r>
              <a:rPr lang="en-GB" b="1"/>
              <a:t>Introduction </a:t>
            </a:r>
            <a:endParaRPr lang="en-US" b="1"/>
          </a:p>
        </p:txBody>
      </p:sp>
      <p:sp>
        <p:nvSpPr>
          <p:cNvPr id="3" name="Content Placeholder 2">
            <a:extLst>
              <a:ext uri="{FF2B5EF4-FFF2-40B4-BE49-F238E27FC236}">
                <a16:creationId xmlns:a16="http://schemas.microsoft.com/office/drawing/2014/main" id="{F6FC906C-13B4-2140-A283-5BE22F6F6DBE}"/>
              </a:ext>
            </a:extLst>
          </p:cNvPr>
          <p:cNvSpPr>
            <a:spLocks noGrp="1"/>
          </p:cNvSpPr>
          <p:nvPr>
            <p:ph idx="1"/>
          </p:nvPr>
        </p:nvSpPr>
        <p:spPr>
          <a:xfrm>
            <a:off x="1438029" y="1600932"/>
            <a:ext cx="8881616" cy="4840038"/>
          </a:xfrm>
        </p:spPr>
        <p:txBody>
          <a:bodyPr anchor="t">
            <a:normAutofit/>
          </a:bodyPr>
          <a:lstStyle/>
          <a:p>
            <a:pPr marL="344170" indent="-344170"/>
            <a:r>
              <a:rPr lang="en-GB" sz="2400" b="1"/>
              <a:t>Cardiomegaly </a:t>
            </a:r>
            <a:r>
              <a:rPr lang="en-GB"/>
              <a:t>: an enlargement of cardiac silhouette , and is determined by measuring the cardiothoracic ratio in the PA view , which will be greater than 0.5 .</a:t>
            </a:r>
            <a:endParaRPr lang="en-US"/>
          </a:p>
          <a:p>
            <a:pPr marL="344170" indent="-344170"/>
            <a:r>
              <a:rPr lang="en-GB"/>
              <a:t>N.B. In the AP view the heart will normally appear magnified , and may be mistaken as cardiomegaly .</a:t>
            </a:r>
            <a:endParaRPr lang="en-GB">
              <a:cs typeface="Arial"/>
            </a:endParaRPr>
          </a:p>
          <a:p>
            <a:pPr marL="344170" indent="-344170"/>
            <a:r>
              <a:rPr lang="en-GB"/>
              <a:t>Causes : </a:t>
            </a:r>
            <a:r>
              <a:rPr lang="en-GB">
                <a:ea typeface="+mn-lt"/>
                <a:cs typeface="+mn-lt"/>
              </a:rPr>
              <a:t>a chamber dilatation (especially left ventricular dilatation), pericardial effusion, mediastinal mass, pectus excavatum (funnel chest) and hypertension. </a:t>
            </a:r>
          </a:p>
          <a:p>
            <a:pPr marL="344170" indent="-344170"/>
            <a:r>
              <a:rPr lang="en-GB">
                <a:ea typeface="+mn-lt"/>
                <a:cs typeface="+mn-lt"/>
              </a:rPr>
              <a:t>N.B. Cardiomegaly is not specific to give a certain diagnosis; therefore, we should rely on other measures such as ECG and echocardiography. </a:t>
            </a:r>
          </a:p>
        </p:txBody>
      </p:sp>
    </p:spTree>
    <p:extLst>
      <p:ext uri="{BB962C8B-B14F-4D97-AF65-F5344CB8AC3E}">
        <p14:creationId xmlns:p14="http://schemas.microsoft.com/office/powerpoint/2010/main" val="357719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0CEF-43B4-4439-8AD4-52CFCC4B49FB}"/>
              </a:ext>
            </a:extLst>
          </p:cNvPr>
          <p:cNvSpPr>
            <a:spLocks noGrp="1"/>
          </p:cNvSpPr>
          <p:nvPr>
            <p:ph type="title"/>
          </p:nvPr>
        </p:nvSpPr>
        <p:spPr>
          <a:xfrm>
            <a:off x="2369791" y="805817"/>
            <a:ext cx="7950984" cy="716363"/>
          </a:xfrm>
        </p:spPr>
        <p:txBody>
          <a:bodyPr>
            <a:normAutofit/>
          </a:bodyPr>
          <a:lstStyle/>
          <a:p>
            <a:pPr algn="l"/>
            <a:r>
              <a:rPr lang="en-GB" sz="3600">
                <a:ea typeface="+mj-lt"/>
                <a:cs typeface="+mj-lt"/>
              </a:rPr>
              <a:t>Biatrial enlargement </a:t>
            </a:r>
            <a:endParaRPr lang="en-US" sz="3600">
              <a:cs typeface="Arial" panose="020B0604020202020204"/>
            </a:endParaRPr>
          </a:p>
        </p:txBody>
      </p:sp>
      <p:pic>
        <p:nvPicPr>
          <p:cNvPr id="8" name="Picture 8" descr="A picture containing film, waterfall, water&#10;&#10;Description automatically generated">
            <a:extLst>
              <a:ext uri="{FF2B5EF4-FFF2-40B4-BE49-F238E27FC236}">
                <a16:creationId xmlns:a16="http://schemas.microsoft.com/office/drawing/2014/main" id="{8223F14C-AE91-463A-97FC-4CF87E184A47}"/>
              </a:ext>
            </a:extLst>
          </p:cNvPr>
          <p:cNvPicPr>
            <a:picLocks noGrp="1" noChangeAspect="1"/>
          </p:cNvPicPr>
          <p:nvPr>
            <p:ph sz="half" idx="2"/>
          </p:nvPr>
        </p:nvPicPr>
        <p:blipFill>
          <a:blip r:embed="rId2"/>
          <a:stretch>
            <a:fillRect/>
          </a:stretch>
        </p:blipFill>
        <p:spPr>
          <a:xfrm>
            <a:off x="6092527" y="1523286"/>
            <a:ext cx="5303398" cy="4982415"/>
          </a:xfrm>
        </p:spPr>
      </p:pic>
      <p:sp>
        <p:nvSpPr>
          <p:cNvPr id="7" name="Content Placeholder 6">
            <a:extLst>
              <a:ext uri="{FF2B5EF4-FFF2-40B4-BE49-F238E27FC236}">
                <a16:creationId xmlns:a16="http://schemas.microsoft.com/office/drawing/2014/main" id="{3142D03C-B159-44D4-97FC-275DC80769EE}"/>
              </a:ext>
            </a:extLst>
          </p:cNvPr>
          <p:cNvSpPr>
            <a:spLocks noGrp="1"/>
          </p:cNvSpPr>
          <p:nvPr>
            <p:ph sz="half" idx="1"/>
          </p:nvPr>
        </p:nvSpPr>
        <p:spPr>
          <a:xfrm>
            <a:off x="1269265" y="1530198"/>
            <a:ext cx="4601768" cy="4968595"/>
          </a:xfrm>
        </p:spPr>
        <p:txBody>
          <a:bodyPr vert="horz" lIns="91440" tIns="45720" rIns="91440" bIns="45720" rtlCol="0" anchor="t">
            <a:normAutofit/>
          </a:bodyPr>
          <a:lstStyle/>
          <a:p>
            <a:pPr marL="344170" indent="-344170"/>
            <a:r>
              <a:rPr lang="en-GB" sz="2200">
                <a:ea typeface="+mn-lt"/>
                <a:cs typeface="+mn-lt"/>
              </a:rPr>
              <a:t>Right atrial enlargement manifests as a shift of the right atrial contour to the right side .</a:t>
            </a:r>
            <a:endParaRPr lang="en-GB" sz="2200">
              <a:cs typeface="Arial" panose="020B0604020202020204"/>
            </a:endParaRPr>
          </a:p>
          <a:p>
            <a:pPr marL="344170" indent="-344170"/>
            <a:r>
              <a:rPr lang="en-GB" sz="2200">
                <a:ea typeface="+mn-lt"/>
                <a:cs typeface="+mn-lt"/>
              </a:rPr>
              <a:t>Left atrial enlargement manifests as a double atrial contour within the right atrial shadow .</a:t>
            </a:r>
            <a:endParaRPr lang="en-GB" sz="2200">
              <a:cs typeface="Arial"/>
            </a:endParaRPr>
          </a:p>
          <a:p>
            <a:pPr marL="344170" indent="-344170"/>
            <a:endParaRPr lang="en-GB" dirty="0">
              <a:cs typeface="Arial"/>
            </a:endParaRPr>
          </a:p>
        </p:txBody>
      </p:sp>
    </p:spTree>
    <p:extLst>
      <p:ext uri="{BB962C8B-B14F-4D97-AF65-F5344CB8AC3E}">
        <p14:creationId xmlns:p14="http://schemas.microsoft.com/office/powerpoint/2010/main" val="367611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B006-2DEF-4D14-9694-7EB990558A48}"/>
              </a:ext>
            </a:extLst>
          </p:cNvPr>
          <p:cNvSpPr>
            <a:spLocks noGrp="1"/>
          </p:cNvSpPr>
          <p:nvPr>
            <p:ph type="title"/>
          </p:nvPr>
        </p:nvSpPr>
        <p:spPr>
          <a:xfrm>
            <a:off x="2359216" y="805817"/>
            <a:ext cx="8201641" cy="790942"/>
          </a:xfrm>
        </p:spPr>
        <p:txBody>
          <a:bodyPr>
            <a:normAutofit/>
          </a:bodyPr>
          <a:lstStyle/>
          <a:p>
            <a:pPr algn="l"/>
            <a:r>
              <a:rPr lang="en-GB" sz="3600">
                <a:ea typeface="+mj-lt"/>
                <a:cs typeface="+mj-lt"/>
              </a:rPr>
              <a:t>Right ventricular hypertrophy</a:t>
            </a:r>
            <a:endParaRPr lang="en-US" sz="3600">
              <a:cs typeface="Arial" panose="020B0604020202020204"/>
            </a:endParaRPr>
          </a:p>
        </p:txBody>
      </p:sp>
      <p:sp>
        <p:nvSpPr>
          <p:cNvPr id="3" name="Content Placeholder 2">
            <a:extLst>
              <a:ext uri="{FF2B5EF4-FFF2-40B4-BE49-F238E27FC236}">
                <a16:creationId xmlns:a16="http://schemas.microsoft.com/office/drawing/2014/main" id="{10AE760C-40F8-4AEC-A567-E2F6E1E32B81}"/>
              </a:ext>
            </a:extLst>
          </p:cNvPr>
          <p:cNvSpPr>
            <a:spLocks noGrp="1"/>
          </p:cNvSpPr>
          <p:nvPr>
            <p:ph sz="half" idx="1"/>
          </p:nvPr>
        </p:nvSpPr>
        <p:spPr>
          <a:xfrm>
            <a:off x="1290141" y="1707650"/>
            <a:ext cx="4612206" cy="4697197"/>
          </a:xfrm>
        </p:spPr>
        <p:txBody>
          <a:bodyPr vert="horz" lIns="91440" tIns="45720" rIns="91440" bIns="45720" rtlCol="0" anchor="t">
            <a:normAutofit/>
          </a:bodyPr>
          <a:lstStyle/>
          <a:p>
            <a:pPr marL="344170" indent="-344170"/>
            <a:r>
              <a:rPr lang="en-GB" sz="2400">
                <a:ea typeface="+mn-lt"/>
                <a:cs typeface="+mn-lt"/>
              </a:rPr>
              <a:t>Right ventricular hypertrophy is suggested by elevation of the cardiac apex from the diaphragm on this PA projection of a patient with </a:t>
            </a:r>
            <a:r>
              <a:rPr lang="en-GB" sz="2400" b="1">
                <a:ea typeface="+mn-lt"/>
                <a:cs typeface="+mn-lt"/>
              </a:rPr>
              <a:t>rheumatic heart disease</a:t>
            </a:r>
            <a:r>
              <a:rPr lang="en-GB" sz="2400">
                <a:ea typeface="+mn-lt"/>
                <a:cs typeface="+mn-lt"/>
              </a:rPr>
              <a:t> .</a:t>
            </a:r>
            <a:endParaRPr lang="en-GB" sz="2400">
              <a:cs typeface="Arial" panose="020B0604020202020204"/>
            </a:endParaRPr>
          </a:p>
          <a:p>
            <a:pPr marL="344170" indent="-344170"/>
            <a:endParaRPr lang="en-GB" sz="2400" dirty="0">
              <a:cs typeface="Arial"/>
            </a:endParaRPr>
          </a:p>
        </p:txBody>
      </p:sp>
      <p:pic>
        <p:nvPicPr>
          <p:cNvPr id="5" name="Picture 5" descr="A picture containing film&#10;&#10;Description automatically generated">
            <a:extLst>
              <a:ext uri="{FF2B5EF4-FFF2-40B4-BE49-F238E27FC236}">
                <a16:creationId xmlns:a16="http://schemas.microsoft.com/office/drawing/2014/main" id="{A4451729-8FD3-4BFF-BE32-D09D6E36CE00}"/>
              </a:ext>
            </a:extLst>
          </p:cNvPr>
          <p:cNvPicPr>
            <a:picLocks noGrp="1" noChangeAspect="1"/>
          </p:cNvPicPr>
          <p:nvPr>
            <p:ph sz="half" idx="2"/>
          </p:nvPr>
        </p:nvPicPr>
        <p:blipFill>
          <a:blip r:embed="rId2"/>
          <a:stretch>
            <a:fillRect/>
          </a:stretch>
        </p:blipFill>
        <p:spPr>
          <a:xfrm>
            <a:off x="5988144" y="1710522"/>
            <a:ext cx="5404898" cy="4921094"/>
          </a:xfrm>
        </p:spPr>
      </p:pic>
    </p:spTree>
    <p:extLst>
      <p:ext uri="{BB962C8B-B14F-4D97-AF65-F5344CB8AC3E}">
        <p14:creationId xmlns:p14="http://schemas.microsoft.com/office/powerpoint/2010/main" val="3425216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C880-92D5-49D1-B17E-2930945434B8}"/>
              </a:ext>
            </a:extLst>
          </p:cNvPr>
          <p:cNvSpPr>
            <a:spLocks noGrp="1"/>
          </p:cNvSpPr>
          <p:nvPr>
            <p:ph type="title"/>
          </p:nvPr>
        </p:nvSpPr>
        <p:spPr>
          <a:xfrm>
            <a:off x="2390668" y="805817"/>
            <a:ext cx="8170189" cy="622418"/>
          </a:xfrm>
        </p:spPr>
        <p:txBody>
          <a:bodyPr/>
          <a:lstStyle/>
          <a:p>
            <a:pPr algn="l"/>
            <a:r>
              <a:rPr lang="en-GB">
                <a:cs typeface="Arial" panose="020B0604020202020204"/>
              </a:rPr>
              <a:t>Left ventricular enlargement</a:t>
            </a:r>
          </a:p>
        </p:txBody>
      </p:sp>
      <p:pic>
        <p:nvPicPr>
          <p:cNvPr id="6" name="Picture 6" descr="A picture containing looking, person&#10;&#10;Description automatically generated">
            <a:extLst>
              <a:ext uri="{FF2B5EF4-FFF2-40B4-BE49-F238E27FC236}">
                <a16:creationId xmlns:a16="http://schemas.microsoft.com/office/drawing/2014/main" id="{F7612485-A1E6-4868-B998-C5ADE9D7C474}"/>
              </a:ext>
            </a:extLst>
          </p:cNvPr>
          <p:cNvPicPr>
            <a:picLocks noGrp="1" noChangeAspect="1"/>
          </p:cNvPicPr>
          <p:nvPr>
            <p:ph sz="half" idx="2"/>
          </p:nvPr>
        </p:nvPicPr>
        <p:blipFill>
          <a:blip r:embed="rId2"/>
          <a:stretch>
            <a:fillRect/>
          </a:stretch>
        </p:blipFill>
        <p:spPr>
          <a:xfrm>
            <a:off x="2553926" y="2218847"/>
            <a:ext cx="7171864" cy="4635129"/>
          </a:xfrm>
        </p:spPr>
      </p:pic>
      <p:sp>
        <p:nvSpPr>
          <p:cNvPr id="5" name="TextBox 4">
            <a:extLst>
              <a:ext uri="{FF2B5EF4-FFF2-40B4-BE49-F238E27FC236}">
                <a16:creationId xmlns:a16="http://schemas.microsoft.com/office/drawing/2014/main" id="{F0873DF7-FDFC-4B8B-9F9E-2E9F4F609886}"/>
              </a:ext>
            </a:extLst>
          </p:cNvPr>
          <p:cNvSpPr txBox="1"/>
          <p:nvPr/>
        </p:nvSpPr>
        <p:spPr>
          <a:xfrm>
            <a:off x="1144044" y="1613770"/>
            <a:ext cx="33068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Arial"/>
              </a:rPr>
              <a:t>Shmoo Sign</a:t>
            </a:r>
            <a:endParaRPr lang="en-GB" sz="2400" dirty="0">
              <a:cs typeface="Arial"/>
            </a:endParaRPr>
          </a:p>
        </p:txBody>
      </p:sp>
    </p:spTree>
    <p:extLst>
      <p:ext uri="{BB962C8B-B14F-4D97-AF65-F5344CB8AC3E}">
        <p14:creationId xmlns:p14="http://schemas.microsoft.com/office/powerpoint/2010/main" val="26026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1E41-C391-46D4-A4B8-F248E325CFB7}"/>
              </a:ext>
            </a:extLst>
          </p:cNvPr>
          <p:cNvSpPr>
            <a:spLocks noGrp="1"/>
          </p:cNvSpPr>
          <p:nvPr>
            <p:ph type="title"/>
          </p:nvPr>
        </p:nvSpPr>
        <p:spPr>
          <a:xfrm>
            <a:off x="991928" y="2063"/>
            <a:ext cx="8170189" cy="768555"/>
          </a:xfrm>
        </p:spPr>
        <p:txBody>
          <a:bodyPr>
            <a:normAutofit/>
          </a:bodyPr>
          <a:lstStyle/>
          <a:p>
            <a:pPr algn="l"/>
            <a:r>
              <a:rPr lang="en-GB" sz="4000">
                <a:ea typeface="+mj-lt"/>
                <a:cs typeface="+mj-lt"/>
              </a:rPr>
              <a:t>Ventricular septal defect</a:t>
            </a:r>
            <a:endParaRPr lang="en-US" sz="4000">
              <a:cs typeface="Arial" panose="020B0604020202020204"/>
            </a:endParaRPr>
          </a:p>
        </p:txBody>
      </p:sp>
      <p:sp>
        <p:nvSpPr>
          <p:cNvPr id="3" name="Content Placeholder 2">
            <a:extLst>
              <a:ext uri="{FF2B5EF4-FFF2-40B4-BE49-F238E27FC236}">
                <a16:creationId xmlns:a16="http://schemas.microsoft.com/office/drawing/2014/main" id="{C8D534E7-CB0A-4FE9-A561-F83AEB2D6DDD}"/>
              </a:ext>
            </a:extLst>
          </p:cNvPr>
          <p:cNvSpPr>
            <a:spLocks noGrp="1"/>
          </p:cNvSpPr>
          <p:nvPr>
            <p:ph sz="half" idx="1"/>
          </p:nvPr>
        </p:nvSpPr>
        <p:spPr>
          <a:xfrm>
            <a:off x="987429" y="4870473"/>
            <a:ext cx="4768781" cy="1450869"/>
          </a:xfrm>
        </p:spPr>
        <p:txBody>
          <a:bodyPr vert="horz" lIns="91440" tIns="45720" rIns="91440" bIns="45720" rtlCol="0" anchor="t">
            <a:normAutofit lnSpcReduction="10000"/>
          </a:bodyPr>
          <a:lstStyle/>
          <a:p>
            <a:pPr marL="344170" indent="-344170"/>
            <a:r>
              <a:rPr lang="en-GB" b="1">
                <a:ea typeface="+mn-lt"/>
                <a:cs typeface="+mn-lt"/>
              </a:rPr>
              <a:t>Moderate left to right shunt .</a:t>
            </a:r>
            <a:endParaRPr lang="en-GB" b="1">
              <a:cs typeface="Arial" panose="020B0604020202020204"/>
            </a:endParaRPr>
          </a:p>
          <a:p>
            <a:pPr marL="344170" indent="-344170"/>
            <a:r>
              <a:rPr lang="en-GB">
                <a:ea typeface="+mn-lt"/>
                <a:cs typeface="+mn-lt"/>
              </a:rPr>
              <a:t>PA chest radiograph demonstrates cardiomegaly.</a:t>
            </a:r>
            <a:endParaRPr lang="en-GB">
              <a:cs typeface="Arial"/>
            </a:endParaRPr>
          </a:p>
          <a:p>
            <a:pPr marL="344170" indent="-344170"/>
            <a:endParaRPr lang="en-GB" dirty="0">
              <a:cs typeface="Arial"/>
            </a:endParaRPr>
          </a:p>
        </p:txBody>
      </p:sp>
      <p:pic>
        <p:nvPicPr>
          <p:cNvPr id="5" name="Picture 5" descr="A picture containing film&#10;&#10;Description automatically generated">
            <a:extLst>
              <a:ext uri="{FF2B5EF4-FFF2-40B4-BE49-F238E27FC236}">
                <a16:creationId xmlns:a16="http://schemas.microsoft.com/office/drawing/2014/main" id="{84198755-89E2-4EBA-A138-D94A45B11251}"/>
              </a:ext>
            </a:extLst>
          </p:cNvPr>
          <p:cNvPicPr>
            <a:picLocks noGrp="1" noChangeAspect="1"/>
          </p:cNvPicPr>
          <p:nvPr>
            <p:ph sz="half" idx="2"/>
          </p:nvPr>
        </p:nvPicPr>
        <p:blipFill>
          <a:blip r:embed="rId2"/>
          <a:stretch>
            <a:fillRect/>
          </a:stretch>
        </p:blipFill>
        <p:spPr>
          <a:xfrm>
            <a:off x="988171" y="686173"/>
            <a:ext cx="4572714" cy="4088806"/>
          </a:xfrm>
        </p:spPr>
      </p:pic>
      <p:pic>
        <p:nvPicPr>
          <p:cNvPr id="6" name="Picture 6" descr="A picture containing film&#10;&#10;Description automatically generated">
            <a:extLst>
              <a:ext uri="{FF2B5EF4-FFF2-40B4-BE49-F238E27FC236}">
                <a16:creationId xmlns:a16="http://schemas.microsoft.com/office/drawing/2014/main" id="{D2EAE705-A6BC-4390-B66E-640C51B9EAA8}"/>
              </a:ext>
            </a:extLst>
          </p:cNvPr>
          <p:cNvPicPr>
            <a:picLocks noChangeAspect="1"/>
          </p:cNvPicPr>
          <p:nvPr/>
        </p:nvPicPr>
        <p:blipFill>
          <a:blip r:embed="rId3"/>
          <a:stretch>
            <a:fillRect/>
          </a:stretch>
        </p:blipFill>
        <p:spPr>
          <a:xfrm>
            <a:off x="6425852" y="688837"/>
            <a:ext cx="4987446" cy="4081586"/>
          </a:xfrm>
          <a:prstGeom prst="rect">
            <a:avLst/>
          </a:prstGeom>
        </p:spPr>
      </p:pic>
      <p:sp>
        <p:nvSpPr>
          <p:cNvPr id="7" name="TextBox 6">
            <a:extLst>
              <a:ext uri="{FF2B5EF4-FFF2-40B4-BE49-F238E27FC236}">
                <a16:creationId xmlns:a16="http://schemas.microsoft.com/office/drawing/2014/main" id="{445AC514-A77C-4E98-B34A-5946605E0C53}"/>
              </a:ext>
            </a:extLst>
          </p:cNvPr>
          <p:cNvSpPr txBox="1"/>
          <p:nvPr/>
        </p:nvSpPr>
        <p:spPr>
          <a:xfrm>
            <a:off x="6352783" y="4818345"/>
            <a:ext cx="512314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
            </a:pPr>
            <a:r>
              <a:rPr lang="en-GB" sz="2000" b="1">
                <a:ea typeface="+mn-lt"/>
                <a:cs typeface="+mn-lt"/>
              </a:rPr>
              <a:t>Large left to right shunt .</a:t>
            </a:r>
            <a:endParaRPr lang="en-GB" sz="2000" b="1">
              <a:cs typeface="Arial"/>
            </a:endParaRPr>
          </a:p>
          <a:p>
            <a:pPr marL="342900" indent="-342900">
              <a:buFont typeface="Wingdings"/>
              <a:buChar char="§"/>
            </a:pPr>
            <a:endParaRPr lang="en-GB" sz="2000" dirty="0">
              <a:ea typeface="+mn-lt"/>
              <a:cs typeface="+mn-lt"/>
            </a:endParaRPr>
          </a:p>
          <a:p>
            <a:pPr marL="342900" indent="-342900">
              <a:buFont typeface="Wingdings"/>
              <a:buChar char="§"/>
            </a:pPr>
            <a:r>
              <a:rPr lang="en-GB" sz="2000">
                <a:ea typeface="+mn-lt"/>
                <a:cs typeface="+mn-lt"/>
              </a:rPr>
              <a:t>PA chest  radiograph demonstrates moderate cardiomegaly with the left ventricular apex extending to the  left chest wall.</a:t>
            </a:r>
            <a:endParaRPr lang="en-GB" sz="2000">
              <a:cs typeface="Arial"/>
            </a:endParaRPr>
          </a:p>
          <a:p>
            <a:pPr marL="342900" indent="-342900" algn="l">
              <a:buFont typeface="Wingdings"/>
              <a:buChar char="§"/>
            </a:pPr>
            <a:endParaRPr lang="en-GB" sz="2000" dirty="0">
              <a:cs typeface="Arial"/>
            </a:endParaRPr>
          </a:p>
        </p:txBody>
      </p:sp>
    </p:spTree>
    <p:extLst>
      <p:ext uri="{BB962C8B-B14F-4D97-AF65-F5344CB8AC3E}">
        <p14:creationId xmlns:p14="http://schemas.microsoft.com/office/powerpoint/2010/main" val="2186388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291D-602B-42F5-A2FD-CE5103AB80FC}"/>
              </a:ext>
            </a:extLst>
          </p:cNvPr>
          <p:cNvSpPr>
            <a:spLocks noGrp="1"/>
          </p:cNvSpPr>
          <p:nvPr>
            <p:ph type="title"/>
          </p:nvPr>
        </p:nvSpPr>
        <p:spPr>
          <a:xfrm>
            <a:off x="2390667" y="764064"/>
            <a:ext cx="7950984" cy="1081705"/>
          </a:xfrm>
        </p:spPr>
        <p:txBody>
          <a:bodyPr/>
          <a:lstStyle/>
          <a:p>
            <a:pPr algn="l"/>
            <a:r>
              <a:rPr lang="en-GB" sz="3600">
                <a:cs typeface="Arial" panose="020B0604020202020204"/>
              </a:rPr>
              <a:t>Dilated cardiomyopathy</a:t>
            </a:r>
            <a:endParaRPr lang="en-GB">
              <a:cs typeface="Arial" panose="020B0604020202020204"/>
            </a:endParaRPr>
          </a:p>
        </p:txBody>
      </p:sp>
      <p:sp>
        <p:nvSpPr>
          <p:cNvPr id="3" name="Content Placeholder 2">
            <a:extLst>
              <a:ext uri="{FF2B5EF4-FFF2-40B4-BE49-F238E27FC236}">
                <a16:creationId xmlns:a16="http://schemas.microsoft.com/office/drawing/2014/main" id="{7552FC81-3ED8-45A4-B2E5-F0BA62058F50}"/>
              </a:ext>
            </a:extLst>
          </p:cNvPr>
          <p:cNvSpPr>
            <a:spLocks noGrp="1"/>
          </p:cNvSpPr>
          <p:nvPr>
            <p:ph sz="half" idx="1"/>
          </p:nvPr>
        </p:nvSpPr>
        <p:spPr>
          <a:xfrm>
            <a:off x="1133566" y="1498883"/>
            <a:ext cx="4152918" cy="4352732"/>
          </a:xfrm>
        </p:spPr>
        <p:txBody>
          <a:bodyPr vert="horz" lIns="91440" tIns="45720" rIns="91440" bIns="45720" rtlCol="0" anchor="t">
            <a:normAutofit/>
          </a:bodyPr>
          <a:lstStyle/>
          <a:p>
            <a:pPr marL="344170" indent="-344170"/>
            <a:r>
              <a:rPr lang="en-GB">
                <a:ea typeface="+mn-lt"/>
                <a:cs typeface="+mn-lt"/>
              </a:rPr>
              <a:t>Patient data :-</a:t>
            </a:r>
            <a:endParaRPr lang="en-GB">
              <a:cs typeface="Arial" panose="020B0604020202020204"/>
            </a:endParaRPr>
          </a:p>
          <a:p>
            <a:pPr marL="344170" indent="-344170"/>
            <a:r>
              <a:rPr lang="en-GB">
                <a:ea typeface="+mn-lt"/>
                <a:cs typeface="+mn-lt"/>
              </a:rPr>
              <a:t>Age:14 years</a:t>
            </a:r>
            <a:endParaRPr lang="en-GB"/>
          </a:p>
          <a:p>
            <a:pPr marL="344170" indent="-344170"/>
            <a:r>
              <a:rPr lang="en-GB">
                <a:ea typeface="+mn-lt"/>
                <a:cs typeface="+mn-lt"/>
              </a:rPr>
              <a:t>Gender : male </a:t>
            </a:r>
            <a:endParaRPr lang="en-GB"/>
          </a:p>
          <a:p>
            <a:pPr marL="344170" indent="-344170"/>
            <a:r>
              <a:rPr lang="en-GB">
                <a:ea typeface="+mn-lt"/>
                <a:cs typeface="+mn-lt"/>
              </a:rPr>
              <a:t>Finding : enlarged cardiac shadow</a:t>
            </a:r>
            <a:endParaRPr lang="en-GB"/>
          </a:p>
          <a:p>
            <a:pPr marL="344170" indent="-344170"/>
            <a:endParaRPr lang="en-GB" dirty="0">
              <a:cs typeface="Arial"/>
            </a:endParaRPr>
          </a:p>
        </p:txBody>
      </p:sp>
      <p:pic>
        <p:nvPicPr>
          <p:cNvPr id="5" name="Picture 5" descr="A picture containing film, water&#10;&#10;Description automatically generated">
            <a:extLst>
              <a:ext uri="{FF2B5EF4-FFF2-40B4-BE49-F238E27FC236}">
                <a16:creationId xmlns:a16="http://schemas.microsoft.com/office/drawing/2014/main" id="{F480DE16-18E8-4EC3-B6FF-AA32A8F40F0B}"/>
              </a:ext>
            </a:extLst>
          </p:cNvPr>
          <p:cNvPicPr>
            <a:picLocks noGrp="1" noChangeAspect="1"/>
          </p:cNvPicPr>
          <p:nvPr>
            <p:ph sz="half" idx="2"/>
          </p:nvPr>
        </p:nvPicPr>
        <p:blipFill>
          <a:blip r:embed="rId2"/>
          <a:stretch>
            <a:fillRect/>
          </a:stretch>
        </p:blipFill>
        <p:spPr>
          <a:xfrm>
            <a:off x="5393158" y="1497404"/>
            <a:ext cx="5992330" cy="5138564"/>
          </a:xfrm>
        </p:spPr>
      </p:pic>
    </p:spTree>
    <p:extLst>
      <p:ext uri="{BB962C8B-B14F-4D97-AF65-F5344CB8AC3E}">
        <p14:creationId xmlns:p14="http://schemas.microsoft.com/office/powerpoint/2010/main" val="3816610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9F5D-9B60-448F-BA57-3F5F39C8221A}"/>
              </a:ext>
            </a:extLst>
          </p:cNvPr>
          <p:cNvSpPr>
            <a:spLocks noGrp="1"/>
          </p:cNvSpPr>
          <p:nvPr>
            <p:ph type="title"/>
          </p:nvPr>
        </p:nvSpPr>
        <p:spPr>
          <a:xfrm>
            <a:off x="2369241" y="755685"/>
            <a:ext cx="7950984" cy="1081705"/>
          </a:xfrm>
        </p:spPr>
        <p:txBody>
          <a:bodyPr/>
          <a:lstStyle/>
          <a:p>
            <a:pPr algn="l"/>
            <a:r>
              <a:rPr lang="en-GB" sz="3600">
                <a:cs typeface="Arial"/>
              </a:rPr>
              <a:t>Hypertrophic cardiomyopathy</a:t>
            </a:r>
            <a:br>
              <a:rPr lang="en-GB" sz="3600" dirty="0">
                <a:cs typeface="Arial"/>
              </a:rPr>
            </a:br>
            <a:endParaRPr lang="en-GB" dirty="0">
              <a:cs typeface="Arial"/>
            </a:endParaRPr>
          </a:p>
        </p:txBody>
      </p:sp>
      <p:sp>
        <p:nvSpPr>
          <p:cNvPr id="3" name="Content Placeholder 2">
            <a:extLst>
              <a:ext uri="{FF2B5EF4-FFF2-40B4-BE49-F238E27FC236}">
                <a16:creationId xmlns:a16="http://schemas.microsoft.com/office/drawing/2014/main" id="{87480BD7-FFC8-4055-8031-BD22CD0F3F0C}"/>
              </a:ext>
            </a:extLst>
          </p:cNvPr>
          <p:cNvSpPr>
            <a:spLocks noGrp="1"/>
          </p:cNvSpPr>
          <p:nvPr>
            <p:ph sz="half" idx="1"/>
          </p:nvPr>
        </p:nvSpPr>
        <p:spPr>
          <a:xfrm>
            <a:off x="1001164" y="1821510"/>
            <a:ext cx="3420724" cy="3997828"/>
          </a:xfrm>
        </p:spPr>
        <p:txBody>
          <a:bodyPr vert="horz" lIns="91440" tIns="45720" rIns="91440" bIns="45720" rtlCol="0" anchor="t">
            <a:normAutofit lnSpcReduction="10000"/>
          </a:bodyPr>
          <a:lstStyle/>
          <a:p>
            <a:pPr marL="344170" indent="-344170"/>
            <a:r>
              <a:rPr lang="en-GB">
                <a:ea typeface="+mn-lt"/>
                <a:cs typeface="+mn-lt"/>
              </a:rPr>
              <a:t>Patient data :-</a:t>
            </a:r>
            <a:endParaRPr lang="en-GB">
              <a:cs typeface="Arial" panose="020B0604020202020204"/>
            </a:endParaRPr>
          </a:p>
          <a:p>
            <a:pPr marL="344170" indent="-344170"/>
            <a:r>
              <a:rPr lang="en-GB">
                <a:ea typeface="+mn-lt"/>
                <a:cs typeface="+mn-lt"/>
              </a:rPr>
              <a:t>Age: 42 years </a:t>
            </a:r>
            <a:endParaRPr lang="en-GB"/>
          </a:p>
          <a:p>
            <a:pPr marL="344170" indent="-344170"/>
            <a:r>
              <a:rPr lang="en-GB">
                <a:ea typeface="+mn-lt"/>
                <a:cs typeface="+mn-lt"/>
              </a:rPr>
              <a:t>Gender : female </a:t>
            </a:r>
            <a:endParaRPr lang="en-GB"/>
          </a:p>
          <a:p>
            <a:pPr marL="344170" indent="-344170"/>
            <a:r>
              <a:rPr lang="en-GB">
                <a:ea typeface="+mn-lt"/>
                <a:cs typeface="+mn-lt"/>
              </a:rPr>
              <a:t>Finding : cardiomegaly, small bilateral pleural effusions, perihilar airspace opacities in keeping with pulmonary edema </a:t>
            </a:r>
            <a:endParaRPr lang="en-GB"/>
          </a:p>
          <a:p>
            <a:pPr marL="344170" indent="-344170"/>
            <a:endParaRPr lang="en-GB" dirty="0">
              <a:cs typeface="Arial"/>
            </a:endParaRPr>
          </a:p>
        </p:txBody>
      </p:sp>
      <p:pic>
        <p:nvPicPr>
          <p:cNvPr id="5" name="Picture 5" descr="A picture containing film, tattoo&#10;&#10;Description automatically generated">
            <a:extLst>
              <a:ext uri="{FF2B5EF4-FFF2-40B4-BE49-F238E27FC236}">
                <a16:creationId xmlns:a16="http://schemas.microsoft.com/office/drawing/2014/main" id="{577D87EA-8E26-4437-A68F-094F367FB2EA}"/>
              </a:ext>
            </a:extLst>
          </p:cNvPr>
          <p:cNvPicPr>
            <a:picLocks noGrp="1" noChangeAspect="1"/>
          </p:cNvPicPr>
          <p:nvPr>
            <p:ph sz="half" idx="2"/>
          </p:nvPr>
        </p:nvPicPr>
        <p:blipFill>
          <a:blip r:embed="rId2"/>
          <a:stretch>
            <a:fillRect/>
          </a:stretch>
        </p:blipFill>
        <p:spPr>
          <a:xfrm>
            <a:off x="4470873" y="1714578"/>
            <a:ext cx="6912142" cy="4201663"/>
          </a:xfrm>
        </p:spPr>
      </p:pic>
    </p:spTree>
    <p:extLst>
      <p:ext uri="{BB962C8B-B14F-4D97-AF65-F5344CB8AC3E}">
        <p14:creationId xmlns:p14="http://schemas.microsoft.com/office/powerpoint/2010/main" val="226967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6" name="Freeform: Shape 25">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30" name="Rectangle 29">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Shape 31">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53AFD-C2AF-48DE-9610-21D21C5B9D39}"/>
              </a:ext>
            </a:extLst>
          </p:cNvPr>
          <p:cNvSpPr>
            <a:spLocks noGrp="1"/>
          </p:cNvSpPr>
          <p:nvPr>
            <p:ph type="title"/>
          </p:nvPr>
        </p:nvSpPr>
        <p:spPr>
          <a:xfrm>
            <a:off x="2193167" y="2590984"/>
            <a:ext cx="7369642" cy="3608480"/>
          </a:xfrm>
        </p:spPr>
        <p:txBody>
          <a:bodyPr vert="horz" lIns="91440" tIns="45720" rIns="91440" bIns="45720" rtlCol="0" anchor="t">
            <a:normAutofit/>
          </a:bodyPr>
          <a:lstStyle/>
          <a:p>
            <a:pPr algn="l"/>
            <a:r>
              <a:rPr lang="en-US" sz="8000">
                <a:cs typeface="Arial"/>
              </a:rPr>
              <a:t>Thank You</a:t>
            </a:r>
            <a:endParaRPr lang="en-US" sz="8000"/>
          </a:p>
        </p:txBody>
      </p:sp>
    </p:spTree>
    <p:extLst>
      <p:ext uri="{BB962C8B-B14F-4D97-AF65-F5344CB8AC3E}">
        <p14:creationId xmlns:p14="http://schemas.microsoft.com/office/powerpoint/2010/main" val="342687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76B7-8FD5-3941-88C9-7FD69A4D0672}"/>
              </a:ext>
            </a:extLst>
          </p:cNvPr>
          <p:cNvSpPr>
            <a:spLocks noGrp="1"/>
          </p:cNvSpPr>
          <p:nvPr>
            <p:ph idx="1"/>
          </p:nvPr>
        </p:nvSpPr>
        <p:spPr>
          <a:xfrm>
            <a:off x="1664564" y="997488"/>
            <a:ext cx="9120952" cy="5709921"/>
          </a:xfrm>
        </p:spPr>
        <p:txBody>
          <a:bodyPr anchor="t">
            <a:normAutofit/>
          </a:bodyPr>
          <a:lstStyle/>
          <a:p>
            <a:pPr marL="344170" indent="-344170"/>
            <a:r>
              <a:rPr lang="en-GB" sz="2800" b="1"/>
              <a:t>Heart Failure</a:t>
            </a:r>
            <a:r>
              <a:rPr lang="en-GB" sz="2800"/>
              <a:t> :</a:t>
            </a:r>
            <a:r>
              <a:rPr lang="en-GB" sz="2400"/>
              <a:t> The cardiac output fails to meet circulatory demands .</a:t>
            </a:r>
            <a:endParaRPr lang="en-US" sz="2400" dirty="0">
              <a:cs typeface="Arial"/>
            </a:endParaRPr>
          </a:p>
          <a:p>
            <a:pPr marL="344170" indent="-344170"/>
            <a:r>
              <a:rPr lang="en-GB" sz="2400"/>
              <a:t>N.B. Symptoms appears during exercise or stress (high metabolic demands) in the mild and moderate form , while in severe heart failure symptoms may occur even at rest .</a:t>
            </a:r>
            <a:endParaRPr lang="en-GB" sz="2400" dirty="0">
              <a:cs typeface="Arial"/>
            </a:endParaRPr>
          </a:p>
          <a:p>
            <a:pPr marL="344170" indent="-344170"/>
            <a:r>
              <a:rPr lang="en-GB" sz="2400">
                <a:cs typeface="Arial"/>
              </a:rPr>
              <a:t>Clinically, a patient with significant heart disease presented with ; low cardiac output, pulmonary congestion, systemic venous congestion , is diagnosed with heart failure .</a:t>
            </a:r>
            <a:endParaRPr lang="en-GB" sz="2400" dirty="0">
              <a:cs typeface="Arial"/>
            </a:endParaRPr>
          </a:p>
          <a:p>
            <a:pPr marL="344170" indent="-344170"/>
            <a:r>
              <a:rPr lang="en-GB" sz="2400" b="1">
                <a:cs typeface="Arial"/>
              </a:rPr>
              <a:t>Congestive heart failure (CHF)</a:t>
            </a:r>
            <a:r>
              <a:rPr lang="en-GB" sz="2400">
                <a:cs typeface="Arial"/>
              </a:rPr>
              <a:t> is the result of insufficient output because of; cardiac failure, high resistance in the circulation, or fluid overload. </a:t>
            </a:r>
            <a:endParaRPr lang="en-GB" sz="2400" dirty="0">
              <a:cs typeface="Arial"/>
            </a:endParaRPr>
          </a:p>
          <a:p>
            <a:pPr marL="0" indent="0">
              <a:buNone/>
            </a:pPr>
            <a:endParaRPr lang="en-GB" sz="2400" dirty="0">
              <a:cs typeface="Arial"/>
            </a:endParaRPr>
          </a:p>
          <a:p>
            <a:pPr marL="0" indent="0">
              <a:buNone/>
            </a:pPr>
            <a:endParaRPr lang="en-US" sz="2400" dirty="0">
              <a:cs typeface="Arial"/>
            </a:endParaRPr>
          </a:p>
        </p:txBody>
      </p:sp>
    </p:spTree>
    <p:extLst>
      <p:ext uri="{BB962C8B-B14F-4D97-AF65-F5344CB8AC3E}">
        <p14:creationId xmlns:p14="http://schemas.microsoft.com/office/powerpoint/2010/main" val="323211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DD5A84-44E0-6348-8CCF-29DCD040A941}"/>
              </a:ext>
            </a:extLst>
          </p:cNvPr>
          <p:cNvSpPr>
            <a:spLocks noGrp="1"/>
          </p:cNvSpPr>
          <p:nvPr>
            <p:ph idx="1"/>
          </p:nvPr>
        </p:nvSpPr>
        <p:spPr>
          <a:xfrm>
            <a:off x="1231350" y="954388"/>
            <a:ext cx="9716215" cy="5688371"/>
          </a:xfrm>
        </p:spPr>
        <p:txBody>
          <a:bodyPr anchor="t">
            <a:normAutofit fontScale="92500" lnSpcReduction="20000"/>
          </a:bodyPr>
          <a:lstStyle/>
          <a:p>
            <a:pPr marL="344170" indent="-344170"/>
            <a:r>
              <a:rPr lang="en-GB" dirty="0">
                <a:ea typeface="+mn-lt"/>
                <a:cs typeface="+mn-lt"/>
              </a:rPr>
              <a:t>Types of Heart Failure:-</a:t>
            </a:r>
          </a:p>
          <a:p>
            <a:pPr marL="344170" indent="-344170"/>
            <a:r>
              <a:rPr lang="en-GB" b="1" dirty="0">
                <a:ea typeface="+mn-lt"/>
                <a:cs typeface="+mn-lt"/>
              </a:rPr>
              <a:t>Left sided</a:t>
            </a:r>
            <a:r>
              <a:rPr lang="en-GB" dirty="0">
                <a:ea typeface="+mn-lt"/>
                <a:cs typeface="+mn-lt"/>
              </a:rPr>
              <a:t> : a left ventricular dysfunction that will decrease the output , and increase the left atrial pressure and pulmonary venous pressure ; if it was rapid (acute MI) this will cause pulmonary oedema , if it was gradual (mitral stenosis) there will be reflex pulmonary vasoconstriction, which will not cause pulmonary oedema , but there will be a risk for pulmonary hypertension. </a:t>
            </a:r>
            <a:r>
              <a:rPr lang="en-GB" dirty="0" err="1">
                <a:ea typeface="+mn-lt"/>
                <a:cs typeface="+mn-lt"/>
              </a:rPr>
              <a:t>Therfore</a:t>
            </a:r>
            <a:r>
              <a:rPr lang="en-GB" dirty="0">
                <a:ea typeface="+mn-lt"/>
                <a:cs typeface="+mn-lt"/>
              </a:rPr>
              <a:t>, Right Sided HF .</a:t>
            </a:r>
          </a:p>
          <a:p>
            <a:pPr marL="344170" indent="-344170"/>
            <a:endParaRPr lang="en-GB" b="1" dirty="0">
              <a:ea typeface="+mn-lt"/>
              <a:cs typeface="+mn-lt"/>
            </a:endParaRPr>
          </a:p>
          <a:p>
            <a:pPr marL="344170" indent="-344170"/>
            <a:r>
              <a:rPr lang="en-GB" b="1" dirty="0"/>
              <a:t>Right sided</a:t>
            </a:r>
            <a:r>
              <a:rPr lang="en-GB" dirty="0"/>
              <a:t> : right ventricular dysfunction that will decrease output , therefore increasing the right atrial pressure , which will result in increasing systemic venous pressure and systemic congestion . Mostly caused by: chronic lung disease (Cor Pulmonale) , pulmonary embolism, pulmonary valvular stenosis .</a:t>
            </a:r>
            <a:endParaRPr lang="en-US" dirty="0">
              <a:cs typeface="Arial"/>
            </a:endParaRPr>
          </a:p>
          <a:p>
            <a:pPr marL="344170" indent="-344170"/>
            <a:endParaRPr lang="en-GB"/>
          </a:p>
          <a:p>
            <a:pPr marL="344170" indent="-344170"/>
            <a:r>
              <a:rPr lang="en-GB" b="1" dirty="0"/>
              <a:t>Biventricular</a:t>
            </a:r>
            <a:r>
              <a:rPr lang="en-GB" dirty="0"/>
              <a:t> : occurs in diseases that affects both ventricles , such as ; dilated cardiomyopathy or ischemic heart disease, or might be because of </a:t>
            </a:r>
            <a:r>
              <a:rPr lang="en-GB" b="1" dirty="0"/>
              <a:t>chronic left ventricular failure.</a:t>
            </a:r>
            <a:endParaRPr lang="en-GB" b="1" dirty="0">
              <a:cs typeface="Arial" panose="020B0604020202020204"/>
            </a:endParaRPr>
          </a:p>
        </p:txBody>
      </p:sp>
    </p:spTree>
    <p:extLst>
      <p:ext uri="{BB962C8B-B14F-4D97-AF65-F5344CB8AC3E}">
        <p14:creationId xmlns:p14="http://schemas.microsoft.com/office/powerpoint/2010/main" val="99925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31E-7741-4E59-97B6-E04FA3DEBAF4}"/>
              </a:ext>
            </a:extLst>
          </p:cNvPr>
          <p:cNvSpPr>
            <a:spLocks noGrp="1"/>
          </p:cNvSpPr>
          <p:nvPr>
            <p:ph type="title"/>
          </p:nvPr>
        </p:nvSpPr>
        <p:spPr>
          <a:xfrm>
            <a:off x="2319534" y="808056"/>
            <a:ext cx="7958331" cy="1077229"/>
          </a:xfrm>
        </p:spPr>
        <p:txBody>
          <a:bodyPr>
            <a:noAutofit/>
          </a:bodyPr>
          <a:lstStyle/>
          <a:p>
            <a:pPr algn="l"/>
            <a:r>
              <a:rPr lang="en-GB" sz="3600">
                <a:cs typeface="Arial"/>
              </a:rPr>
              <a:t>Radiological signs of Cardiomegaly :</a:t>
            </a:r>
          </a:p>
        </p:txBody>
      </p:sp>
      <p:sp>
        <p:nvSpPr>
          <p:cNvPr id="6" name="Content Placeholder 5">
            <a:extLst>
              <a:ext uri="{FF2B5EF4-FFF2-40B4-BE49-F238E27FC236}">
                <a16:creationId xmlns:a16="http://schemas.microsoft.com/office/drawing/2014/main" id="{6E7BEAC5-899D-4EAF-A52E-96193C1F4A38}"/>
              </a:ext>
            </a:extLst>
          </p:cNvPr>
          <p:cNvSpPr>
            <a:spLocks noGrp="1"/>
          </p:cNvSpPr>
          <p:nvPr>
            <p:ph idx="1"/>
          </p:nvPr>
        </p:nvSpPr>
        <p:spPr>
          <a:xfrm>
            <a:off x="1309757" y="1881669"/>
            <a:ext cx="9260382" cy="4709696"/>
          </a:xfrm>
        </p:spPr>
        <p:txBody>
          <a:bodyPr vert="horz" lIns="91440" tIns="45720" rIns="91440" bIns="45720" rtlCol="0" anchor="t">
            <a:normAutofit/>
          </a:bodyPr>
          <a:lstStyle/>
          <a:p>
            <a:pPr marL="344170" indent="-344170"/>
            <a:r>
              <a:rPr lang="en-GB" b="1" dirty="0">
                <a:cs typeface="Arial" panose="020B0604020202020204"/>
              </a:rPr>
              <a:t>Left Atrial Dilatation</a:t>
            </a:r>
            <a:r>
              <a:rPr lang="en-GB" dirty="0">
                <a:cs typeface="Arial" panose="020B0604020202020204"/>
              </a:rPr>
              <a:t> : prominence of left atrial appendages will cause straight left heart border, doubling of cardiac shadow right to the sternum, widening of the carina (Bifurcation of the Trachea), and the left primary bronchus is displaced upwards.  </a:t>
            </a:r>
            <a:endParaRPr lang="en-US" dirty="0"/>
          </a:p>
          <a:p>
            <a:pPr marL="0" indent="0">
              <a:buNone/>
            </a:pPr>
            <a:r>
              <a:rPr lang="en-GB" dirty="0">
                <a:cs typeface="Arial" panose="020B0604020202020204"/>
              </a:rPr>
              <a:t>     N.B. The normal value of angle of the carina is about 60° (40°-80°)</a:t>
            </a:r>
          </a:p>
          <a:p>
            <a:pPr marL="344170" indent="-344170"/>
            <a:r>
              <a:rPr lang="en-GB" b="1" dirty="0">
                <a:cs typeface="Arial" panose="020B0604020202020204"/>
              </a:rPr>
              <a:t>Right Atrial Dilatation</a:t>
            </a:r>
            <a:r>
              <a:rPr lang="en-GB" dirty="0">
                <a:cs typeface="Arial" panose="020B0604020202020204"/>
              </a:rPr>
              <a:t> : enlargement projects downward and laterally.</a:t>
            </a:r>
          </a:p>
          <a:p>
            <a:pPr marL="344170" indent="-344170"/>
            <a:r>
              <a:rPr lang="en-GB" b="1" dirty="0">
                <a:cs typeface="Arial" panose="020B0604020202020204"/>
              </a:rPr>
              <a:t>Left Ventricular Dilatation</a:t>
            </a:r>
            <a:r>
              <a:rPr lang="en-GB" dirty="0">
                <a:cs typeface="Arial" panose="020B0604020202020204"/>
              </a:rPr>
              <a:t> : prominence of the left heart border (Rounding) and increasing the cardiac silhouette.</a:t>
            </a:r>
          </a:p>
          <a:p>
            <a:pPr marL="344170" indent="-344170"/>
            <a:r>
              <a:rPr lang="en-GB" b="1" dirty="0">
                <a:cs typeface="Arial" panose="020B0604020202020204"/>
              </a:rPr>
              <a:t>Right Ventricular Dilatation</a:t>
            </a:r>
            <a:r>
              <a:rPr lang="en-GB" dirty="0">
                <a:cs typeface="Arial" panose="020B0604020202020204"/>
              </a:rPr>
              <a:t> : the  Apex is displaced upwards, and there will be straightening of the left heart border.</a:t>
            </a:r>
          </a:p>
        </p:txBody>
      </p:sp>
    </p:spTree>
    <p:extLst>
      <p:ext uri="{BB962C8B-B14F-4D97-AF65-F5344CB8AC3E}">
        <p14:creationId xmlns:p14="http://schemas.microsoft.com/office/powerpoint/2010/main" val="33328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43FE-51E0-4463-9DDD-6AC485D8463A}"/>
              </a:ext>
            </a:extLst>
          </p:cNvPr>
          <p:cNvSpPr>
            <a:spLocks noGrp="1"/>
          </p:cNvSpPr>
          <p:nvPr>
            <p:ph type="title"/>
          </p:nvPr>
        </p:nvSpPr>
        <p:spPr>
          <a:xfrm>
            <a:off x="2411282" y="808056"/>
            <a:ext cx="8148831" cy="1077229"/>
          </a:xfrm>
        </p:spPr>
        <p:txBody>
          <a:bodyPr/>
          <a:lstStyle/>
          <a:p>
            <a:pPr algn="l"/>
            <a:r>
              <a:rPr lang="en-GB" sz="3600">
                <a:cs typeface="Arial" panose="020B0604020202020204"/>
              </a:rPr>
              <a:t>Radiological signs of Heart Failure :</a:t>
            </a:r>
            <a:endParaRPr lang="en-GB">
              <a:cs typeface="Arial" panose="020B0604020202020204"/>
            </a:endParaRPr>
          </a:p>
        </p:txBody>
      </p:sp>
      <p:sp>
        <p:nvSpPr>
          <p:cNvPr id="3" name="Content Placeholder 2">
            <a:extLst>
              <a:ext uri="{FF2B5EF4-FFF2-40B4-BE49-F238E27FC236}">
                <a16:creationId xmlns:a16="http://schemas.microsoft.com/office/drawing/2014/main" id="{CF4AB623-DB4A-448F-BA0E-B194DD4A91CA}"/>
              </a:ext>
            </a:extLst>
          </p:cNvPr>
          <p:cNvSpPr>
            <a:spLocks noGrp="1"/>
          </p:cNvSpPr>
          <p:nvPr>
            <p:ph idx="1"/>
          </p:nvPr>
        </p:nvSpPr>
        <p:spPr>
          <a:xfrm>
            <a:off x="1319784" y="1711222"/>
            <a:ext cx="9721591" cy="4819985"/>
          </a:xfrm>
        </p:spPr>
        <p:txBody>
          <a:bodyPr vert="horz" lIns="91440" tIns="45720" rIns="91440" bIns="45720" rtlCol="0" anchor="t">
            <a:normAutofit/>
          </a:bodyPr>
          <a:lstStyle/>
          <a:p>
            <a:pPr marL="342900" indent="-342900"/>
            <a:r>
              <a:rPr lang="en-GB">
                <a:cs typeface="Arial"/>
              </a:rPr>
              <a:t> There will be distention in the upper lobe pulmonary veins while patient is standing up (erect position).</a:t>
            </a:r>
            <a:endParaRPr lang="en-US">
              <a:cs typeface="Arial"/>
            </a:endParaRPr>
          </a:p>
          <a:p>
            <a:pPr marL="344170" indent="-344170"/>
            <a:r>
              <a:rPr lang="en-GB">
                <a:cs typeface="Arial"/>
              </a:rPr>
              <a:t>Prominent vascularity of the lung, in general. </a:t>
            </a:r>
            <a:endParaRPr lang="en-US"/>
          </a:p>
          <a:p>
            <a:pPr marL="344170" indent="-344170"/>
            <a:r>
              <a:rPr lang="en-GB">
                <a:cs typeface="Arial"/>
              </a:rPr>
              <a:t>Right and Left pulmonary arteries dilate.</a:t>
            </a:r>
          </a:p>
          <a:p>
            <a:pPr marL="344170" indent="-344170"/>
            <a:r>
              <a:rPr lang="en-GB">
                <a:cs typeface="Arial"/>
              </a:rPr>
              <a:t>Interstitial oedema will thicken the interlobular septa and dilate the lymphatics  resulting in; Septal (Kerley B) Lines, which appear as horizontal lines at the Costophrenic angle.</a:t>
            </a:r>
          </a:p>
          <a:p>
            <a:pPr marL="344170" indent="-344170"/>
            <a:r>
              <a:rPr lang="en-GB">
                <a:cs typeface="Arial"/>
              </a:rPr>
              <a:t>Alveolar oedema is seen as hazy opacities branching from hilar regions.</a:t>
            </a:r>
          </a:p>
          <a:p>
            <a:pPr marL="344170" indent="-344170"/>
            <a:r>
              <a:rPr lang="en-GB">
                <a:ea typeface="+mn-lt"/>
                <a:cs typeface="+mn-lt"/>
              </a:rPr>
              <a:t>Signs of cardiomegaly (as cardiomegaly is a complication of heart failure)</a:t>
            </a:r>
          </a:p>
          <a:p>
            <a:pPr marL="344170" indent="-344170"/>
            <a:endParaRPr lang="en-GB">
              <a:cs typeface="Arial"/>
            </a:endParaRPr>
          </a:p>
        </p:txBody>
      </p:sp>
    </p:spTree>
    <p:extLst>
      <p:ext uri="{BB962C8B-B14F-4D97-AF65-F5344CB8AC3E}">
        <p14:creationId xmlns:p14="http://schemas.microsoft.com/office/powerpoint/2010/main" val="240743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FD04-80DF-405F-8D86-8D199E14EED5}"/>
              </a:ext>
            </a:extLst>
          </p:cNvPr>
          <p:cNvSpPr>
            <a:spLocks noGrp="1"/>
          </p:cNvSpPr>
          <p:nvPr>
            <p:ph type="title"/>
          </p:nvPr>
        </p:nvSpPr>
        <p:spPr>
          <a:xfrm>
            <a:off x="2507424" y="672357"/>
            <a:ext cx="7958331" cy="1296433"/>
          </a:xfrm>
        </p:spPr>
        <p:txBody>
          <a:bodyPr>
            <a:normAutofit/>
          </a:bodyPr>
          <a:lstStyle/>
          <a:p>
            <a:pPr algn="l"/>
            <a:r>
              <a:rPr lang="en-GB" sz="3600">
                <a:cs typeface="Arial" panose="020B0604020202020204"/>
              </a:rPr>
              <a:t>Normal CXR</a:t>
            </a:r>
            <a:br>
              <a:rPr lang="en-GB" sz="3600" dirty="0">
                <a:cs typeface="Arial" panose="020B0604020202020204"/>
              </a:rPr>
            </a:br>
            <a:endParaRPr lang="en-GB">
              <a:cs typeface="Arial" panose="020B0604020202020204"/>
            </a:endParaRPr>
          </a:p>
        </p:txBody>
      </p:sp>
      <p:pic>
        <p:nvPicPr>
          <p:cNvPr id="4" name="Picture 4" descr="A picture containing film, waterfall, water&#10;&#10;Description automatically generated">
            <a:extLst>
              <a:ext uri="{FF2B5EF4-FFF2-40B4-BE49-F238E27FC236}">
                <a16:creationId xmlns:a16="http://schemas.microsoft.com/office/drawing/2014/main" id="{4311830D-5670-498F-B534-C7A9A3E205C6}"/>
              </a:ext>
            </a:extLst>
          </p:cNvPr>
          <p:cNvPicPr>
            <a:picLocks noGrp="1" noChangeAspect="1"/>
          </p:cNvPicPr>
          <p:nvPr>
            <p:ph idx="1"/>
          </p:nvPr>
        </p:nvPicPr>
        <p:blipFill>
          <a:blip r:embed="rId2"/>
          <a:stretch>
            <a:fillRect/>
          </a:stretch>
        </p:blipFill>
        <p:spPr>
          <a:xfrm>
            <a:off x="3297909" y="1415377"/>
            <a:ext cx="5610138" cy="5375690"/>
          </a:xfrm>
        </p:spPr>
      </p:pic>
    </p:spTree>
    <p:extLst>
      <p:ext uri="{BB962C8B-B14F-4D97-AF65-F5344CB8AC3E}">
        <p14:creationId xmlns:p14="http://schemas.microsoft.com/office/powerpoint/2010/main" val="353837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 useBgFill="1">
        <p:nvSpPr>
          <p:cNvPr id="21" name="Rectangle 20">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5" name="Freeform: Shape 24">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2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Shape 30">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Oval 32">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F22C5-5C2B-4020-9F7D-323D925B0DB5}"/>
              </a:ext>
            </a:extLst>
          </p:cNvPr>
          <p:cNvSpPr>
            <a:spLocks noGrp="1"/>
          </p:cNvSpPr>
          <p:nvPr>
            <p:ph type="title"/>
          </p:nvPr>
        </p:nvSpPr>
        <p:spPr>
          <a:xfrm>
            <a:off x="2015715" y="2538792"/>
            <a:ext cx="9175477" cy="3608480"/>
          </a:xfrm>
        </p:spPr>
        <p:txBody>
          <a:bodyPr vert="horz" lIns="91440" tIns="45720" rIns="91440" bIns="45720" rtlCol="0" anchor="t">
            <a:normAutofit/>
          </a:bodyPr>
          <a:lstStyle/>
          <a:p>
            <a:pPr algn="l"/>
            <a:r>
              <a:rPr lang="en-US" sz="8000">
                <a:cs typeface="Arial"/>
              </a:rPr>
              <a:t>Heart Failure X-Ray</a:t>
            </a:r>
            <a:endParaRPr lang="en-US" sz="8000"/>
          </a:p>
        </p:txBody>
      </p:sp>
    </p:spTree>
    <p:extLst>
      <p:ext uri="{BB962C8B-B14F-4D97-AF65-F5344CB8AC3E}">
        <p14:creationId xmlns:p14="http://schemas.microsoft.com/office/powerpoint/2010/main" val="154552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500D5120-D339-4C1A-9EFA-D00BA518BD9E}"/>
              </a:ext>
            </a:extLst>
          </p:cNvPr>
          <p:cNvPicPr>
            <a:picLocks noChangeAspect="1"/>
          </p:cNvPicPr>
          <p:nvPr/>
        </p:nvPicPr>
        <p:blipFill rotWithShape="1">
          <a:blip r:embed="rId2"/>
          <a:srcRect t="29839" r="-479" b="29301"/>
          <a:stretch/>
        </p:blipFill>
        <p:spPr>
          <a:xfrm>
            <a:off x="1360626" y="2209"/>
            <a:ext cx="9492866" cy="6860711"/>
          </a:xfrm>
          <a:prstGeom prst="rect">
            <a:avLst/>
          </a:prstGeom>
        </p:spPr>
      </p:pic>
    </p:spTree>
    <p:extLst>
      <p:ext uri="{BB962C8B-B14F-4D97-AF65-F5344CB8AC3E}">
        <p14:creationId xmlns:p14="http://schemas.microsoft.com/office/powerpoint/2010/main" val="2238304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Madison</vt:lpstr>
      <vt:lpstr>Cardiomegaly &amp; Heart Failure</vt:lpstr>
      <vt:lpstr>Introduction </vt:lpstr>
      <vt:lpstr>PowerPoint Presentation</vt:lpstr>
      <vt:lpstr>PowerPoint Presentation</vt:lpstr>
      <vt:lpstr>Radiological signs of Cardiomegaly :</vt:lpstr>
      <vt:lpstr>Radiological signs of Heart Failure :</vt:lpstr>
      <vt:lpstr>Normal CXR </vt:lpstr>
      <vt:lpstr>Heart Failure X-Ray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Cardiomegaly X-Ray</vt:lpstr>
      <vt:lpstr>PowerPoint Presentation</vt:lpstr>
      <vt:lpstr>Left atrial enlargement</vt:lpstr>
      <vt:lpstr>Biatrial enlargement </vt:lpstr>
      <vt:lpstr>Right ventricular hypertrophy</vt:lpstr>
      <vt:lpstr>Left ventricular enlargement</vt:lpstr>
      <vt:lpstr>Ventricular septal defect</vt:lpstr>
      <vt:lpstr>Dilated cardiomyopathy</vt:lpstr>
      <vt:lpstr>Hypertrophic cardiomyopathy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Cardiomegaly &amp; Heart Failure</dc:title>
  <dc:creator>قبس الحوامده</dc:creator>
  <cp:revision>698</cp:revision>
  <dcterms:created xsi:type="dcterms:W3CDTF">2020-10-06T19:06:46Z</dcterms:created>
  <dcterms:modified xsi:type="dcterms:W3CDTF">2020-10-11T22:01:55Z</dcterms:modified>
</cp:coreProperties>
</file>