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1DEC-A76D-4ECE-9067-97C23AD89E2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25073-55C6-4F6C-BF0C-09EC8C7C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0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2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34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0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7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3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6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4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4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44996C-852F-45E1-964F-70A701DEF08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2E9D6-C923-4AAA-BAD2-550E93D0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5898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Samer Alqaraleh,</a:t>
            </a:r>
          </a:p>
          <a:p>
            <a:pPr lvl="0">
              <a:buClr>
                <a:srgbClr val="83992A"/>
              </a:buClr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PhD. </a:t>
            </a:r>
            <a:r>
              <a:rPr lang="en-US" sz="1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Nanobiotechnology</a:t>
            </a:r>
            <a:endParaRPr lang="en-U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3992A"/>
              </a:buClr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Medicine, </a:t>
            </a:r>
            <a:r>
              <a:rPr lang="en-US" sz="1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lvl="0">
              <a:buClr>
                <a:srgbClr val="83992A"/>
              </a:buClr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Immunology, 2nd year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4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Immunohematology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The term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/>
              </a:rPr>
              <a:t>immunohematology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 refers to the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serologic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genetic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biochemical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, and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molecular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 study of antigens associated with membrane structures on the blood cells, as well as the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immunologic properties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reactions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 of blood components and constituents.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2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211" y="1515291"/>
            <a:ext cx="10411098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medicine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multidisciplinary specialty encompassing all aspects of: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donation.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component preparation.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cell serology.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therapy.</a:t>
            </a:r>
          </a:p>
        </p:txBody>
      </p:sp>
    </p:spTree>
    <p:extLst>
      <p:ext uri="{BB962C8B-B14F-4D97-AF65-F5344CB8AC3E}">
        <p14:creationId xmlns:p14="http://schemas.microsoft.com/office/powerpoint/2010/main" val="326617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965" y="1267096"/>
            <a:ext cx="10084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Operationally, transfusion medicine is divided between 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/>
              </a:rPr>
              <a:t>blood centers 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/>
              </a:rPr>
              <a:t>transfusion services</a:t>
            </a:r>
            <a:r>
              <a:rPr lang="en-US" sz="2800" i="1" dirty="0" smtClean="0">
                <a:solidFill>
                  <a:srgbClr val="FF0000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1965" y="2651760"/>
            <a:ext cx="10084525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0000"/>
                </a:solidFill>
                <a:latin typeface="Calibri" panose="020F0502020204030204"/>
              </a:rPr>
              <a:t>Blood centers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recruit and collect blood from donors and manufacture and distribute blood components.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/>
              </a:rPr>
              <a:t>Transfusion services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perform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pretransfusion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compatibility testing (blood grouping and cross match), select and issue blood components for patients, and provide medical support for blood transfusion.</a:t>
            </a:r>
          </a:p>
        </p:txBody>
      </p:sp>
    </p:spTree>
    <p:extLst>
      <p:ext uri="{BB962C8B-B14F-4D97-AF65-F5344CB8AC3E}">
        <p14:creationId xmlns:p14="http://schemas.microsoft.com/office/powerpoint/2010/main" val="414480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3926" y="614588"/>
            <a:ext cx="2962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Blood bank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902" y="1632224"/>
            <a:ext cx="10332720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Units of WB and packed RBC are both kept refrigerated at 33.8 to 42.8 °F (1.0 to 6.0 °C), with maximum permitted storage periods of 35 and 42 days respectively.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keeping blood tube in standing position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between the red cells and the plasma is formed and referred to as the </a:t>
            </a:r>
            <a:r>
              <a:rPr lang="en-US" sz="28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buffy coat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sometimes removed to make platelets and WBC for transfusion.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Platelets have a shelf life of 5 to 7 days. Platelets are stored at room temperature (72 °F or 22 °C) and must be rocked/agitated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8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1201783"/>
            <a:ext cx="999308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plasma is frozen promptly and is intended for transfusion, it is typically labeled as 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frozen plasma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it is intended to be made into other products, it is typically labeled as recovered plasma or plasma for fractionation. </a:t>
            </a:r>
          </a:p>
        </p:txBody>
      </p:sp>
    </p:spTree>
    <p:extLst>
      <p:ext uri="{BB962C8B-B14F-4D97-AF65-F5344CB8AC3E}">
        <p14:creationId xmlns:p14="http://schemas.microsoft.com/office/powerpoint/2010/main" val="154346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83" y="616373"/>
            <a:ext cx="8009706" cy="93810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Blood test tubes or Vacutainers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232"/>
            <a:ext cx="9496697" cy="47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17" y="587830"/>
            <a:ext cx="9066493" cy="57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11" y="806772"/>
            <a:ext cx="9392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VS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EDTA tube (purple)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(Red)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98" y="1778075"/>
            <a:ext cx="6454611" cy="4157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9754" y="5935282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tube for CBC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9886" y="5952479"/>
            <a:ext cx="27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for immunology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1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4" y="625521"/>
            <a:ext cx="5555046" cy="5670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56" y="625521"/>
            <a:ext cx="3595918" cy="53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8703" y="723203"/>
            <a:ext cx="4273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Flow Cytometry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79" y="1627032"/>
            <a:ext cx="101367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‘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cytometry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is defined as a measurement of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-chemical properties of cells. ‘Flow cytometry’ is the measurement of cells and other particles in a flow.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analyze the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surface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 expression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molecules.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stage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cytokine secretion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(inside cells and bound) or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cycle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apoptotic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 and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numerating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T, and other leukocyte cells.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cytometer is a specialized instrument that can detect fluorescence on individual cells in a suspension and thereby determine the number of cells expressing the molecule.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1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12" y="888274"/>
            <a:ext cx="98232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Cytoplasmic molecules can be stained by temporarily permeabilizing cells and permitting the labeled antibodies to enter through the plasma membrane.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lipophilic Fluorescent dyes can be used to study the proliferation of T and B cells in vivo. One commonly used dye of this type is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CarboxyFluoroscein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Succinimidyl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Ester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CFSE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cytometers also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cells depending on  the cell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complexity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forward ( size)and side light-scattering ( complexity)  properties of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is often used to distinguish different cell types. For example, neutrophils and monocytes.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525780"/>
            <a:ext cx="7728856" cy="57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4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1162595"/>
            <a:ext cx="1042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 cell/object comes into the path of a ray of light (Laser), the light changes its orientation. This phenomenon is called light scatter and occurs under all angles between 0 and 360°.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this scattered light provides information on the size and the quality of the object.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576" y="775454"/>
            <a:ext cx="6259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A.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Ag-Ab binding affinity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9715" y="1483340"/>
            <a:ext cx="102020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method, more commonly used today, to measure the kinetics of antigen-antibody interactions depends on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urface Plasmon Resonance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method, an antibody passed over an antigen that is fixed over a metal film. A light source is focused on this film before passing antibody through a prism at a specific angle (resonance), and the reflected light provides a surface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 readout. Adsorption of an antibody to the antigen alters the surface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 readout, and this alteration makes an angular shift and as it increase means increase antibody affinity.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8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44" y="1371421"/>
            <a:ext cx="8760711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1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8506" y="827705"/>
            <a:ext cx="496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dialysis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965" y="1535592"/>
            <a:ext cx="100714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affinities for antigen can be measured directly for small antigens (e.g.,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haptens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by a method called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dialysis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method,  the antigen with radioactive material in the bathing solution enters until the concentration of antigen within the two membrane-side (semi-permeable for antigen) compartments becomes exactly the same (the same radioactivity)).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antibody is confined in one compartment. when antibody is present in one compartment , the net amount of antigen inside the antibody compartment increases and the radioactivity increases by the quantity that is depending on antibody affinity.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71" y="692331"/>
            <a:ext cx="731948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6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3648</TotalTime>
  <Words>682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Wingdings</vt:lpstr>
      <vt:lpstr>Organic</vt:lpstr>
      <vt:lpstr>Lab 6 Lab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Immunohematology</vt:lpstr>
      <vt:lpstr>PowerPoint Presentation</vt:lpstr>
      <vt:lpstr>PowerPoint Presentation</vt:lpstr>
      <vt:lpstr>PowerPoint Presentation</vt:lpstr>
      <vt:lpstr>PowerPoint Presentation</vt:lpstr>
      <vt:lpstr> Blood test tubes or Vacutainers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6 Lab Techniques</dc:title>
  <dc:creator>Samer Alqaraleh</dc:creator>
  <cp:lastModifiedBy>Samer Alqaraleh</cp:lastModifiedBy>
  <cp:revision>31</cp:revision>
  <cp:lastPrinted>2022-12-18T15:57:10Z</cp:lastPrinted>
  <dcterms:created xsi:type="dcterms:W3CDTF">2022-12-12T12:00:22Z</dcterms:created>
  <dcterms:modified xsi:type="dcterms:W3CDTF">2022-12-18T17:06:00Z</dcterms:modified>
</cp:coreProperties>
</file>