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notesMasterIdLst>
    <p:notesMasterId r:id="rId50"/>
  </p:notesMasterIdLst>
  <p:sldIdLst>
    <p:sldId id="256" r:id="rId5"/>
    <p:sldId id="316" r:id="rId6"/>
    <p:sldId id="303" r:id="rId7"/>
    <p:sldId id="307" r:id="rId8"/>
    <p:sldId id="317" r:id="rId9"/>
    <p:sldId id="308" r:id="rId10"/>
    <p:sldId id="309" r:id="rId11"/>
    <p:sldId id="311" r:id="rId12"/>
    <p:sldId id="312" r:id="rId13"/>
    <p:sldId id="257" r:id="rId14"/>
    <p:sldId id="258" r:id="rId15"/>
    <p:sldId id="259" r:id="rId16"/>
    <p:sldId id="260" r:id="rId17"/>
    <p:sldId id="304" r:id="rId18"/>
    <p:sldId id="262" r:id="rId19"/>
    <p:sldId id="264" r:id="rId20"/>
    <p:sldId id="318" r:id="rId21"/>
    <p:sldId id="265" r:id="rId22"/>
    <p:sldId id="267" r:id="rId23"/>
    <p:sldId id="268" r:id="rId24"/>
    <p:sldId id="269" r:id="rId25"/>
    <p:sldId id="270" r:id="rId26"/>
    <p:sldId id="313" r:id="rId27"/>
    <p:sldId id="271" r:id="rId28"/>
    <p:sldId id="314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4" r:id="rId38"/>
    <p:sldId id="280" r:id="rId39"/>
    <p:sldId id="281" r:id="rId40"/>
    <p:sldId id="282" r:id="rId41"/>
    <p:sldId id="283" r:id="rId42"/>
    <p:sldId id="285" r:id="rId43"/>
    <p:sldId id="286" r:id="rId44"/>
    <p:sldId id="315" r:id="rId45"/>
    <p:sldId id="298" r:id="rId46"/>
    <p:sldId id="300" r:id="rId47"/>
    <p:sldId id="301" r:id="rId48"/>
    <p:sldId id="302" r:id="rId4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818E90-7908-4652-B5FA-2C46BCC65840}" v="1" dt="2021-04-01T11:06:50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a Nizar Abed Hamadneh" userId="08164341-db56-410d-8e74-cc2df45c9010" providerId="ADAL" clId="{24818E90-7908-4652-B5FA-2C46BCC65840}"/>
    <pc:docChg chg="modNotesMaster">
      <pc:chgData name="Nada Nizar Abed Hamadneh" userId="08164341-db56-410d-8e74-cc2df45c9010" providerId="ADAL" clId="{24818E90-7908-4652-B5FA-2C46BCC65840}" dt="2021-04-01T11:06:50.592" v="0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F81AC5-86F9-4A89-B733-94044CE1796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EC54C0C7-DF9D-400D-8535-C6D3121A2353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Food Poisoning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Intoxication</a:t>
          </a:r>
        </a:p>
      </dgm:t>
    </dgm:pt>
    <dgm:pt modelId="{D8541D3F-CA94-4902-8520-568D24DA5B32}" type="parTrans" cxnId="{049503A0-FA71-460A-BA10-F8D26810B088}">
      <dgm:prSet/>
      <dgm:spPr/>
      <dgm:t>
        <a:bodyPr/>
        <a:lstStyle/>
        <a:p>
          <a:endParaRPr lang="en-US"/>
        </a:p>
      </dgm:t>
    </dgm:pt>
    <dgm:pt modelId="{AD3498BA-9738-47D0-8DF6-C6816B4FB151}" type="sibTrans" cxnId="{049503A0-FA71-460A-BA10-F8D26810B088}">
      <dgm:prSet/>
      <dgm:spPr/>
      <dgm:t>
        <a:bodyPr/>
        <a:lstStyle/>
        <a:p>
          <a:endParaRPr lang="en-US"/>
        </a:p>
      </dgm:t>
    </dgm:pt>
    <dgm:pt modelId="{1B7597AD-38D7-4C1A-8BA9-170C431E1C0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BACTERIAL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Staphylococcus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Streptococcus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Cl. botulinum</a:t>
          </a:r>
        </a:p>
      </dgm:t>
    </dgm:pt>
    <dgm:pt modelId="{9F2C480B-6A4E-425E-A642-5004B6F426F0}" type="parTrans" cxnId="{4AA735BA-085D-4961-9D18-DC58ACA18BC5}">
      <dgm:prSet/>
      <dgm:spPr/>
      <dgm:t>
        <a:bodyPr/>
        <a:lstStyle/>
        <a:p>
          <a:endParaRPr lang="en-US"/>
        </a:p>
      </dgm:t>
    </dgm:pt>
    <dgm:pt modelId="{D3F34176-4FA4-48F2-ABEF-F4CE505FAFCF}" type="sibTrans" cxnId="{4AA735BA-085D-4961-9D18-DC58ACA18BC5}">
      <dgm:prSet/>
      <dgm:spPr/>
      <dgm:t>
        <a:bodyPr/>
        <a:lstStyle/>
        <a:p>
          <a:endParaRPr lang="en-US"/>
        </a:p>
      </dgm:t>
    </dgm:pt>
    <dgm:pt modelId="{A767AFE4-2C69-4914-857F-ED63FDF9A79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PLANT, ANIMAL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Mushroom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Mussels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Fish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Herbs</a:t>
          </a:r>
        </a:p>
      </dgm:t>
    </dgm:pt>
    <dgm:pt modelId="{D061C07B-06FC-435F-9689-2A551D50CA3D}" type="parTrans" cxnId="{14DD0C80-9274-4DC9-9097-B4D8CD2F64CF}">
      <dgm:prSet/>
      <dgm:spPr/>
      <dgm:t>
        <a:bodyPr/>
        <a:lstStyle/>
        <a:p>
          <a:endParaRPr lang="en-US"/>
        </a:p>
      </dgm:t>
    </dgm:pt>
    <dgm:pt modelId="{12DD5F1E-CC60-4AA3-A98A-26413688781C}" type="sibTrans" cxnId="{14DD0C80-9274-4DC9-9097-B4D8CD2F64CF}">
      <dgm:prSet/>
      <dgm:spPr/>
      <dgm:t>
        <a:bodyPr/>
        <a:lstStyle/>
        <a:p>
          <a:endParaRPr lang="en-US"/>
        </a:p>
      </dgm:t>
    </dgm:pt>
    <dgm:pt modelId="{81D500EF-B4C3-49F2-B663-EE46C3220DB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CHEMICAL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DDT, Lead,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Mercury, Cadmium</a:t>
          </a:r>
        </a:p>
      </dgm:t>
    </dgm:pt>
    <dgm:pt modelId="{D3FA717F-D31F-4A82-804C-C977E9DBD654}" type="parTrans" cxnId="{82E5039E-2AC7-4362-98C4-2E531CA733C7}">
      <dgm:prSet/>
      <dgm:spPr/>
      <dgm:t>
        <a:bodyPr/>
        <a:lstStyle/>
        <a:p>
          <a:endParaRPr lang="en-US"/>
        </a:p>
      </dgm:t>
    </dgm:pt>
    <dgm:pt modelId="{723A52F5-6C02-4618-8284-3D85715E64E3}" type="sibTrans" cxnId="{82E5039E-2AC7-4362-98C4-2E531CA733C7}">
      <dgm:prSet/>
      <dgm:spPr/>
      <dgm:t>
        <a:bodyPr/>
        <a:lstStyle/>
        <a:p>
          <a:endParaRPr lang="en-US"/>
        </a:p>
      </dgm:t>
    </dgm:pt>
    <dgm:pt modelId="{EE8B5B1A-A55B-4F07-9C50-83C56401A2C6}" type="pres">
      <dgm:prSet presAssocID="{F1F81AC5-86F9-4A89-B733-94044CE179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F00E06-4CD7-4ECB-92F1-F1F0465B7FAD}" type="pres">
      <dgm:prSet presAssocID="{EC54C0C7-DF9D-400D-8535-C6D3121A2353}" presName="hierRoot1" presStyleCnt="0">
        <dgm:presLayoutVars>
          <dgm:hierBranch/>
        </dgm:presLayoutVars>
      </dgm:prSet>
      <dgm:spPr/>
    </dgm:pt>
    <dgm:pt modelId="{C62A5A07-83D4-43FC-843F-13B47BDB471A}" type="pres">
      <dgm:prSet presAssocID="{EC54C0C7-DF9D-400D-8535-C6D3121A2353}" presName="rootComposite1" presStyleCnt="0"/>
      <dgm:spPr/>
    </dgm:pt>
    <dgm:pt modelId="{BF19CBAE-B43B-4A11-BE78-B5CD1DECE810}" type="pres">
      <dgm:prSet presAssocID="{EC54C0C7-DF9D-400D-8535-C6D3121A2353}" presName="rootText1" presStyleLbl="node0" presStyleIdx="0" presStyleCnt="1" custScaleX="127046">
        <dgm:presLayoutVars>
          <dgm:chPref val="3"/>
        </dgm:presLayoutVars>
      </dgm:prSet>
      <dgm:spPr/>
    </dgm:pt>
    <dgm:pt modelId="{B0725D06-8DD6-45D8-8AC4-BDE229B00669}" type="pres">
      <dgm:prSet presAssocID="{EC54C0C7-DF9D-400D-8535-C6D3121A2353}" presName="rootConnector1" presStyleLbl="node1" presStyleIdx="0" presStyleCnt="0"/>
      <dgm:spPr/>
    </dgm:pt>
    <dgm:pt modelId="{EAB738CF-524C-4A8F-A9C4-36555CB0B776}" type="pres">
      <dgm:prSet presAssocID="{EC54C0C7-DF9D-400D-8535-C6D3121A2353}" presName="hierChild2" presStyleCnt="0"/>
      <dgm:spPr/>
    </dgm:pt>
    <dgm:pt modelId="{0EC3CCC0-CB89-469D-9512-0717B98F058C}" type="pres">
      <dgm:prSet presAssocID="{9F2C480B-6A4E-425E-A642-5004B6F426F0}" presName="Name35" presStyleLbl="parChTrans1D2" presStyleIdx="0" presStyleCnt="3"/>
      <dgm:spPr/>
    </dgm:pt>
    <dgm:pt modelId="{DA0579E6-A4D0-443E-BEBC-364D636C1977}" type="pres">
      <dgm:prSet presAssocID="{1B7597AD-38D7-4C1A-8BA9-170C431E1C02}" presName="hierRoot2" presStyleCnt="0">
        <dgm:presLayoutVars>
          <dgm:hierBranch/>
        </dgm:presLayoutVars>
      </dgm:prSet>
      <dgm:spPr/>
    </dgm:pt>
    <dgm:pt modelId="{B13ED335-085C-4D39-855D-DC543C95BFAF}" type="pres">
      <dgm:prSet presAssocID="{1B7597AD-38D7-4C1A-8BA9-170C431E1C02}" presName="rootComposite" presStyleCnt="0"/>
      <dgm:spPr/>
    </dgm:pt>
    <dgm:pt modelId="{3C41D544-8220-4262-88B6-5F0E8233D73E}" type="pres">
      <dgm:prSet presAssocID="{1B7597AD-38D7-4C1A-8BA9-170C431E1C02}" presName="rootText" presStyleLbl="node2" presStyleIdx="0" presStyleCnt="3" custScaleY="181881">
        <dgm:presLayoutVars>
          <dgm:chPref val="3"/>
        </dgm:presLayoutVars>
      </dgm:prSet>
      <dgm:spPr/>
    </dgm:pt>
    <dgm:pt modelId="{F9222EED-B85B-41B0-8D6D-E96F4730BF92}" type="pres">
      <dgm:prSet presAssocID="{1B7597AD-38D7-4C1A-8BA9-170C431E1C02}" presName="rootConnector" presStyleLbl="node2" presStyleIdx="0" presStyleCnt="3"/>
      <dgm:spPr/>
    </dgm:pt>
    <dgm:pt modelId="{118AEA92-5B7E-4329-A006-6EEA84E041AA}" type="pres">
      <dgm:prSet presAssocID="{1B7597AD-38D7-4C1A-8BA9-170C431E1C02}" presName="hierChild4" presStyleCnt="0"/>
      <dgm:spPr/>
    </dgm:pt>
    <dgm:pt modelId="{34A1E745-F565-4752-927C-88EBAFFA6D7C}" type="pres">
      <dgm:prSet presAssocID="{1B7597AD-38D7-4C1A-8BA9-170C431E1C02}" presName="hierChild5" presStyleCnt="0"/>
      <dgm:spPr/>
    </dgm:pt>
    <dgm:pt modelId="{90EA2903-4D2C-428F-A201-C0EA2991F3C4}" type="pres">
      <dgm:prSet presAssocID="{D061C07B-06FC-435F-9689-2A551D50CA3D}" presName="Name35" presStyleLbl="parChTrans1D2" presStyleIdx="1" presStyleCnt="3"/>
      <dgm:spPr/>
    </dgm:pt>
    <dgm:pt modelId="{1C443A5D-19AA-422C-A2D0-1DEA82CC67BC}" type="pres">
      <dgm:prSet presAssocID="{A767AFE4-2C69-4914-857F-ED63FDF9A79A}" presName="hierRoot2" presStyleCnt="0">
        <dgm:presLayoutVars>
          <dgm:hierBranch/>
        </dgm:presLayoutVars>
      </dgm:prSet>
      <dgm:spPr/>
    </dgm:pt>
    <dgm:pt modelId="{85125116-B488-4C66-B689-B9428A61C446}" type="pres">
      <dgm:prSet presAssocID="{A767AFE4-2C69-4914-857F-ED63FDF9A79A}" presName="rootComposite" presStyleCnt="0"/>
      <dgm:spPr/>
    </dgm:pt>
    <dgm:pt modelId="{2805C159-21F2-44FB-9AF4-0B55D81F52A5}" type="pres">
      <dgm:prSet presAssocID="{A767AFE4-2C69-4914-857F-ED63FDF9A79A}" presName="rootText" presStyleLbl="node2" presStyleIdx="1" presStyleCnt="3" custScaleY="157698">
        <dgm:presLayoutVars>
          <dgm:chPref val="3"/>
        </dgm:presLayoutVars>
      </dgm:prSet>
      <dgm:spPr/>
    </dgm:pt>
    <dgm:pt modelId="{91FA95F6-BB9F-4173-97CB-280920F79E57}" type="pres">
      <dgm:prSet presAssocID="{A767AFE4-2C69-4914-857F-ED63FDF9A79A}" presName="rootConnector" presStyleLbl="node2" presStyleIdx="1" presStyleCnt="3"/>
      <dgm:spPr/>
    </dgm:pt>
    <dgm:pt modelId="{BD81E38E-CC12-44A7-90E4-DB16FAE83209}" type="pres">
      <dgm:prSet presAssocID="{A767AFE4-2C69-4914-857F-ED63FDF9A79A}" presName="hierChild4" presStyleCnt="0"/>
      <dgm:spPr/>
    </dgm:pt>
    <dgm:pt modelId="{7655406B-4CBB-47EB-95E6-A8E4891ABA8F}" type="pres">
      <dgm:prSet presAssocID="{A767AFE4-2C69-4914-857F-ED63FDF9A79A}" presName="hierChild5" presStyleCnt="0"/>
      <dgm:spPr/>
    </dgm:pt>
    <dgm:pt modelId="{69333B3B-1040-4CC1-A858-AE93CB7C23B2}" type="pres">
      <dgm:prSet presAssocID="{D3FA717F-D31F-4A82-804C-C977E9DBD654}" presName="Name35" presStyleLbl="parChTrans1D2" presStyleIdx="2" presStyleCnt="3"/>
      <dgm:spPr/>
    </dgm:pt>
    <dgm:pt modelId="{CB3E43BA-FDF6-4758-8980-2EC739496CCA}" type="pres">
      <dgm:prSet presAssocID="{81D500EF-B4C3-49F2-B663-EE46C3220DB5}" presName="hierRoot2" presStyleCnt="0">
        <dgm:presLayoutVars>
          <dgm:hierBranch/>
        </dgm:presLayoutVars>
      </dgm:prSet>
      <dgm:spPr/>
    </dgm:pt>
    <dgm:pt modelId="{36C15880-59D4-4366-8F05-DF4F789454E9}" type="pres">
      <dgm:prSet presAssocID="{81D500EF-B4C3-49F2-B663-EE46C3220DB5}" presName="rootComposite" presStyleCnt="0"/>
      <dgm:spPr/>
    </dgm:pt>
    <dgm:pt modelId="{3BC77C33-3ABF-4828-86F1-C1B3DF434740}" type="pres">
      <dgm:prSet presAssocID="{81D500EF-B4C3-49F2-B663-EE46C3220DB5}" presName="rootText" presStyleLbl="node2" presStyleIdx="2" presStyleCnt="3" custScaleY="176305">
        <dgm:presLayoutVars>
          <dgm:chPref val="3"/>
        </dgm:presLayoutVars>
      </dgm:prSet>
      <dgm:spPr/>
    </dgm:pt>
    <dgm:pt modelId="{B5045840-F419-461C-8DA2-E1D31B1FEE9C}" type="pres">
      <dgm:prSet presAssocID="{81D500EF-B4C3-49F2-B663-EE46C3220DB5}" presName="rootConnector" presStyleLbl="node2" presStyleIdx="2" presStyleCnt="3"/>
      <dgm:spPr/>
    </dgm:pt>
    <dgm:pt modelId="{77983287-A2DB-488B-BC13-941D4299E08F}" type="pres">
      <dgm:prSet presAssocID="{81D500EF-B4C3-49F2-B663-EE46C3220DB5}" presName="hierChild4" presStyleCnt="0"/>
      <dgm:spPr/>
    </dgm:pt>
    <dgm:pt modelId="{5F984F27-C028-497C-84ED-071922DBB0A7}" type="pres">
      <dgm:prSet presAssocID="{81D500EF-B4C3-49F2-B663-EE46C3220DB5}" presName="hierChild5" presStyleCnt="0"/>
      <dgm:spPr/>
    </dgm:pt>
    <dgm:pt modelId="{F0D03AED-97E2-4DD5-8B71-932BFE06A07A}" type="pres">
      <dgm:prSet presAssocID="{EC54C0C7-DF9D-400D-8535-C6D3121A2353}" presName="hierChild3" presStyleCnt="0"/>
      <dgm:spPr/>
    </dgm:pt>
  </dgm:ptLst>
  <dgm:cxnLst>
    <dgm:cxn modelId="{6AA9231D-9490-4E2D-810A-F0418B2430C2}" type="presOf" srcId="{A767AFE4-2C69-4914-857F-ED63FDF9A79A}" destId="{2805C159-21F2-44FB-9AF4-0B55D81F52A5}" srcOrd="0" destOrd="0" presId="urn:microsoft.com/office/officeart/2005/8/layout/orgChart1"/>
    <dgm:cxn modelId="{6065BE4A-F87F-4873-BFC9-F8F126004AE3}" type="presOf" srcId="{81D500EF-B4C3-49F2-B663-EE46C3220DB5}" destId="{3BC77C33-3ABF-4828-86F1-C1B3DF434740}" srcOrd="0" destOrd="0" presId="urn:microsoft.com/office/officeart/2005/8/layout/orgChart1"/>
    <dgm:cxn modelId="{B7F07254-F6E0-4046-8A52-8CADF0C4F977}" type="presOf" srcId="{D061C07B-06FC-435F-9689-2A551D50CA3D}" destId="{90EA2903-4D2C-428F-A201-C0EA2991F3C4}" srcOrd="0" destOrd="0" presId="urn:microsoft.com/office/officeart/2005/8/layout/orgChart1"/>
    <dgm:cxn modelId="{14DD0C80-9274-4DC9-9097-B4D8CD2F64CF}" srcId="{EC54C0C7-DF9D-400D-8535-C6D3121A2353}" destId="{A767AFE4-2C69-4914-857F-ED63FDF9A79A}" srcOrd="1" destOrd="0" parTransId="{D061C07B-06FC-435F-9689-2A551D50CA3D}" sibTransId="{12DD5F1E-CC60-4AA3-A98A-26413688781C}"/>
    <dgm:cxn modelId="{1CC2A983-8842-4032-9EFD-BC63837E12B4}" type="presOf" srcId="{A767AFE4-2C69-4914-857F-ED63FDF9A79A}" destId="{91FA95F6-BB9F-4173-97CB-280920F79E57}" srcOrd="1" destOrd="0" presId="urn:microsoft.com/office/officeart/2005/8/layout/orgChart1"/>
    <dgm:cxn modelId="{66726391-E0D6-4BEE-A13C-B3E151889C5A}" type="presOf" srcId="{1B7597AD-38D7-4C1A-8BA9-170C431E1C02}" destId="{F9222EED-B85B-41B0-8D6D-E96F4730BF92}" srcOrd="1" destOrd="0" presId="urn:microsoft.com/office/officeart/2005/8/layout/orgChart1"/>
    <dgm:cxn modelId="{82E5039E-2AC7-4362-98C4-2E531CA733C7}" srcId="{EC54C0C7-DF9D-400D-8535-C6D3121A2353}" destId="{81D500EF-B4C3-49F2-B663-EE46C3220DB5}" srcOrd="2" destOrd="0" parTransId="{D3FA717F-D31F-4A82-804C-C977E9DBD654}" sibTransId="{723A52F5-6C02-4618-8284-3D85715E64E3}"/>
    <dgm:cxn modelId="{049503A0-FA71-460A-BA10-F8D26810B088}" srcId="{F1F81AC5-86F9-4A89-B733-94044CE17964}" destId="{EC54C0C7-DF9D-400D-8535-C6D3121A2353}" srcOrd="0" destOrd="0" parTransId="{D8541D3F-CA94-4902-8520-568D24DA5B32}" sibTransId="{AD3498BA-9738-47D0-8DF6-C6816B4FB151}"/>
    <dgm:cxn modelId="{4AA735BA-085D-4961-9D18-DC58ACA18BC5}" srcId="{EC54C0C7-DF9D-400D-8535-C6D3121A2353}" destId="{1B7597AD-38D7-4C1A-8BA9-170C431E1C02}" srcOrd="0" destOrd="0" parTransId="{9F2C480B-6A4E-425E-A642-5004B6F426F0}" sibTransId="{D3F34176-4FA4-48F2-ABEF-F4CE505FAFCF}"/>
    <dgm:cxn modelId="{560FE0BA-278C-41A1-97B1-7E9793F6E221}" type="presOf" srcId="{F1F81AC5-86F9-4A89-B733-94044CE17964}" destId="{EE8B5B1A-A55B-4F07-9C50-83C56401A2C6}" srcOrd="0" destOrd="0" presId="urn:microsoft.com/office/officeart/2005/8/layout/orgChart1"/>
    <dgm:cxn modelId="{987468BC-CB7A-403A-8DF2-6B22B7578BE7}" type="presOf" srcId="{81D500EF-B4C3-49F2-B663-EE46C3220DB5}" destId="{B5045840-F419-461C-8DA2-E1D31B1FEE9C}" srcOrd="1" destOrd="0" presId="urn:microsoft.com/office/officeart/2005/8/layout/orgChart1"/>
    <dgm:cxn modelId="{73FEF6C9-94AE-43D8-AACE-FF6378B3ABE0}" type="presOf" srcId="{1B7597AD-38D7-4C1A-8BA9-170C431E1C02}" destId="{3C41D544-8220-4262-88B6-5F0E8233D73E}" srcOrd="0" destOrd="0" presId="urn:microsoft.com/office/officeart/2005/8/layout/orgChart1"/>
    <dgm:cxn modelId="{9A5D45CB-0D7F-42AE-BEC0-D923DDBE524A}" type="presOf" srcId="{EC54C0C7-DF9D-400D-8535-C6D3121A2353}" destId="{BF19CBAE-B43B-4A11-BE78-B5CD1DECE810}" srcOrd="0" destOrd="0" presId="urn:microsoft.com/office/officeart/2005/8/layout/orgChart1"/>
    <dgm:cxn modelId="{52FE27D8-8FEE-4DD1-AF14-1E3DDDF39CC3}" type="presOf" srcId="{EC54C0C7-DF9D-400D-8535-C6D3121A2353}" destId="{B0725D06-8DD6-45D8-8AC4-BDE229B00669}" srcOrd="1" destOrd="0" presId="urn:microsoft.com/office/officeart/2005/8/layout/orgChart1"/>
    <dgm:cxn modelId="{B78FB1E1-F07D-4721-A84C-E21F4BC15B72}" type="presOf" srcId="{9F2C480B-6A4E-425E-A642-5004B6F426F0}" destId="{0EC3CCC0-CB89-469D-9512-0717B98F058C}" srcOrd="0" destOrd="0" presId="urn:microsoft.com/office/officeart/2005/8/layout/orgChart1"/>
    <dgm:cxn modelId="{1AF740E3-12C1-423E-9F1F-1C29D1BE091F}" type="presOf" srcId="{D3FA717F-D31F-4A82-804C-C977E9DBD654}" destId="{69333B3B-1040-4CC1-A858-AE93CB7C23B2}" srcOrd="0" destOrd="0" presId="urn:microsoft.com/office/officeart/2005/8/layout/orgChart1"/>
    <dgm:cxn modelId="{F25D401A-63E5-4D56-99E5-2431C08777B1}" type="presParOf" srcId="{EE8B5B1A-A55B-4F07-9C50-83C56401A2C6}" destId="{D0F00E06-4CD7-4ECB-92F1-F1F0465B7FAD}" srcOrd="0" destOrd="0" presId="urn:microsoft.com/office/officeart/2005/8/layout/orgChart1"/>
    <dgm:cxn modelId="{87BE1B56-102F-4BBD-A74B-7087B92690BD}" type="presParOf" srcId="{D0F00E06-4CD7-4ECB-92F1-F1F0465B7FAD}" destId="{C62A5A07-83D4-43FC-843F-13B47BDB471A}" srcOrd="0" destOrd="0" presId="urn:microsoft.com/office/officeart/2005/8/layout/orgChart1"/>
    <dgm:cxn modelId="{F80ABFFC-CB9B-4384-95D9-565B6810DD25}" type="presParOf" srcId="{C62A5A07-83D4-43FC-843F-13B47BDB471A}" destId="{BF19CBAE-B43B-4A11-BE78-B5CD1DECE810}" srcOrd="0" destOrd="0" presId="urn:microsoft.com/office/officeart/2005/8/layout/orgChart1"/>
    <dgm:cxn modelId="{1886894A-523E-4982-98AE-B1F9B815D493}" type="presParOf" srcId="{C62A5A07-83D4-43FC-843F-13B47BDB471A}" destId="{B0725D06-8DD6-45D8-8AC4-BDE229B00669}" srcOrd="1" destOrd="0" presId="urn:microsoft.com/office/officeart/2005/8/layout/orgChart1"/>
    <dgm:cxn modelId="{3276988B-3884-460E-94C4-6F9BADA626B0}" type="presParOf" srcId="{D0F00E06-4CD7-4ECB-92F1-F1F0465B7FAD}" destId="{EAB738CF-524C-4A8F-A9C4-36555CB0B776}" srcOrd="1" destOrd="0" presId="urn:microsoft.com/office/officeart/2005/8/layout/orgChart1"/>
    <dgm:cxn modelId="{DD94B0D1-967D-48E6-958A-86EF1B1CCA0B}" type="presParOf" srcId="{EAB738CF-524C-4A8F-A9C4-36555CB0B776}" destId="{0EC3CCC0-CB89-469D-9512-0717B98F058C}" srcOrd="0" destOrd="0" presId="urn:microsoft.com/office/officeart/2005/8/layout/orgChart1"/>
    <dgm:cxn modelId="{F4AAD759-FC02-461A-93E0-79D34F1B058C}" type="presParOf" srcId="{EAB738CF-524C-4A8F-A9C4-36555CB0B776}" destId="{DA0579E6-A4D0-443E-BEBC-364D636C1977}" srcOrd="1" destOrd="0" presId="urn:microsoft.com/office/officeart/2005/8/layout/orgChart1"/>
    <dgm:cxn modelId="{F0EFDF52-27E8-4895-B039-093403AA290B}" type="presParOf" srcId="{DA0579E6-A4D0-443E-BEBC-364D636C1977}" destId="{B13ED335-085C-4D39-855D-DC543C95BFAF}" srcOrd="0" destOrd="0" presId="urn:microsoft.com/office/officeart/2005/8/layout/orgChart1"/>
    <dgm:cxn modelId="{1102DD17-AE3C-4F72-95B6-2FDDA5D769F2}" type="presParOf" srcId="{B13ED335-085C-4D39-855D-DC543C95BFAF}" destId="{3C41D544-8220-4262-88B6-5F0E8233D73E}" srcOrd="0" destOrd="0" presId="urn:microsoft.com/office/officeart/2005/8/layout/orgChart1"/>
    <dgm:cxn modelId="{D5AC42DC-008F-4833-A476-0363F6DED99A}" type="presParOf" srcId="{B13ED335-085C-4D39-855D-DC543C95BFAF}" destId="{F9222EED-B85B-41B0-8D6D-E96F4730BF92}" srcOrd="1" destOrd="0" presId="urn:microsoft.com/office/officeart/2005/8/layout/orgChart1"/>
    <dgm:cxn modelId="{7D99119C-155A-42BC-B6A4-B2540E2D8B56}" type="presParOf" srcId="{DA0579E6-A4D0-443E-BEBC-364D636C1977}" destId="{118AEA92-5B7E-4329-A006-6EEA84E041AA}" srcOrd="1" destOrd="0" presId="urn:microsoft.com/office/officeart/2005/8/layout/orgChart1"/>
    <dgm:cxn modelId="{42815E01-CEE4-43FF-8B27-617331413C63}" type="presParOf" srcId="{DA0579E6-A4D0-443E-BEBC-364D636C1977}" destId="{34A1E745-F565-4752-927C-88EBAFFA6D7C}" srcOrd="2" destOrd="0" presId="urn:microsoft.com/office/officeart/2005/8/layout/orgChart1"/>
    <dgm:cxn modelId="{F8815CFC-B657-40DE-865A-3DC341CE9B81}" type="presParOf" srcId="{EAB738CF-524C-4A8F-A9C4-36555CB0B776}" destId="{90EA2903-4D2C-428F-A201-C0EA2991F3C4}" srcOrd="2" destOrd="0" presId="urn:microsoft.com/office/officeart/2005/8/layout/orgChart1"/>
    <dgm:cxn modelId="{22A2E79B-44CA-4C82-8028-547F7EDDF82A}" type="presParOf" srcId="{EAB738CF-524C-4A8F-A9C4-36555CB0B776}" destId="{1C443A5D-19AA-422C-A2D0-1DEA82CC67BC}" srcOrd="3" destOrd="0" presId="urn:microsoft.com/office/officeart/2005/8/layout/orgChart1"/>
    <dgm:cxn modelId="{0333F2AE-D84B-4986-A704-BBECC1648287}" type="presParOf" srcId="{1C443A5D-19AA-422C-A2D0-1DEA82CC67BC}" destId="{85125116-B488-4C66-B689-B9428A61C446}" srcOrd="0" destOrd="0" presId="urn:microsoft.com/office/officeart/2005/8/layout/orgChart1"/>
    <dgm:cxn modelId="{150D52DF-6143-408F-9241-DA44B421088A}" type="presParOf" srcId="{85125116-B488-4C66-B689-B9428A61C446}" destId="{2805C159-21F2-44FB-9AF4-0B55D81F52A5}" srcOrd="0" destOrd="0" presId="urn:microsoft.com/office/officeart/2005/8/layout/orgChart1"/>
    <dgm:cxn modelId="{FBF37A72-53B9-4561-9C58-2A02355E63C7}" type="presParOf" srcId="{85125116-B488-4C66-B689-B9428A61C446}" destId="{91FA95F6-BB9F-4173-97CB-280920F79E57}" srcOrd="1" destOrd="0" presId="urn:microsoft.com/office/officeart/2005/8/layout/orgChart1"/>
    <dgm:cxn modelId="{A42B6B9C-706D-4D3F-98BE-24A9A43E0602}" type="presParOf" srcId="{1C443A5D-19AA-422C-A2D0-1DEA82CC67BC}" destId="{BD81E38E-CC12-44A7-90E4-DB16FAE83209}" srcOrd="1" destOrd="0" presId="urn:microsoft.com/office/officeart/2005/8/layout/orgChart1"/>
    <dgm:cxn modelId="{4C6B6346-1992-43F3-A4BE-1007108F618B}" type="presParOf" srcId="{1C443A5D-19AA-422C-A2D0-1DEA82CC67BC}" destId="{7655406B-4CBB-47EB-95E6-A8E4891ABA8F}" srcOrd="2" destOrd="0" presId="urn:microsoft.com/office/officeart/2005/8/layout/orgChart1"/>
    <dgm:cxn modelId="{75A7AAD5-D50B-4D67-8D6C-260AF1904450}" type="presParOf" srcId="{EAB738CF-524C-4A8F-A9C4-36555CB0B776}" destId="{69333B3B-1040-4CC1-A858-AE93CB7C23B2}" srcOrd="4" destOrd="0" presId="urn:microsoft.com/office/officeart/2005/8/layout/orgChart1"/>
    <dgm:cxn modelId="{BB3AE608-601D-458B-B16A-068DD63ABF54}" type="presParOf" srcId="{EAB738CF-524C-4A8F-A9C4-36555CB0B776}" destId="{CB3E43BA-FDF6-4758-8980-2EC739496CCA}" srcOrd="5" destOrd="0" presId="urn:microsoft.com/office/officeart/2005/8/layout/orgChart1"/>
    <dgm:cxn modelId="{D1C1DC4D-A01A-4239-82A1-0B9CFB7725FB}" type="presParOf" srcId="{CB3E43BA-FDF6-4758-8980-2EC739496CCA}" destId="{36C15880-59D4-4366-8F05-DF4F789454E9}" srcOrd="0" destOrd="0" presId="urn:microsoft.com/office/officeart/2005/8/layout/orgChart1"/>
    <dgm:cxn modelId="{E9680F40-1E60-46AF-A13A-592357764F47}" type="presParOf" srcId="{36C15880-59D4-4366-8F05-DF4F789454E9}" destId="{3BC77C33-3ABF-4828-86F1-C1B3DF434740}" srcOrd="0" destOrd="0" presId="urn:microsoft.com/office/officeart/2005/8/layout/orgChart1"/>
    <dgm:cxn modelId="{0A91CB5B-DCAF-4C2A-AA9F-EEFA9DB7AE0D}" type="presParOf" srcId="{36C15880-59D4-4366-8F05-DF4F789454E9}" destId="{B5045840-F419-461C-8DA2-E1D31B1FEE9C}" srcOrd="1" destOrd="0" presId="urn:microsoft.com/office/officeart/2005/8/layout/orgChart1"/>
    <dgm:cxn modelId="{9E76DC80-3118-4D23-9EC0-228DE67905CA}" type="presParOf" srcId="{CB3E43BA-FDF6-4758-8980-2EC739496CCA}" destId="{77983287-A2DB-488B-BC13-941D4299E08F}" srcOrd="1" destOrd="0" presId="urn:microsoft.com/office/officeart/2005/8/layout/orgChart1"/>
    <dgm:cxn modelId="{75DC3F9F-0345-4D41-B30C-4870D1364234}" type="presParOf" srcId="{CB3E43BA-FDF6-4758-8980-2EC739496CCA}" destId="{5F984F27-C028-497C-84ED-071922DBB0A7}" srcOrd="2" destOrd="0" presId="urn:microsoft.com/office/officeart/2005/8/layout/orgChart1"/>
    <dgm:cxn modelId="{FDA5E411-E9BA-4AE6-8FBF-F787367202FD}" type="presParOf" srcId="{D0F00E06-4CD7-4ECB-92F1-F1F0465B7FAD}" destId="{F0D03AED-97E2-4DD5-8B71-932BFE06A0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FF5A9C-BE04-466E-9DA4-33FC37233FB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600B02EF-FFDD-4E88-99EE-4E4C836F83A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FOOD BORNE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INFECTION</a:t>
          </a:r>
        </a:p>
      </dgm:t>
    </dgm:pt>
    <dgm:pt modelId="{3BFD845B-0BF0-4E2E-851A-52B81BEF99F3}" type="parTrans" cxnId="{5D6F2BAE-6A37-4854-928E-13E4AFCB3BA0}">
      <dgm:prSet/>
      <dgm:spPr/>
      <dgm:t>
        <a:bodyPr/>
        <a:lstStyle/>
        <a:p>
          <a:endParaRPr lang="en-US"/>
        </a:p>
      </dgm:t>
    </dgm:pt>
    <dgm:pt modelId="{6C392735-A096-4B4B-A7E0-23490449861A}" type="sibTrans" cxnId="{5D6F2BAE-6A37-4854-928E-13E4AFCB3BA0}">
      <dgm:prSet/>
      <dgm:spPr/>
      <dgm:t>
        <a:bodyPr/>
        <a:lstStyle/>
        <a:p>
          <a:endParaRPr lang="en-US"/>
        </a:p>
      </dgm:t>
    </dgm:pt>
    <dgm:pt modelId="{43D25E6B-7053-4AB3-A94E-3F2B2B0E82B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BACTERIAL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Typhoid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Cholera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Bacillary dysentery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Salmonella</a:t>
          </a:r>
        </a:p>
      </dgm:t>
    </dgm:pt>
    <dgm:pt modelId="{772D16D4-BAC5-4B5D-B30E-018C2DBF6797}" type="parTrans" cxnId="{5779F049-DD8A-4D0F-9542-F4A0D1521294}">
      <dgm:prSet/>
      <dgm:spPr/>
      <dgm:t>
        <a:bodyPr/>
        <a:lstStyle/>
        <a:p>
          <a:endParaRPr lang="en-US"/>
        </a:p>
      </dgm:t>
    </dgm:pt>
    <dgm:pt modelId="{0AEAFC3D-EE27-4FBC-861A-F7B1DA5CDFAE}" type="sibTrans" cxnId="{5779F049-DD8A-4D0F-9542-F4A0D1521294}">
      <dgm:prSet/>
      <dgm:spPr/>
      <dgm:t>
        <a:bodyPr/>
        <a:lstStyle/>
        <a:p>
          <a:endParaRPr lang="en-US"/>
        </a:p>
      </dgm:t>
    </dgm:pt>
    <dgm:pt modelId="{D15215D6-7A59-4BE1-8694-9CA11F32F5DD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Viral</a:t>
          </a:r>
        </a:p>
        <a:p>
          <a:r>
            <a:rPr lang="en-US">
              <a:solidFill>
                <a:schemeClr val="tx1"/>
              </a:solidFill>
            </a:rPr>
            <a:t> Fungal </a:t>
          </a:r>
        </a:p>
      </dgm:t>
    </dgm:pt>
    <dgm:pt modelId="{40730562-10ED-41BB-A464-08993D178CDF}" type="parTrans" cxnId="{66FD75A7-A45C-45B9-A8CD-1D661E09C807}">
      <dgm:prSet/>
      <dgm:spPr/>
      <dgm:t>
        <a:bodyPr/>
        <a:lstStyle/>
        <a:p>
          <a:endParaRPr lang="en-US"/>
        </a:p>
      </dgm:t>
    </dgm:pt>
    <dgm:pt modelId="{A9C131B6-3809-4115-A3AE-2CCE8AEE6AF7}" type="sibTrans" cxnId="{66FD75A7-A45C-45B9-A8CD-1D661E09C807}">
      <dgm:prSet/>
      <dgm:spPr/>
      <dgm:t>
        <a:bodyPr/>
        <a:lstStyle/>
        <a:p>
          <a:endParaRPr lang="en-US"/>
        </a:p>
      </dgm:t>
    </dgm:pt>
    <dgm:pt modelId="{42101D76-597C-4DE7-881B-80D4B712457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PARASITIC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Ascariasis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Trichinosis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Amoebiasis</a:t>
          </a: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8A050312-4FB5-4711-96BE-72251AC39C38}" type="parTrans" cxnId="{A28FC55D-1197-4BFF-A792-70C7A47E30EB}">
      <dgm:prSet/>
      <dgm:spPr/>
      <dgm:t>
        <a:bodyPr/>
        <a:lstStyle/>
        <a:p>
          <a:endParaRPr lang="en-US"/>
        </a:p>
      </dgm:t>
    </dgm:pt>
    <dgm:pt modelId="{49FBC8F1-FB0A-45C2-9CBE-E5F5A4D4A4E4}" type="sibTrans" cxnId="{A28FC55D-1197-4BFF-A792-70C7A47E30EB}">
      <dgm:prSet/>
      <dgm:spPr/>
      <dgm:t>
        <a:bodyPr/>
        <a:lstStyle/>
        <a:p>
          <a:endParaRPr lang="en-US"/>
        </a:p>
      </dgm:t>
    </dgm:pt>
    <dgm:pt modelId="{D81875D5-2E93-4A68-995F-450C52DB93D4}" type="pres">
      <dgm:prSet presAssocID="{BFFF5A9C-BE04-466E-9DA4-33FC37233FB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8AB42EE-3301-48FD-BBE0-CF533821F6DC}" type="pres">
      <dgm:prSet presAssocID="{600B02EF-FFDD-4E88-99EE-4E4C836F83A9}" presName="hierRoot1" presStyleCnt="0">
        <dgm:presLayoutVars>
          <dgm:hierBranch/>
        </dgm:presLayoutVars>
      </dgm:prSet>
      <dgm:spPr/>
    </dgm:pt>
    <dgm:pt modelId="{CDC4B3BC-4655-471D-9B44-CEE3316D7594}" type="pres">
      <dgm:prSet presAssocID="{600B02EF-FFDD-4E88-99EE-4E4C836F83A9}" presName="rootComposite1" presStyleCnt="0"/>
      <dgm:spPr/>
    </dgm:pt>
    <dgm:pt modelId="{74D83E96-54A4-4C34-A94F-3D0FD6060C69}" type="pres">
      <dgm:prSet presAssocID="{600B02EF-FFDD-4E88-99EE-4E4C836F83A9}" presName="rootText1" presStyleLbl="node0" presStyleIdx="0" presStyleCnt="1">
        <dgm:presLayoutVars>
          <dgm:chPref val="3"/>
        </dgm:presLayoutVars>
      </dgm:prSet>
      <dgm:spPr/>
    </dgm:pt>
    <dgm:pt modelId="{B0D1B754-3B9C-4AD0-8863-4B7A80F84BC1}" type="pres">
      <dgm:prSet presAssocID="{600B02EF-FFDD-4E88-99EE-4E4C836F83A9}" presName="rootConnector1" presStyleLbl="node1" presStyleIdx="0" presStyleCnt="0"/>
      <dgm:spPr/>
    </dgm:pt>
    <dgm:pt modelId="{7A8EA2B1-8EDD-4896-AFFD-3CC6BECC2C71}" type="pres">
      <dgm:prSet presAssocID="{600B02EF-FFDD-4E88-99EE-4E4C836F83A9}" presName="hierChild2" presStyleCnt="0"/>
      <dgm:spPr/>
    </dgm:pt>
    <dgm:pt modelId="{E4B8C91F-BF6B-41B9-83FF-AED823E97140}" type="pres">
      <dgm:prSet presAssocID="{772D16D4-BAC5-4B5D-B30E-018C2DBF6797}" presName="Name35" presStyleLbl="parChTrans1D2" presStyleIdx="0" presStyleCnt="3"/>
      <dgm:spPr/>
    </dgm:pt>
    <dgm:pt modelId="{36E8B31F-BC58-4B36-A18C-4D698F0C0F76}" type="pres">
      <dgm:prSet presAssocID="{43D25E6B-7053-4AB3-A94E-3F2B2B0E82B4}" presName="hierRoot2" presStyleCnt="0">
        <dgm:presLayoutVars>
          <dgm:hierBranch/>
        </dgm:presLayoutVars>
      </dgm:prSet>
      <dgm:spPr/>
    </dgm:pt>
    <dgm:pt modelId="{C43DAA18-A212-46C1-AE72-8E2C8EF85BF5}" type="pres">
      <dgm:prSet presAssocID="{43D25E6B-7053-4AB3-A94E-3F2B2B0E82B4}" presName="rootComposite" presStyleCnt="0"/>
      <dgm:spPr/>
    </dgm:pt>
    <dgm:pt modelId="{A551D76F-E8E8-40F6-9315-4D8B1A102097}" type="pres">
      <dgm:prSet presAssocID="{43D25E6B-7053-4AB3-A94E-3F2B2B0E82B4}" presName="rootText" presStyleLbl="node2" presStyleIdx="0" presStyleCnt="3" custScaleY="178233">
        <dgm:presLayoutVars>
          <dgm:chPref val="3"/>
        </dgm:presLayoutVars>
      </dgm:prSet>
      <dgm:spPr/>
    </dgm:pt>
    <dgm:pt modelId="{1BF778E9-E9B1-4573-A06C-625233F49F22}" type="pres">
      <dgm:prSet presAssocID="{43D25E6B-7053-4AB3-A94E-3F2B2B0E82B4}" presName="rootConnector" presStyleLbl="node2" presStyleIdx="0" presStyleCnt="3"/>
      <dgm:spPr/>
    </dgm:pt>
    <dgm:pt modelId="{1D4ED17B-9333-4981-8CD8-F2163D4F7BE6}" type="pres">
      <dgm:prSet presAssocID="{43D25E6B-7053-4AB3-A94E-3F2B2B0E82B4}" presName="hierChild4" presStyleCnt="0"/>
      <dgm:spPr/>
    </dgm:pt>
    <dgm:pt modelId="{63BB1B06-4F28-4F37-A81C-C94C59220611}" type="pres">
      <dgm:prSet presAssocID="{43D25E6B-7053-4AB3-A94E-3F2B2B0E82B4}" presName="hierChild5" presStyleCnt="0"/>
      <dgm:spPr/>
    </dgm:pt>
    <dgm:pt modelId="{0C97C8F9-B1DC-4964-867F-D0D8E3CAB52C}" type="pres">
      <dgm:prSet presAssocID="{40730562-10ED-41BB-A464-08993D178CDF}" presName="Name35" presStyleLbl="parChTrans1D2" presStyleIdx="1" presStyleCnt="3"/>
      <dgm:spPr/>
    </dgm:pt>
    <dgm:pt modelId="{806EEE8A-DAA8-4D7E-83E6-8A94C548B996}" type="pres">
      <dgm:prSet presAssocID="{D15215D6-7A59-4BE1-8694-9CA11F32F5DD}" presName="hierRoot2" presStyleCnt="0">
        <dgm:presLayoutVars>
          <dgm:hierBranch/>
        </dgm:presLayoutVars>
      </dgm:prSet>
      <dgm:spPr/>
    </dgm:pt>
    <dgm:pt modelId="{8C71F845-E1FA-4A26-BD17-E8B7F234CCA4}" type="pres">
      <dgm:prSet presAssocID="{D15215D6-7A59-4BE1-8694-9CA11F32F5DD}" presName="rootComposite" presStyleCnt="0"/>
      <dgm:spPr/>
    </dgm:pt>
    <dgm:pt modelId="{FD566DAC-6B73-4FDF-AEF4-269634CC3F79}" type="pres">
      <dgm:prSet presAssocID="{D15215D6-7A59-4BE1-8694-9CA11F32F5DD}" presName="rootText" presStyleLbl="node2" presStyleIdx="1" presStyleCnt="3" custScaleY="146792" custLinFactNeighborX="601" custLinFactNeighborY="272">
        <dgm:presLayoutVars>
          <dgm:chPref val="3"/>
        </dgm:presLayoutVars>
      </dgm:prSet>
      <dgm:spPr/>
    </dgm:pt>
    <dgm:pt modelId="{78CD2183-BEAF-46CA-ABA1-D17A64A426FE}" type="pres">
      <dgm:prSet presAssocID="{D15215D6-7A59-4BE1-8694-9CA11F32F5DD}" presName="rootConnector" presStyleLbl="node2" presStyleIdx="1" presStyleCnt="3"/>
      <dgm:spPr/>
    </dgm:pt>
    <dgm:pt modelId="{C1A4F3ED-7002-4B05-9DA7-CA9CE03072C9}" type="pres">
      <dgm:prSet presAssocID="{D15215D6-7A59-4BE1-8694-9CA11F32F5DD}" presName="hierChild4" presStyleCnt="0"/>
      <dgm:spPr/>
    </dgm:pt>
    <dgm:pt modelId="{2BEA5446-D858-4F70-9CE0-41E2E52200EC}" type="pres">
      <dgm:prSet presAssocID="{D15215D6-7A59-4BE1-8694-9CA11F32F5DD}" presName="hierChild5" presStyleCnt="0"/>
      <dgm:spPr/>
    </dgm:pt>
    <dgm:pt modelId="{8ABC3B01-6E5F-42D1-8A44-57B215DC8E03}" type="pres">
      <dgm:prSet presAssocID="{8A050312-4FB5-4711-96BE-72251AC39C38}" presName="Name35" presStyleLbl="parChTrans1D2" presStyleIdx="2" presStyleCnt="3"/>
      <dgm:spPr/>
    </dgm:pt>
    <dgm:pt modelId="{A1F258EF-D095-474C-906F-613CE70A7647}" type="pres">
      <dgm:prSet presAssocID="{42101D76-597C-4DE7-881B-80D4B712457D}" presName="hierRoot2" presStyleCnt="0">
        <dgm:presLayoutVars>
          <dgm:hierBranch/>
        </dgm:presLayoutVars>
      </dgm:prSet>
      <dgm:spPr/>
    </dgm:pt>
    <dgm:pt modelId="{EDE9EC15-0C27-4831-AD34-AB4C1B53F700}" type="pres">
      <dgm:prSet presAssocID="{42101D76-597C-4DE7-881B-80D4B712457D}" presName="rootComposite" presStyleCnt="0"/>
      <dgm:spPr/>
    </dgm:pt>
    <dgm:pt modelId="{448FB019-78C6-4285-B60B-28C9ACF033F4}" type="pres">
      <dgm:prSet presAssocID="{42101D76-597C-4DE7-881B-80D4B712457D}" presName="rootText" presStyleLbl="node2" presStyleIdx="2" presStyleCnt="3" custScaleY="133933">
        <dgm:presLayoutVars>
          <dgm:chPref val="3"/>
        </dgm:presLayoutVars>
      </dgm:prSet>
      <dgm:spPr/>
    </dgm:pt>
    <dgm:pt modelId="{18F49B8E-D5F3-489D-9F9F-AF130F732E17}" type="pres">
      <dgm:prSet presAssocID="{42101D76-597C-4DE7-881B-80D4B712457D}" presName="rootConnector" presStyleLbl="node2" presStyleIdx="2" presStyleCnt="3"/>
      <dgm:spPr/>
    </dgm:pt>
    <dgm:pt modelId="{B2D42A94-8782-44D6-884B-F73CB339B651}" type="pres">
      <dgm:prSet presAssocID="{42101D76-597C-4DE7-881B-80D4B712457D}" presName="hierChild4" presStyleCnt="0"/>
      <dgm:spPr/>
    </dgm:pt>
    <dgm:pt modelId="{8DEF0AB3-0B25-4FFF-8A00-4FF5F40EAF3F}" type="pres">
      <dgm:prSet presAssocID="{42101D76-597C-4DE7-881B-80D4B712457D}" presName="hierChild5" presStyleCnt="0"/>
      <dgm:spPr/>
    </dgm:pt>
    <dgm:pt modelId="{823CC5F6-D95F-45A8-B8AF-929FDE17218F}" type="pres">
      <dgm:prSet presAssocID="{600B02EF-FFDD-4E88-99EE-4E4C836F83A9}" presName="hierChild3" presStyleCnt="0"/>
      <dgm:spPr/>
    </dgm:pt>
  </dgm:ptLst>
  <dgm:cxnLst>
    <dgm:cxn modelId="{F6A5E201-F047-42B2-A7FC-2C620BAE4F19}" type="presOf" srcId="{600B02EF-FFDD-4E88-99EE-4E4C836F83A9}" destId="{B0D1B754-3B9C-4AD0-8863-4B7A80F84BC1}" srcOrd="1" destOrd="0" presId="urn:microsoft.com/office/officeart/2005/8/layout/orgChart1"/>
    <dgm:cxn modelId="{DECA2D28-1D3E-49B2-A1BE-26467E8175C7}" type="presOf" srcId="{8A050312-4FB5-4711-96BE-72251AC39C38}" destId="{8ABC3B01-6E5F-42D1-8A44-57B215DC8E03}" srcOrd="0" destOrd="0" presId="urn:microsoft.com/office/officeart/2005/8/layout/orgChart1"/>
    <dgm:cxn modelId="{A28FC55D-1197-4BFF-A792-70C7A47E30EB}" srcId="{600B02EF-FFDD-4E88-99EE-4E4C836F83A9}" destId="{42101D76-597C-4DE7-881B-80D4B712457D}" srcOrd="2" destOrd="0" parTransId="{8A050312-4FB5-4711-96BE-72251AC39C38}" sibTransId="{49FBC8F1-FB0A-45C2-9CBE-E5F5A4D4A4E4}"/>
    <dgm:cxn modelId="{DFA0FA42-2EC8-4F30-A770-D23E2D5C932A}" type="presOf" srcId="{43D25E6B-7053-4AB3-A94E-3F2B2B0E82B4}" destId="{A551D76F-E8E8-40F6-9315-4D8B1A102097}" srcOrd="0" destOrd="0" presId="urn:microsoft.com/office/officeart/2005/8/layout/orgChart1"/>
    <dgm:cxn modelId="{5779F049-DD8A-4D0F-9542-F4A0D1521294}" srcId="{600B02EF-FFDD-4E88-99EE-4E4C836F83A9}" destId="{43D25E6B-7053-4AB3-A94E-3F2B2B0E82B4}" srcOrd="0" destOrd="0" parTransId="{772D16D4-BAC5-4B5D-B30E-018C2DBF6797}" sibTransId="{0AEAFC3D-EE27-4FBC-861A-F7B1DA5CDFAE}"/>
    <dgm:cxn modelId="{1859C5A0-55DC-4234-A5E7-83E6A851F404}" type="presOf" srcId="{600B02EF-FFDD-4E88-99EE-4E4C836F83A9}" destId="{74D83E96-54A4-4C34-A94F-3D0FD6060C69}" srcOrd="0" destOrd="0" presId="urn:microsoft.com/office/officeart/2005/8/layout/orgChart1"/>
    <dgm:cxn modelId="{66FD75A7-A45C-45B9-A8CD-1D661E09C807}" srcId="{600B02EF-FFDD-4E88-99EE-4E4C836F83A9}" destId="{D15215D6-7A59-4BE1-8694-9CA11F32F5DD}" srcOrd="1" destOrd="0" parTransId="{40730562-10ED-41BB-A464-08993D178CDF}" sibTransId="{A9C131B6-3809-4115-A3AE-2CCE8AEE6AF7}"/>
    <dgm:cxn modelId="{5D6F2BAE-6A37-4854-928E-13E4AFCB3BA0}" srcId="{BFFF5A9C-BE04-466E-9DA4-33FC37233FB4}" destId="{600B02EF-FFDD-4E88-99EE-4E4C836F83A9}" srcOrd="0" destOrd="0" parTransId="{3BFD845B-0BF0-4E2E-851A-52B81BEF99F3}" sibTransId="{6C392735-A096-4B4B-A7E0-23490449861A}"/>
    <dgm:cxn modelId="{E7F942B6-11A3-4E7D-80A3-4DC4909C86F8}" type="presOf" srcId="{40730562-10ED-41BB-A464-08993D178CDF}" destId="{0C97C8F9-B1DC-4964-867F-D0D8E3CAB52C}" srcOrd="0" destOrd="0" presId="urn:microsoft.com/office/officeart/2005/8/layout/orgChart1"/>
    <dgm:cxn modelId="{65A1AFD1-CA5A-4B36-9CCD-86153455FD21}" type="presOf" srcId="{BFFF5A9C-BE04-466E-9DA4-33FC37233FB4}" destId="{D81875D5-2E93-4A68-995F-450C52DB93D4}" srcOrd="0" destOrd="0" presId="urn:microsoft.com/office/officeart/2005/8/layout/orgChart1"/>
    <dgm:cxn modelId="{9EF91CD9-20AD-4C12-A50D-9E9676B620CA}" type="presOf" srcId="{43D25E6B-7053-4AB3-A94E-3F2B2B0E82B4}" destId="{1BF778E9-E9B1-4573-A06C-625233F49F22}" srcOrd="1" destOrd="0" presId="urn:microsoft.com/office/officeart/2005/8/layout/orgChart1"/>
    <dgm:cxn modelId="{DF939BD9-43B7-4E9F-BC74-E481CD22EA66}" type="presOf" srcId="{42101D76-597C-4DE7-881B-80D4B712457D}" destId="{448FB019-78C6-4285-B60B-28C9ACF033F4}" srcOrd="0" destOrd="0" presId="urn:microsoft.com/office/officeart/2005/8/layout/orgChart1"/>
    <dgm:cxn modelId="{AAED29E7-A01F-41DB-B0C5-0454834E64FC}" type="presOf" srcId="{772D16D4-BAC5-4B5D-B30E-018C2DBF6797}" destId="{E4B8C91F-BF6B-41B9-83FF-AED823E97140}" srcOrd="0" destOrd="0" presId="urn:microsoft.com/office/officeart/2005/8/layout/orgChart1"/>
    <dgm:cxn modelId="{00940CF1-3475-45F6-B726-02D67524AF6D}" type="presOf" srcId="{D15215D6-7A59-4BE1-8694-9CA11F32F5DD}" destId="{FD566DAC-6B73-4FDF-AEF4-269634CC3F79}" srcOrd="0" destOrd="0" presId="urn:microsoft.com/office/officeart/2005/8/layout/orgChart1"/>
    <dgm:cxn modelId="{265548FC-4876-4600-9A2D-B2FAD792F400}" type="presOf" srcId="{42101D76-597C-4DE7-881B-80D4B712457D}" destId="{18F49B8E-D5F3-489D-9F9F-AF130F732E17}" srcOrd="1" destOrd="0" presId="urn:microsoft.com/office/officeart/2005/8/layout/orgChart1"/>
    <dgm:cxn modelId="{47DEC0FC-5C3A-4710-8988-BF0730DC5036}" type="presOf" srcId="{D15215D6-7A59-4BE1-8694-9CA11F32F5DD}" destId="{78CD2183-BEAF-46CA-ABA1-D17A64A426FE}" srcOrd="1" destOrd="0" presId="urn:microsoft.com/office/officeart/2005/8/layout/orgChart1"/>
    <dgm:cxn modelId="{AD2A1528-103B-4253-A29B-ED3CAD108DD4}" type="presParOf" srcId="{D81875D5-2E93-4A68-995F-450C52DB93D4}" destId="{A8AB42EE-3301-48FD-BBE0-CF533821F6DC}" srcOrd="0" destOrd="0" presId="urn:microsoft.com/office/officeart/2005/8/layout/orgChart1"/>
    <dgm:cxn modelId="{65D072E7-9455-4588-899E-54F31D54B4C2}" type="presParOf" srcId="{A8AB42EE-3301-48FD-BBE0-CF533821F6DC}" destId="{CDC4B3BC-4655-471D-9B44-CEE3316D7594}" srcOrd="0" destOrd="0" presId="urn:microsoft.com/office/officeart/2005/8/layout/orgChart1"/>
    <dgm:cxn modelId="{A167691B-DABB-43BC-A621-BB2BFACB90A3}" type="presParOf" srcId="{CDC4B3BC-4655-471D-9B44-CEE3316D7594}" destId="{74D83E96-54A4-4C34-A94F-3D0FD6060C69}" srcOrd="0" destOrd="0" presId="urn:microsoft.com/office/officeart/2005/8/layout/orgChart1"/>
    <dgm:cxn modelId="{E7541CFD-EF15-484A-BF51-F8800297353B}" type="presParOf" srcId="{CDC4B3BC-4655-471D-9B44-CEE3316D7594}" destId="{B0D1B754-3B9C-4AD0-8863-4B7A80F84BC1}" srcOrd="1" destOrd="0" presId="urn:microsoft.com/office/officeart/2005/8/layout/orgChart1"/>
    <dgm:cxn modelId="{092DF935-1FEC-4F8A-9D22-B964528ADAFE}" type="presParOf" srcId="{A8AB42EE-3301-48FD-BBE0-CF533821F6DC}" destId="{7A8EA2B1-8EDD-4896-AFFD-3CC6BECC2C71}" srcOrd="1" destOrd="0" presId="urn:microsoft.com/office/officeart/2005/8/layout/orgChart1"/>
    <dgm:cxn modelId="{B1580E56-22B5-4D45-9C9D-E61499136034}" type="presParOf" srcId="{7A8EA2B1-8EDD-4896-AFFD-3CC6BECC2C71}" destId="{E4B8C91F-BF6B-41B9-83FF-AED823E97140}" srcOrd="0" destOrd="0" presId="urn:microsoft.com/office/officeart/2005/8/layout/orgChart1"/>
    <dgm:cxn modelId="{7B622E58-2259-4D90-AC65-BF397A73D9DB}" type="presParOf" srcId="{7A8EA2B1-8EDD-4896-AFFD-3CC6BECC2C71}" destId="{36E8B31F-BC58-4B36-A18C-4D698F0C0F76}" srcOrd="1" destOrd="0" presId="urn:microsoft.com/office/officeart/2005/8/layout/orgChart1"/>
    <dgm:cxn modelId="{D4CF64D8-1441-41C3-89D7-5861AC0982C9}" type="presParOf" srcId="{36E8B31F-BC58-4B36-A18C-4D698F0C0F76}" destId="{C43DAA18-A212-46C1-AE72-8E2C8EF85BF5}" srcOrd="0" destOrd="0" presId="urn:microsoft.com/office/officeart/2005/8/layout/orgChart1"/>
    <dgm:cxn modelId="{D3DDDB31-5B30-43B0-996C-DDAC2E08E3AE}" type="presParOf" srcId="{C43DAA18-A212-46C1-AE72-8E2C8EF85BF5}" destId="{A551D76F-E8E8-40F6-9315-4D8B1A102097}" srcOrd="0" destOrd="0" presId="urn:microsoft.com/office/officeart/2005/8/layout/orgChart1"/>
    <dgm:cxn modelId="{A38A1F65-7015-4288-A608-F1B39779DED4}" type="presParOf" srcId="{C43DAA18-A212-46C1-AE72-8E2C8EF85BF5}" destId="{1BF778E9-E9B1-4573-A06C-625233F49F22}" srcOrd="1" destOrd="0" presId="urn:microsoft.com/office/officeart/2005/8/layout/orgChart1"/>
    <dgm:cxn modelId="{A9518826-39BE-4870-92A2-80AE449E6AA7}" type="presParOf" srcId="{36E8B31F-BC58-4B36-A18C-4D698F0C0F76}" destId="{1D4ED17B-9333-4981-8CD8-F2163D4F7BE6}" srcOrd="1" destOrd="0" presId="urn:microsoft.com/office/officeart/2005/8/layout/orgChart1"/>
    <dgm:cxn modelId="{3477B806-3B39-47A3-8489-3F0F997ECAEE}" type="presParOf" srcId="{36E8B31F-BC58-4B36-A18C-4D698F0C0F76}" destId="{63BB1B06-4F28-4F37-A81C-C94C59220611}" srcOrd="2" destOrd="0" presId="urn:microsoft.com/office/officeart/2005/8/layout/orgChart1"/>
    <dgm:cxn modelId="{E336107C-2ADF-475E-A01B-B8C4C4261AF3}" type="presParOf" srcId="{7A8EA2B1-8EDD-4896-AFFD-3CC6BECC2C71}" destId="{0C97C8F9-B1DC-4964-867F-D0D8E3CAB52C}" srcOrd="2" destOrd="0" presId="urn:microsoft.com/office/officeart/2005/8/layout/orgChart1"/>
    <dgm:cxn modelId="{ABD22806-1CF1-4D60-AD5B-47EEC3539610}" type="presParOf" srcId="{7A8EA2B1-8EDD-4896-AFFD-3CC6BECC2C71}" destId="{806EEE8A-DAA8-4D7E-83E6-8A94C548B996}" srcOrd="3" destOrd="0" presId="urn:microsoft.com/office/officeart/2005/8/layout/orgChart1"/>
    <dgm:cxn modelId="{2E8DD69B-718F-42E4-A901-E0CB109D9B56}" type="presParOf" srcId="{806EEE8A-DAA8-4D7E-83E6-8A94C548B996}" destId="{8C71F845-E1FA-4A26-BD17-E8B7F234CCA4}" srcOrd="0" destOrd="0" presId="urn:microsoft.com/office/officeart/2005/8/layout/orgChart1"/>
    <dgm:cxn modelId="{DDB198BE-9544-47C5-8178-FE7224CA2CAA}" type="presParOf" srcId="{8C71F845-E1FA-4A26-BD17-E8B7F234CCA4}" destId="{FD566DAC-6B73-4FDF-AEF4-269634CC3F79}" srcOrd="0" destOrd="0" presId="urn:microsoft.com/office/officeart/2005/8/layout/orgChart1"/>
    <dgm:cxn modelId="{A9325190-0571-4B5E-8C1B-F29677ACDEB7}" type="presParOf" srcId="{8C71F845-E1FA-4A26-BD17-E8B7F234CCA4}" destId="{78CD2183-BEAF-46CA-ABA1-D17A64A426FE}" srcOrd="1" destOrd="0" presId="urn:microsoft.com/office/officeart/2005/8/layout/orgChart1"/>
    <dgm:cxn modelId="{8EE0E8E4-1746-4DFF-90EB-EE78E119FF32}" type="presParOf" srcId="{806EEE8A-DAA8-4D7E-83E6-8A94C548B996}" destId="{C1A4F3ED-7002-4B05-9DA7-CA9CE03072C9}" srcOrd="1" destOrd="0" presId="urn:microsoft.com/office/officeart/2005/8/layout/orgChart1"/>
    <dgm:cxn modelId="{42A96114-23F5-4451-B6C2-E06D8EC23F18}" type="presParOf" srcId="{806EEE8A-DAA8-4D7E-83E6-8A94C548B996}" destId="{2BEA5446-D858-4F70-9CE0-41E2E52200EC}" srcOrd="2" destOrd="0" presId="urn:microsoft.com/office/officeart/2005/8/layout/orgChart1"/>
    <dgm:cxn modelId="{A5973890-2943-48F0-B49D-8C5088452A0A}" type="presParOf" srcId="{7A8EA2B1-8EDD-4896-AFFD-3CC6BECC2C71}" destId="{8ABC3B01-6E5F-42D1-8A44-57B215DC8E03}" srcOrd="4" destOrd="0" presId="urn:microsoft.com/office/officeart/2005/8/layout/orgChart1"/>
    <dgm:cxn modelId="{2D483377-81A3-4CA9-BF73-88779677D45A}" type="presParOf" srcId="{7A8EA2B1-8EDD-4896-AFFD-3CC6BECC2C71}" destId="{A1F258EF-D095-474C-906F-613CE70A7647}" srcOrd="5" destOrd="0" presId="urn:microsoft.com/office/officeart/2005/8/layout/orgChart1"/>
    <dgm:cxn modelId="{4A5ABAB2-9DDC-4D56-8915-288725CC753A}" type="presParOf" srcId="{A1F258EF-D095-474C-906F-613CE70A7647}" destId="{EDE9EC15-0C27-4831-AD34-AB4C1B53F700}" srcOrd="0" destOrd="0" presId="urn:microsoft.com/office/officeart/2005/8/layout/orgChart1"/>
    <dgm:cxn modelId="{7BB9B8EE-72CB-4325-B739-E2DA401982C7}" type="presParOf" srcId="{EDE9EC15-0C27-4831-AD34-AB4C1B53F700}" destId="{448FB019-78C6-4285-B60B-28C9ACF033F4}" srcOrd="0" destOrd="0" presId="urn:microsoft.com/office/officeart/2005/8/layout/orgChart1"/>
    <dgm:cxn modelId="{EC16A6E8-75EB-4790-A59E-9AF56753B444}" type="presParOf" srcId="{EDE9EC15-0C27-4831-AD34-AB4C1B53F700}" destId="{18F49B8E-D5F3-489D-9F9F-AF130F732E17}" srcOrd="1" destOrd="0" presId="urn:microsoft.com/office/officeart/2005/8/layout/orgChart1"/>
    <dgm:cxn modelId="{3EEFD7CF-616D-4AA6-8007-D9C475A961D1}" type="presParOf" srcId="{A1F258EF-D095-474C-906F-613CE70A7647}" destId="{B2D42A94-8782-44D6-884B-F73CB339B651}" srcOrd="1" destOrd="0" presId="urn:microsoft.com/office/officeart/2005/8/layout/orgChart1"/>
    <dgm:cxn modelId="{5562F968-F7C4-4E5F-89E1-C66FADD00C7F}" type="presParOf" srcId="{A1F258EF-D095-474C-906F-613CE70A7647}" destId="{8DEF0AB3-0B25-4FFF-8A00-4FF5F40EAF3F}" srcOrd="2" destOrd="0" presId="urn:microsoft.com/office/officeart/2005/8/layout/orgChart1"/>
    <dgm:cxn modelId="{056F7DE0-014E-45D9-8110-9B6B1A5FD6DE}" type="presParOf" srcId="{A8AB42EE-3301-48FD-BBE0-CF533821F6DC}" destId="{823CC5F6-D95F-45A8-B8AF-929FDE17218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33B3B-1040-4CC1-A858-AE93CB7C23B2}">
      <dsp:nvSpPr>
        <dsp:cNvPr id="0" name=""/>
        <dsp:cNvSpPr/>
      </dsp:nvSpPr>
      <dsp:spPr>
        <a:xfrm>
          <a:off x="4000499" y="1409156"/>
          <a:ext cx="2830383" cy="49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611"/>
              </a:lnTo>
              <a:lnTo>
                <a:pt x="2830383" y="245611"/>
              </a:lnTo>
              <a:lnTo>
                <a:pt x="2830383" y="4912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A2903-4D2C-428F-A201-C0EA2991F3C4}">
      <dsp:nvSpPr>
        <dsp:cNvPr id="0" name=""/>
        <dsp:cNvSpPr/>
      </dsp:nvSpPr>
      <dsp:spPr>
        <a:xfrm>
          <a:off x="3954779" y="1409156"/>
          <a:ext cx="91440" cy="4912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12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3CCC0-CB89-469D-9512-0717B98F058C}">
      <dsp:nvSpPr>
        <dsp:cNvPr id="0" name=""/>
        <dsp:cNvSpPr/>
      </dsp:nvSpPr>
      <dsp:spPr>
        <a:xfrm>
          <a:off x="1170116" y="1409156"/>
          <a:ext cx="2830383" cy="491223"/>
        </a:xfrm>
        <a:custGeom>
          <a:avLst/>
          <a:gdLst/>
          <a:ahLst/>
          <a:cxnLst/>
          <a:rect l="0" t="0" r="0" b="0"/>
          <a:pathLst>
            <a:path>
              <a:moveTo>
                <a:pt x="2830383" y="0"/>
              </a:moveTo>
              <a:lnTo>
                <a:pt x="2830383" y="245611"/>
              </a:lnTo>
              <a:lnTo>
                <a:pt x="0" y="245611"/>
              </a:lnTo>
              <a:lnTo>
                <a:pt x="0" y="4912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9CBAE-B43B-4A11-BE78-B5CD1DECE810}">
      <dsp:nvSpPr>
        <dsp:cNvPr id="0" name=""/>
        <dsp:cNvSpPr/>
      </dsp:nvSpPr>
      <dsp:spPr>
        <a:xfrm>
          <a:off x="2514595" y="239576"/>
          <a:ext cx="2971808" cy="11695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Food Poisoning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Intoxication</a:t>
          </a:r>
        </a:p>
      </dsp:txBody>
      <dsp:txXfrm>
        <a:off x="2514595" y="239576"/>
        <a:ext cx="2971808" cy="1169579"/>
      </dsp:txXfrm>
    </dsp:sp>
    <dsp:sp modelId="{3C41D544-8220-4262-88B6-5F0E8233D73E}">
      <dsp:nvSpPr>
        <dsp:cNvPr id="0" name=""/>
        <dsp:cNvSpPr/>
      </dsp:nvSpPr>
      <dsp:spPr>
        <a:xfrm>
          <a:off x="537" y="1900379"/>
          <a:ext cx="2339159" cy="2127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BACTERIAL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16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Staphylococcus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Streptococcus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Cl. botulinum</a:t>
          </a:r>
        </a:p>
      </dsp:txBody>
      <dsp:txXfrm>
        <a:off x="537" y="1900379"/>
        <a:ext cx="2339159" cy="2127243"/>
      </dsp:txXfrm>
    </dsp:sp>
    <dsp:sp modelId="{2805C159-21F2-44FB-9AF4-0B55D81F52A5}">
      <dsp:nvSpPr>
        <dsp:cNvPr id="0" name=""/>
        <dsp:cNvSpPr/>
      </dsp:nvSpPr>
      <dsp:spPr>
        <a:xfrm>
          <a:off x="2830920" y="1900379"/>
          <a:ext cx="2339159" cy="1844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PLANT, ANIMAL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Mushroom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Mussels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Fish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Herbs</a:t>
          </a:r>
        </a:p>
      </dsp:txBody>
      <dsp:txXfrm>
        <a:off x="2830920" y="1900379"/>
        <a:ext cx="2339159" cy="1844403"/>
      </dsp:txXfrm>
    </dsp:sp>
    <dsp:sp modelId="{3BC77C33-3ABF-4828-86F1-C1B3DF434740}">
      <dsp:nvSpPr>
        <dsp:cNvPr id="0" name=""/>
        <dsp:cNvSpPr/>
      </dsp:nvSpPr>
      <dsp:spPr>
        <a:xfrm>
          <a:off x="5661303" y="1900379"/>
          <a:ext cx="2339159" cy="20620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CHEMICAL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2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DDT, Lead,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Mercury, Cadmium</a:t>
          </a:r>
        </a:p>
      </dsp:txBody>
      <dsp:txXfrm>
        <a:off x="5661303" y="1900379"/>
        <a:ext cx="2339159" cy="2062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C3B01-6E5F-42D1-8A44-57B215DC8E03}">
      <dsp:nvSpPr>
        <dsp:cNvPr id="0" name=""/>
        <dsp:cNvSpPr/>
      </dsp:nvSpPr>
      <dsp:spPr>
        <a:xfrm>
          <a:off x="4020343" y="1372232"/>
          <a:ext cx="2844422" cy="493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830"/>
              </a:lnTo>
              <a:lnTo>
                <a:pt x="2844422" y="246830"/>
              </a:lnTo>
              <a:lnTo>
                <a:pt x="2844422" y="4936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97C8F9-B1DC-4964-867F-D0D8E3CAB52C}">
      <dsp:nvSpPr>
        <dsp:cNvPr id="0" name=""/>
        <dsp:cNvSpPr/>
      </dsp:nvSpPr>
      <dsp:spPr>
        <a:xfrm>
          <a:off x="3974623" y="1372232"/>
          <a:ext cx="91440" cy="4968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027"/>
              </a:lnTo>
              <a:lnTo>
                <a:pt x="59848" y="250027"/>
              </a:lnTo>
              <a:lnTo>
                <a:pt x="59848" y="4968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8C91F-BF6B-41B9-83FF-AED823E97140}">
      <dsp:nvSpPr>
        <dsp:cNvPr id="0" name=""/>
        <dsp:cNvSpPr/>
      </dsp:nvSpPr>
      <dsp:spPr>
        <a:xfrm>
          <a:off x="1175921" y="1372232"/>
          <a:ext cx="2844422" cy="493660"/>
        </a:xfrm>
        <a:custGeom>
          <a:avLst/>
          <a:gdLst/>
          <a:ahLst/>
          <a:cxnLst/>
          <a:rect l="0" t="0" r="0" b="0"/>
          <a:pathLst>
            <a:path>
              <a:moveTo>
                <a:pt x="2844422" y="0"/>
              </a:moveTo>
              <a:lnTo>
                <a:pt x="2844422" y="246830"/>
              </a:lnTo>
              <a:lnTo>
                <a:pt x="0" y="246830"/>
              </a:lnTo>
              <a:lnTo>
                <a:pt x="0" y="4936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83E96-54A4-4C34-A94F-3D0FD6060C69}">
      <dsp:nvSpPr>
        <dsp:cNvPr id="0" name=""/>
        <dsp:cNvSpPr/>
      </dsp:nvSpPr>
      <dsp:spPr>
        <a:xfrm>
          <a:off x="2844962" y="196851"/>
          <a:ext cx="2350762" cy="11753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FOOD BORNE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INFECTION</a:t>
          </a:r>
        </a:p>
      </dsp:txBody>
      <dsp:txXfrm>
        <a:off x="2844962" y="196851"/>
        <a:ext cx="2350762" cy="1175381"/>
      </dsp:txXfrm>
    </dsp:sp>
    <dsp:sp modelId="{A551D76F-E8E8-40F6-9315-4D8B1A102097}">
      <dsp:nvSpPr>
        <dsp:cNvPr id="0" name=""/>
        <dsp:cNvSpPr/>
      </dsp:nvSpPr>
      <dsp:spPr>
        <a:xfrm>
          <a:off x="539" y="1865893"/>
          <a:ext cx="2350762" cy="20949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BACTERIAL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Typhoid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Cholera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Bacillary dysentery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Salmonella</a:t>
          </a:r>
        </a:p>
      </dsp:txBody>
      <dsp:txXfrm>
        <a:off x="539" y="1865893"/>
        <a:ext cx="2350762" cy="2094917"/>
      </dsp:txXfrm>
    </dsp:sp>
    <dsp:sp modelId="{FD566DAC-6B73-4FDF-AEF4-269634CC3F79}">
      <dsp:nvSpPr>
        <dsp:cNvPr id="0" name=""/>
        <dsp:cNvSpPr/>
      </dsp:nvSpPr>
      <dsp:spPr>
        <a:xfrm>
          <a:off x="2859090" y="1869090"/>
          <a:ext cx="2350762" cy="1725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solidFill>
                <a:schemeClr val="tx1"/>
              </a:solidFill>
            </a:rPr>
            <a:t>Viral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solidFill>
                <a:schemeClr val="tx1"/>
              </a:solidFill>
            </a:rPr>
            <a:t> Fungal </a:t>
          </a:r>
        </a:p>
      </dsp:txBody>
      <dsp:txXfrm>
        <a:off x="2859090" y="1869090"/>
        <a:ext cx="2350762" cy="1725365"/>
      </dsp:txXfrm>
    </dsp:sp>
    <dsp:sp modelId="{448FB019-78C6-4285-B60B-28C9ACF033F4}">
      <dsp:nvSpPr>
        <dsp:cNvPr id="0" name=""/>
        <dsp:cNvSpPr/>
      </dsp:nvSpPr>
      <dsp:spPr>
        <a:xfrm>
          <a:off x="5689384" y="1865893"/>
          <a:ext cx="2350762" cy="15742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PARASITIC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Ascariasis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Trichinosis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300" b="0" i="0" u="none" strike="noStrike" kern="1200" cap="none" normalizeH="0" baseline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Amoebiasis</a:t>
          </a:r>
          <a:endParaRPr kumimoji="0" lang="en-US" altLang="en-US" sz="23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5689384" y="1865893"/>
        <a:ext cx="2350762" cy="1574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A8DD5A-9578-40BA-83F9-204188FFBEA9}" type="datetimeFigureOut">
              <a:rPr lang="en-US"/>
              <a:pPr>
                <a:defRPr/>
              </a:pPr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89A0FC8-B155-4737-870E-76DDA2F21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59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CEBF4F-3832-47EE-8E18-63240BD4A0EB}" type="slidenum">
              <a:rPr lang="en-US" smtClean="0">
                <a:latin typeface="Arial" pitchFamily="34" charset="0"/>
              </a:rPr>
              <a:pPr/>
              <a:t>2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88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A1ADB9-AF76-4F8A-A0EA-E6CEB5A6F03D}" type="slidenum">
              <a:rPr lang="en-US" smtClean="0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625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4C70FE-FC9B-442B-94AD-309456A7C78C}" type="slidenum">
              <a:rPr lang="en-US" smtClean="0">
                <a:latin typeface="Arial" pitchFamily="34" charset="0"/>
              </a:rPr>
              <a:pPr/>
              <a:t>13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287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sz="2400"/>
              <a:t>Major problem other parts of S. Asia, also Argentina, Chile, China, Hungary, Mexico, Peru</a:t>
            </a:r>
          </a:p>
          <a:p>
            <a:pPr marL="0" lvl="1"/>
            <a:r>
              <a:rPr lang="en-US" sz="2400">
                <a:latin typeface="Times New Roman" pitchFamily="18" charset="0"/>
              </a:rPr>
              <a:t>“</a:t>
            </a:r>
            <a:r>
              <a:rPr lang="en-US" sz="2400"/>
              <a:t>affects millions</a:t>
            </a:r>
            <a:r>
              <a:rPr lang="en-US" sz="2400">
                <a:latin typeface="Times New Roman" pitchFamily="18" charset="0"/>
              </a:rPr>
              <a:t>”</a:t>
            </a:r>
            <a:r>
              <a:rPr lang="en-US" sz="2400"/>
              <a:t> (WHO) but often of mild form</a:t>
            </a:r>
          </a:p>
          <a:p>
            <a:endParaRPr 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43ECA87-C2AE-49E1-8E82-88C15E34F610}" type="slidenum">
              <a:rPr lang="en-US" smtClean="0">
                <a:latin typeface="Arial" pitchFamily="34" charset="0"/>
              </a:rPr>
              <a:pPr/>
              <a:t>14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01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A0FC8-B155-4737-870E-76DDA2F21D5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3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3C7F-8F76-4650-B42C-E227F86BA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5ED55-5F8B-4EF2-9620-0537A939C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67F27-677F-4BD7-99D0-6FEC62D1B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D67AA-941C-49DF-BBE0-3418487BF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98290-5784-423B-8313-FD422D066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9D02A-07A7-4D24-B94A-4EFAFDAC8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036F-FFCA-4D06-BE63-72151B313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09BAD-0943-4FE6-9D44-6F16A44D5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C1861-6B80-410E-BC06-48A6A61F6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5BC54-DFBF-47E2-8D3E-828591E28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E15B1-D7B3-4FA4-B97C-DF9B80039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6F005-176E-4D06-B5EA-CBB31FE70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85960-BDB7-4A34-8E96-984B89C64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1CF291FF-5B97-49D2-9754-D3A9734BD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4"/>
          <p:cNvSpPr>
            <a:spLocks noGrp="1" noChangeArrowheads="1"/>
          </p:cNvSpPr>
          <p:nvPr>
            <p:ph type="ctrTitle"/>
          </p:nvPr>
        </p:nvSpPr>
        <p:spPr>
          <a:xfrm>
            <a:off x="228600" y="228600"/>
            <a:ext cx="8839200" cy="6492875"/>
          </a:xfrm>
        </p:spPr>
        <p:txBody>
          <a:bodyPr/>
          <a:lstStyle/>
          <a:p>
            <a:pPr lvl="0" eaLnBrk="1" fontAlgn="auto" hangingPunct="1">
              <a:spcAft>
                <a:spcPts val="0"/>
              </a:spcAft>
              <a:defRPr/>
            </a:pPr>
            <a:r>
              <a:rPr lang="en-US" sz="4800" b="1"/>
              <a:t>GIT-MODULE-CM-1</a:t>
            </a:r>
            <a:br>
              <a:rPr lang="en-US" sz="8800" b="1">
                <a:solidFill>
                  <a:srgbClr val="FF0000"/>
                </a:solidFill>
              </a:rPr>
            </a:br>
            <a:r>
              <a:rPr lang="en-US" sz="7200" b="1">
                <a:solidFill>
                  <a:srgbClr val="FF0000"/>
                </a:solidFill>
              </a:rPr>
              <a:t>ENVIRONMENTAL SANITATION</a:t>
            </a:r>
            <a:br>
              <a:rPr lang="en-US" sz="7200" b="1">
                <a:solidFill>
                  <a:srgbClr val="FF0000"/>
                </a:solidFill>
              </a:rPr>
            </a:br>
            <a:br>
              <a:rPr lang="en-US" sz="1600" b="1">
                <a:solidFill>
                  <a:srgbClr val="FF0000"/>
                </a:solidFill>
              </a:rPr>
            </a:br>
            <a:r>
              <a:rPr lang="en-US" sz="2400" b="1">
                <a:latin typeface="Yu Gothic UI Light" pitchFamily="34" charset="-128"/>
                <a:ea typeface="Yu Gothic UI Light" pitchFamily="34" charset="-128"/>
              </a:rPr>
              <a:t>Ass. Prof. Dr. Nedal Alnawaiseh: M. B. Ch. B (MD), Baghdad, Iraq.</a:t>
            </a:r>
            <a:br>
              <a:rPr lang="en-US" sz="2400" b="1">
                <a:latin typeface="Yu Gothic UI Light" pitchFamily="34" charset="-128"/>
                <a:ea typeface="Yu Gothic UI Light" pitchFamily="34" charset="-128"/>
              </a:rPr>
            </a:br>
            <a:r>
              <a:rPr lang="en-US" sz="2400" b="1">
                <a:latin typeface="Yu Gothic UI Light" pitchFamily="34" charset="-128"/>
                <a:ea typeface="Yu Gothic UI Light" pitchFamily="34" charset="-128"/>
              </a:rPr>
              <a:t>MSc, JUST, Jordan.</a:t>
            </a:r>
            <a:br>
              <a:rPr lang="en-US" sz="2400" b="1">
                <a:latin typeface="Yu Gothic UI Light" pitchFamily="34" charset="-128"/>
                <a:ea typeface="Yu Gothic UI Light" pitchFamily="34" charset="-128"/>
              </a:rPr>
            </a:br>
            <a:r>
              <a:rPr lang="en-US" sz="2400" b="1">
                <a:latin typeface="Yu Gothic UI Light" pitchFamily="34" charset="-128"/>
                <a:ea typeface="Yu Gothic UI Light" pitchFamily="34" charset="-128"/>
              </a:rPr>
              <a:t>MSPH, Tulane University, USA.</a:t>
            </a:r>
            <a:br>
              <a:rPr lang="en-US" sz="2400" b="1">
                <a:latin typeface="Yu Gothic UI Light" pitchFamily="34" charset="-128"/>
                <a:ea typeface="Yu Gothic UI Light" pitchFamily="34" charset="-128"/>
              </a:rPr>
            </a:br>
            <a:r>
              <a:rPr lang="en-US" sz="2400" b="1">
                <a:latin typeface="Yu Gothic UI Light" pitchFamily="34" charset="-128"/>
                <a:ea typeface="Yu Gothic UI Light" pitchFamily="34" charset="-128"/>
              </a:rPr>
              <a:t>PhD, UKM, Malaysia.</a:t>
            </a:r>
            <a:br>
              <a:rPr lang="en-US" sz="2400" b="1">
                <a:latin typeface="Yu Gothic UI Light" pitchFamily="34" charset="-128"/>
                <a:ea typeface="Yu Gothic UI Light" pitchFamily="34" charset="-128"/>
              </a:rPr>
            </a:br>
            <a:r>
              <a:rPr lang="en-US" sz="2400" b="1">
                <a:latin typeface="Yu Gothic UI Light" pitchFamily="34" charset="-128"/>
                <a:ea typeface="Yu Gothic UI Light" pitchFamily="34" charset="-128"/>
              </a:rPr>
              <a:t>PhD, UNU, IIGH.</a:t>
            </a:r>
            <a:br>
              <a:rPr lang="en-US" sz="2400" b="1">
                <a:latin typeface="Yu Gothic UI Light" pitchFamily="34" charset="-128"/>
                <a:ea typeface="Yu Gothic UI Light" pitchFamily="34" charset="-128"/>
              </a:rPr>
            </a:br>
            <a:r>
              <a:rPr lang="en-US" sz="2400" b="1">
                <a:latin typeface="Yu Gothic UI Light" pitchFamily="34" charset="-128"/>
                <a:ea typeface="Yu Gothic UI Light" pitchFamily="34" charset="-128"/>
              </a:rPr>
              <a:t>Public Health &amp; Community Medicine Department, Medical School, Mutah University, Jordan. Mobile:+962795891817</a:t>
            </a:r>
            <a:br>
              <a:rPr lang="en-US" sz="2400" b="1">
                <a:latin typeface="Yu Gothic UI Light" pitchFamily="34" charset="-128"/>
                <a:ea typeface="Yu Gothic UI Light" pitchFamily="34" charset="-128"/>
              </a:rPr>
            </a:br>
            <a:r>
              <a:rPr lang="en-US" sz="2400" b="1">
                <a:latin typeface="Yu Gothic UI Light" pitchFamily="34" charset="-128"/>
                <a:ea typeface="Yu Gothic UI Light" pitchFamily="34" charset="-128"/>
              </a:rPr>
              <a:t>e-mail: nawayseh@gmail.com</a:t>
            </a:r>
            <a:br>
              <a:rPr lang="en-US" sz="1600" b="1">
                <a:latin typeface="Yu Gothic UI Light" pitchFamily="34" charset="-128"/>
                <a:ea typeface="Yu Gothic UI Light" pitchFamily="34" charset="-128"/>
              </a:rPr>
            </a:b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B9DB-483C-4794-AD87-6E4A4C32E7F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COMPONENTS OF ENVIRNOMENTAL SANITATION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WATER SANITATION</a:t>
            </a:r>
          </a:p>
          <a:p>
            <a:pPr eaLnBrk="1" hangingPunct="1"/>
            <a:r>
              <a:rPr lang="en-US" sz="2400"/>
              <a:t>FOOD AND MILK SANITATION</a:t>
            </a:r>
          </a:p>
          <a:p>
            <a:pPr eaLnBrk="1" hangingPunct="1"/>
            <a:r>
              <a:rPr lang="en-US" sz="2400"/>
              <a:t>EXCRETA DISPOSAL</a:t>
            </a:r>
          </a:p>
          <a:p>
            <a:pPr eaLnBrk="1" hangingPunct="1"/>
            <a:r>
              <a:rPr lang="en-US" sz="2400"/>
              <a:t>SEWAGE DISPOSAL</a:t>
            </a:r>
          </a:p>
          <a:p>
            <a:pPr eaLnBrk="1" hangingPunct="1"/>
            <a:r>
              <a:rPr lang="en-US" sz="2400"/>
              <a:t>REFUSE DISPOSAL</a:t>
            </a:r>
          </a:p>
          <a:p>
            <a:pPr eaLnBrk="1" hangingPunct="1"/>
            <a:r>
              <a:rPr lang="en-US" sz="2400"/>
              <a:t>VECTOR AND VERMIN CONTROL</a:t>
            </a:r>
          </a:p>
          <a:p>
            <a:pPr eaLnBrk="1" hangingPunct="1"/>
            <a:r>
              <a:rPr lang="en-US" sz="2400"/>
              <a:t>HOUSING</a:t>
            </a:r>
          </a:p>
          <a:p>
            <a:pPr eaLnBrk="1" hangingPunct="1"/>
            <a:r>
              <a:rPr lang="en-US" sz="2400"/>
              <a:t>AIR SANITATION</a:t>
            </a:r>
          </a:p>
          <a:p>
            <a:pPr eaLnBrk="1" hangingPunct="1"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CFDD0-DD77-46E1-B411-246F8F99225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WATER SANITATION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/>
              <a:t>WATER ANALYSIS CONSISTS OF:</a:t>
            </a:r>
          </a:p>
          <a:p>
            <a:pPr eaLnBrk="1" hangingPunct="1"/>
            <a:r>
              <a:rPr lang="en-US"/>
              <a:t>PHYSICAL</a:t>
            </a:r>
          </a:p>
          <a:p>
            <a:pPr eaLnBrk="1" hangingPunct="1"/>
            <a:r>
              <a:rPr lang="en-US"/>
              <a:t>CHEMICAL</a:t>
            </a:r>
          </a:p>
          <a:p>
            <a:pPr eaLnBrk="1" hangingPunct="1"/>
            <a:r>
              <a:rPr lang="en-US"/>
              <a:t>RADIOLOGICAL</a:t>
            </a:r>
          </a:p>
          <a:p>
            <a:pPr eaLnBrk="1" hangingPunct="1"/>
            <a:r>
              <a:rPr lang="en-US"/>
              <a:t>BIOLOGICAL</a:t>
            </a:r>
          </a:p>
          <a:p>
            <a:pPr eaLnBrk="1" hangingPunct="1"/>
            <a:r>
              <a:rPr lang="en-US"/>
              <a:t>BACTERIOLOGICAL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EFF7A0-E600-4C51-88E6-145317130DC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WATER SANITATION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/>
              <a:t>PUBLIC WATER SUPPLY MUST BE-</a:t>
            </a:r>
          </a:p>
          <a:p>
            <a:pPr lvl="1" eaLnBrk="1" hangingPunct="1"/>
            <a:r>
              <a:rPr lang="en-US" sz="3200"/>
              <a:t>SAFE</a:t>
            </a:r>
          </a:p>
          <a:p>
            <a:pPr lvl="1" eaLnBrk="1" hangingPunct="1"/>
            <a:r>
              <a:rPr lang="en-US" sz="3200"/>
              <a:t>REASONABLY SOFT</a:t>
            </a:r>
          </a:p>
          <a:p>
            <a:pPr lvl="1" eaLnBrk="1" hangingPunct="1"/>
            <a:r>
              <a:rPr lang="en-US" sz="3200"/>
              <a:t>PLENTIFUL</a:t>
            </a:r>
          </a:p>
          <a:p>
            <a:pPr lvl="1" eaLnBrk="1" hangingPunct="1"/>
            <a:r>
              <a:rPr lang="en-US" sz="3200"/>
              <a:t>CHEAP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4F0286-BD5F-4C18-A56F-BCB2CD6333E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WATER SANITATION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/>
              <a:t>HOUSEHOLD TREATMENT OF WATER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>
                <a:solidFill>
                  <a:srgbClr val="FF0000"/>
                </a:solidFill>
              </a:rPr>
              <a:t>BOILING, i.e., beyond 2 minutes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>
                <a:solidFill>
                  <a:srgbClr val="FF0000"/>
                </a:solidFill>
              </a:rPr>
              <a:t>CHLORINATION- 1-5ppm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>
                <a:solidFill>
                  <a:srgbClr val="FF0000"/>
                </a:solidFill>
              </a:rPr>
              <a:t>IODINE TREATMENT- 10 drops per gallon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>
                <a:solidFill>
                  <a:srgbClr val="FF0000"/>
                </a:solidFill>
              </a:rPr>
              <a:t>FILTRATION 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>
                <a:solidFill>
                  <a:srgbClr val="FF0000"/>
                </a:solidFill>
              </a:rPr>
              <a:t>AERATION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A32E5-111F-4C25-AF77-754F2BC066B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Natural chemical hazards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Arsenic</a:t>
            </a:r>
          </a:p>
          <a:p>
            <a:pPr lvl="1" eaLnBrk="1" hangingPunct="1"/>
            <a:r>
              <a:rPr lang="en-US" sz="2400"/>
              <a:t>Skin lesions, various cancers</a:t>
            </a:r>
          </a:p>
          <a:p>
            <a:pPr lvl="1" eaLnBrk="1" hangingPunct="1"/>
            <a:r>
              <a:rPr lang="en-US" sz="2400">
                <a:latin typeface="Times New Roman" pitchFamily="18" charset="0"/>
              </a:rPr>
              <a:t>“</a:t>
            </a:r>
            <a:r>
              <a:rPr lang="en-US" sz="2400"/>
              <a:t>20 to 60</a:t>
            </a:r>
            <a:r>
              <a:rPr lang="en-US" sz="2400">
                <a:latin typeface="Times New Roman" pitchFamily="18" charset="0"/>
              </a:rPr>
              <a:t>”</a:t>
            </a:r>
            <a:r>
              <a:rPr lang="en-US" sz="2400"/>
              <a:t> million exposed in Bangladesh</a:t>
            </a:r>
          </a:p>
          <a:p>
            <a:pPr eaLnBrk="1" hangingPunct="1"/>
            <a:r>
              <a:rPr lang="en-US" sz="2800"/>
              <a:t>Fluorosis </a:t>
            </a:r>
          </a:p>
          <a:p>
            <a:pPr lvl="1" eaLnBrk="1" hangingPunct="1"/>
            <a:r>
              <a:rPr lang="en-US" sz="2400"/>
              <a:t>Dental damage, crippling bone damage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4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sz="3200"/>
              <a:t>WATER SANITATION</a:t>
            </a:r>
            <a:br>
              <a:rPr lang="en-US" sz="3200"/>
            </a:br>
            <a:r>
              <a:rPr lang="en-US" sz="3200" b="1"/>
              <a:t>CHEMICAL QUALITY</a:t>
            </a:r>
          </a:p>
        </p:txBody>
      </p:sp>
      <p:graphicFrame>
        <p:nvGraphicFramePr>
          <p:cNvPr id="13349" name="Group 37"/>
          <p:cNvGraphicFramePr>
            <a:graphicFrameLocks noGrp="1"/>
          </p:cNvGraphicFramePr>
          <p:nvPr>
            <p:ph type="tbl" idx="1"/>
          </p:nvPr>
        </p:nvGraphicFramePr>
        <p:xfrm>
          <a:off x="838200" y="1905000"/>
          <a:ext cx="7693025" cy="4191003"/>
        </p:xfrm>
        <a:graphic>
          <a:graphicData uri="http://schemas.openxmlformats.org/drawingml/2006/table">
            <a:tbl>
              <a:tblPr/>
              <a:tblGrid>
                <a:gridCol w="3846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6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CHEMICAL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CONCENTRATION[mg/L]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Arsenic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Barium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Cadmium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Chromium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Cyanide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Lead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Selenium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Silver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358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9EB14-B031-4DA9-B99E-48AE2759991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/>
          <a:lstStyle/>
          <a:p>
            <a:pPr eaLnBrk="1" hangingPunct="1"/>
            <a:br>
              <a:rPr lang="en-US" sz="3200"/>
            </a:br>
            <a:r>
              <a:rPr lang="en-US" sz="3600" b="1"/>
              <a:t>FOOD AND MILK SANITATION</a:t>
            </a:r>
            <a:br>
              <a:rPr lang="en-US" sz="3600" b="1"/>
            </a:br>
            <a:br>
              <a:rPr lang="en-US" sz="3200"/>
            </a:br>
            <a:r>
              <a:rPr lang="en-US" sz="3200"/>
              <a:t>The GOLDEN RULE of food sanitation is:</a:t>
            </a:r>
            <a:br>
              <a:rPr lang="en-US" sz="3200"/>
            </a:br>
            <a:br>
              <a:rPr lang="en-US" sz="3200"/>
            </a:br>
            <a:r>
              <a:rPr lang="en-US" sz="3200"/>
              <a:t>        </a:t>
            </a:r>
            <a:r>
              <a:rPr lang="en-US" sz="3200" b="1"/>
              <a:t>“Keep it cold or hot, and keep it covered”</a:t>
            </a:r>
            <a:br>
              <a:rPr lang="en-US" sz="3200" b="1"/>
            </a:br>
            <a:endParaRPr lang="en-US" sz="32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3352800"/>
            <a:ext cx="8001000" cy="2733675"/>
          </a:xfrm>
        </p:spPr>
        <p:txBody>
          <a:bodyPr/>
          <a:lstStyle/>
          <a:p>
            <a:pPr eaLnBrk="1" hangingPunct="1"/>
            <a:r>
              <a:rPr lang="en-US"/>
              <a:t>3 Enemies Of Food Storage: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High Temperature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High Humidity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Contamination By Strong Odors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DAC913-BD16-4BA3-99B8-5AFBC0FFFE8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FOOD SANITATION:</a:t>
            </a:r>
            <a:br>
              <a:rPr lang="en-US" sz="3200"/>
            </a:br>
            <a:r>
              <a:rPr lang="en-US" sz="3200"/>
              <a:t>FOOD BORNE DISASE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50542233"/>
              </p:ext>
            </p:extLst>
          </p:nvPr>
        </p:nvGraphicFramePr>
        <p:xfrm>
          <a:off x="914400" y="2209800"/>
          <a:ext cx="8001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9CEC3-4926-4CF8-B271-232FFAF881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43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FOOD SANITATION:</a:t>
            </a:r>
            <a:br>
              <a:rPr lang="en-US" sz="3200"/>
            </a:br>
            <a:r>
              <a:rPr lang="en-US" sz="3200"/>
              <a:t>FOOD BORNE DISEASES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27063842"/>
              </p:ext>
            </p:extLst>
          </p:nvPr>
        </p:nvGraphicFramePr>
        <p:xfrm>
          <a:off x="874713" y="2395538"/>
          <a:ext cx="8040687" cy="4157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4D156-2CFE-4A91-B4EB-01A65014816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MILK SANITATION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STERILIZATION- The application of high temperature for the purpose of </a:t>
            </a:r>
            <a:r>
              <a:rPr lang="en-US" u="sng">
                <a:solidFill>
                  <a:srgbClr val="FF0000"/>
                </a:solidFill>
              </a:rPr>
              <a:t>destroying all types of microorganisms. </a:t>
            </a:r>
          </a:p>
          <a:p>
            <a:pPr eaLnBrk="1" hangingPunct="1"/>
            <a:r>
              <a:rPr lang="en-US"/>
              <a:t>PASTEURIZATION- The application of heat to milk for the purpose of </a:t>
            </a:r>
            <a:r>
              <a:rPr lang="en-US" u="sng">
                <a:solidFill>
                  <a:srgbClr val="FF0000"/>
                </a:solidFill>
              </a:rPr>
              <a:t>destroying pathogenic microorganisms with minimum injury to the substance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1D5DD2-E9BD-4734-B977-EAEE0D52DF6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Sanitation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763000" cy="1676400"/>
          </a:xfrm>
        </p:spPr>
        <p:txBody>
          <a:bodyPr/>
          <a:lstStyle/>
          <a:p>
            <a:r>
              <a:rPr lang="en-US"/>
              <a:t>Is the hygienic means of preventing human contact from the hazards of wastes to promote health </a:t>
            </a:r>
          </a:p>
        </p:txBody>
      </p:sp>
      <p:pic>
        <p:nvPicPr>
          <p:cNvPr id="8196" name="Picture 2054"/>
          <p:cNvPicPr>
            <a:picLocks noChangeAspect="1" noChangeArrowheads="1"/>
          </p:cNvPicPr>
          <p:nvPr/>
        </p:nvPicPr>
        <p:blipFill>
          <a:blip r:embed="rId3" cstate="print"/>
          <a:srcRect b="11960"/>
          <a:stretch>
            <a:fillRect/>
          </a:stretch>
        </p:blipFill>
        <p:spPr bwMode="auto">
          <a:xfrm>
            <a:off x="1295400" y="2971800"/>
            <a:ext cx="6705600" cy="3568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MILK SANITATION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Types Of Pasteurization:</a:t>
            </a:r>
          </a:p>
          <a:p>
            <a:pPr marL="914400" lvl="1" indent="-457200" eaLnBrk="1" hangingPunct="1">
              <a:lnSpc>
                <a:spcPct val="200000"/>
              </a:lnSpc>
              <a:buFont typeface="+mj-lt"/>
              <a:buAutoNum type="arabicPeriod"/>
            </a:pPr>
            <a:r>
              <a:rPr lang="en-US" sz="2000"/>
              <a:t>Holding Or Vat Pasteurization: 142—143 F For 30 Mins.</a:t>
            </a:r>
          </a:p>
          <a:p>
            <a:pPr marL="914400" lvl="1" indent="-457200" eaLnBrk="1" hangingPunct="1">
              <a:lnSpc>
                <a:spcPct val="200000"/>
              </a:lnSpc>
              <a:buFont typeface="+mj-lt"/>
              <a:buAutoNum type="arabicPeriod"/>
            </a:pPr>
            <a:r>
              <a:rPr lang="en-US" sz="2000"/>
              <a:t>High Temperature, Short Time [</a:t>
            </a:r>
            <a:r>
              <a:rPr lang="en-US" sz="2000" err="1"/>
              <a:t>Htst</a:t>
            </a:r>
            <a:r>
              <a:rPr lang="en-US" sz="2000"/>
              <a:t>]- 160-162 F For 15 Mins.</a:t>
            </a:r>
          </a:p>
          <a:p>
            <a:pPr marL="914400" lvl="1" indent="-457200" eaLnBrk="1" hangingPunct="1">
              <a:lnSpc>
                <a:spcPct val="200000"/>
              </a:lnSpc>
              <a:buFont typeface="+mj-lt"/>
              <a:buAutoNum type="arabicPeriod"/>
            </a:pPr>
            <a:r>
              <a:rPr lang="en-US" sz="2000"/>
              <a:t>Flash Pasteurization- 190 F For Few Seconds.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10C5E-07A8-4DCE-BA25-6A22F85D90C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EXCRETA DISPOSAL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b="1"/>
              <a:t>METHODS :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b="1"/>
          </a:p>
          <a:p>
            <a:pPr marL="914400" lvl="1" indent="-457200" eaLnBrk="1" hangingPunct="1">
              <a:buFontTx/>
              <a:buAutoNum type="arabicPeriod"/>
            </a:pPr>
            <a:r>
              <a:rPr lang="en-US" sz="3200"/>
              <a:t>With Water Carriage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200"/>
              <a:t>Without Water Carriage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184C0-1EC0-4618-8523-6AE8A0DD854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EXCRETA DISPOSAL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/>
              <a:t>1. </a:t>
            </a:r>
            <a:r>
              <a:rPr lang="en-US" b="1"/>
              <a:t>Without Water Carriage</a:t>
            </a:r>
          </a:p>
          <a:p>
            <a:pPr lvl="1" eaLnBrk="1" hangingPunct="1"/>
            <a:r>
              <a:rPr lang="en-US"/>
              <a:t>Cat-hole                    </a:t>
            </a:r>
          </a:p>
          <a:p>
            <a:pPr lvl="1" eaLnBrk="1" hangingPunct="1"/>
            <a:r>
              <a:rPr lang="en-US"/>
              <a:t>Straddle Trench</a:t>
            </a:r>
          </a:p>
          <a:p>
            <a:pPr lvl="1" eaLnBrk="1" hangingPunct="1"/>
            <a:r>
              <a:rPr lang="en-US"/>
              <a:t>Sanitary Pit Privy</a:t>
            </a:r>
          </a:p>
          <a:p>
            <a:pPr lvl="1" eaLnBrk="1" hangingPunct="1"/>
            <a:r>
              <a:rPr lang="en-US"/>
              <a:t>Bored-hole</a:t>
            </a:r>
          </a:p>
          <a:p>
            <a:pPr lvl="1" eaLnBrk="1" hangingPunct="1"/>
            <a:r>
              <a:rPr lang="en-US"/>
              <a:t>Chemical Toilet </a:t>
            </a:r>
          </a:p>
          <a:p>
            <a:pPr lvl="1" eaLnBrk="1" hangingPunct="1"/>
            <a:r>
              <a:rPr lang="en-US"/>
              <a:t>Pail System</a:t>
            </a:r>
          </a:p>
          <a:p>
            <a:pPr lvl="1" eaLnBrk="1" hangingPunct="1"/>
            <a:r>
              <a:rPr lang="en-US"/>
              <a:t>Overhung Latrine      -”Pour-flush”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BBCD8B-8610-4562-A8D9-355B5BE4529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CA507-F117-4E6A-8C38-9E399B592A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90114" name="Picture 2" descr="http://charlescamping.ie/store/media/catalog/product/cache/1/image/9df78eab33525d08d6e5fb8d27136e95/b/o/boat-chemical-toilet-989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429000"/>
            <a:ext cx="3287713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16" name="Picture 4" descr="http://pool.howtopedia.org/images/9/9f/Emergency_toilet_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991600" cy="3200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18" name="Picture 6" descr="https://encrypted-tbn1.gstatic.com/images?q=tbn:ANd9GcRqVwFMC3ZcO8j4fPnt9-vEJrYoIhRL_9Jqjtt4EJG6fRDBU9n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3505200"/>
            <a:ext cx="2343150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20" name="Picture 8" descr="https://encrypted-tbn0.gstatic.com/images?q=tbn:ANd9GcRCAvnOovckqQhLofNBNAwa6Eze7Dx9jMN6m-cJFTKlN2jmwxf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05200"/>
            <a:ext cx="2800350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EXCRETA DISPOSAL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/>
              <a:t>2. </a:t>
            </a:r>
            <a:r>
              <a:rPr lang="en-US" b="1"/>
              <a:t>With Water Carriage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-Water Sealed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         	Septic Toilet/Aqua Privy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         - Imhoff Tank System 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93AC1-D57F-4749-A1A9-956E56D7DA3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1174A-9B0C-49ED-AF69-FA70AF56885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115714" name="Picture 2" descr="http://activerain.com/image_store/uploads/4/3/2/1/3/ar1251537531312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657600"/>
            <a:ext cx="5638800" cy="3200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5716" name="Picture 4" descr="http://www.sswm.info/sites/default/files/toolbox/WAaF%202002%20Sanitation%20Technology%20Option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867400" cy="3581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EXCRETA DISPOSAL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000" b="1"/>
              <a:t>Characteristics Of Adequate Excreta Disposal Facilities For Rural Areas</a:t>
            </a:r>
            <a:r>
              <a:rPr lang="en-US" sz="2000"/>
              <a:t>.</a:t>
            </a:r>
          </a:p>
          <a:p>
            <a:pPr lvl="1" eaLnBrk="1" hangingPunct="1">
              <a:lnSpc>
                <a:spcPct val="150000"/>
              </a:lnSpc>
            </a:pPr>
            <a:r>
              <a:rPr lang="en-US"/>
              <a:t>Simple, cheap and easy to construct</a:t>
            </a:r>
          </a:p>
          <a:p>
            <a:pPr lvl="1" eaLnBrk="1" hangingPunct="1">
              <a:lnSpc>
                <a:spcPct val="150000"/>
              </a:lnSpc>
            </a:pPr>
            <a:r>
              <a:rPr lang="en-US"/>
              <a:t>Easy to maintain</a:t>
            </a:r>
          </a:p>
          <a:p>
            <a:pPr lvl="1" eaLnBrk="1" hangingPunct="1">
              <a:lnSpc>
                <a:spcPct val="150000"/>
              </a:lnSpc>
            </a:pPr>
            <a:r>
              <a:rPr lang="en-US"/>
              <a:t>Affords easy protection against the elements and provide desired privacy</a:t>
            </a:r>
          </a:p>
          <a:p>
            <a:pPr lvl="1" eaLnBrk="1" hangingPunct="1">
              <a:lnSpc>
                <a:spcPct val="150000"/>
              </a:lnSpc>
            </a:pPr>
            <a:r>
              <a:rPr lang="en-US"/>
              <a:t>Acceptable to the users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072490-529A-497F-8669-EB669E641FC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REFUSE/WASTE DISPOSAL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/>
              <a:t>Refuse</a:t>
            </a:r>
            <a:r>
              <a:rPr lang="en-US"/>
              <a:t> Is A General Term Applied To Solid And Semi Solid Waste Materials Other Than Human Excreta</a:t>
            </a:r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8465A-42CB-4072-B924-28AC1FB4A9E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Public Health Reasons For Proper Disposal Of Wastes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/>
              <a:t>Breeding Place For Insects And Rats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/>
              <a:t>Gives Out Foul Smell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/>
              <a:t>“Eye Sore”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/>
              <a:t>Fire Hazard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84F91-199C-4097-ADCD-A5E5B42A738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Types Of Refuse</a:t>
            </a:r>
          </a:p>
          <a:p>
            <a:pPr lvl="1" eaLnBrk="1" hangingPunct="1"/>
            <a:r>
              <a:rPr lang="en-US" b="1"/>
              <a:t>Garbage</a:t>
            </a:r>
            <a:r>
              <a:rPr lang="en-US"/>
              <a:t>: Left-over Vegetables, Animal And Fish Material From Kitchens And Food Establishments.</a:t>
            </a:r>
          </a:p>
          <a:p>
            <a:pPr lvl="1" eaLnBrk="1" hangingPunct="1"/>
            <a:r>
              <a:rPr lang="en-US" b="1"/>
              <a:t>Rubbish</a:t>
            </a:r>
            <a:r>
              <a:rPr lang="en-US"/>
              <a:t>: Waste Material Such As Bottles, Broken Glass, Tin Cans, Waste Papers, Discarded Porcelainware, Pieces Of Metal, Wrapping Papers Etc.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1831C-ADC5-4A43-AE01-A8BA1C56141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533400"/>
            <a:ext cx="7793037" cy="1227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Some water, sanitation and health –WSH- numbers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459287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err="1"/>
              <a:t>Faecal</a:t>
            </a:r>
            <a:r>
              <a:rPr lang="en-US" sz="2800"/>
              <a:t>-oral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err="1"/>
              <a:t>Diarrhoeal</a:t>
            </a:r>
            <a:r>
              <a:rPr lang="en-US" sz="2400"/>
              <a:t> disease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/>
              <a:t>2 million deaths/year from </a:t>
            </a:r>
            <a:r>
              <a:rPr lang="en-US" sz="2000" b="1" err="1"/>
              <a:t>diarrhoea</a:t>
            </a:r>
            <a:r>
              <a:rPr lang="en-US" sz="2000" b="1"/>
              <a:t>, mostly under 5</a:t>
            </a:r>
          </a:p>
          <a:p>
            <a:pPr marL="1714500" lvl="3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1800" b="1"/>
              <a:t>(Jumbo jet crash every hour and a half)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/>
              <a:t>One billion cases/year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/>
              <a:t>4.3% of Burden of Disease DALYs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/>
              <a:t>88% (?) attributable to inadequate WSH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/>
              <a:t>1/3 of developing world </a:t>
            </a:r>
            <a:r>
              <a:rPr lang="en-US" sz="2400" err="1"/>
              <a:t>pop</a:t>
            </a:r>
            <a:r>
              <a:rPr lang="en-US" sz="2400" err="1">
                <a:latin typeface="Times New Roman"/>
              </a:rPr>
              <a:t>’</a:t>
            </a:r>
            <a:r>
              <a:rPr lang="en-US" sz="2400" err="1"/>
              <a:t>n</a:t>
            </a:r>
            <a:r>
              <a:rPr lang="en-US" sz="2400"/>
              <a:t> carry intestinal worms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/>
              <a:t>200 million infected by </a:t>
            </a:r>
            <a:r>
              <a:rPr lang="en-US" sz="2400" err="1"/>
              <a:t>schistosomiasis</a:t>
            </a:r>
            <a:r>
              <a:rPr lang="en-US" sz="2400"/>
              <a:t> (</a:t>
            </a:r>
            <a:r>
              <a:rPr lang="en-US" sz="2400" err="1"/>
              <a:t>bilharzia</a:t>
            </a:r>
            <a:r>
              <a:rPr lang="en-US" sz="2400"/>
              <a:t>)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/>
              <a:t>6-9 million blind from trachoma (1/4 reduced by adequate water supply)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Type Of Refuse:.. Con’t..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Ashes: Left-over From Burning Of Wood And Coal.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Dead Animals/ Carcasses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Stable Manure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Street Sweeping: Dust, Manure, Leaves, Cigarette Butts, Waste Paper And Other Materials That Are Swept From The Streets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7295D9-E126-4F51-97C9-4716C47DD897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  <a:p>
            <a:pPr eaLnBrk="1" hangingPunct="1"/>
            <a:r>
              <a:rPr lang="en-US"/>
              <a:t>Types Of Refuse ..Con’t..</a:t>
            </a:r>
          </a:p>
          <a:p>
            <a:pPr lvl="1" eaLnBrk="1" hangingPunct="1"/>
            <a:r>
              <a:rPr lang="en-US"/>
              <a:t>Night Soil: Human Waste Wrapped And Thrown Into Sidewalks And Streets</a:t>
            </a:r>
          </a:p>
          <a:p>
            <a:pPr lvl="1" eaLnBrk="1" hangingPunct="1"/>
            <a:r>
              <a:rPr lang="en-US"/>
              <a:t>Yard Cuttings: Leaves, Branches, Grass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D91B4-A223-4F19-BB47-C8CE6A51FF6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Characteristics Of Containers</a:t>
            </a:r>
          </a:p>
          <a:p>
            <a:pPr lvl="1" eaLnBrk="1" hangingPunct="1"/>
            <a:r>
              <a:rPr lang="en-US"/>
              <a:t>Small Enough To Be Easily Carried</a:t>
            </a:r>
          </a:p>
          <a:p>
            <a:pPr lvl="1" eaLnBrk="1" hangingPunct="1"/>
            <a:r>
              <a:rPr lang="en-US"/>
              <a:t>Sufficient In Number</a:t>
            </a:r>
          </a:p>
          <a:p>
            <a:pPr lvl="1" eaLnBrk="1" hangingPunct="1"/>
            <a:r>
              <a:rPr lang="en-US"/>
              <a:t>Provided With Tight-fitting Covers</a:t>
            </a:r>
          </a:p>
          <a:p>
            <a:pPr lvl="1" eaLnBrk="1" hangingPunct="1"/>
            <a:r>
              <a:rPr lang="en-US"/>
              <a:t>Made Of Durable Material</a:t>
            </a:r>
          </a:p>
          <a:p>
            <a:pPr lvl="1" eaLnBrk="1" hangingPunct="1"/>
            <a:r>
              <a:rPr lang="en-US"/>
              <a:t>Steady</a:t>
            </a:r>
          </a:p>
          <a:p>
            <a:pPr lvl="1" eaLnBrk="1" hangingPunct="1"/>
            <a:r>
              <a:rPr lang="en-US"/>
              <a:t>Placed In An Accessible Location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CA066-40B5-4730-A6C1-8449404B92D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Community Refuse Disposal Methods:</a:t>
            </a:r>
          </a:p>
          <a:p>
            <a:pPr lvl="1" eaLnBrk="1" hangingPunct="1"/>
            <a:r>
              <a:rPr lang="en-US"/>
              <a:t>Dumping On Land</a:t>
            </a:r>
          </a:p>
          <a:p>
            <a:pPr lvl="1" eaLnBrk="1" hangingPunct="1"/>
            <a:r>
              <a:rPr lang="en-US"/>
              <a:t>Sanitary Landfill</a:t>
            </a:r>
          </a:p>
          <a:p>
            <a:pPr lvl="1" eaLnBrk="1" hangingPunct="1"/>
            <a:r>
              <a:rPr lang="en-US"/>
              <a:t>Composting</a:t>
            </a:r>
          </a:p>
          <a:p>
            <a:pPr lvl="1" eaLnBrk="1" hangingPunct="1"/>
            <a:r>
              <a:rPr lang="en-US"/>
              <a:t>Incineration</a:t>
            </a:r>
          </a:p>
          <a:p>
            <a:pPr lvl="1" eaLnBrk="1" hangingPunct="1"/>
            <a:r>
              <a:rPr lang="en-US"/>
              <a:t>Reduction And Salvage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0C210-DEA6-4594-8B27-11799A7A9A80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 Methods For Households</a:t>
            </a:r>
          </a:p>
          <a:p>
            <a:pPr lvl="1" eaLnBrk="1" hangingPunct="1"/>
            <a:r>
              <a:rPr lang="en-US"/>
              <a:t>Burial </a:t>
            </a:r>
          </a:p>
          <a:p>
            <a:pPr lvl="1" eaLnBrk="1" hangingPunct="1"/>
            <a:r>
              <a:rPr lang="en-US"/>
              <a:t>Burning </a:t>
            </a:r>
          </a:p>
          <a:p>
            <a:pPr lvl="1" eaLnBrk="1" hangingPunct="1"/>
            <a:r>
              <a:rPr lang="en-US"/>
              <a:t>Feeding To Animals</a:t>
            </a:r>
          </a:p>
          <a:p>
            <a:pPr lvl="1" eaLnBrk="1" hangingPunct="1"/>
            <a:r>
              <a:rPr lang="en-US"/>
              <a:t>Composting</a:t>
            </a:r>
          </a:p>
          <a:p>
            <a:pPr lvl="1" eaLnBrk="1" hangingPunct="1"/>
            <a:r>
              <a:rPr lang="en-US"/>
              <a:t>Grinding And Disposal To Sewer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6F7B57-AA8F-459F-958B-14CF8257D92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/>
              <a:t>Refuse Collection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/>
              <a:t>Frequent Collection Of Refuse, Specially Garbage, Is Necessary For Good Sanitation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/>
              <a:t>A Longer Interval Between Collection Creates Problem Of Storage And Foul Odor For The Homeowner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99256-7970-4437-AD63-15EAA8498F1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915400" cy="51212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/>
              <a:t>Refuse Collection: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3. It is necessary to cover the refuse in the vehicles during transportation to final disposal sites to prevent flies, minimize odors or remove traveling “Eye Sores”.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4. It is important to have adequate and properly maintained collection carts, trucks and other vehicles to eliminate collection delays and complaints from residents.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5C2EA5-28D9-46A3-8F83-506594A39BD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REFUSE DISPOSAL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eaLnBrk="1" hangingPunct="1"/>
            <a:r>
              <a:rPr lang="en-US"/>
              <a:t>REFUSE Collection…</a:t>
            </a:r>
            <a:r>
              <a:rPr lang="en-US" err="1"/>
              <a:t>con’t</a:t>
            </a:r>
            <a:r>
              <a:rPr lang="en-US"/>
              <a:t>..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5. The route to the final disposal should be as direct as possible from the point of origin. it should preferably not pass busy streets.</a:t>
            </a:r>
          </a:p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eaLnBrk="1" hangingPunct="1">
              <a:buFont typeface="Wingdings" pitchFamily="2" charset="2"/>
              <a:buNone/>
            </a:pPr>
            <a:r>
              <a:rPr lang="en-US"/>
              <a:t>6. It is preferable to have collection done at night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44DA9-A107-4FE4-8221-081F95A2A7A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VERMIN CONTROL</a:t>
            </a:r>
            <a:br>
              <a:rPr lang="en-US" sz="3200"/>
            </a:br>
            <a:r>
              <a:rPr lang="en-US" sz="3200"/>
              <a:t>[RODENT AND INSECTS]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Types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Physical Or Mechanical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Chemical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Biological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Environmental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/>
              <a:t>Educational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F05D9-B9DF-4CF2-A86F-052A4AE801A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HOUSING SANITATION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Characteristics Of An Acceptable House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/>
              <a:t>Adequate Space: At Least 50 Sq.Ft./Person For Bedroom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/>
              <a:t>Adequate Lighting: At Least 100 Ft.Candles For Reading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/>
              <a:t>Adequate Water Supply: </a:t>
            </a:r>
            <a:r>
              <a:rPr lang="en-US" b="1" u="sng">
                <a:solidFill>
                  <a:srgbClr val="FF0000"/>
                </a:solidFill>
              </a:rPr>
              <a:t>15-20</a:t>
            </a:r>
            <a:r>
              <a:rPr lang="en-US"/>
              <a:t> Gallons Per Capita Per Day</a:t>
            </a:r>
          </a:p>
          <a:p>
            <a:pPr lvl="4" eaLnBrk="1" hangingPunct="1">
              <a:buFont typeface="Wingdings" pitchFamily="2" charset="2"/>
              <a:buNone/>
            </a:pPr>
            <a:r>
              <a:rPr lang="en-US"/>
              <a:t>…..CONT….</a:t>
            </a:r>
          </a:p>
          <a:p>
            <a:pPr marL="914400" lvl="1" indent="-457200" eaLnBrk="1" hangingPunct="1"/>
            <a:endParaRPr lang="en-US"/>
          </a:p>
          <a:p>
            <a:pPr marL="914400" lvl="1" indent="-457200" eaLnBrk="1" hangingPunct="1"/>
            <a:endParaRPr lang="en-US"/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2B734E-C2E5-4267-A7A7-D5CEAF534319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953375" cy="1143000"/>
          </a:xfrm>
        </p:spPr>
        <p:txBody>
          <a:bodyPr/>
          <a:lstStyle/>
          <a:p>
            <a:pPr eaLnBrk="1" hangingPunct="1"/>
            <a:r>
              <a:rPr lang="en-US"/>
              <a:t>Classifications of disease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pPr eaLnBrk="1" hangingPunct="1"/>
            <a:r>
              <a:rPr lang="en-US"/>
              <a:t>Classification usually by organism (viral, bacterial, etc) or organ (diseases of head, heart, liver etc.)</a:t>
            </a:r>
          </a:p>
          <a:p>
            <a:pPr eaLnBrk="1" hangingPunct="1"/>
            <a:r>
              <a:rPr lang="en-US"/>
              <a:t>Classification by transmission route</a:t>
            </a:r>
          </a:p>
          <a:p>
            <a:pPr eaLnBrk="1" hangingPunct="1"/>
            <a:endParaRPr lang="en-US"/>
          </a:p>
          <a:p>
            <a:pPr lvl="1" eaLnBrk="1" hangingPunct="1"/>
            <a:r>
              <a:rPr lang="en-US"/>
              <a:t>If you know how it</a:t>
            </a:r>
            <a:r>
              <a:rPr lang="en-US">
                <a:latin typeface="Times New Roman" pitchFamily="18" charset="0"/>
              </a:rPr>
              <a:t>’</a:t>
            </a:r>
            <a:r>
              <a:rPr lang="en-US"/>
              <a:t>s spread, you know how to stop it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HOUSING SANITATION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Characteristics Of An Acceptable House…[</a:t>
            </a:r>
            <a:r>
              <a:rPr lang="en-US" err="1"/>
              <a:t>cont</a:t>
            </a:r>
            <a:r>
              <a:rPr lang="en-US"/>
              <a:t>]…</a:t>
            </a:r>
          </a:p>
          <a:p>
            <a:pPr lvl="1" eaLnBrk="1" hangingPunct="1"/>
            <a:r>
              <a:rPr lang="en-US">
                <a:solidFill>
                  <a:srgbClr val="FF0000"/>
                </a:solidFill>
              </a:rPr>
              <a:t>Noise: Should Not Be More Than 30 Decibels</a:t>
            </a:r>
          </a:p>
          <a:p>
            <a:pPr lvl="1" eaLnBrk="1" hangingPunct="1"/>
            <a:r>
              <a:rPr lang="en-US"/>
              <a:t>Adequate Heat And Ventilation</a:t>
            </a:r>
          </a:p>
          <a:p>
            <a:pPr lvl="1" eaLnBrk="1" hangingPunct="1"/>
            <a:r>
              <a:rPr lang="en-US"/>
              <a:t>Equipped With Sanitary Toilet, Food Storage And Proper Refuse Disposal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D735C-32E9-4F36-9C02-D79C8544EB2F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0F64B-E353-42C6-86FC-08019B87C030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2743200"/>
          <a:ext cx="8001000" cy="2362200"/>
        </p:xfrm>
        <a:graphic>
          <a:graphicData uri="http://schemas.openxmlformats.org/drawingml/2006/table">
            <a:tbl>
              <a:tblPr/>
              <a:tblGrid>
                <a:gridCol w="720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4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62200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Arial"/>
                        </a:rPr>
                        <a:t>20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30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40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50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60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70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80 dB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Arial"/>
                        </a:rPr>
                        <a:t>Ticking watch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Quiet whisper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Refrigerator hum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Rainfall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Sewing machine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Washing machine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Alarm clock (two feet away)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b="1">
                          <a:solidFill>
                            <a:srgbClr val="FF0000"/>
                          </a:solidFill>
                          <a:latin typeface="Arial"/>
                        </a:rPr>
                        <a:t>85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95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100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105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110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120 dB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130 dB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FF0000"/>
                          </a:solidFill>
                          <a:latin typeface="Arial"/>
                        </a:rPr>
                        <a:t>Average traffic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MRI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Blow dryer, subway train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Power mower, chainsaw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Screaming child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Rock concert, thunderclap</a:t>
                      </a:r>
                      <a:br>
                        <a:rPr lang="en-US" sz="1600">
                          <a:latin typeface="Arial"/>
                        </a:rPr>
                      </a:br>
                      <a:r>
                        <a:rPr lang="en-US" sz="1600">
                          <a:latin typeface="Arial"/>
                        </a:rPr>
                        <a:t>Jackhammer, jet plane (100 feet away)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" y="838200"/>
            <a:ext cx="80010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/>
              <a:t>What Does "Loud" Mean?</a:t>
            </a:r>
          </a:p>
          <a:p>
            <a:pPr>
              <a:defRPr/>
            </a:pPr>
            <a:r>
              <a:rPr lang="en-US"/>
              <a:t>The loudness of sound is measured in decibels (dB). Most experts recommend that you use earplugs when </a:t>
            </a:r>
            <a:r>
              <a:rPr lang="en-US">
                <a:solidFill>
                  <a:srgbClr val="FF0000"/>
                </a:solidFill>
              </a:rPr>
              <a:t>exposed to 85 dB and above</a:t>
            </a:r>
            <a:r>
              <a:rPr lang="en-US"/>
              <a:t>. But what does </a:t>
            </a:r>
            <a:r>
              <a:rPr lang="en-US" b="1"/>
              <a:t>85 dB</a:t>
            </a:r>
            <a:r>
              <a:rPr lang="en-US"/>
              <a:t> mean? The following chart shows common sounds and their associated sound levels.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FF0000"/>
                </a:solidFill>
              </a:rPr>
              <a:t>Air Pollution</a:t>
            </a: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8001000" cy="45624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2400">
                <a:solidFill>
                  <a:srgbClr val="FF0000"/>
                </a:solidFill>
              </a:rPr>
              <a:t>The Most Important Air Pollution Problem In Urban Areas Are Those That Come From: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Acid Rain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Automobiles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Factories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Burning Of Trash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400">
                <a:solidFill>
                  <a:srgbClr val="FF0000"/>
                </a:solidFill>
              </a:rPr>
              <a:t>A Gas Produced By The Biodegradation Of Organic Waste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Oxygen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Methane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Carbon Monoxide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Carbon Dioxide</a:t>
            </a: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77C498-7220-4EC2-B52F-58528553B3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609600"/>
            <a:ext cx="8077200" cy="5715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>
                <a:solidFill>
                  <a:srgbClr val="FF0000"/>
                </a:solidFill>
              </a:rPr>
              <a:t>The Most Widely Practiced Sanitary Control Measure For Milk Quality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Bacterial Count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Coliform Count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Pasteurization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Chlorination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endParaRPr lang="en-US" sz="2000"/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endParaRPr lang="en-US" sz="200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>
                <a:solidFill>
                  <a:srgbClr val="FF0000"/>
                </a:solidFill>
              </a:rPr>
              <a:t>Chlorination Of Water Removes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Odor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Bacteria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Bad Taste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000"/>
              <a:t>Turbidity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11B0C-DB2A-4FEF-B73A-07FFB3A3DC81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685800"/>
            <a:ext cx="8001000" cy="5400675"/>
          </a:xfrm>
        </p:spPr>
        <p:txBody>
          <a:bodyPr/>
          <a:lstStyle/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>
                <a:solidFill>
                  <a:srgbClr val="FF0000"/>
                </a:solidFill>
              </a:rPr>
              <a:t>Turbidity Of Water Can Be Removed By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2400"/>
              <a:t>Boiling		C. Chlorination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en-US" sz="2400"/>
              <a:t>Coagulation    	D. Filtration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endParaRPr lang="en-US" sz="2400"/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endParaRPr lang="en-US" sz="2400"/>
          </a:p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>
                <a:solidFill>
                  <a:srgbClr val="FF0000"/>
                </a:solidFill>
              </a:rPr>
              <a:t>The Control Of The Environment To Prevent Communicable Disease Is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 b="1" i="1" u="sng">
                <a:solidFill>
                  <a:srgbClr val="FF0000"/>
                </a:solidFill>
              </a:rPr>
              <a:t>Disinfection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 b="1" i="1" u="sng">
                <a:solidFill>
                  <a:srgbClr val="FF0000"/>
                </a:solidFill>
              </a:rPr>
              <a:t>Sterilization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Sanitation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400"/>
              <a:t>Surveillance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endParaRPr lang="en-US" sz="2400"/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27A6F-F83F-4BC0-B3C7-5553C8E4C651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unep.org/ietc/portals/136/Images/Our%20Work/Former%20focal%20areas/Water%20and%20sanitation/WaterAndSanitation-PillarPresent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57200"/>
            <a:ext cx="8534400" cy="62198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2D750-CC38-45E7-A0F7-D4D4D02345E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228600" y="381000"/>
            <a:ext cx="8686800" cy="59404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 algn="just">
              <a:buFontTx/>
              <a:buAutoNum type="arabicPeriod"/>
              <a:defRPr/>
            </a:pPr>
            <a:r>
              <a:rPr lang="en-US" sz="2000"/>
              <a:t>There  is the direct impact of </a:t>
            </a:r>
            <a:r>
              <a:rPr lang="en-US" sz="2000" u="sng">
                <a:solidFill>
                  <a:srgbClr val="FF0000"/>
                </a:solidFill>
              </a:rPr>
              <a:t>consuming contaminated water</a:t>
            </a:r>
            <a:r>
              <a:rPr lang="en-US" sz="2000"/>
              <a:t> this is known as </a:t>
            </a:r>
            <a:r>
              <a:rPr lang="en-US" sz="2000" u="sng">
                <a:solidFill>
                  <a:srgbClr val="FF0000"/>
                </a:solidFill>
              </a:rPr>
              <a:t>'waterborne disease</a:t>
            </a:r>
            <a:r>
              <a:rPr lang="en-US" sz="2000"/>
              <a:t>' and includes </a:t>
            </a:r>
            <a:r>
              <a:rPr lang="en-US" sz="2000" u="sng"/>
              <a:t>diarrhea , typhoid, viral hepatitis A, cholera, dysentery.</a:t>
            </a:r>
          </a:p>
          <a:p>
            <a:pPr marL="457200" indent="-457200" algn="just">
              <a:buFontTx/>
              <a:buAutoNum type="arabicPeriod"/>
              <a:defRPr/>
            </a:pPr>
            <a:endParaRPr lang="en-US" sz="2000" u="sng"/>
          </a:p>
          <a:p>
            <a:pPr marL="457200" indent="-457200" algn="just">
              <a:buFontTx/>
              <a:buAutoNum type="arabicPeriod" startAt="2"/>
              <a:defRPr/>
            </a:pPr>
            <a:r>
              <a:rPr lang="en-US" sz="2000"/>
              <a:t>There  is the effect of </a:t>
            </a:r>
            <a:r>
              <a:rPr lang="en-US" sz="2000" u="sng">
                <a:solidFill>
                  <a:srgbClr val="FF0000"/>
                </a:solidFill>
              </a:rPr>
              <a:t>inadequate quantities of water </a:t>
            </a:r>
            <a:r>
              <a:rPr lang="en-US" sz="2000" u="sng"/>
              <a:t>being available for personal hygiene</a:t>
            </a:r>
            <a:r>
              <a:rPr lang="en-US" sz="2000"/>
              <a:t> or the of un-hygienic practices which contaminate water and cause diseases.</a:t>
            </a:r>
            <a:r>
              <a:rPr lang="en-US" sz="2000" u="sng"/>
              <a:t> Without enough water,</a:t>
            </a:r>
            <a:r>
              <a:rPr lang="en-US" sz="2000"/>
              <a:t> skin and eye infections (including trachoma) are easily spread, as are the </a:t>
            </a:r>
            <a:r>
              <a:rPr lang="en-US" sz="2000" err="1"/>
              <a:t>faecal</a:t>
            </a:r>
            <a:r>
              <a:rPr lang="en-US" sz="2000"/>
              <a:t>–oral diseases. These diseases are known as </a:t>
            </a:r>
            <a:r>
              <a:rPr lang="en-US" sz="2000" u="sng">
                <a:solidFill>
                  <a:srgbClr val="FF0000"/>
                </a:solidFill>
              </a:rPr>
              <a:t>'water-washed diseases</a:t>
            </a:r>
            <a:r>
              <a:rPr lang="en-US" sz="2000">
                <a:solidFill>
                  <a:srgbClr val="FF0000"/>
                </a:solidFill>
              </a:rPr>
              <a:t>‘</a:t>
            </a:r>
          </a:p>
          <a:p>
            <a:pPr marL="457200" indent="-457200" algn="just">
              <a:buFontTx/>
              <a:buAutoNum type="arabicPeriod" startAt="2"/>
              <a:defRPr/>
            </a:pPr>
            <a:endParaRPr lang="en-US" sz="2000">
              <a:solidFill>
                <a:srgbClr val="FF0000"/>
              </a:solidFill>
            </a:endParaRPr>
          </a:p>
          <a:p>
            <a:pPr marL="457200" indent="-457200" algn="just">
              <a:buFontTx/>
              <a:buAutoNum type="arabicPeriod" startAt="3"/>
              <a:defRPr/>
            </a:pPr>
            <a:r>
              <a:rPr lang="en-US" sz="2000"/>
              <a:t>There  are </a:t>
            </a:r>
            <a:r>
              <a:rPr lang="en-US" sz="2000">
                <a:solidFill>
                  <a:srgbClr val="FF0000"/>
                </a:solidFill>
              </a:rPr>
              <a:t>'water based diseases' and "water-related </a:t>
            </a:r>
            <a:r>
              <a:rPr lang="en-US" sz="2000"/>
              <a:t>vector-borne diseases" in which the aquatic environment provides an essential habitat for the mosquito vectors and intermediate snail hosts of parasites that cause human diseases.</a:t>
            </a:r>
          </a:p>
          <a:p>
            <a:pPr marL="457200" indent="-457200" algn="just">
              <a:buFontTx/>
              <a:buAutoNum type="arabicPeriod" startAt="3"/>
              <a:defRPr/>
            </a:pPr>
            <a:endParaRPr lang="en-US" sz="2000"/>
          </a:p>
          <a:p>
            <a:pPr lvl="1" indent="-457200" algn="just">
              <a:defRPr/>
            </a:pPr>
            <a:r>
              <a:rPr lang="en-US" sz="2000"/>
              <a:t>4.	There is </a:t>
            </a:r>
            <a:r>
              <a:rPr lang="en-US" sz="2000">
                <a:solidFill>
                  <a:srgbClr val="FF0000"/>
                </a:solidFill>
              </a:rPr>
              <a:t>chemically contaminated water </a:t>
            </a:r>
            <a:r>
              <a:rPr lang="en-US" sz="2000"/>
              <a:t>such as water containing excessive amounts of arsenic or fluoride. Some contaminants are added to drinking water as a result of natural processes and some due to human activities such as industry and mining.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190500"/>
            <a:ext cx="8301038" cy="825500"/>
          </a:xfrm>
        </p:spPr>
        <p:txBody>
          <a:bodyPr/>
          <a:lstStyle/>
          <a:p>
            <a:pPr marL="838200" indent="-838200" eaLnBrk="1" hangingPunct="1"/>
            <a:r>
              <a:rPr lang="en-US" sz="3600" b="1"/>
              <a:t>The F-Diagramme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3451225"/>
            <a:ext cx="8686800" cy="1273175"/>
            <a:chOff x="288" y="2174"/>
            <a:chExt cx="5472" cy="802"/>
          </a:xfrm>
        </p:grpSpPr>
        <p:grpSp>
          <p:nvGrpSpPr>
            <p:cNvPr id="10288" name="Group 4"/>
            <p:cNvGrpSpPr>
              <a:grpSpLocks/>
            </p:cNvGrpSpPr>
            <p:nvPr/>
          </p:nvGrpSpPr>
          <p:grpSpPr bwMode="auto">
            <a:xfrm>
              <a:off x="288" y="2174"/>
              <a:ext cx="892" cy="802"/>
              <a:chOff x="288" y="2174"/>
              <a:chExt cx="892" cy="802"/>
            </a:xfrm>
          </p:grpSpPr>
          <p:sp>
            <p:nvSpPr>
              <p:cNvPr id="10292" name="Oval 5"/>
              <p:cNvSpPr>
                <a:spLocks noChangeArrowheads="1"/>
              </p:cNvSpPr>
              <p:nvPr/>
            </p:nvSpPr>
            <p:spPr bwMode="auto">
              <a:xfrm>
                <a:off x="288" y="2174"/>
                <a:ext cx="844" cy="80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93" name="Text Box 6"/>
              <p:cNvSpPr txBox="1">
                <a:spLocks noChangeArrowheads="1"/>
              </p:cNvSpPr>
              <p:nvPr/>
            </p:nvSpPr>
            <p:spPr bwMode="auto">
              <a:xfrm>
                <a:off x="336" y="2400"/>
                <a:ext cx="8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Faeces</a:t>
                </a:r>
              </a:p>
            </p:txBody>
          </p:sp>
        </p:grpSp>
        <p:grpSp>
          <p:nvGrpSpPr>
            <p:cNvPr id="10289" name="Group 7"/>
            <p:cNvGrpSpPr>
              <a:grpSpLocks/>
            </p:cNvGrpSpPr>
            <p:nvPr/>
          </p:nvGrpSpPr>
          <p:grpSpPr bwMode="auto">
            <a:xfrm>
              <a:off x="4772" y="2256"/>
              <a:ext cx="988" cy="714"/>
              <a:chOff x="4772" y="2256"/>
              <a:chExt cx="988" cy="714"/>
            </a:xfrm>
          </p:grpSpPr>
          <p:sp>
            <p:nvSpPr>
              <p:cNvPr id="10290" name="Oval 8"/>
              <p:cNvSpPr>
                <a:spLocks noChangeArrowheads="1"/>
              </p:cNvSpPr>
              <p:nvPr/>
            </p:nvSpPr>
            <p:spPr bwMode="auto">
              <a:xfrm>
                <a:off x="4800" y="2256"/>
                <a:ext cx="796" cy="714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91" name="Text Box 9"/>
              <p:cNvSpPr txBox="1">
                <a:spLocks noChangeArrowheads="1"/>
              </p:cNvSpPr>
              <p:nvPr/>
            </p:nvSpPr>
            <p:spPr bwMode="auto">
              <a:xfrm>
                <a:off x="4772" y="2356"/>
                <a:ext cx="988" cy="5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Future Victim</a:t>
                </a:r>
              </a:p>
            </p:txBody>
          </p:sp>
        </p:grp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797050" y="1828800"/>
            <a:ext cx="5926138" cy="2044700"/>
            <a:chOff x="1132" y="1152"/>
            <a:chExt cx="3733" cy="1288"/>
          </a:xfrm>
        </p:grpSpPr>
        <p:sp>
          <p:nvSpPr>
            <p:cNvPr id="10283" name="Text Box 11"/>
            <p:cNvSpPr txBox="1">
              <a:spLocks noChangeArrowheads="1"/>
            </p:cNvSpPr>
            <p:nvPr/>
          </p:nvSpPr>
          <p:spPr bwMode="auto">
            <a:xfrm>
              <a:off x="2112" y="133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Fluids</a:t>
              </a:r>
            </a:p>
          </p:txBody>
        </p:sp>
        <p:grpSp>
          <p:nvGrpSpPr>
            <p:cNvPr id="10284" name="Group 12"/>
            <p:cNvGrpSpPr>
              <a:grpSpLocks/>
            </p:cNvGrpSpPr>
            <p:nvPr/>
          </p:nvGrpSpPr>
          <p:grpSpPr bwMode="auto">
            <a:xfrm>
              <a:off x="1132" y="1152"/>
              <a:ext cx="3733" cy="1288"/>
              <a:chOff x="1132" y="1152"/>
              <a:chExt cx="3733" cy="1288"/>
            </a:xfrm>
          </p:grpSpPr>
          <p:sp>
            <p:nvSpPr>
              <p:cNvPr id="10285" name="Oval 13"/>
              <p:cNvSpPr>
                <a:spLocks noChangeArrowheads="1"/>
              </p:cNvSpPr>
              <p:nvPr/>
            </p:nvSpPr>
            <p:spPr bwMode="auto">
              <a:xfrm>
                <a:off x="2065" y="1152"/>
                <a:ext cx="700" cy="666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86" name="Line 14"/>
              <p:cNvSpPr>
                <a:spLocks noChangeShapeType="1"/>
              </p:cNvSpPr>
              <p:nvPr/>
            </p:nvSpPr>
            <p:spPr bwMode="auto">
              <a:xfrm flipV="1">
                <a:off x="1132" y="1641"/>
                <a:ext cx="980" cy="799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ar-JO"/>
              </a:p>
            </p:txBody>
          </p:sp>
          <p:sp>
            <p:nvSpPr>
              <p:cNvPr id="10287" name="Line 15"/>
              <p:cNvSpPr>
                <a:spLocks noChangeShapeType="1"/>
              </p:cNvSpPr>
              <p:nvPr/>
            </p:nvSpPr>
            <p:spPr bwMode="auto">
              <a:xfrm>
                <a:off x="2765" y="1507"/>
                <a:ext cx="2100" cy="8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ar-JO"/>
              </a:p>
            </p:txBody>
          </p:sp>
        </p:grp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1752600" y="2971800"/>
            <a:ext cx="5897563" cy="1143000"/>
            <a:chOff x="1104" y="1872"/>
            <a:chExt cx="3715" cy="720"/>
          </a:xfrm>
        </p:grpSpPr>
        <p:sp>
          <p:nvSpPr>
            <p:cNvPr id="10279" name="Oval 17"/>
            <p:cNvSpPr>
              <a:spLocks noChangeArrowheads="1"/>
            </p:cNvSpPr>
            <p:nvPr/>
          </p:nvSpPr>
          <p:spPr bwMode="auto">
            <a:xfrm>
              <a:off x="1968" y="1872"/>
              <a:ext cx="796" cy="72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80" name="Line 18"/>
            <p:cNvSpPr>
              <a:spLocks noChangeShapeType="1"/>
            </p:cNvSpPr>
            <p:nvPr/>
          </p:nvSpPr>
          <p:spPr bwMode="auto">
            <a:xfrm flipV="1">
              <a:off x="1104" y="2208"/>
              <a:ext cx="885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81" name="Text Box 19"/>
            <p:cNvSpPr txBox="1">
              <a:spLocks noChangeArrowheads="1"/>
            </p:cNvSpPr>
            <p:nvPr/>
          </p:nvSpPr>
          <p:spPr bwMode="auto">
            <a:xfrm>
              <a:off x="1968" y="2085"/>
              <a:ext cx="8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Fingers</a:t>
              </a:r>
            </a:p>
          </p:txBody>
        </p:sp>
        <p:sp>
          <p:nvSpPr>
            <p:cNvPr id="10282" name="Line 20"/>
            <p:cNvSpPr>
              <a:spLocks noChangeShapeType="1"/>
            </p:cNvSpPr>
            <p:nvPr/>
          </p:nvSpPr>
          <p:spPr bwMode="auto">
            <a:xfrm>
              <a:off x="2672" y="2040"/>
              <a:ext cx="2147" cy="3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1871663" y="4014788"/>
            <a:ext cx="5778500" cy="1268412"/>
            <a:chOff x="1179" y="2529"/>
            <a:chExt cx="3640" cy="799"/>
          </a:xfrm>
        </p:grpSpPr>
        <p:sp>
          <p:nvSpPr>
            <p:cNvPr id="10275" name="Oval 22"/>
            <p:cNvSpPr>
              <a:spLocks noChangeArrowheads="1"/>
            </p:cNvSpPr>
            <p:nvPr/>
          </p:nvSpPr>
          <p:spPr bwMode="auto">
            <a:xfrm>
              <a:off x="2112" y="2662"/>
              <a:ext cx="700" cy="66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76" name="Line 23"/>
            <p:cNvSpPr>
              <a:spLocks noChangeShapeType="1"/>
            </p:cNvSpPr>
            <p:nvPr/>
          </p:nvSpPr>
          <p:spPr bwMode="auto">
            <a:xfrm>
              <a:off x="1179" y="2529"/>
              <a:ext cx="933" cy="4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77" name="Text Box 24"/>
            <p:cNvSpPr txBox="1">
              <a:spLocks noChangeArrowheads="1"/>
            </p:cNvSpPr>
            <p:nvPr/>
          </p:nvSpPr>
          <p:spPr bwMode="auto">
            <a:xfrm>
              <a:off x="2112" y="284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Flies</a:t>
              </a:r>
            </a:p>
          </p:txBody>
        </p:sp>
        <p:sp>
          <p:nvSpPr>
            <p:cNvPr id="10278" name="Line 25"/>
            <p:cNvSpPr>
              <a:spLocks noChangeShapeType="1"/>
            </p:cNvSpPr>
            <p:nvPr/>
          </p:nvSpPr>
          <p:spPr bwMode="auto">
            <a:xfrm flipV="1">
              <a:off x="2765" y="2840"/>
              <a:ext cx="2054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1871663" y="4084638"/>
            <a:ext cx="6149975" cy="2468562"/>
            <a:chOff x="1179" y="2573"/>
            <a:chExt cx="3874" cy="1555"/>
          </a:xfrm>
        </p:grpSpPr>
        <p:sp>
          <p:nvSpPr>
            <p:cNvPr id="10271" name="Oval 27"/>
            <p:cNvSpPr>
              <a:spLocks noChangeArrowheads="1"/>
            </p:cNvSpPr>
            <p:nvPr/>
          </p:nvSpPr>
          <p:spPr bwMode="auto">
            <a:xfrm>
              <a:off x="2065" y="3398"/>
              <a:ext cx="767" cy="73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72" name="Line 28"/>
            <p:cNvSpPr>
              <a:spLocks noChangeShapeType="1"/>
            </p:cNvSpPr>
            <p:nvPr/>
          </p:nvSpPr>
          <p:spPr bwMode="auto">
            <a:xfrm>
              <a:off x="1179" y="2573"/>
              <a:ext cx="980" cy="9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73" name="Text Box 29"/>
            <p:cNvSpPr txBox="1">
              <a:spLocks noChangeArrowheads="1"/>
            </p:cNvSpPr>
            <p:nvPr/>
          </p:nvSpPr>
          <p:spPr bwMode="auto">
            <a:xfrm>
              <a:off x="2112" y="3552"/>
              <a:ext cx="86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Fields/Floors</a:t>
              </a:r>
            </a:p>
          </p:txBody>
        </p:sp>
        <p:sp>
          <p:nvSpPr>
            <p:cNvPr id="10274" name="Line 30"/>
            <p:cNvSpPr>
              <a:spLocks noChangeShapeType="1"/>
            </p:cNvSpPr>
            <p:nvPr/>
          </p:nvSpPr>
          <p:spPr bwMode="auto">
            <a:xfrm flipV="1">
              <a:off x="2880" y="2928"/>
              <a:ext cx="2173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0" name="Group 31"/>
          <p:cNvGrpSpPr>
            <a:grpSpLocks/>
          </p:cNvGrpSpPr>
          <p:nvPr/>
        </p:nvGrpSpPr>
        <p:grpSpPr bwMode="auto">
          <a:xfrm>
            <a:off x="261938" y="2179638"/>
            <a:ext cx="2559050" cy="4162425"/>
            <a:chOff x="165" y="1373"/>
            <a:chExt cx="1612" cy="2622"/>
          </a:xfrm>
        </p:grpSpPr>
        <p:sp>
          <p:nvSpPr>
            <p:cNvPr id="10267" name="Rectangle 32"/>
            <p:cNvSpPr>
              <a:spLocks noChangeArrowheads="1"/>
            </p:cNvSpPr>
            <p:nvPr/>
          </p:nvSpPr>
          <p:spPr bwMode="auto">
            <a:xfrm>
              <a:off x="1619" y="2395"/>
              <a:ext cx="155" cy="1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68" name="Rectangle 33"/>
            <p:cNvSpPr>
              <a:spLocks noChangeArrowheads="1"/>
            </p:cNvSpPr>
            <p:nvPr/>
          </p:nvSpPr>
          <p:spPr bwMode="auto">
            <a:xfrm>
              <a:off x="1604" y="157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69" name="AutoShape 34"/>
            <p:cNvSpPr>
              <a:spLocks/>
            </p:cNvSpPr>
            <p:nvPr/>
          </p:nvSpPr>
          <p:spPr bwMode="auto">
            <a:xfrm>
              <a:off x="165" y="1373"/>
              <a:ext cx="1211" cy="384"/>
            </a:xfrm>
            <a:prstGeom prst="borderCallout2">
              <a:avLst>
                <a:gd name="adj1" fmla="val 18750"/>
                <a:gd name="adj2" fmla="val 103963"/>
                <a:gd name="adj3" fmla="val 18750"/>
                <a:gd name="adj4" fmla="val 106935"/>
                <a:gd name="adj5" fmla="val 109898"/>
                <a:gd name="adj6" fmla="val 1175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b="1"/>
                <a:t>Sanitation</a:t>
              </a:r>
            </a:p>
          </p:txBody>
        </p:sp>
        <p:sp>
          <p:nvSpPr>
            <p:cNvPr id="10270" name="Line 35"/>
            <p:cNvSpPr>
              <a:spLocks noChangeShapeType="1"/>
            </p:cNvSpPr>
            <p:nvPr/>
          </p:nvSpPr>
          <p:spPr bwMode="auto">
            <a:xfrm>
              <a:off x="1398" y="1489"/>
              <a:ext cx="221" cy="16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1" name="Group 36"/>
          <p:cNvGrpSpPr>
            <a:grpSpLocks/>
          </p:cNvGrpSpPr>
          <p:nvPr/>
        </p:nvGrpSpPr>
        <p:grpSpPr bwMode="auto">
          <a:xfrm>
            <a:off x="4316413" y="2463800"/>
            <a:ext cx="3259137" cy="3467100"/>
            <a:chOff x="2719" y="1552"/>
            <a:chExt cx="2053" cy="2184"/>
          </a:xfrm>
        </p:grpSpPr>
        <p:sp>
          <p:nvSpPr>
            <p:cNvPr id="10260" name="Oval 37"/>
            <p:cNvSpPr>
              <a:spLocks noChangeArrowheads="1"/>
            </p:cNvSpPr>
            <p:nvPr/>
          </p:nvSpPr>
          <p:spPr bwMode="auto">
            <a:xfrm>
              <a:off x="3465" y="2262"/>
              <a:ext cx="700" cy="66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61" name="Text Box 38"/>
            <p:cNvSpPr txBox="1">
              <a:spLocks noChangeArrowheads="1"/>
            </p:cNvSpPr>
            <p:nvPr/>
          </p:nvSpPr>
          <p:spPr bwMode="auto">
            <a:xfrm>
              <a:off x="3419" y="244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Food</a:t>
              </a:r>
            </a:p>
          </p:txBody>
        </p:sp>
        <p:sp>
          <p:nvSpPr>
            <p:cNvPr id="10262" name="Line 39"/>
            <p:cNvSpPr>
              <a:spLocks noChangeShapeType="1"/>
            </p:cNvSpPr>
            <p:nvPr/>
          </p:nvSpPr>
          <p:spPr bwMode="auto">
            <a:xfrm>
              <a:off x="2765" y="1552"/>
              <a:ext cx="840" cy="79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3" name="Line 40"/>
            <p:cNvSpPr>
              <a:spLocks noChangeShapeType="1"/>
            </p:cNvSpPr>
            <p:nvPr/>
          </p:nvSpPr>
          <p:spPr bwMode="auto">
            <a:xfrm>
              <a:off x="2719" y="2262"/>
              <a:ext cx="793" cy="311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4" name="Line 41"/>
            <p:cNvSpPr>
              <a:spLocks noChangeShapeType="1"/>
            </p:cNvSpPr>
            <p:nvPr/>
          </p:nvSpPr>
          <p:spPr bwMode="auto">
            <a:xfrm flipV="1">
              <a:off x="2765" y="2618"/>
              <a:ext cx="700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5" name="Line 42"/>
            <p:cNvSpPr>
              <a:spLocks noChangeShapeType="1"/>
            </p:cNvSpPr>
            <p:nvPr/>
          </p:nvSpPr>
          <p:spPr bwMode="auto">
            <a:xfrm flipV="1">
              <a:off x="2880" y="2880"/>
              <a:ext cx="720" cy="8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6" name="Line 43"/>
            <p:cNvSpPr>
              <a:spLocks noChangeShapeType="1"/>
            </p:cNvSpPr>
            <p:nvPr/>
          </p:nvSpPr>
          <p:spPr bwMode="auto">
            <a:xfrm flipV="1">
              <a:off x="4212" y="2618"/>
              <a:ext cx="56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2" name="Group 44"/>
          <p:cNvGrpSpPr>
            <a:grpSpLocks/>
          </p:cNvGrpSpPr>
          <p:nvPr/>
        </p:nvGrpSpPr>
        <p:grpSpPr bwMode="auto">
          <a:xfrm>
            <a:off x="4992688" y="2044700"/>
            <a:ext cx="2278062" cy="3586163"/>
            <a:chOff x="3145" y="1288"/>
            <a:chExt cx="1435" cy="2259"/>
          </a:xfrm>
        </p:grpSpPr>
        <p:sp>
          <p:nvSpPr>
            <p:cNvPr id="10255" name="Rectangle 45"/>
            <p:cNvSpPr>
              <a:spLocks noChangeArrowheads="1"/>
            </p:cNvSpPr>
            <p:nvPr/>
          </p:nvSpPr>
          <p:spPr bwMode="auto">
            <a:xfrm>
              <a:off x="3145" y="1737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6" name="Rectangle 46"/>
            <p:cNvSpPr>
              <a:spLocks noChangeArrowheads="1"/>
            </p:cNvSpPr>
            <p:nvPr/>
          </p:nvSpPr>
          <p:spPr bwMode="auto">
            <a:xfrm>
              <a:off x="4461" y="1655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7" name="Line 47"/>
            <p:cNvSpPr>
              <a:spLocks noChangeShapeType="1"/>
            </p:cNvSpPr>
            <p:nvPr/>
          </p:nvSpPr>
          <p:spPr bwMode="auto">
            <a:xfrm>
              <a:off x="4188" y="1591"/>
              <a:ext cx="246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58" name="Text Box 48"/>
            <p:cNvSpPr txBox="1">
              <a:spLocks noChangeArrowheads="1"/>
            </p:cNvSpPr>
            <p:nvPr/>
          </p:nvSpPr>
          <p:spPr bwMode="auto">
            <a:xfrm>
              <a:off x="3383" y="1288"/>
              <a:ext cx="99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Hygiene</a:t>
              </a:r>
            </a:p>
          </p:txBody>
        </p:sp>
        <p:sp>
          <p:nvSpPr>
            <p:cNvPr id="10259" name="Line 49"/>
            <p:cNvSpPr>
              <a:spLocks noChangeShapeType="1"/>
            </p:cNvSpPr>
            <p:nvPr/>
          </p:nvSpPr>
          <p:spPr bwMode="auto">
            <a:xfrm flipH="1">
              <a:off x="3282" y="1600"/>
              <a:ext cx="265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3" name="Group 50"/>
          <p:cNvGrpSpPr>
            <a:grpSpLocks/>
          </p:cNvGrpSpPr>
          <p:nvPr/>
        </p:nvGrpSpPr>
        <p:grpSpPr bwMode="auto">
          <a:xfrm>
            <a:off x="2120900" y="1117600"/>
            <a:ext cx="2643188" cy="1830388"/>
            <a:chOff x="1336" y="704"/>
            <a:chExt cx="1665" cy="1153"/>
          </a:xfrm>
        </p:grpSpPr>
        <p:sp>
          <p:nvSpPr>
            <p:cNvPr id="10252" name="Rectangle 51"/>
            <p:cNvSpPr>
              <a:spLocks noChangeArrowheads="1"/>
            </p:cNvSpPr>
            <p:nvPr/>
          </p:nvSpPr>
          <p:spPr bwMode="auto">
            <a:xfrm>
              <a:off x="2828" y="121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3" name="Text Box 52"/>
            <p:cNvSpPr txBox="1">
              <a:spLocks noChangeArrowheads="1"/>
            </p:cNvSpPr>
            <p:nvPr/>
          </p:nvSpPr>
          <p:spPr bwMode="auto">
            <a:xfrm>
              <a:off x="1336" y="704"/>
              <a:ext cx="140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Water supply</a:t>
              </a:r>
            </a:p>
          </p:txBody>
        </p:sp>
        <p:cxnSp>
          <p:nvCxnSpPr>
            <p:cNvPr id="10254" name="AutoShape 53"/>
            <p:cNvCxnSpPr>
              <a:cxnSpLocks noChangeShapeType="1"/>
              <a:stCxn id="10252" idx="0"/>
              <a:endCxn id="10253" idx="3"/>
            </p:cNvCxnSpPr>
            <p:nvPr/>
          </p:nvCxnSpPr>
          <p:spPr bwMode="auto">
            <a:xfrm flipH="1" flipV="1">
              <a:off x="2736" y="851"/>
              <a:ext cx="179" cy="3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 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" y="457200"/>
          <a:ext cx="83820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7" name="Chart" r:id="rId3" imgW="6677025" imgH="3152775" progId="Excel.Chart.8">
                  <p:embed/>
                </p:oleObj>
              </mc:Choice>
              <mc:Fallback>
                <p:oleObj name="Chart" r:id="rId3" imgW="6677025" imgH="3152775" progId="Excel.Chart.8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57200"/>
                        <a:ext cx="838200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89163" y="1784350"/>
            <a:ext cx="4267200" cy="3851275"/>
            <a:chOff x="1379" y="1124"/>
            <a:chExt cx="2688" cy="2426"/>
          </a:xfrm>
        </p:grpSpPr>
        <p:grpSp>
          <p:nvGrpSpPr>
            <p:cNvPr id="12207" name="Group 3"/>
            <p:cNvGrpSpPr>
              <a:grpSpLocks/>
            </p:cNvGrpSpPr>
            <p:nvPr/>
          </p:nvGrpSpPr>
          <p:grpSpPr bwMode="auto">
            <a:xfrm>
              <a:off x="2263" y="3172"/>
              <a:ext cx="657" cy="268"/>
              <a:chOff x="2209" y="3085"/>
              <a:chExt cx="670" cy="288"/>
            </a:xfrm>
          </p:grpSpPr>
          <p:grpSp>
            <p:nvGrpSpPr>
              <p:cNvPr id="12210" name="Group 4"/>
              <p:cNvGrpSpPr>
                <a:grpSpLocks/>
              </p:cNvGrpSpPr>
              <p:nvPr/>
            </p:nvGrpSpPr>
            <p:grpSpPr bwMode="auto">
              <a:xfrm>
                <a:off x="2275" y="3085"/>
                <a:ext cx="604" cy="74"/>
                <a:chOff x="2275" y="3085"/>
                <a:chExt cx="604" cy="74"/>
              </a:xfrm>
            </p:grpSpPr>
            <p:grpSp>
              <p:nvGrpSpPr>
                <p:cNvPr id="12375" name="Group 5"/>
                <p:cNvGrpSpPr>
                  <a:grpSpLocks/>
                </p:cNvGrpSpPr>
                <p:nvPr/>
              </p:nvGrpSpPr>
              <p:grpSpPr bwMode="auto">
                <a:xfrm>
                  <a:off x="2275" y="3085"/>
                  <a:ext cx="308" cy="74"/>
                  <a:chOff x="2275" y="3085"/>
                  <a:chExt cx="308" cy="74"/>
                </a:xfrm>
              </p:grpSpPr>
              <p:grpSp>
                <p:nvGrpSpPr>
                  <p:cNvPr id="12396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2275" y="3085"/>
                    <a:ext cx="85" cy="74"/>
                    <a:chOff x="2275" y="3085"/>
                    <a:chExt cx="85" cy="74"/>
                  </a:xfrm>
                </p:grpSpPr>
                <p:sp>
                  <p:nvSpPr>
                    <p:cNvPr id="12410" name="AutoShap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5" y="308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1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6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2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6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3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7" y="3119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4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2324" y="3115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97" name="AutoShape 12"/>
                  <p:cNvSpPr>
                    <a:spLocks noChangeArrowheads="1"/>
                  </p:cNvSpPr>
                  <p:nvPr/>
                </p:nvSpPr>
                <p:spPr bwMode="auto">
                  <a:xfrm>
                    <a:off x="2346" y="308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98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357" y="3119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99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2376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0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311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1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2420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2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431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3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452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4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472" y="311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5" name="Freeform 20"/>
                  <p:cNvSpPr>
                    <a:spLocks/>
                  </p:cNvSpPr>
                  <p:nvPr/>
                </p:nvSpPr>
                <p:spPr bwMode="auto">
                  <a:xfrm>
                    <a:off x="2470" y="3115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406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2498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7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554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529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503" y="3118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376" name="Group 25"/>
                <p:cNvGrpSpPr>
                  <a:grpSpLocks/>
                </p:cNvGrpSpPr>
                <p:nvPr/>
              </p:nvGrpSpPr>
              <p:grpSpPr bwMode="auto">
                <a:xfrm>
                  <a:off x="2571" y="3085"/>
                  <a:ext cx="308" cy="74"/>
                  <a:chOff x="2571" y="3085"/>
                  <a:chExt cx="308" cy="74"/>
                </a:xfrm>
              </p:grpSpPr>
              <p:grpSp>
                <p:nvGrpSpPr>
                  <p:cNvPr id="12377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571" y="3085"/>
                    <a:ext cx="85" cy="74"/>
                    <a:chOff x="2571" y="3085"/>
                    <a:chExt cx="85" cy="74"/>
                  </a:xfrm>
                </p:grpSpPr>
                <p:sp>
                  <p:nvSpPr>
                    <p:cNvPr id="12391" name="AutoShape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1" y="308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2" name="Rectangle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1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3" name="Rectangle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1" y="3119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4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" y="3119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5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2619" y="3115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78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2641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79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2672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1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693" y="3119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2" name="AutoShape 36"/>
                  <p:cNvSpPr>
                    <a:spLocks noChangeArrowheads="1"/>
                  </p:cNvSpPr>
                  <p:nvPr/>
                </p:nvSpPr>
                <p:spPr bwMode="auto">
                  <a:xfrm>
                    <a:off x="2716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3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2726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4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2747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5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767" y="311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6" name="Freeform 40"/>
                  <p:cNvSpPr>
                    <a:spLocks/>
                  </p:cNvSpPr>
                  <p:nvPr/>
                </p:nvSpPr>
                <p:spPr bwMode="auto">
                  <a:xfrm>
                    <a:off x="2764" y="3115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87" name="AutoShape 41"/>
                  <p:cNvSpPr>
                    <a:spLocks noChangeArrowheads="1"/>
                  </p:cNvSpPr>
                  <p:nvPr/>
                </p:nvSpPr>
                <p:spPr bwMode="auto">
                  <a:xfrm>
                    <a:off x="2794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2850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9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2824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90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798" y="3118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1" name="Group 45"/>
              <p:cNvGrpSpPr>
                <a:grpSpLocks/>
              </p:cNvGrpSpPr>
              <p:nvPr/>
            </p:nvGrpSpPr>
            <p:grpSpPr bwMode="auto">
              <a:xfrm>
                <a:off x="2230" y="3155"/>
                <a:ext cx="604" cy="74"/>
                <a:chOff x="2230" y="3155"/>
                <a:chExt cx="604" cy="74"/>
              </a:xfrm>
            </p:grpSpPr>
            <p:grpSp>
              <p:nvGrpSpPr>
                <p:cNvPr id="12335" name="Group 46"/>
                <p:cNvGrpSpPr>
                  <a:grpSpLocks/>
                </p:cNvGrpSpPr>
                <p:nvPr/>
              </p:nvGrpSpPr>
              <p:grpSpPr bwMode="auto">
                <a:xfrm>
                  <a:off x="2230" y="3155"/>
                  <a:ext cx="308" cy="74"/>
                  <a:chOff x="2230" y="3155"/>
                  <a:chExt cx="308" cy="74"/>
                </a:xfrm>
              </p:grpSpPr>
              <p:grpSp>
                <p:nvGrpSpPr>
                  <p:cNvPr id="12356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2230" y="3155"/>
                    <a:ext cx="85" cy="74"/>
                    <a:chOff x="2230" y="3155"/>
                    <a:chExt cx="85" cy="74"/>
                  </a:xfrm>
                </p:grpSpPr>
                <p:sp>
                  <p:nvSpPr>
                    <p:cNvPr id="12370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15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1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2" name="Rectangl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3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2" y="3189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4" name="Freeform 52"/>
                    <p:cNvSpPr>
                      <a:spLocks/>
                    </p:cNvSpPr>
                    <p:nvPr/>
                  </p:nvSpPr>
                  <p:spPr bwMode="auto">
                    <a:xfrm>
                      <a:off x="2279" y="3185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57" name="AutoShape 53"/>
                  <p:cNvSpPr>
                    <a:spLocks noChangeArrowheads="1"/>
                  </p:cNvSpPr>
                  <p:nvPr/>
                </p:nvSpPr>
                <p:spPr bwMode="auto">
                  <a:xfrm>
                    <a:off x="2301" y="315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58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312" y="3189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59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332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0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318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1" name="AutoShape 57"/>
                  <p:cNvSpPr>
                    <a:spLocks noChangeArrowheads="1"/>
                  </p:cNvSpPr>
                  <p:nvPr/>
                </p:nvSpPr>
                <p:spPr bwMode="auto">
                  <a:xfrm>
                    <a:off x="2375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2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2386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3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2407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4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318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5" name="Freeform 61"/>
                  <p:cNvSpPr>
                    <a:spLocks/>
                  </p:cNvSpPr>
                  <p:nvPr/>
                </p:nvSpPr>
                <p:spPr bwMode="auto">
                  <a:xfrm>
                    <a:off x="2425" y="3185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66" name="AutoShape 62"/>
                  <p:cNvSpPr>
                    <a:spLocks noChangeArrowheads="1"/>
                  </p:cNvSpPr>
                  <p:nvPr/>
                </p:nvSpPr>
                <p:spPr bwMode="auto">
                  <a:xfrm>
                    <a:off x="2453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7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509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8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84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9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58" y="3187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336" name="Group 66"/>
                <p:cNvGrpSpPr>
                  <a:grpSpLocks/>
                </p:cNvGrpSpPr>
                <p:nvPr/>
              </p:nvGrpSpPr>
              <p:grpSpPr bwMode="auto">
                <a:xfrm>
                  <a:off x="2526" y="3155"/>
                  <a:ext cx="308" cy="74"/>
                  <a:chOff x="2526" y="3155"/>
                  <a:chExt cx="308" cy="74"/>
                </a:xfrm>
              </p:grpSpPr>
              <p:grpSp>
                <p:nvGrpSpPr>
                  <p:cNvPr id="12337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2526" y="3155"/>
                    <a:ext cx="85" cy="74"/>
                    <a:chOff x="2526" y="3155"/>
                    <a:chExt cx="85" cy="74"/>
                  </a:xfrm>
                </p:grpSpPr>
                <p:sp>
                  <p:nvSpPr>
                    <p:cNvPr id="12351" name="AutoShap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315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2" name="Rectangle 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3" name="Rectangle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189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4" name="Rectangl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3189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5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2574" y="3185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38" name="AutoShape 73"/>
                  <p:cNvSpPr>
                    <a:spLocks noChangeArrowheads="1"/>
                  </p:cNvSpPr>
                  <p:nvPr/>
                </p:nvSpPr>
                <p:spPr bwMode="auto">
                  <a:xfrm>
                    <a:off x="2596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39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606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0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627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1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648" y="3189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2" name="AutoShape 77"/>
                  <p:cNvSpPr>
                    <a:spLocks noChangeArrowheads="1"/>
                  </p:cNvSpPr>
                  <p:nvPr/>
                </p:nvSpPr>
                <p:spPr bwMode="auto">
                  <a:xfrm>
                    <a:off x="2672" y="315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3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682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4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702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5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722" y="318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6" name="Freeform 81"/>
                  <p:cNvSpPr>
                    <a:spLocks/>
                  </p:cNvSpPr>
                  <p:nvPr/>
                </p:nvSpPr>
                <p:spPr bwMode="auto">
                  <a:xfrm>
                    <a:off x="2719" y="3185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47" name="AutoShape 82"/>
                  <p:cNvSpPr>
                    <a:spLocks noChangeArrowheads="1"/>
                  </p:cNvSpPr>
                  <p:nvPr/>
                </p:nvSpPr>
                <p:spPr bwMode="auto">
                  <a:xfrm>
                    <a:off x="2749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8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805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9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2779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50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753" y="3187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2" name="Group 86"/>
              <p:cNvGrpSpPr>
                <a:grpSpLocks/>
              </p:cNvGrpSpPr>
              <p:nvPr/>
            </p:nvGrpSpPr>
            <p:grpSpPr bwMode="auto">
              <a:xfrm>
                <a:off x="2209" y="3220"/>
                <a:ext cx="604" cy="73"/>
                <a:chOff x="2209" y="3220"/>
                <a:chExt cx="604" cy="73"/>
              </a:xfrm>
            </p:grpSpPr>
            <p:grpSp>
              <p:nvGrpSpPr>
                <p:cNvPr id="12295" name="Group 87"/>
                <p:cNvGrpSpPr>
                  <a:grpSpLocks/>
                </p:cNvGrpSpPr>
                <p:nvPr/>
              </p:nvGrpSpPr>
              <p:grpSpPr bwMode="auto">
                <a:xfrm>
                  <a:off x="2209" y="3220"/>
                  <a:ext cx="308" cy="73"/>
                  <a:chOff x="2209" y="3220"/>
                  <a:chExt cx="308" cy="73"/>
                </a:xfrm>
              </p:grpSpPr>
              <p:grpSp>
                <p:nvGrpSpPr>
                  <p:cNvPr id="12316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2209" y="3220"/>
                    <a:ext cx="85" cy="73"/>
                    <a:chOff x="2209" y="3220"/>
                    <a:chExt cx="85" cy="73"/>
                  </a:xfrm>
                </p:grpSpPr>
                <p:sp>
                  <p:nvSpPr>
                    <p:cNvPr id="12330" name="AutoShap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9" y="3220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1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0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2" name="Rectangle 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0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3" name="Rectangle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254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4" name="Freeform 93"/>
                    <p:cNvSpPr>
                      <a:spLocks/>
                    </p:cNvSpPr>
                    <p:nvPr/>
                  </p:nvSpPr>
                  <p:spPr bwMode="auto">
                    <a:xfrm>
                      <a:off x="2258" y="3250"/>
                      <a:ext cx="13" cy="43"/>
                    </a:xfrm>
                    <a:custGeom>
                      <a:avLst/>
                      <a:gdLst>
                        <a:gd name="T0" fmla="*/ 12 w 13"/>
                        <a:gd name="T1" fmla="*/ 34 h 43"/>
                        <a:gd name="T2" fmla="*/ 12 w 13"/>
                        <a:gd name="T3" fmla="*/ 0 h 43"/>
                        <a:gd name="T4" fmla="*/ 0 w 13"/>
                        <a:gd name="T5" fmla="*/ 8 h 43"/>
                        <a:gd name="T6" fmla="*/ 0 w 13"/>
                        <a:gd name="T7" fmla="*/ 42 h 43"/>
                        <a:gd name="T8" fmla="*/ 12 w 13"/>
                        <a:gd name="T9" fmla="*/ 34 h 4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3"/>
                        <a:gd name="T17" fmla="*/ 13 w 13"/>
                        <a:gd name="T18" fmla="*/ 43 h 4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3">
                          <a:moveTo>
                            <a:pt x="12" y="34"/>
                          </a:moveTo>
                          <a:lnTo>
                            <a:pt x="12" y="0"/>
                          </a:lnTo>
                          <a:lnTo>
                            <a:pt x="0" y="8"/>
                          </a:lnTo>
                          <a:lnTo>
                            <a:pt x="0" y="42"/>
                          </a:lnTo>
                          <a:lnTo>
                            <a:pt x="12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17" name="AutoShape 94"/>
                  <p:cNvSpPr>
                    <a:spLocks noChangeArrowheads="1"/>
                  </p:cNvSpPr>
                  <p:nvPr/>
                </p:nvSpPr>
                <p:spPr bwMode="auto">
                  <a:xfrm>
                    <a:off x="2280" y="3220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18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291" y="3254"/>
                    <a:ext cx="4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19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311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0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331" y="325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1" name="AutoShape 98"/>
                  <p:cNvSpPr>
                    <a:spLocks noChangeArrowheads="1"/>
                  </p:cNvSpPr>
                  <p:nvPr/>
                </p:nvSpPr>
                <p:spPr bwMode="auto">
                  <a:xfrm>
                    <a:off x="2354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2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365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3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386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4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325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5" name="Freeform 102"/>
                  <p:cNvSpPr>
                    <a:spLocks/>
                  </p:cNvSpPr>
                  <p:nvPr/>
                </p:nvSpPr>
                <p:spPr bwMode="auto">
                  <a:xfrm>
                    <a:off x="2404" y="3250"/>
                    <a:ext cx="13" cy="43"/>
                  </a:xfrm>
                  <a:custGeom>
                    <a:avLst/>
                    <a:gdLst>
                      <a:gd name="T0" fmla="*/ 12 w 13"/>
                      <a:gd name="T1" fmla="*/ 34 h 43"/>
                      <a:gd name="T2" fmla="*/ 12 w 13"/>
                      <a:gd name="T3" fmla="*/ 0 h 43"/>
                      <a:gd name="T4" fmla="*/ 0 w 13"/>
                      <a:gd name="T5" fmla="*/ 8 h 43"/>
                      <a:gd name="T6" fmla="*/ 0 w 13"/>
                      <a:gd name="T7" fmla="*/ 42 h 43"/>
                      <a:gd name="T8" fmla="*/ 12 w 13"/>
                      <a:gd name="T9" fmla="*/ 34 h 4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3"/>
                      <a:gd name="T17" fmla="*/ 13 w 13"/>
                      <a:gd name="T18" fmla="*/ 43 h 4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3">
                        <a:moveTo>
                          <a:pt x="12" y="34"/>
                        </a:moveTo>
                        <a:lnTo>
                          <a:pt x="12" y="0"/>
                        </a:lnTo>
                        <a:lnTo>
                          <a:pt x="0" y="8"/>
                        </a:lnTo>
                        <a:lnTo>
                          <a:pt x="0" y="42"/>
                        </a:lnTo>
                        <a:lnTo>
                          <a:pt x="12" y="3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26" name="AutoShape 103"/>
                  <p:cNvSpPr>
                    <a:spLocks noChangeArrowheads="1"/>
                  </p:cNvSpPr>
                  <p:nvPr/>
                </p:nvSpPr>
                <p:spPr bwMode="auto">
                  <a:xfrm>
                    <a:off x="2432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7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88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8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63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9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37" y="3252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296" name="Group 107"/>
                <p:cNvGrpSpPr>
                  <a:grpSpLocks/>
                </p:cNvGrpSpPr>
                <p:nvPr/>
              </p:nvGrpSpPr>
              <p:grpSpPr bwMode="auto">
                <a:xfrm>
                  <a:off x="2505" y="3220"/>
                  <a:ext cx="308" cy="73"/>
                  <a:chOff x="2505" y="3220"/>
                  <a:chExt cx="308" cy="73"/>
                </a:xfrm>
              </p:grpSpPr>
              <p:grpSp>
                <p:nvGrpSpPr>
                  <p:cNvPr id="12297" name="Group 108"/>
                  <p:cNvGrpSpPr>
                    <a:grpSpLocks/>
                  </p:cNvGrpSpPr>
                  <p:nvPr/>
                </p:nvGrpSpPr>
                <p:grpSpPr bwMode="auto">
                  <a:xfrm>
                    <a:off x="2505" y="3220"/>
                    <a:ext cx="85" cy="73"/>
                    <a:chOff x="2505" y="3220"/>
                    <a:chExt cx="85" cy="73"/>
                  </a:xfrm>
                </p:grpSpPr>
                <p:sp>
                  <p:nvSpPr>
                    <p:cNvPr id="12311" name="AutoShap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3220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2" name="Rectangle 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5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3" name="Rectangle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3254"/>
                      <a:ext cx="6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4" name="Rectangle 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254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5" name="Freeform 113"/>
                    <p:cNvSpPr>
                      <a:spLocks/>
                    </p:cNvSpPr>
                    <p:nvPr/>
                  </p:nvSpPr>
                  <p:spPr bwMode="auto">
                    <a:xfrm>
                      <a:off x="2553" y="3250"/>
                      <a:ext cx="14" cy="43"/>
                    </a:xfrm>
                    <a:custGeom>
                      <a:avLst/>
                      <a:gdLst>
                        <a:gd name="T0" fmla="*/ 13 w 14"/>
                        <a:gd name="T1" fmla="*/ 34 h 43"/>
                        <a:gd name="T2" fmla="*/ 13 w 14"/>
                        <a:gd name="T3" fmla="*/ 0 h 43"/>
                        <a:gd name="T4" fmla="*/ 0 w 14"/>
                        <a:gd name="T5" fmla="*/ 8 h 43"/>
                        <a:gd name="T6" fmla="*/ 0 w 14"/>
                        <a:gd name="T7" fmla="*/ 42 h 43"/>
                        <a:gd name="T8" fmla="*/ 13 w 14"/>
                        <a:gd name="T9" fmla="*/ 34 h 4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3"/>
                        <a:gd name="T17" fmla="*/ 14 w 14"/>
                        <a:gd name="T18" fmla="*/ 43 h 4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3">
                          <a:moveTo>
                            <a:pt x="13" y="34"/>
                          </a:moveTo>
                          <a:lnTo>
                            <a:pt x="13" y="0"/>
                          </a:lnTo>
                          <a:lnTo>
                            <a:pt x="0" y="8"/>
                          </a:lnTo>
                          <a:lnTo>
                            <a:pt x="0" y="42"/>
                          </a:lnTo>
                          <a:lnTo>
                            <a:pt x="13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98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2575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99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585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0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606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1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627" y="3254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2" name="AutoShape 118"/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3220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3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661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4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681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5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701" y="3254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6" name="Freeform 122"/>
                  <p:cNvSpPr>
                    <a:spLocks/>
                  </p:cNvSpPr>
                  <p:nvPr/>
                </p:nvSpPr>
                <p:spPr bwMode="auto">
                  <a:xfrm>
                    <a:off x="2698" y="3250"/>
                    <a:ext cx="15" cy="43"/>
                  </a:xfrm>
                  <a:custGeom>
                    <a:avLst/>
                    <a:gdLst>
                      <a:gd name="T0" fmla="*/ 14 w 15"/>
                      <a:gd name="T1" fmla="*/ 34 h 43"/>
                      <a:gd name="T2" fmla="*/ 14 w 15"/>
                      <a:gd name="T3" fmla="*/ 0 h 43"/>
                      <a:gd name="T4" fmla="*/ 0 w 15"/>
                      <a:gd name="T5" fmla="*/ 8 h 43"/>
                      <a:gd name="T6" fmla="*/ 0 w 15"/>
                      <a:gd name="T7" fmla="*/ 42 h 43"/>
                      <a:gd name="T8" fmla="*/ 14 w 15"/>
                      <a:gd name="T9" fmla="*/ 34 h 4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3"/>
                      <a:gd name="T17" fmla="*/ 15 w 15"/>
                      <a:gd name="T18" fmla="*/ 43 h 4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3">
                        <a:moveTo>
                          <a:pt x="14" y="34"/>
                        </a:moveTo>
                        <a:lnTo>
                          <a:pt x="14" y="0"/>
                        </a:lnTo>
                        <a:lnTo>
                          <a:pt x="0" y="8"/>
                        </a:lnTo>
                        <a:lnTo>
                          <a:pt x="0" y="42"/>
                        </a:lnTo>
                        <a:lnTo>
                          <a:pt x="14" y="3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07" name="AutoShape 123"/>
                  <p:cNvSpPr>
                    <a:spLocks noChangeArrowheads="1"/>
                  </p:cNvSpPr>
                  <p:nvPr/>
                </p:nvSpPr>
                <p:spPr bwMode="auto">
                  <a:xfrm>
                    <a:off x="2728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8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9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758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10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732" y="3252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3" name="Group 127"/>
              <p:cNvGrpSpPr>
                <a:grpSpLocks/>
              </p:cNvGrpSpPr>
              <p:nvPr/>
            </p:nvGrpSpPr>
            <p:grpSpPr bwMode="auto">
              <a:xfrm>
                <a:off x="2212" y="3271"/>
                <a:ext cx="604" cy="74"/>
                <a:chOff x="2212" y="3271"/>
                <a:chExt cx="604" cy="74"/>
              </a:xfrm>
            </p:grpSpPr>
            <p:grpSp>
              <p:nvGrpSpPr>
                <p:cNvPr id="12255" name="Group 128"/>
                <p:cNvGrpSpPr>
                  <a:grpSpLocks/>
                </p:cNvGrpSpPr>
                <p:nvPr/>
              </p:nvGrpSpPr>
              <p:grpSpPr bwMode="auto">
                <a:xfrm>
                  <a:off x="2212" y="3271"/>
                  <a:ext cx="308" cy="74"/>
                  <a:chOff x="2212" y="3271"/>
                  <a:chExt cx="308" cy="74"/>
                </a:xfrm>
              </p:grpSpPr>
              <p:grpSp>
                <p:nvGrpSpPr>
                  <p:cNvPr id="12276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2212" y="3271"/>
                    <a:ext cx="85" cy="74"/>
                    <a:chOff x="2212" y="3271"/>
                    <a:chExt cx="85" cy="74"/>
                  </a:xfrm>
                </p:grpSpPr>
                <p:sp>
                  <p:nvSpPr>
                    <p:cNvPr id="12290" name="AutoShape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271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1" name="Rectangle 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2" name="Rectangle 1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3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3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4" y="3305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4" name="Freeform 134"/>
                    <p:cNvSpPr>
                      <a:spLocks/>
                    </p:cNvSpPr>
                    <p:nvPr/>
                  </p:nvSpPr>
                  <p:spPr bwMode="auto">
                    <a:xfrm>
                      <a:off x="2261" y="3301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77" name="AutoShape 135"/>
                  <p:cNvSpPr>
                    <a:spLocks noChangeArrowheads="1"/>
                  </p:cNvSpPr>
                  <p:nvPr/>
                </p:nvSpPr>
                <p:spPr bwMode="auto">
                  <a:xfrm>
                    <a:off x="2283" y="3271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78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94" y="3305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79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314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0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334" y="3305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1" name="AutoShape 139"/>
                  <p:cNvSpPr>
                    <a:spLocks noChangeArrowheads="1"/>
                  </p:cNvSpPr>
                  <p:nvPr/>
                </p:nvSpPr>
                <p:spPr bwMode="auto">
                  <a:xfrm>
                    <a:off x="2357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2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368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3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389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4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409" y="3305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5" name="Freeform 143"/>
                  <p:cNvSpPr>
                    <a:spLocks/>
                  </p:cNvSpPr>
                  <p:nvPr/>
                </p:nvSpPr>
                <p:spPr bwMode="auto">
                  <a:xfrm>
                    <a:off x="2407" y="3301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86" name="AutoShape 144"/>
                  <p:cNvSpPr>
                    <a:spLocks noChangeArrowheads="1"/>
                  </p:cNvSpPr>
                  <p:nvPr/>
                </p:nvSpPr>
                <p:spPr bwMode="auto">
                  <a:xfrm>
                    <a:off x="2435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7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491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8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66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9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40" y="3304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256" name="Group 148"/>
                <p:cNvGrpSpPr>
                  <a:grpSpLocks/>
                </p:cNvGrpSpPr>
                <p:nvPr/>
              </p:nvGrpSpPr>
              <p:grpSpPr bwMode="auto">
                <a:xfrm>
                  <a:off x="2508" y="3271"/>
                  <a:ext cx="308" cy="74"/>
                  <a:chOff x="2508" y="3271"/>
                  <a:chExt cx="308" cy="74"/>
                </a:xfrm>
              </p:grpSpPr>
              <p:grpSp>
                <p:nvGrpSpPr>
                  <p:cNvPr id="12257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2508" y="3271"/>
                    <a:ext cx="85" cy="74"/>
                    <a:chOff x="2508" y="3271"/>
                    <a:chExt cx="85" cy="74"/>
                  </a:xfrm>
                </p:grpSpPr>
                <p:sp>
                  <p:nvSpPr>
                    <p:cNvPr id="12271" name="AutoShape 1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271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2" name="Rectangle 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8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3" name="Rectangl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8" y="3305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4" name="Rectangle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9" y="3305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5" name="Freeform 154"/>
                    <p:cNvSpPr>
                      <a:spLocks/>
                    </p:cNvSpPr>
                    <p:nvPr/>
                  </p:nvSpPr>
                  <p:spPr bwMode="auto">
                    <a:xfrm>
                      <a:off x="2556" y="3301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58" name="AutoShape 155"/>
                  <p:cNvSpPr>
                    <a:spLocks noChangeArrowheads="1"/>
                  </p:cNvSpPr>
                  <p:nvPr/>
                </p:nvSpPr>
                <p:spPr bwMode="auto">
                  <a:xfrm>
                    <a:off x="2578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59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588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0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609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1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630" y="3305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2" name="AutoShape 159"/>
                  <p:cNvSpPr>
                    <a:spLocks noChangeArrowheads="1"/>
                  </p:cNvSpPr>
                  <p:nvPr/>
                </p:nvSpPr>
                <p:spPr bwMode="auto">
                  <a:xfrm>
                    <a:off x="2654" y="3271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3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2664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4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2684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5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704" y="3305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6" name="Freeform 163"/>
                  <p:cNvSpPr>
                    <a:spLocks/>
                  </p:cNvSpPr>
                  <p:nvPr/>
                </p:nvSpPr>
                <p:spPr bwMode="auto">
                  <a:xfrm>
                    <a:off x="2701" y="3301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67" name="AutoShape 164"/>
                  <p:cNvSpPr>
                    <a:spLocks noChangeArrowheads="1"/>
                  </p:cNvSpPr>
                  <p:nvPr/>
                </p:nvSpPr>
                <p:spPr bwMode="auto">
                  <a:xfrm>
                    <a:off x="2731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8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787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9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761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70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735" y="330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4" name="Group 168"/>
              <p:cNvGrpSpPr>
                <a:grpSpLocks/>
              </p:cNvGrpSpPr>
              <p:nvPr/>
            </p:nvGrpSpPr>
            <p:grpSpPr bwMode="auto">
              <a:xfrm>
                <a:off x="2215" y="3299"/>
                <a:ext cx="604" cy="74"/>
                <a:chOff x="2215" y="3299"/>
                <a:chExt cx="604" cy="74"/>
              </a:xfrm>
            </p:grpSpPr>
            <p:grpSp>
              <p:nvGrpSpPr>
                <p:cNvPr id="12215" name="Group 169"/>
                <p:cNvGrpSpPr>
                  <a:grpSpLocks/>
                </p:cNvGrpSpPr>
                <p:nvPr/>
              </p:nvGrpSpPr>
              <p:grpSpPr bwMode="auto">
                <a:xfrm>
                  <a:off x="2215" y="3299"/>
                  <a:ext cx="308" cy="74"/>
                  <a:chOff x="2215" y="3299"/>
                  <a:chExt cx="308" cy="74"/>
                </a:xfrm>
              </p:grpSpPr>
              <p:grpSp>
                <p:nvGrpSpPr>
                  <p:cNvPr id="12236" name="Group 170"/>
                  <p:cNvGrpSpPr>
                    <a:grpSpLocks/>
                  </p:cNvGrpSpPr>
                  <p:nvPr/>
                </p:nvGrpSpPr>
                <p:grpSpPr bwMode="auto">
                  <a:xfrm>
                    <a:off x="2215" y="3299"/>
                    <a:ext cx="85" cy="74"/>
                    <a:chOff x="2215" y="3299"/>
                    <a:chExt cx="85" cy="74"/>
                  </a:xfrm>
                </p:grpSpPr>
                <p:sp>
                  <p:nvSpPr>
                    <p:cNvPr id="12250" name="AutoShape 1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5" y="3299"/>
                      <a:ext cx="85" cy="63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1" name="Rectangle 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2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6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3" name="Rectangle 1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7" y="3333"/>
                      <a:ext cx="7" cy="2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4" name="Freeform 175"/>
                    <p:cNvSpPr>
                      <a:spLocks/>
                    </p:cNvSpPr>
                    <p:nvPr/>
                  </p:nvSpPr>
                  <p:spPr bwMode="auto">
                    <a:xfrm>
                      <a:off x="2264" y="3329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37" name="AutoShap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86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38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97" y="3333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39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317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0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337" y="3333"/>
                    <a:ext cx="7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1" name="AutoShape 180"/>
                  <p:cNvSpPr>
                    <a:spLocks noChangeArrowheads="1"/>
                  </p:cNvSpPr>
                  <p:nvPr/>
                </p:nvSpPr>
                <p:spPr bwMode="auto">
                  <a:xfrm>
                    <a:off x="2361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2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371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3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392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4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2" y="3333"/>
                    <a:ext cx="7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5" name="Freeform 184"/>
                  <p:cNvSpPr>
                    <a:spLocks/>
                  </p:cNvSpPr>
                  <p:nvPr/>
                </p:nvSpPr>
                <p:spPr bwMode="auto">
                  <a:xfrm>
                    <a:off x="2410" y="3329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46" name="AutoShap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38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7" name="Rectangle 186"/>
                  <p:cNvSpPr>
                    <a:spLocks noChangeArrowheads="1"/>
                  </p:cNvSpPr>
                  <p:nvPr/>
                </p:nvSpPr>
                <p:spPr bwMode="auto">
                  <a:xfrm>
                    <a:off x="2494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8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469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9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443" y="3332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216" name="Group 189"/>
                <p:cNvGrpSpPr>
                  <a:grpSpLocks/>
                </p:cNvGrpSpPr>
                <p:nvPr/>
              </p:nvGrpSpPr>
              <p:grpSpPr bwMode="auto">
                <a:xfrm>
                  <a:off x="2511" y="3299"/>
                  <a:ext cx="308" cy="74"/>
                  <a:chOff x="2511" y="3299"/>
                  <a:chExt cx="308" cy="74"/>
                </a:xfrm>
              </p:grpSpPr>
              <p:grpSp>
                <p:nvGrpSpPr>
                  <p:cNvPr id="12217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2511" y="3299"/>
                    <a:ext cx="85" cy="74"/>
                    <a:chOff x="2511" y="3299"/>
                    <a:chExt cx="85" cy="74"/>
                  </a:xfrm>
                </p:grpSpPr>
                <p:sp>
                  <p:nvSpPr>
                    <p:cNvPr id="12231" name="AutoShape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299"/>
                      <a:ext cx="85" cy="63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2" name="Rectangle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1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3" name="Rectangle 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1" y="3333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4" name="Rectangle 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2" y="3333"/>
                      <a:ext cx="8" cy="2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5" name="Freeform 195"/>
                    <p:cNvSpPr>
                      <a:spLocks/>
                    </p:cNvSpPr>
                    <p:nvPr/>
                  </p:nvSpPr>
                  <p:spPr bwMode="auto">
                    <a:xfrm>
                      <a:off x="2559" y="3329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18" name="AutoShape 196"/>
                  <p:cNvSpPr>
                    <a:spLocks noChangeArrowheads="1"/>
                  </p:cNvSpPr>
                  <p:nvPr/>
                </p:nvSpPr>
                <p:spPr bwMode="auto">
                  <a:xfrm>
                    <a:off x="2581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19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0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612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1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633" y="3333"/>
                    <a:ext cx="6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2" name="AutoShape 200"/>
                  <p:cNvSpPr>
                    <a:spLocks noChangeArrowheads="1"/>
                  </p:cNvSpPr>
                  <p:nvPr/>
                </p:nvSpPr>
                <p:spPr bwMode="auto">
                  <a:xfrm>
                    <a:off x="2657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3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667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4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687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5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708" y="3333"/>
                    <a:ext cx="8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6" name="Freeform 204"/>
                  <p:cNvSpPr>
                    <a:spLocks/>
                  </p:cNvSpPr>
                  <p:nvPr/>
                </p:nvSpPr>
                <p:spPr bwMode="auto">
                  <a:xfrm>
                    <a:off x="2705" y="3329"/>
                    <a:ext cx="14" cy="44"/>
                  </a:xfrm>
                  <a:custGeom>
                    <a:avLst/>
                    <a:gdLst>
                      <a:gd name="T0" fmla="*/ 13 w 14"/>
                      <a:gd name="T1" fmla="*/ 35 h 44"/>
                      <a:gd name="T2" fmla="*/ 13 w 14"/>
                      <a:gd name="T3" fmla="*/ 0 h 44"/>
                      <a:gd name="T4" fmla="*/ 0 w 14"/>
                      <a:gd name="T5" fmla="*/ 9 h 44"/>
                      <a:gd name="T6" fmla="*/ 0 w 14"/>
                      <a:gd name="T7" fmla="*/ 43 h 44"/>
                      <a:gd name="T8" fmla="*/ 13 w 14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"/>
                      <a:gd name="T16" fmla="*/ 0 h 44"/>
                      <a:gd name="T17" fmla="*/ 14 w 14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" h="44">
                        <a:moveTo>
                          <a:pt x="13" y="35"/>
                        </a:moveTo>
                        <a:lnTo>
                          <a:pt x="13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3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27" name="AutoShape 205"/>
                  <p:cNvSpPr>
                    <a:spLocks noChangeArrowheads="1"/>
                  </p:cNvSpPr>
                  <p:nvPr/>
                </p:nvSpPr>
                <p:spPr bwMode="auto">
                  <a:xfrm>
                    <a:off x="2734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8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790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9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764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30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738" y="3332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</p:grpSp>
        <p:sp>
          <p:nvSpPr>
            <p:cNvPr id="12208" name="Rectangle 209"/>
            <p:cNvSpPr>
              <a:spLocks noChangeArrowheads="1"/>
            </p:cNvSpPr>
            <p:nvPr/>
          </p:nvSpPr>
          <p:spPr bwMode="auto">
            <a:xfrm>
              <a:off x="3436" y="1684"/>
              <a:ext cx="5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GB"/>
                <a:t>Ward</a:t>
              </a:r>
            </a:p>
          </p:txBody>
        </p:sp>
        <p:sp>
          <p:nvSpPr>
            <p:cNvPr id="12209" name="Oval 210"/>
            <p:cNvSpPr>
              <a:spLocks noChangeArrowheads="1"/>
            </p:cNvSpPr>
            <p:nvPr/>
          </p:nvSpPr>
          <p:spPr bwMode="auto">
            <a:xfrm>
              <a:off x="1379" y="1124"/>
              <a:ext cx="2688" cy="242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</p:grpSp>
      <p:grpSp>
        <p:nvGrpSpPr>
          <p:cNvPr id="29" name="Group 211"/>
          <p:cNvGrpSpPr>
            <a:grpSpLocks/>
          </p:cNvGrpSpPr>
          <p:nvPr/>
        </p:nvGrpSpPr>
        <p:grpSpPr bwMode="auto">
          <a:xfrm>
            <a:off x="1547813" y="1295400"/>
            <a:ext cx="5549900" cy="4830763"/>
            <a:chOff x="975" y="816"/>
            <a:chExt cx="3496" cy="3043"/>
          </a:xfrm>
        </p:grpSpPr>
        <p:sp>
          <p:nvSpPr>
            <p:cNvPr id="11380" name="Rectangle 212"/>
            <p:cNvSpPr>
              <a:spLocks noChangeArrowheads="1"/>
            </p:cNvSpPr>
            <p:nvPr/>
          </p:nvSpPr>
          <p:spPr bwMode="auto">
            <a:xfrm>
              <a:off x="3873" y="1505"/>
              <a:ext cx="41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r>
                <a:rPr lang="en-GB"/>
                <a:t>City</a:t>
              </a:r>
            </a:p>
          </p:txBody>
        </p:sp>
        <p:sp>
          <p:nvSpPr>
            <p:cNvPr id="11381" name="Oval 213"/>
            <p:cNvSpPr>
              <a:spLocks noChangeArrowheads="1"/>
            </p:cNvSpPr>
            <p:nvPr/>
          </p:nvSpPr>
          <p:spPr bwMode="auto">
            <a:xfrm>
              <a:off x="975" y="816"/>
              <a:ext cx="3496" cy="304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grpSp>
          <p:nvGrpSpPr>
            <p:cNvPr id="11382" name="Group 214"/>
            <p:cNvGrpSpPr>
              <a:grpSpLocks/>
            </p:cNvGrpSpPr>
            <p:nvPr/>
          </p:nvGrpSpPr>
          <p:grpSpPr bwMode="auto">
            <a:xfrm>
              <a:off x="2087" y="3558"/>
              <a:ext cx="1092" cy="272"/>
              <a:chOff x="2030" y="3500"/>
              <a:chExt cx="1113" cy="293"/>
            </a:xfrm>
          </p:grpSpPr>
          <p:grpSp>
            <p:nvGrpSpPr>
              <p:cNvPr id="11383" name="Group 215"/>
              <p:cNvGrpSpPr>
                <a:grpSpLocks/>
              </p:cNvGrpSpPr>
              <p:nvPr/>
            </p:nvGrpSpPr>
            <p:grpSpPr bwMode="auto">
              <a:xfrm>
                <a:off x="2060" y="3500"/>
                <a:ext cx="585" cy="161"/>
                <a:chOff x="2060" y="3500"/>
                <a:chExt cx="585" cy="161"/>
              </a:xfrm>
            </p:grpSpPr>
            <p:grpSp>
              <p:nvGrpSpPr>
                <p:cNvPr id="12002" name="Group 216"/>
                <p:cNvGrpSpPr>
                  <a:grpSpLocks/>
                </p:cNvGrpSpPr>
                <p:nvPr/>
              </p:nvGrpSpPr>
              <p:grpSpPr bwMode="auto">
                <a:xfrm>
                  <a:off x="2125" y="3500"/>
                  <a:ext cx="520" cy="52"/>
                  <a:chOff x="2125" y="3500"/>
                  <a:chExt cx="520" cy="52"/>
                </a:xfrm>
              </p:grpSpPr>
              <p:grpSp>
                <p:nvGrpSpPr>
                  <p:cNvPr id="12167" name="Group 217"/>
                  <p:cNvGrpSpPr>
                    <a:grpSpLocks/>
                  </p:cNvGrpSpPr>
                  <p:nvPr/>
                </p:nvGrpSpPr>
                <p:grpSpPr bwMode="auto">
                  <a:xfrm>
                    <a:off x="2125" y="3500"/>
                    <a:ext cx="265" cy="52"/>
                    <a:chOff x="2125" y="3500"/>
                    <a:chExt cx="265" cy="52"/>
                  </a:xfrm>
                </p:grpSpPr>
                <p:grpSp>
                  <p:nvGrpSpPr>
                    <p:cNvPr id="12188" name="Group 2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25" y="3500"/>
                      <a:ext cx="72" cy="52"/>
                      <a:chOff x="2125" y="3500"/>
                      <a:chExt cx="72" cy="52"/>
                    </a:xfrm>
                  </p:grpSpPr>
                  <p:sp>
                    <p:nvSpPr>
                      <p:cNvPr id="12202" name="AutoShape 2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5" y="35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3" name="Rectangle 2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4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4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51" y="3525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5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69" y="3525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6" name="Freeform 2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66" y="3521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89" name="AutoShape 2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5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0" name="Rectangle 2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1" name="Rectangle 2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2" name="Rectangle 2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3" name="AutoShape 2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0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4" name="Rectangle 2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9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5" name="Rectangle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7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6" name="Rectangle 2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7" name="Freeform 232"/>
                    <p:cNvSpPr>
                      <a:spLocks/>
                    </p:cNvSpPr>
                    <p:nvPr/>
                  </p:nvSpPr>
                  <p:spPr bwMode="auto">
                    <a:xfrm>
                      <a:off x="2292" y="3521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8" name="AutoShape 2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7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9" name="Rectangle 2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66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00" name="Rectangle 2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4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01" name="Rectangle 2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1" y="3523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168" name="Group 237"/>
                  <p:cNvGrpSpPr>
                    <a:grpSpLocks/>
                  </p:cNvGrpSpPr>
                  <p:nvPr/>
                </p:nvGrpSpPr>
                <p:grpSpPr bwMode="auto">
                  <a:xfrm>
                    <a:off x="2380" y="3500"/>
                    <a:ext cx="265" cy="52"/>
                    <a:chOff x="2380" y="3500"/>
                    <a:chExt cx="265" cy="52"/>
                  </a:xfrm>
                </p:grpSpPr>
                <p:grpSp>
                  <p:nvGrpSpPr>
                    <p:cNvPr id="12169" name="Group 2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80" y="3500"/>
                      <a:ext cx="72" cy="52"/>
                      <a:chOff x="2380" y="3500"/>
                      <a:chExt cx="72" cy="52"/>
                    </a:xfrm>
                  </p:grpSpPr>
                  <p:sp>
                    <p:nvSpPr>
                      <p:cNvPr id="12183" name="AutoShape 2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0" y="35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4" name="Rectangle 2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9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5" name="Rectangle 2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07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6" name="Rectangle 2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24" y="3525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7" name="Freeform 24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1" y="3521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70" name="AutoShape 2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0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1" name="Rectangle 2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0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2" name="Rectangle 2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3" name="Rectangle 2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5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4" name="AutoShape 2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5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5" name="Rectangle 2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4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6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2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7" name="Rectangle 2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8" name="Freeform 252"/>
                    <p:cNvSpPr>
                      <a:spLocks/>
                    </p:cNvSpPr>
                    <p:nvPr/>
                  </p:nvSpPr>
                  <p:spPr bwMode="auto">
                    <a:xfrm>
                      <a:off x="2547" y="3521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9" name="AutoShap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3" y="35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80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1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81" name="Rectangle 2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9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82" name="Rectangle 2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6" y="3523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3" name="Group 257"/>
                <p:cNvGrpSpPr>
                  <a:grpSpLocks/>
                </p:cNvGrpSpPr>
                <p:nvPr/>
              </p:nvGrpSpPr>
              <p:grpSpPr bwMode="auto">
                <a:xfrm>
                  <a:off x="2098" y="3535"/>
                  <a:ext cx="521" cy="52"/>
                  <a:chOff x="2098" y="3535"/>
                  <a:chExt cx="521" cy="52"/>
                </a:xfrm>
              </p:grpSpPr>
              <p:grpSp>
                <p:nvGrpSpPr>
                  <p:cNvPr id="12127" name="Group 258"/>
                  <p:cNvGrpSpPr>
                    <a:grpSpLocks/>
                  </p:cNvGrpSpPr>
                  <p:nvPr/>
                </p:nvGrpSpPr>
                <p:grpSpPr bwMode="auto">
                  <a:xfrm>
                    <a:off x="2098" y="3535"/>
                    <a:ext cx="266" cy="52"/>
                    <a:chOff x="2098" y="3535"/>
                    <a:chExt cx="266" cy="52"/>
                  </a:xfrm>
                </p:grpSpPr>
                <p:grpSp>
                  <p:nvGrpSpPr>
                    <p:cNvPr id="12148" name="Group 2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98" y="3535"/>
                      <a:ext cx="73" cy="52"/>
                      <a:chOff x="2098" y="3535"/>
                      <a:chExt cx="73" cy="52"/>
                    </a:xfrm>
                  </p:grpSpPr>
                  <p:sp>
                    <p:nvSpPr>
                      <p:cNvPr id="12162" name="AutoShape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8" y="3535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3" name="Rectangle 2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8" y="356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4" name="Rectangle 2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5" y="356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5" name="Rectangle 2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43" y="3560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6" name="Freeform 2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40" y="355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49" name="AutoShape 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" y="353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0" name="Rectangle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8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1" name="Rectangle 2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2" name="Rectangle 2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4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3" name="AutoShape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4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4" name="Rectangle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5" name="Rectangle 2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1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6" name="Rectangle 2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9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7" name="Freeform 273"/>
                    <p:cNvSpPr>
                      <a:spLocks/>
                    </p:cNvSpPr>
                    <p:nvPr/>
                  </p:nvSpPr>
                  <p:spPr bwMode="auto">
                    <a:xfrm>
                      <a:off x="2266" y="355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8" name="AutoShape 2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1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9" name="Rectangle 2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0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60" name="Rectangle 2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8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61" name="Rectangle 2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355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128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2354" y="3535"/>
                    <a:ext cx="265" cy="52"/>
                    <a:chOff x="2354" y="3535"/>
                    <a:chExt cx="265" cy="52"/>
                  </a:xfrm>
                </p:grpSpPr>
                <p:grpSp>
                  <p:nvGrpSpPr>
                    <p:cNvPr id="12129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54" y="3535"/>
                      <a:ext cx="72" cy="52"/>
                      <a:chOff x="2354" y="3535"/>
                      <a:chExt cx="72" cy="52"/>
                    </a:xfrm>
                  </p:grpSpPr>
                  <p:sp>
                    <p:nvSpPr>
                      <p:cNvPr id="12143" name="AutoShap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4" y="3535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4" name="Rectangle 2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3" y="356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5" name="Rectangle 2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0" y="356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6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8" y="3560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7" name="Freeform 2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95" y="355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30" name="AutoShape 2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4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1" name="Rectangle 2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2" name="Rectangle 2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1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3" name="Rectangle 2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9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4" name="AutoShape 2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9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5" name="Rectangle 2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8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6" name="Rectangle 2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7" name="Rectangle 2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4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8" name="Freeform 293"/>
                    <p:cNvSpPr>
                      <a:spLocks/>
                    </p:cNvSpPr>
                    <p:nvPr/>
                  </p:nvSpPr>
                  <p:spPr bwMode="auto">
                    <a:xfrm>
                      <a:off x="2521" y="355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9" name="AutoShape 2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6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40" name="Rectangle 2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5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41" name="Rectangle 2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42" name="Rectangle 2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355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4" name="Group 298"/>
                <p:cNvGrpSpPr>
                  <a:grpSpLocks/>
                </p:cNvGrpSpPr>
                <p:nvPr/>
              </p:nvGrpSpPr>
              <p:grpSpPr bwMode="auto">
                <a:xfrm>
                  <a:off x="2086" y="3568"/>
                  <a:ext cx="521" cy="51"/>
                  <a:chOff x="2086" y="3568"/>
                  <a:chExt cx="521" cy="51"/>
                </a:xfrm>
              </p:grpSpPr>
              <p:grpSp>
                <p:nvGrpSpPr>
                  <p:cNvPr id="12087" name="Group 299"/>
                  <p:cNvGrpSpPr>
                    <a:grpSpLocks/>
                  </p:cNvGrpSpPr>
                  <p:nvPr/>
                </p:nvGrpSpPr>
                <p:grpSpPr bwMode="auto">
                  <a:xfrm>
                    <a:off x="2086" y="3568"/>
                    <a:ext cx="265" cy="51"/>
                    <a:chOff x="2086" y="3568"/>
                    <a:chExt cx="265" cy="51"/>
                  </a:xfrm>
                </p:grpSpPr>
                <p:grpSp>
                  <p:nvGrpSpPr>
                    <p:cNvPr id="12108" name="Group 3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3568"/>
                      <a:ext cx="73" cy="51"/>
                      <a:chOff x="2086" y="3568"/>
                      <a:chExt cx="73" cy="51"/>
                    </a:xfrm>
                  </p:grpSpPr>
                  <p:sp>
                    <p:nvSpPr>
                      <p:cNvPr id="12122" name="AutoShape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6" y="356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3" name="Rectangle 3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6" y="35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4" name="Rectangle 3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3" y="35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5" name="Rectangle 3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0" y="3592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6" name="Freeform 3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28" y="35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09" name="AutoShape 3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7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0" name="Rectangle 3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1" name="Rectangle 3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4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2" name="Rectangle 3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2" y="3592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3" name="AutoShape 3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4" name="Rectangle 3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1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5" name="Rectangle 3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9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6" name="Rectangle 3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592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7" name="Freeform 314"/>
                    <p:cNvSpPr>
                      <a:spLocks/>
                    </p:cNvSpPr>
                    <p:nvPr/>
                  </p:nvSpPr>
                  <p:spPr bwMode="auto">
                    <a:xfrm>
                      <a:off x="2253" y="3588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8" name="AutoShape 3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9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9" name="Rectangle 3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7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20" name="Rectangle 3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6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21" name="Rectangle 3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3" y="3591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088" name="Group 319"/>
                  <p:cNvGrpSpPr>
                    <a:grpSpLocks/>
                  </p:cNvGrpSpPr>
                  <p:nvPr/>
                </p:nvGrpSpPr>
                <p:grpSpPr bwMode="auto">
                  <a:xfrm>
                    <a:off x="2341" y="3568"/>
                    <a:ext cx="266" cy="51"/>
                    <a:chOff x="2341" y="3568"/>
                    <a:chExt cx="266" cy="51"/>
                  </a:xfrm>
                </p:grpSpPr>
                <p:grpSp>
                  <p:nvGrpSpPr>
                    <p:cNvPr id="12089" name="Group 3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41" y="3568"/>
                      <a:ext cx="73" cy="51"/>
                      <a:chOff x="2341" y="3568"/>
                      <a:chExt cx="73" cy="51"/>
                    </a:xfrm>
                  </p:grpSpPr>
                  <p:sp>
                    <p:nvSpPr>
                      <p:cNvPr id="12103" name="AutoShape 3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1" y="356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4" name="Rectangle 3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1" y="35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5" name="Rectangle 3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8" y="35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6" name="Rectangle 3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6" y="3592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7" name="Freeform 3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83" y="35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90" name="AutoShape 3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2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1" name="Rectangle 3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2" name="Rectangle 3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9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3" name="Rectangle 3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7" y="359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4" name="AutoShape 3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3568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5" name="Rectangle 3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6" name="Rectangle 3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7" name="Rectangle 3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592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8" name="Freeform 334"/>
                    <p:cNvSpPr>
                      <a:spLocks/>
                    </p:cNvSpPr>
                    <p:nvPr/>
                  </p:nvSpPr>
                  <p:spPr bwMode="auto">
                    <a:xfrm>
                      <a:off x="2509" y="35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9" name="AutoShape 3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4" y="3568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00" name="Rectangle 3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3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01" name="Rectangle 3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1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02" name="Rectangle 3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8" y="3591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5" name="Group 339"/>
                <p:cNvGrpSpPr>
                  <a:grpSpLocks/>
                </p:cNvGrpSpPr>
                <p:nvPr/>
              </p:nvGrpSpPr>
              <p:grpSpPr bwMode="auto">
                <a:xfrm>
                  <a:off x="2088" y="3594"/>
                  <a:ext cx="520" cy="51"/>
                  <a:chOff x="2088" y="3594"/>
                  <a:chExt cx="520" cy="51"/>
                </a:xfrm>
              </p:grpSpPr>
              <p:grpSp>
                <p:nvGrpSpPr>
                  <p:cNvPr id="12047" name="Group 340"/>
                  <p:cNvGrpSpPr>
                    <a:grpSpLocks/>
                  </p:cNvGrpSpPr>
                  <p:nvPr/>
                </p:nvGrpSpPr>
                <p:grpSpPr bwMode="auto">
                  <a:xfrm>
                    <a:off x="2088" y="3594"/>
                    <a:ext cx="265" cy="51"/>
                    <a:chOff x="2088" y="3594"/>
                    <a:chExt cx="265" cy="51"/>
                  </a:xfrm>
                </p:grpSpPr>
                <p:grpSp>
                  <p:nvGrpSpPr>
                    <p:cNvPr id="12068" name="Group 3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8" y="3594"/>
                      <a:ext cx="72" cy="51"/>
                      <a:chOff x="2088" y="3594"/>
                      <a:chExt cx="72" cy="51"/>
                    </a:xfrm>
                  </p:grpSpPr>
                  <p:sp>
                    <p:nvSpPr>
                      <p:cNvPr id="12082" name="AutoShape 3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8" y="359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3" name="Rectangle 3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7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4" name="Rectangle 3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5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5" name="Rectangle 3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2" y="361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6" name="Freeform 3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29" y="361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69" name="AutoShape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9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0" name="Rectangle 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1" name="Rectangle 3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5" y="361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2" name="Rectangle 3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3" y="361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3" name="AutoShape 3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4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4" name="Rectangle 3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5" name="Rectangle 3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6" name="Rectangle 3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8" y="361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7" name="Freeform 355"/>
                    <p:cNvSpPr>
                      <a:spLocks/>
                    </p:cNvSpPr>
                    <p:nvPr/>
                  </p:nvSpPr>
                  <p:spPr bwMode="auto">
                    <a:xfrm>
                      <a:off x="2255" y="361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8" name="AutoShape 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1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9" name="Rectangle 3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9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80" name="Rectangle 3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81" name="Rectangle 3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4" y="361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048" name="Group 360"/>
                  <p:cNvGrpSpPr>
                    <a:grpSpLocks/>
                  </p:cNvGrpSpPr>
                  <p:nvPr/>
                </p:nvGrpSpPr>
                <p:grpSpPr bwMode="auto">
                  <a:xfrm>
                    <a:off x="2343" y="3594"/>
                    <a:ext cx="265" cy="51"/>
                    <a:chOff x="2343" y="3594"/>
                    <a:chExt cx="265" cy="51"/>
                  </a:xfrm>
                </p:grpSpPr>
                <p:grpSp>
                  <p:nvGrpSpPr>
                    <p:cNvPr id="12049" name="Group 36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43" y="3594"/>
                      <a:ext cx="72" cy="51"/>
                      <a:chOff x="2343" y="3594"/>
                      <a:chExt cx="72" cy="51"/>
                    </a:xfrm>
                  </p:grpSpPr>
                  <p:sp>
                    <p:nvSpPr>
                      <p:cNvPr id="12063" name="AutoShape 3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3" y="359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4" name="Rectangle 3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2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5" name="Rectangle 3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0" y="361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6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7" y="361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7" name="Freeform 36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85" y="361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50" name="AutoShape 3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4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1" name="Rectangle 3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2" name="Rectangle 3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0" y="361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3" name="Rectangle 3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9" y="3618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4" name="AutoShape 3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9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5" name="Rectangle 3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6" name="Rectangle 3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7" name="Rectangle 3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3" y="361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8" name="Freeform 375"/>
                    <p:cNvSpPr>
                      <a:spLocks/>
                    </p:cNvSpPr>
                    <p:nvPr/>
                  </p:nvSpPr>
                  <p:spPr bwMode="auto">
                    <a:xfrm>
                      <a:off x="2510" y="361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9" name="AutoShape 3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60" name="Rectangle 3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4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61" name="Rectangle 3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62" name="Rectangle 3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9" y="361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6" name="Group 380"/>
                <p:cNvGrpSpPr>
                  <a:grpSpLocks/>
                </p:cNvGrpSpPr>
                <p:nvPr/>
              </p:nvGrpSpPr>
              <p:grpSpPr bwMode="auto">
                <a:xfrm>
                  <a:off x="2060" y="3609"/>
                  <a:ext cx="520" cy="52"/>
                  <a:chOff x="2060" y="3609"/>
                  <a:chExt cx="520" cy="52"/>
                </a:xfrm>
              </p:grpSpPr>
              <p:grpSp>
                <p:nvGrpSpPr>
                  <p:cNvPr id="12007" name="Group 381"/>
                  <p:cNvGrpSpPr>
                    <a:grpSpLocks/>
                  </p:cNvGrpSpPr>
                  <p:nvPr/>
                </p:nvGrpSpPr>
                <p:grpSpPr bwMode="auto">
                  <a:xfrm>
                    <a:off x="2060" y="3609"/>
                    <a:ext cx="265" cy="52"/>
                    <a:chOff x="2060" y="3609"/>
                    <a:chExt cx="265" cy="52"/>
                  </a:xfrm>
                </p:grpSpPr>
                <p:grpSp>
                  <p:nvGrpSpPr>
                    <p:cNvPr id="12028" name="Group 3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0" y="3609"/>
                      <a:ext cx="72" cy="52"/>
                      <a:chOff x="2060" y="3609"/>
                      <a:chExt cx="72" cy="52"/>
                    </a:xfrm>
                  </p:grpSpPr>
                  <p:sp>
                    <p:nvSpPr>
                      <p:cNvPr id="12042" name="AutoShape 3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0" y="360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3" name="Rectangle 3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9" y="363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4" name="Rectangle 3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7" y="363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5" name="Rectangle 3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4" y="3634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6" name="Freeform 3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01" y="3630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29" name="AutoShape 3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1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0" name="Rectangle 3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1" name="Rectangle 3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7" y="363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2" name="Rectangle 3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63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3" name="AutoShape 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4" name="Rectangle 3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5" name="Rectangle 3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3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6" name="Rectangle 3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63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7" name="Freeform 396"/>
                    <p:cNvSpPr>
                      <a:spLocks/>
                    </p:cNvSpPr>
                    <p:nvPr/>
                  </p:nvSpPr>
                  <p:spPr bwMode="auto">
                    <a:xfrm>
                      <a:off x="2227" y="363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8" name="AutoShape 3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3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9" name="Rectangle 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1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40" name="Rectangle 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41" name="Rectangle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63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008" name="Group 401"/>
                  <p:cNvGrpSpPr>
                    <a:grpSpLocks/>
                  </p:cNvGrpSpPr>
                  <p:nvPr/>
                </p:nvGrpSpPr>
                <p:grpSpPr bwMode="auto">
                  <a:xfrm>
                    <a:off x="2315" y="3609"/>
                    <a:ext cx="265" cy="52"/>
                    <a:chOff x="2315" y="3609"/>
                    <a:chExt cx="265" cy="52"/>
                  </a:xfrm>
                </p:grpSpPr>
                <p:grpSp>
                  <p:nvGrpSpPr>
                    <p:cNvPr id="12009" name="Group 40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5" y="3609"/>
                      <a:ext cx="73" cy="52"/>
                      <a:chOff x="2315" y="3609"/>
                      <a:chExt cx="73" cy="52"/>
                    </a:xfrm>
                  </p:grpSpPr>
                  <p:sp>
                    <p:nvSpPr>
                      <p:cNvPr id="12023" name="AutoShape 4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5" y="3609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4" name="Rectangle 4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4" y="363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5" name="Rectangle 4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2" y="363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6" name="Rectangle 4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9" y="3634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7" name="Freeform 40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7" y="363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10" name="AutoShape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6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1" name="Rectangle 4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2" name="Rectangle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3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3" name="Rectangle 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1" y="3634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4" name="AutoShape 4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1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5" name="Rectangle 4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6" name="Rectangle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8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7" name="Rectangle 4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5" y="3634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8" name="Freeform 416"/>
                    <p:cNvSpPr>
                      <a:spLocks/>
                    </p:cNvSpPr>
                    <p:nvPr/>
                  </p:nvSpPr>
                  <p:spPr bwMode="auto">
                    <a:xfrm>
                      <a:off x="2482" y="363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9" name="AutoShape 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20" name="Rectangle 4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21" name="Rectangle 4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22" name="Rectangle 4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63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grpSp>
            <p:nvGrpSpPr>
              <p:cNvPr id="11384" name="Group 421"/>
              <p:cNvGrpSpPr>
                <a:grpSpLocks/>
              </p:cNvGrpSpPr>
              <p:nvPr/>
            </p:nvGrpSpPr>
            <p:grpSpPr bwMode="auto">
              <a:xfrm>
                <a:off x="2558" y="3506"/>
                <a:ext cx="585" cy="161"/>
                <a:chOff x="2558" y="3506"/>
                <a:chExt cx="585" cy="161"/>
              </a:xfrm>
            </p:grpSpPr>
            <p:grpSp>
              <p:nvGrpSpPr>
                <p:cNvPr id="11797" name="Group 422"/>
                <p:cNvGrpSpPr>
                  <a:grpSpLocks/>
                </p:cNvGrpSpPr>
                <p:nvPr/>
              </p:nvGrpSpPr>
              <p:grpSpPr bwMode="auto">
                <a:xfrm>
                  <a:off x="2623" y="3506"/>
                  <a:ext cx="520" cy="52"/>
                  <a:chOff x="2623" y="3506"/>
                  <a:chExt cx="520" cy="52"/>
                </a:xfrm>
              </p:grpSpPr>
              <p:grpSp>
                <p:nvGrpSpPr>
                  <p:cNvPr id="11962" name="Group 423"/>
                  <p:cNvGrpSpPr>
                    <a:grpSpLocks/>
                  </p:cNvGrpSpPr>
                  <p:nvPr/>
                </p:nvGrpSpPr>
                <p:grpSpPr bwMode="auto">
                  <a:xfrm>
                    <a:off x="2623" y="3506"/>
                    <a:ext cx="265" cy="52"/>
                    <a:chOff x="2623" y="3506"/>
                    <a:chExt cx="265" cy="52"/>
                  </a:xfrm>
                </p:grpSpPr>
                <p:grpSp>
                  <p:nvGrpSpPr>
                    <p:cNvPr id="11983" name="Group 4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23" y="3506"/>
                      <a:ext cx="72" cy="52"/>
                      <a:chOff x="2623" y="3506"/>
                      <a:chExt cx="72" cy="52"/>
                    </a:xfrm>
                  </p:grpSpPr>
                  <p:sp>
                    <p:nvSpPr>
                      <p:cNvPr id="11997" name="AutoShape 4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3" y="350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98" name="Rectangle 4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2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99" name="Rectangle 4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9" y="353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00" name="Rectangle 4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7" y="3531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01" name="Freeform 4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64" y="352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84" name="AutoShape 4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3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5" name="Rectangle 4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6" name="Rectangle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0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7" name="Rectangle 4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8" name="AutoShape 4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8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9" name="Rectangle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7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0" name="Rectangle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5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1" name="Rectangle 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3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2" name="Freeform 438"/>
                    <p:cNvSpPr>
                      <a:spLocks/>
                    </p:cNvSpPr>
                    <p:nvPr/>
                  </p:nvSpPr>
                  <p:spPr bwMode="auto">
                    <a:xfrm>
                      <a:off x="2790" y="352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3" name="AutoShape 4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5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4" name="Rectangle 4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4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5" name="Rectangle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2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6" name="Rectangle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9" y="3529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963" name="Group 443"/>
                  <p:cNvGrpSpPr>
                    <a:grpSpLocks/>
                  </p:cNvGrpSpPr>
                  <p:nvPr/>
                </p:nvGrpSpPr>
                <p:grpSpPr bwMode="auto">
                  <a:xfrm>
                    <a:off x="2878" y="3506"/>
                    <a:ext cx="265" cy="52"/>
                    <a:chOff x="2878" y="3506"/>
                    <a:chExt cx="265" cy="52"/>
                  </a:xfrm>
                </p:grpSpPr>
                <p:grpSp>
                  <p:nvGrpSpPr>
                    <p:cNvPr id="11964" name="Group 4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78" y="3506"/>
                      <a:ext cx="72" cy="52"/>
                      <a:chOff x="2878" y="3506"/>
                      <a:chExt cx="72" cy="52"/>
                    </a:xfrm>
                  </p:grpSpPr>
                  <p:sp>
                    <p:nvSpPr>
                      <p:cNvPr id="11978" name="AutoShape 4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8" y="350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79" name="Rectangle 4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7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80" name="Rectangle 4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05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81" name="Rectangle 4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2" y="3531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82" name="Freeform 44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19" y="352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65" name="AutoShape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8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6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8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7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5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8" name="Rectangle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9" name="AutoShape 4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4" y="350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0" name="Rectangle 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2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1" name="Rectangle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0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2" name="Rectangle 4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8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3" name="Freeform 458"/>
                    <p:cNvSpPr>
                      <a:spLocks/>
                    </p:cNvSpPr>
                    <p:nvPr/>
                  </p:nvSpPr>
                  <p:spPr bwMode="auto">
                    <a:xfrm>
                      <a:off x="3045" y="352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4" name="AutoShape 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1" y="350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5" name="Rectangle 4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19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6" name="Rectangle 4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7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7" name="Rectangle 4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4" y="3529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798" name="Group 463"/>
                <p:cNvGrpSpPr>
                  <a:grpSpLocks/>
                </p:cNvGrpSpPr>
                <p:nvPr/>
              </p:nvGrpSpPr>
              <p:grpSpPr bwMode="auto">
                <a:xfrm>
                  <a:off x="2596" y="3541"/>
                  <a:ext cx="521" cy="52"/>
                  <a:chOff x="2596" y="3541"/>
                  <a:chExt cx="521" cy="52"/>
                </a:xfrm>
              </p:grpSpPr>
              <p:grpSp>
                <p:nvGrpSpPr>
                  <p:cNvPr id="11922" name="Group 464"/>
                  <p:cNvGrpSpPr>
                    <a:grpSpLocks/>
                  </p:cNvGrpSpPr>
                  <p:nvPr/>
                </p:nvGrpSpPr>
                <p:grpSpPr bwMode="auto">
                  <a:xfrm>
                    <a:off x="2596" y="3541"/>
                    <a:ext cx="266" cy="52"/>
                    <a:chOff x="2596" y="3541"/>
                    <a:chExt cx="266" cy="52"/>
                  </a:xfrm>
                </p:grpSpPr>
                <p:grpSp>
                  <p:nvGrpSpPr>
                    <p:cNvPr id="11943" name="Group 4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96" y="3541"/>
                      <a:ext cx="73" cy="52"/>
                      <a:chOff x="2596" y="3541"/>
                      <a:chExt cx="73" cy="52"/>
                    </a:xfrm>
                  </p:grpSpPr>
                  <p:sp>
                    <p:nvSpPr>
                      <p:cNvPr id="11957" name="AutoShape 4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3541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58" name="Rectangle 4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6" y="35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59" name="Rectangle 4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3" y="35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60" name="Rectangle 4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1" y="3566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61" name="Freeform 4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8" y="35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44" name="AutoShape 4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35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5" name="Rectangle 4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6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6" name="Rectangle 4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4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7" name="Rectangle 4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2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8" name="AutoShape 4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2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9" name="Rectangle 4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0" name="Rectangle 4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9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1" name="Rectangle 4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7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2" name="Freeform 479"/>
                    <p:cNvSpPr>
                      <a:spLocks/>
                    </p:cNvSpPr>
                    <p:nvPr/>
                  </p:nvSpPr>
                  <p:spPr bwMode="auto">
                    <a:xfrm>
                      <a:off x="2764" y="35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3" name="AutoShape 4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9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4" name="Rectangle 4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8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5" name="Rectangle 4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6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6" name="Rectangle 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3" y="35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923" name="Group 484"/>
                  <p:cNvGrpSpPr>
                    <a:grpSpLocks/>
                  </p:cNvGrpSpPr>
                  <p:nvPr/>
                </p:nvGrpSpPr>
                <p:grpSpPr bwMode="auto">
                  <a:xfrm>
                    <a:off x="2852" y="3541"/>
                    <a:ext cx="265" cy="52"/>
                    <a:chOff x="2852" y="3541"/>
                    <a:chExt cx="265" cy="52"/>
                  </a:xfrm>
                </p:grpSpPr>
                <p:grpSp>
                  <p:nvGrpSpPr>
                    <p:cNvPr id="11924" name="Group 4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52" y="3541"/>
                      <a:ext cx="72" cy="52"/>
                      <a:chOff x="2852" y="3541"/>
                      <a:chExt cx="72" cy="52"/>
                    </a:xfrm>
                  </p:grpSpPr>
                  <p:sp>
                    <p:nvSpPr>
                      <p:cNvPr id="11938" name="AutoShape 4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2" y="3541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39" name="Rectangle 4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1" y="35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40" name="Rectangle 4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8" y="35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41" name="Rectangle 4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6" y="3566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42" name="Freeform 4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93" y="35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25" name="AutoShape 4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2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6" name="Rectangle 4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7" name="Rectangle 4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9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8" name="Rectangle 4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7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9" name="AutoShape 4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7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0" name="Rectangle 4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6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1" name="Rectangle 4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4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2" name="Rectangle 4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2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3" name="Freeform 499"/>
                    <p:cNvSpPr>
                      <a:spLocks/>
                    </p:cNvSpPr>
                    <p:nvPr/>
                  </p:nvSpPr>
                  <p:spPr bwMode="auto">
                    <a:xfrm>
                      <a:off x="3019" y="35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4" name="AutoShape 5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4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5" name="Rectangle 5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3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6" name="Rectangle 5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7" name="Rectangle 5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8" y="35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799" name="Group 504"/>
                <p:cNvGrpSpPr>
                  <a:grpSpLocks/>
                </p:cNvGrpSpPr>
                <p:nvPr/>
              </p:nvGrpSpPr>
              <p:grpSpPr bwMode="auto">
                <a:xfrm>
                  <a:off x="2584" y="3574"/>
                  <a:ext cx="521" cy="51"/>
                  <a:chOff x="2584" y="3574"/>
                  <a:chExt cx="521" cy="51"/>
                </a:xfrm>
              </p:grpSpPr>
              <p:grpSp>
                <p:nvGrpSpPr>
                  <p:cNvPr id="11882" name="Group 505"/>
                  <p:cNvGrpSpPr>
                    <a:grpSpLocks/>
                  </p:cNvGrpSpPr>
                  <p:nvPr/>
                </p:nvGrpSpPr>
                <p:grpSpPr bwMode="auto">
                  <a:xfrm>
                    <a:off x="2584" y="3574"/>
                    <a:ext cx="265" cy="51"/>
                    <a:chOff x="2584" y="3574"/>
                    <a:chExt cx="265" cy="51"/>
                  </a:xfrm>
                </p:grpSpPr>
                <p:grpSp>
                  <p:nvGrpSpPr>
                    <p:cNvPr id="11903" name="Group 5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4" y="3574"/>
                      <a:ext cx="73" cy="51"/>
                      <a:chOff x="2584" y="3574"/>
                      <a:chExt cx="73" cy="51"/>
                    </a:xfrm>
                  </p:grpSpPr>
                  <p:sp>
                    <p:nvSpPr>
                      <p:cNvPr id="11917" name="AutoShape 5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4" y="357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18" name="Rectangle 5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4" y="359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19" name="Rectangle 5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1" y="359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20" name="Rectangle 5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8" y="359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21" name="Freeform 5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26" y="359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04" name="AutoShape 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5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5" name="Rectangle 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4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6" name="Rectangle 5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2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7" name="Rectangle 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0" y="3598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8" name="AutoShape 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0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9" name="Rectangle 5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0" name="Rectangle 5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7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1" name="Rectangle 5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359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2" name="Freeform 520"/>
                    <p:cNvSpPr>
                      <a:spLocks/>
                    </p:cNvSpPr>
                    <p:nvPr/>
                  </p:nvSpPr>
                  <p:spPr bwMode="auto">
                    <a:xfrm>
                      <a:off x="2751" y="3594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3" name="AutoShape 5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7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4" name="Rectangle 5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5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5" name="Rectangle 5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4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6" name="Rectangle 5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1" y="3597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883" name="Group 525"/>
                  <p:cNvGrpSpPr>
                    <a:grpSpLocks/>
                  </p:cNvGrpSpPr>
                  <p:nvPr/>
                </p:nvGrpSpPr>
                <p:grpSpPr bwMode="auto">
                  <a:xfrm>
                    <a:off x="2839" y="3574"/>
                    <a:ext cx="266" cy="51"/>
                    <a:chOff x="2839" y="3574"/>
                    <a:chExt cx="266" cy="51"/>
                  </a:xfrm>
                </p:grpSpPr>
                <p:grpSp>
                  <p:nvGrpSpPr>
                    <p:cNvPr id="11884" name="Group 5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39" y="3574"/>
                      <a:ext cx="73" cy="51"/>
                      <a:chOff x="2839" y="3574"/>
                      <a:chExt cx="73" cy="51"/>
                    </a:xfrm>
                  </p:grpSpPr>
                  <p:sp>
                    <p:nvSpPr>
                      <p:cNvPr id="11898" name="AutoShape 5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9" y="357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99" name="Rectangle 5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9" y="359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00" name="Rectangle 5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6" y="359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01" name="Rectangle 5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4" y="3598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02" name="Freeform 5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81" y="359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85" name="AutoShape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0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6" name="Rectangle 5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9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7" name="Rectangle 5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7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8" name="Rectangle 5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5" y="359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9" name="AutoShape 5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5" y="357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0" name="Rectangle 5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4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1" name="Rectangle 5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2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2" name="Rectangle 5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9" y="359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3" name="Freeform 540"/>
                    <p:cNvSpPr>
                      <a:spLocks/>
                    </p:cNvSpPr>
                    <p:nvPr/>
                  </p:nvSpPr>
                  <p:spPr bwMode="auto">
                    <a:xfrm>
                      <a:off x="3007" y="359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4" name="AutoShape 5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2" y="357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5" name="Rectangle 5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1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6" name="Rectangle 5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9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7" name="Rectangle 5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6" y="3597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800" name="Group 545"/>
                <p:cNvGrpSpPr>
                  <a:grpSpLocks/>
                </p:cNvGrpSpPr>
                <p:nvPr/>
              </p:nvGrpSpPr>
              <p:grpSpPr bwMode="auto">
                <a:xfrm>
                  <a:off x="2586" y="3600"/>
                  <a:ext cx="520" cy="51"/>
                  <a:chOff x="2586" y="3600"/>
                  <a:chExt cx="520" cy="51"/>
                </a:xfrm>
              </p:grpSpPr>
              <p:grpSp>
                <p:nvGrpSpPr>
                  <p:cNvPr id="11842" name="Group 546"/>
                  <p:cNvGrpSpPr>
                    <a:grpSpLocks/>
                  </p:cNvGrpSpPr>
                  <p:nvPr/>
                </p:nvGrpSpPr>
                <p:grpSpPr bwMode="auto">
                  <a:xfrm>
                    <a:off x="2586" y="3600"/>
                    <a:ext cx="265" cy="51"/>
                    <a:chOff x="2586" y="3600"/>
                    <a:chExt cx="265" cy="51"/>
                  </a:xfrm>
                </p:grpSpPr>
                <p:grpSp>
                  <p:nvGrpSpPr>
                    <p:cNvPr id="11863" name="Group 5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6" y="3600"/>
                      <a:ext cx="72" cy="51"/>
                      <a:chOff x="2586" y="3600"/>
                      <a:chExt cx="72" cy="51"/>
                    </a:xfrm>
                  </p:grpSpPr>
                  <p:sp>
                    <p:nvSpPr>
                      <p:cNvPr id="11877" name="AutoShape 5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6" y="36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78" name="Rectangle 5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5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79" name="Rectangle 5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3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80" name="Rectangle 5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0" y="36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81" name="Freeform 5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27" y="36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64" name="AutoShape 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7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5" name="Rectangle 5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6" name="Rectangle 5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36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7" name="Rectangle 5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1" y="36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8" name="AutoShape 5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2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9" name="Rectangle 5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0" name="Rectangle 5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9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1" name="Rectangle 5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6" y="36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2" name="Freeform 561"/>
                    <p:cNvSpPr>
                      <a:spLocks/>
                    </p:cNvSpPr>
                    <p:nvPr/>
                  </p:nvSpPr>
                  <p:spPr bwMode="auto">
                    <a:xfrm>
                      <a:off x="2753" y="36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3" name="AutoShape 5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9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4" name="Rectangle 5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7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5" name="Rectangle 5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6" name="Rectangle 5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2" y="362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843" name="Group 566"/>
                  <p:cNvGrpSpPr>
                    <a:grpSpLocks/>
                  </p:cNvGrpSpPr>
                  <p:nvPr/>
                </p:nvGrpSpPr>
                <p:grpSpPr bwMode="auto">
                  <a:xfrm>
                    <a:off x="2841" y="3600"/>
                    <a:ext cx="265" cy="51"/>
                    <a:chOff x="2841" y="3600"/>
                    <a:chExt cx="265" cy="51"/>
                  </a:xfrm>
                </p:grpSpPr>
                <p:grpSp>
                  <p:nvGrpSpPr>
                    <p:cNvPr id="11844" name="Group 5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1" y="3600"/>
                      <a:ext cx="72" cy="51"/>
                      <a:chOff x="2841" y="3600"/>
                      <a:chExt cx="72" cy="51"/>
                    </a:xfrm>
                  </p:grpSpPr>
                  <p:sp>
                    <p:nvSpPr>
                      <p:cNvPr id="11858" name="AutoShape 5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36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59" name="Rectangle 5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0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60" name="Rectangle 5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8" y="36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61" name="Rectangle 5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5" y="36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62" name="Freeform 5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83" y="36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45" name="AutoShape 5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2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6" name="Rectangle 5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7" name="Rectangle 5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36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8" name="Rectangle 5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7" y="3624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9" name="AutoShape 5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7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0" name="Rectangle 5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1" name="Rectangle 5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4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2" name="Rectangle 5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1" y="36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3" name="Freeform 581"/>
                    <p:cNvSpPr>
                      <a:spLocks/>
                    </p:cNvSpPr>
                    <p:nvPr/>
                  </p:nvSpPr>
                  <p:spPr bwMode="auto">
                    <a:xfrm>
                      <a:off x="3008" y="36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4" name="AutoShape 5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4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5" name="Rectangle 5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2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6" name="Rectangle 5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6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7" name="Rectangle 5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7" y="362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801" name="Group 586"/>
                <p:cNvGrpSpPr>
                  <a:grpSpLocks/>
                </p:cNvGrpSpPr>
                <p:nvPr/>
              </p:nvGrpSpPr>
              <p:grpSpPr bwMode="auto">
                <a:xfrm>
                  <a:off x="2558" y="3615"/>
                  <a:ext cx="520" cy="52"/>
                  <a:chOff x="2558" y="3615"/>
                  <a:chExt cx="520" cy="52"/>
                </a:xfrm>
              </p:grpSpPr>
              <p:grpSp>
                <p:nvGrpSpPr>
                  <p:cNvPr id="11802" name="Group 587"/>
                  <p:cNvGrpSpPr>
                    <a:grpSpLocks/>
                  </p:cNvGrpSpPr>
                  <p:nvPr/>
                </p:nvGrpSpPr>
                <p:grpSpPr bwMode="auto">
                  <a:xfrm>
                    <a:off x="2558" y="3615"/>
                    <a:ext cx="265" cy="52"/>
                    <a:chOff x="2558" y="3615"/>
                    <a:chExt cx="265" cy="52"/>
                  </a:xfrm>
                </p:grpSpPr>
                <p:grpSp>
                  <p:nvGrpSpPr>
                    <p:cNvPr id="11823" name="Group 5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58" y="3615"/>
                      <a:ext cx="72" cy="52"/>
                      <a:chOff x="2558" y="3615"/>
                      <a:chExt cx="72" cy="52"/>
                    </a:xfrm>
                  </p:grpSpPr>
                  <p:sp>
                    <p:nvSpPr>
                      <p:cNvPr id="11837" name="AutoShape 5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8" y="3615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38" name="Rectangle 5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7" y="364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39" name="Rectangle 5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5" y="364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40" name="Rectangle 5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2" y="3640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41" name="Freeform 5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99" y="3636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24" name="AutoShape 5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9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5" name="Rectangle 5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6" name="Rectangle 5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5" y="364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7" name="Rectangle 5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3" y="364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8" name="AutoShape 5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4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9" name="Rectangle 5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0" name="Rectangle 6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1" name="Rectangle 6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64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2" name="Freeform 602"/>
                    <p:cNvSpPr>
                      <a:spLocks/>
                    </p:cNvSpPr>
                    <p:nvPr/>
                  </p:nvSpPr>
                  <p:spPr bwMode="auto">
                    <a:xfrm>
                      <a:off x="2725" y="363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3" name="AutoShape 6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1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4" name="Rectangle 6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9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5" name="Rectangle 6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6" name="Rectangle 6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363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803" name="Group 607"/>
                  <p:cNvGrpSpPr>
                    <a:grpSpLocks/>
                  </p:cNvGrpSpPr>
                  <p:nvPr/>
                </p:nvGrpSpPr>
                <p:grpSpPr bwMode="auto">
                  <a:xfrm>
                    <a:off x="2813" y="3615"/>
                    <a:ext cx="265" cy="52"/>
                    <a:chOff x="2813" y="3615"/>
                    <a:chExt cx="265" cy="52"/>
                  </a:xfrm>
                </p:grpSpPr>
                <p:grpSp>
                  <p:nvGrpSpPr>
                    <p:cNvPr id="11804" name="Group 6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13" y="3615"/>
                      <a:ext cx="73" cy="52"/>
                      <a:chOff x="2813" y="3615"/>
                      <a:chExt cx="73" cy="52"/>
                    </a:xfrm>
                  </p:grpSpPr>
                  <p:sp>
                    <p:nvSpPr>
                      <p:cNvPr id="11818" name="AutoShape 6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3" y="3615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19" name="Rectangle 6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2" y="364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20" name="Rectangle 6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0" y="364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21" name="Rectangle 6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7" y="3640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22" name="Freeform 6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55" y="363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05" name="AutoShape 6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4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6" name="Rectangle 6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7" name="Rectangle 6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1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8" name="Rectangle 6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9" y="364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9" name="AutoShape 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9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0" name="Rectangle 6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1" name="Rectangle 6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6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2" name="Rectangle 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640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3" name="Freeform 622"/>
                    <p:cNvSpPr>
                      <a:spLocks/>
                    </p:cNvSpPr>
                    <p:nvPr/>
                  </p:nvSpPr>
                  <p:spPr bwMode="auto">
                    <a:xfrm>
                      <a:off x="2980" y="363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4" name="AutoShape 6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6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5" name="Rectangle 6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4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6" name="Rectangle 6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7" name="Rectangle 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9" y="363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grpSp>
            <p:nvGrpSpPr>
              <p:cNvPr id="11385" name="Group 627"/>
              <p:cNvGrpSpPr>
                <a:grpSpLocks/>
              </p:cNvGrpSpPr>
              <p:nvPr/>
            </p:nvGrpSpPr>
            <p:grpSpPr bwMode="auto">
              <a:xfrm>
                <a:off x="2507" y="3629"/>
                <a:ext cx="585" cy="161"/>
                <a:chOff x="2507" y="3629"/>
                <a:chExt cx="585" cy="161"/>
              </a:xfrm>
            </p:grpSpPr>
            <p:grpSp>
              <p:nvGrpSpPr>
                <p:cNvPr id="11592" name="Group 628"/>
                <p:cNvGrpSpPr>
                  <a:grpSpLocks/>
                </p:cNvGrpSpPr>
                <p:nvPr/>
              </p:nvGrpSpPr>
              <p:grpSpPr bwMode="auto">
                <a:xfrm>
                  <a:off x="2572" y="3629"/>
                  <a:ext cx="520" cy="52"/>
                  <a:chOff x="2572" y="3629"/>
                  <a:chExt cx="520" cy="52"/>
                </a:xfrm>
              </p:grpSpPr>
              <p:grpSp>
                <p:nvGrpSpPr>
                  <p:cNvPr id="11757" name="Group 629"/>
                  <p:cNvGrpSpPr>
                    <a:grpSpLocks/>
                  </p:cNvGrpSpPr>
                  <p:nvPr/>
                </p:nvGrpSpPr>
                <p:grpSpPr bwMode="auto">
                  <a:xfrm>
                    <a:off x="2572" y="3629"/>
                    <a:ext cx="265" cy="52"/>
                    <a:chOff x="2572" y="3629"/>
                    <a:chExt cx="265" cy="52"/>
                  </a:xfrm>
                </p:grpSpPr>
                <p:grpSp>
                  <p:nvGrpSpPr>
                    <p:cNvPr id="11778" name="Group 6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72" y="3629"/>
                      <a:ext cx="72" cy="52"/>
                      <a:chOff x="2572" y="3629"/>
                      <a:chExt cx="72" cy="52"/>
                    </a:xfrm>
                  </p:grpSpPr>
                  <p:sp>
                    <p:nvSpPr>
                      <p:cNvPr id="11792" name="AutoShape 6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2" y="362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3" name="Rectangle 6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1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4" name="Rectangle 6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8" y="365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5" name="Rectangle 6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3654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6" name="Freeform 6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13" y="365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79" name="AutoShape 6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2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0" name="Rectangle 6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2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1" name="Rectangle 6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9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2" name="Rectangle 6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3" name="AutoShape 6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4" name="Rectangle 6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6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5" name="Rectangle 6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6" name="Rectangle 6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2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7" name="Freeform 644"/>
                    <p:cNvSpPr>
                      <a:spLocks/>
                    </p:cNvSpPr>
                    <p:nvPr/>
                  </p:nvSpPr>
                  <p:spPr bwMode="auto">
                    <a:xfrm>
                      <a:off x="2739" y="365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8" name="AutoShape 6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4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9" name="Rectangle 6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3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90" name="Rectangle 6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1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91" name="Rectangle 6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8" y="365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758" name="Group 649"/>
                  <p:cNvGrpSpPr>
                    <a:grpSpLocks/>
                  </p:cNvGrpSpPr>
                  <p:nvPr/>
                </p:nvGrpSpPr>
                <p:grpSpPr bwMode="auto">
                  <a:xfrm>
                    <a:off x="2827" y="3629"/>
                    <a:ext cx="265" cy="52"/>
                    <a:chOff x="2827" y="3629"/>
                    <a:chExt cx="265" cy="52"/>
                  </a:xfrm>
                </p:grpSpPr>
                <p:grpSp>
                  <p:nvGrpSpPr>
                    <p:cNvPr id="11759" name="Group 6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27" y="3629"/>
                      <a:ext cx="72" cy="52"/>
                      <a:chOff x="2827" y="3629"/>
                      <a:chExt cx="72" cy="52"/>
                    </a:xfrm>
                  </p:grpSpPr>
                  <p:sp>
                    <p:nvSpPr>
                      <p:cNvPr id="11773" name="AutoShape 6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7" y="362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4" name="Rectangle 6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6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5" name="Rectangle 6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4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6" name="Rectangle 6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1" y="3654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7" name="Freeform 6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68" y="365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60" name="AutoShape 6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7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1" name="Rectangle 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7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2" name="Rectangle 6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4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3" name="Rectangle 6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4" name="AutoShape 6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3" y="362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5" name="Rectangle 6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1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6" name="Rectangle 6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9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7" name="Rectangle 6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7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8" name="Freeform 664"/>
                    <p:cNvSpPr>
                      <a:spLocks/>
                    </p:cNvSpPr>
                    <p:nvPr/>
                  </p:nvSpPr>
                  <p:spPr bwMode="auto">
                    <a:xfrm>
                      <a:off x="2994" y="365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9" name="AutoShape 6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0" y="362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70" name="Rectangle 6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68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71" name="Rectangle 6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72" name="Rectangle 6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3" y="365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3" name="Group 669"/>
                <p:cNvGrpSpPr>
                  <a:grpSpLocks/>
                </p:cNvGrpSpPr>
                <p:nvPr/>
              </p:nvGrpSpPr>
              <p:grpSpPr bwMode="auto">
                <a:xfrm>
                  <a:off x="2545" y="3664"/>
                  <a:ext cx="521" cy="52"/>
                  <a:chOff x="2545" y="3664"/>
                  <a:chExt cx="521" cy="52"/>
                </a:xfrm>
              </p:grpSpPr>
              <p:grpSp>
                <p:nvGrpSpPr>
                  <p:cNvPr id="11717" name="Group 670"/>
                  <p:cNvGrpSpPr>
                    <a:grpSpLocks/>
                  </p:cNvGrpSpPr>
                  <p:nvPr/>
                </p:nvGrpSpPr>
                <p:grpSpPr bwMode="auto">
                  <a:xfrm>
                    <a:off x="2545" y="3664"/>
                    <a:ext cx="266" cy="52"/>
                    <a:chOff x="2545" y="3664"/>
                    <a:chExt cx="266" cy="52"/>
                  </a:xfrm>
                </p:grpSpPr>
                <p:grpSp>
                  <p:nvGrpSpPr>
                    <p:cNvPr id="11738" name="Group 6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45" y="3664"/>
                      <a:ext cx="73" cy="52"/>
                      <a:chOff x="2545" y="3664"/>
                      <a:chExt cx="73" cy="52"/>
                    </a:xfrm>
                  </p:grpSpPr>
                  <p:sp>
                    <p:nvSpPr>
                      <p:cNvPr id="11752" name="AutoShape 6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5" y="366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3" name="Rectangle 6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5" y="3689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4" name="Rectangle 6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2" y="3689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5" name="Rectangle 6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0" y="3689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6" name="Freeform 6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87" y="3685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39" name="AutoShape 6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6" y="366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0" name="Rectangle 6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5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1" name="Rectangle 6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3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2" name="Rectangle 6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3" name="AutoShape 6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1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4" name="Rectangle 6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5" name="Rectangle 6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8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6" name="Rectangle 6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6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7" name="Freeform 685"/>
                    <p:cNvSpPr>
                      <a:spLocks/>
                    </p:cNvSpPr>
                    <p:nvPr/>
                  </p:nvSpPr>
                  <p:spPr bwMode="auto">
                    <a:xfrm>
                      <a:off x="2713" y="3685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8" name="AutoShape 6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8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9" name="Rectangle 6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7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50" name="Rectangle 6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5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51" name="Rectangle 6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2" y="3688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718" name="Group 690"/>
                  <p:cNvGrpSpPr>
                    <a:grpSpLocks/>
                  </p:cNvGrpSpPr>
                  <p:nvPr/>
                </p:nvGrpSpPr>
                <p:grpSpPr bwMode="auto">
                  <a:xfrm>
                    <a:off x="2801" y="3664"/>
                    <a:ext cx="265" cy="52"/>
                    <a:chOff x="2801" y="3664"/>
                    <a:chExt cx="265" cy="52"/>
                  </a:xfrm>
                </p:grpSpPr>
                <p:grpSp>
                  <p:nvGrpSpPr>
                    <p:cNvPr id="11719" name="Group 6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01" y="3664"/>
                      <a:ext cx="72" cy="52"/>
                      <a:chOff x="2801" y="3664"/>
                      <a:chExt cx="72" cy="52"/>
                    </a:xfrm>
                  </p:grpSpPr>
                  <p:sp>
                    <p:nvSpPr>
                      <p:cNvPr id="11733" name="AutoShape 6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366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4" name="Rectangle 6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3689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5" name="Rectangle 6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7" y="3689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6" name="Rectangle 6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5" y="3689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7" name="Freeform 6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42" y="3685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20" name="AutoShape 6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1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1" name="Rectangle 6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2" name="Rectangle 6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8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3" name="Rectangle 7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6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4" name="AutoShape 7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6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5" name="Rectangle 7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5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6" name="Rectangle 7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3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7" name="Rectangle 7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1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8" name="Freeform 705"/>
                    <p:cNvSpPr>
                      <a:spLocks/>
                    </p:cNvSpPr>
                    <p:nvPr/>
                  </p:nvSpPr>
                  <p:spPr bwMode="auto">
                    <a:xfrm>
                      <a:off x="2968" y="3685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9" name="AutoShape 7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3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30" name="Rectangle 7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31" name="Rectangle 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32" name="Rectangle 7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7" y="3688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4" name="Group 710"/>
                <p:cNvGrpSpPr>
                  <a:grpSpLocks/>
                </p:cNvGrpSpPr>
                <p:nvPr/>
              </p:nvGrpSpPr>
              <p:grpSpPr bwMode="auto">
                <a:xfrm>
                  <a:off x="2533" y="3697"/>
                  <a:ext cx="521" cy="51"/>
                  <a:chOff x="2533" y="3697"/>
                  <a:chExt cx="521" cy="51"/>
                </a:xfrm>
              </p:grpSpPr>
              <p:grpSp>
                <p:nvGrpSpPr>
                  <p:cNvPr id="11677" name="Group 711"/>
                  <p:cNvGrpSpPr>
                    <a:grpSpLocks/>
                  </p:cNvGrpSpPr>
                  <p:nvPr/>
                </p:nvGrpSpPr>
                <p:grpSpPr bwMode="auto">
                  <a:xfrm>
                    <a:off x="2533" y="3697"/>
                    <a:ext cx="265" cy="51"/>
                    <a:chOff x="2533" y="3697"/>
                    <a:chExt cx="265" cy="51"/>
                  </a:xfrm>
                </p:grpSpPr>
                <p:grpSp>
                  <p:nvGrpSpPr>
                    <p:cNvPr id="11698" name="Group 7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3" y="3697"/>
                      <a:ext cx="73" cy="51"/>
                      <a:chOff x="2533" y="3697"/>
                      <a:chExt cx="73" cy="51"/>
                    </a:xfrm>
                  </p:grpSpPr>
                  <p:sp>
                    <p:nvSpPr>
                      <p:cNvPr id="11712" name="AutoShape 7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3" y="369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3" name="Rectangle 7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3" y="372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4" name="Rectangle 7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0" y="372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5" name="Rectangle 7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7" y="3721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6" name="Freeform 7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5" y="371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99" name="AutoShape 7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4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0" name="Rectangle 7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3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1" name="Rectangle 7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1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2" name="Rectangle 7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9" y="3721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3" name="AutoShape 7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9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4" name="Rectangle 7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8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5" name="Rectangle 7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6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6" name="Rectangle 7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3" y="3721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7" name="Freeform 726"/>
                    <p:cNvSpPr>
                      <a:spLocks/>
                    </p:cNvSpPr>
                    <p:nvPr/>
                  </p:nvSpPr>
                  <p:spPr bwMode="auto">
                    <a:xfrm>
                      <a:off x="2700" y="3717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8" name="AutoShape 7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6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9" name="Rectangle 7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4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10" name="Rectangle 7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3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11" name="Rectangle 7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0" y="372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678" name="Group 731"/>
                  <p:cNvGrpSpPr>
                    <a:grpSpLocks/>
                  </p:cNvGrpSpPr>
                  <p:nvPr/>
                </p:nvGrpSpPr>
                <p:grpSpPr bwMode="auto">
                  <a:xfrm>
                    <a:off x="2788" y="3697"/>
                    <a:ext cx="266" cy="51"/>
                    <a:chOff x="2788" y="3697"/>
                    <a:chExt cx="266" cy="51"/>
                  </a:xfrm>
                </p:grpSpPr>
                <p:grpSp>
                  <p:nvGrpSpPr>
                    <p:cNvPr id="11679" name="Group 7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88" y="3697"/>
                      <a:ext cx="73" cy="51"/>
                      <a:chOff x="2788" y="3697"/>
                      <a:chExt cx="73" cy="51"/>
                    </a:xfrm>
                  </p:grpSpPr>
                  <p:sp>
                    <p:nvSpPr>
                      <p:cNvPr id="11693" name="AutoShape 7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8" y="369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4" name="Rectangle 7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372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5" name="Rectangle 7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5" y="372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6" name="Rectangle 7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3" y="3721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7" name="Freeform 73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0" y="371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80" name="AutoShape 7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9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1" name="Rectangle 7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8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2" name="Rectangle 7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6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3" name="Rectangle 7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4" y="3721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4" name="AutoShape 7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4" y="369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5" name="Rectangle 7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3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6" name="Rectangle 7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1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7" name="Rectangle 7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8" y="3721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8" name="Freeform 746"/>
                    <p:cNvSpPr>
                      <a:spLocks/>
                    </p:cNvSpPr>
                    <p:nvPr/>
                  </p:nvSpPr>
                  <p:spPr bwMode="auto">
                    <a:xfrm>
                      <a:off x="2956" y="371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9" name="AutoShape 7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1" y="369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90" name="Rectangle 7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0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91" name="Rectangle 7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8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92" name="Rectangle 7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5" y="372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5" name="Group 751"/>
                <p:cNvGrpSpPr>
                  <a:grpSpLocks/>
                </p:cNvGrpSpPr>
                <p:nvPr/>
              </p:nvGrpSpPr>
              <p:grpSpPr bwMode="auto">
                <a:xfrm>
                  <a:off x="2535" y="3723"/>
                  <a:ext cx="520" cy="51"/>
                  <a:chOff x="2535" y="3723"/>
                  <a:chExt cx="520" cy="51"/>
                </a:xfrm>
              </p:grpSpPr>
              <p:grpSp>
                <p:nvGrpSpPr>
                  <p:cNvPr id="11637" name="Group 752"/>
                  <p:cNvGrpSpPr>
                    <a:grpSpLocks/>
                  </p:cNvGrpSpPr>
                  <p:nvPr/>
                </p:nvGrpSpPr>
                <p:grpSpPr bwMode="auto">
                  <a:xfrm>
                    <a:off x="2535" y="3723"/>
                    <a:ext cx="265" cy="51"/>
                    <a:chOff x="2535" y="3723"/>
                    <a:chExt cx="265" cy="51"/>
                  </a:xfrm>
                </p:grpSpPr>
                <p:grpSp>
                  <p:nvGrpSpPr>
                    <p:cNvPr id="11658" name="Group 75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5" y="3723"/>
                      <a:ext cx="72" cy="51"/>
                      <a:chOff x="2535" y="3723"/>
                      <a:chExt cx="72" cy="51"/>
                    </a:xfrm>
                  </p:grpSpPr>
                  <p:sp>
                    <p:nvSpPr>
                      <p:cNvPr id="11672" name="AutoShape 7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5" y="3723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3" name="Rectangle 7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4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4" name="Rectangle 7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2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5" name="Rectangle 7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9" y="3747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6" name="Freeform 75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6" y="374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59" name="AutoShape 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6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0" name="Rectangle 7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1" name="Rectangle 7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" y="374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2" name="Rectangle 7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0" y="3747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3" name="AutoShape 7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1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4" name="Rectangle 7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5" name="Rectangle 7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8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6" name="Rectangle 7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5" y="3747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7" name="Freeform 767"/>
                    <p:cNvSpPr>
                      <a:spLocks/>
                    </p:cNvSpPr>
                    <p:nvPr/>
                  </p:nvSpPr>
                  <p:spPr bwMode="auto">
                    <a:xfrm>
                      <a:off x="2702" y="374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8" name="AutoShape 7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9" name="Rectangle 7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6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70" name="Rectangle 7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71" name="Rectangle 7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1" y="374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638" name="Group 772"/>
                  <p:cNvGrpSpPr>
                    <a:grpSpLocks/>
                  </p:cNvGrpSpPr>
                  <p:nvPr/>
                </p:nvGrpSpPr>
                <p:grpSpPr bwMode="auto">
                  <a:xfrm>
                    <a:off x="2790" y="3723"/>
                    <a:ext cx="265" cy="51"/>
                    <a:chOff x="2790" y="3723"/>
                    <a:chExt cx="265" cy="51"/>
                  </a:xfrm>
                </p:grpSpPr>
                <p:grpSp>
                  <p:nvGrpSpPr>
                    <p:cNvPr id="11639" name="Group 77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90" y="3723"/>
                      <a:ext cx="72" cy="51"/>
                      <a:chOff x="2790" y="3723"/>
                      <a:chExt cx="72" cy="51"/>
                    </a:xfrm>
                  </p:grpSpPr>
                  <p:sp>
                    <p:nvSpPr>
                      <p:cNvPr id="11653" name="AutoShape 7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3723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4" name="Rectangle 7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9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5" name="Rectangle 7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7" y="3747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6" name="Rectangle 7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4" y="3747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7" name="Freeform 7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2" y="374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40" name="AutoShape 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1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1" name="Rectangle 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2" name="Rectangle 7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7" y="374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3" name="Rectangle 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6" y="3747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4" name="AutoShape 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6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5" name="Rectangle 7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6" name="Rectangle 7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3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7" name="Rectangle 7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0" y="3747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8" name="Freeform 787"/>
                    <p:cNvSpPr>
                      <a:spLocks/>
                    </p:cNvSpPr>
                    <p:nvPr/>
                  </p:nvSpPr>
                  <p:spPr bwMode="auto">
                    <a:xfrm>
                      <a:off x="2957" y="374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9" name="AutoShape 7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50" name="Rectangle 7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1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51" name="Rectangle 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52" name="Rectangle 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6" y="374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6" name="Group 792"/>
                <p:cNvGrpSpPr>
                  <a:grpSpLocks/>
                </p:cNvGrpSpPr>
                <p:nvPr/>
              </p:nvGrpSpPr>
              <p:grpSpPr bwMode="auto">
                <a:xfrm>
                  <a:off x="2507" y="3738"/>
                  <a:ext cx="520" cy="52"/>
                  <a:chOff x="2507" y="3738"/>
                  <a:chExt cx="520" cy="52"/>
                </a:xfrm>
              </p:grpSpPr>
              <p:grpSp>
                <p:nvGrpSpPr>
                  <p:cNvPr id="11597" name="Group 793"/>
                  <p:cNvGrpSpPr>
                    <a:grpSpLocks/>
                  </p:cNvGrpSpPr>
                  <p:nvPr/>
                </p:nvGrpSpPr>
                <p:grpSpPr bwMode="auto">
                  <a:xfrm>
                    <a:off x="2507" y="3738"/>
                    <a:ext cx="265" cy="52"/>
                    <a:chOff x="2507" y="3738"/>
                    <a:chExt cx="265" cy="52"/>
                  </a:xfrm>
                </p:grpSpPr>
                <p:grpSp>
                  <p:nvGrpSpPr>
                    <p:cNvPr id="11618" name="Group 7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07" y="3738"/>
                      <a:ext cx="72" cy="52"/>
                      <a:chOff x="2507" y="3738"/>
                      <a:chExt cx="72" cy="52"/>
                    </a:xfrm>
                  </p:grpSpPr>
                  <p:sp>
                    <p:nvSpPr>
                      <p:cNvPr id="11632" name="AutoShape 7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7" y="3738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3" name="Rectangle 7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6" y="3763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4" name="Rectangle 7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4" y="3763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5" name="Rectangle 7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1" y="3763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6" name="Freeform 7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48" y="3759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19" name="AutoShape 8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8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0" name="Rectangle 8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1" name="Rectangle 8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4" y="3763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2" name="Rectangle 8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2" y="376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3" name="AutoShape 8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3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4" name="Rectangle 8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5" name="Rectangle 8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0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6" name="Rectangle 8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376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7" name="Freeform 808"/>
                    <p:cNvSpPr>
                      <a:spLocks/>
                    </p:cNvSpPr>
                    <p:nvPr/>
                  </p:nvSpPr>
                  <p:spPr bwMode="auto">
                    <a:xfrm>
                      <a:off x="2674" y="3759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8" name="AutoShape 8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0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9" name="Rectangle 8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8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30" name="Rectangle 8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31" name="Rectangle 8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3" y="376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598" name="Group 813"/>
                  <p:cNvGrpSpPr>
                    <a:grpSpLocks/>
                  </p:cNvGrpSpPr>
                  <p:nvPr/>
                </p:nvGrpSpPr>
                <p:grpSpPr bwMode="auto">
                  <a:xfrm>
                    <a:off x="2762" y="3738"/>
                    <a:ext cx="265" cy="52"/>
                    <a:chOff x="2762" y="3738"/>
                    <a:chExt cx="265" cy="52"/>
                  </a:xfrm>
                </p:grpSpPr>
                <p:grpSp>
                  <p:nvGrpSpPr>
                    <p:cNvPr id="11599" name="Group 8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62" y="3738"/>
                      <a:ext cx="73" cy="52"/>
                      <a:chOff x="2762" y="3738"/>
                      <a:chExt cx="73" cy="52"/>
                    </a:xfrm>
                  </p:grpSpPr>
                  <p:sp>
                    <p:nvSpPr>
                      <p:cNvPr id="11613" name="AutoShape 8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2" y="373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4" name="Rectangle 8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1" y="3763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5" name="Rectangle 8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9" y="3763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6" name="Rectangle 8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3763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7" name="Freeform 8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4" y="3759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00" name="AutoShape 8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3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1" name="Rectangle 8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2" name="Rectangle 8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0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3" name="Rectangle 8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8" y="376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4" name="AutoShape 8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8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5" name="Rectangle 8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6" name="Rectangle 8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5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7" name="Rectangle 8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3763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8" name="Freeform 828"/>
                    <p:cNvSpPr>
                      <a:spLocks/>
                    </p:cNvSpPr>
                    <p:nvPr/>
                  </p:nvSpPr>
                  <p:spPr bwMode="auto">
                    <a:xfrm>
                      <a:off x="2929" y="3759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9" name="AutoShape 8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5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10" name="Rectangle 8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3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11" name="Rectangle 8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12" name="Rectangle 8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8" y="376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grpSp>
            <p:nvGrpSpPr>
              <p:cNvPr id="11386" name="Group 833"/>
              <p:cNvGrpSpPr>
                <a:grpSpLocks/>
              </p:cNvGrpSpPr>
              <p:nvPr/>
            </p:nvGrpSpPr>
            <p:grpSpPr bwMode="auto">
              <a:xfrm>
                <a:off x="2030" y="3632"/>
                <a:ext cx="585" cy="161"/>
                <a:chOff x="2030" y="3632"/>
                <a:chExt cx="585" cy="161"/>
              </a:xfrm>
            </p:grpSpPr>
            <p:grpSp>
              <p:nvGrpSpPr>
                <p:cNvPr id="11387" name="Group 834"/>
                <p:cNvGrpSpPr>
                  <a:grpSpLocks/>
                </p:cNvGrpSpPr>
                <p:nvPr/>
              </p:nvGrpSpPr>
              <p:grpSpPr bwMode="auto">
                <a:xfrm>
                  <a:off x="2095" y="3632"/>
                  <a:ext cx="520" cy="52"/>
                  <a:chOff x="2095" y="3632"/>
                  <a:chExt cx="520" cy="52"/>
                </a:xfrm>
              </p:grpSpPr>
              <p:grpSp>
                <p:nvGrpSpPr>
                  <p:cNvPr id="11552" name="Group 835"/>
                  <p:cNvGrpSpPr>
                    <a:grpSpLocks/>
                  </p:cNvGrpSpPr>
                  <p:nvPr/>
                </p:nvGrpSpPr>
                <p:grpSpPr bwMode="auto">
                  <a:xfrm>
                    <a:off x="2095" y="3632"/>
                    <a:ext cx="265" cy="52"/>
                    <a:chOff x="2095" y="3632"/>
                    <a:chExt cx="265" cy="52"/>
                  </a:xfrm>
                </p:grpSpPr>
                <p:grpSp>
                  <p:nvGrpSpPr>
                    <p:cNvPr id="11573" name="Group 8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95" y="3632"/>
                      <a:ext cx="72" cy="52"/>
                      <a:chOff x="2095" y="3632"/>
                      <a:chExt cx="72" cy="52"/>
                    </a:xfrm>
                  </p:grpSpPr>
                  <p:sp>
                    <p:nvSpPr>
                      <p:cNvPr id="11587" name="AutoShape 8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5" y="3632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88" name="Rectangle 8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4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89" name="Rectangle 8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1" y="3657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90" name="Rectangle 8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9" y="3657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91" name="Freeform 8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36" y="365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74" name="AutoShape 8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5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5" name="Rectangle 8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6" name="Rectangle 8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2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7" name="Rectangle 8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0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8" name="AutoShape 8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0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9" name="Rectangle 8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9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0" name="Rectangle 8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7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1" name="Rectangle 8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5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2" name="Freeform 850"/>
                    <p:cNvSpPr>
                      <a:spLocks/>
                    </p:cNvSpPr>
                    <p:nvPr/>
                  </p:nvSpPr>
                  <p:spPr bwMode="auto">
                    <a:xfrm>
                      <a:off x="2262" y="365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3" name="AutoShape 8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7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4" name="Rectangle 8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36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5" name="Rectangle 8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4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6" name="Rectangle 8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1" y="3655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553" name="Group 855"/>
                  <p:cNvGrpSpPr>
                    <a:grpSpLocks/>
                  </p:cNvGrpSpPr>
                  <p:nvPr/>
                </p:nvGrpSpPr>
                <p:grpSpPr bwMode="auto">
                  <a:xfrm>
                    <a:off x="2350" y="3632"/>
                    <a:ext cx="265" cy="52"/>
                    <a:chOff x="2350" y="3632"/>
                    <a:chExt cx="265" cy="52"/>
                  </a:xfrm>
                </p:grpSpPr>
                <p:grpSp>
                  <p:nvGrpSpPr>
                    <p:cNvPr id="11554" name="Group 8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50" y="3632"/>
                      <a:ext cx="72" cy="52"/>
                      <a:chOff x="2350" y="3632"/>
                      <a:chExt cx="72" cy="52"/>
                    </a:xfrm>
                  </p:grpSpPr>
                  <p:sp>
                    <p:nvSpPr>
                      <p:cNvPr id="11568" name="AutoShape 8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0" y="3632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69" name="Rectangle 8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9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70" name="Rectangle 8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7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71" name="Rectangle 8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4" y="3657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72" name="Freeform 8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91" y="365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55" name="AutoShape 8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0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6" name="Rectangle 8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0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7" name="Rectangle 8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7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8" name="Rectangle 8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5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9" name="AutoShape 8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632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0" name="Rectangle 8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4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1" name="Rectangle 8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2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2" name="Rectangle 8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3" name="Freeform 870"/>
                    <p:cNvSpPr>
                      <a:spLocks/>
                    </p:cNvSpPr>
                    <p:nvPr/>
                  </p:nvSpPr>
                  <p:spPr bwMode="auto">
                    <a:xfrm>
                      <a:off x="2517" y="365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4" name="AutoShape 8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3" y="3632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5" name="Rectangle 8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1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6" name="Rectangle 8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9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7" name="Rectangle 8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6" y="3655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388" name="Group 875"/>
                <p:cNvGrpSpPr>
                  <a:grpSpLocks/>
                </p:cNvGrpSpPr>
                <p:nvPr/>
              </p:nvGrpSpPr>
              <p:grpSpPr bwMode="auto">
                <a:xfrm>
                  <a:off x="2068" y="3667"/>
                  <a:ext cx="521" cy="52"/>
                  <a:chOff x="2068" y="3667"/>
                  <a:chExt cx="521" cy="52"/>
                </a:xfrm>
              </p:grpSpPr>
              <p:grpSp>
                <p:nvGrpSpPr>
                  <p:cNvPr id="11512" name="Group 876"/>
                  <p:cNvGrpSpPr>
                    <a:grpSpLocks/>
                  </p:cNvGrpSpPr>
                  <p:nvPr/>
                </p:nvGrpSpPr>
                <p:grpSpPr bwMode="auto">
                  <a:xfrm>
                    <a:off x="2068" y="3667"/>
                    <a:ext cx="266" cy="52"/>
                    <a:chOff x="2068" y="3667"/>
                    <a:chExt cx="266" cy="52"/>
                  </a:xfrm>
                </p:grpSpPr>
                <p:grpSp>
                  <p:nvGrpSpPr>
                    <p:cNvPr id="11533" name="Group 8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8" y="3667"/>
                      <a:ext cx="73" cy="52"/>
                      <a:chOff x="2068" y="3667"/>
                      <a:chExt cx="73" cy="52"/>
                    </a:xfrm>
                  </p:grpSpPr>
                  <p:sp>
                    <p:nvSpPr>
                      <p:cNvPr id="11547" name="AutoShape 8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8" y="366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48" name="Rectangle 8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78" y="36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49" name="Rectangle 8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5" y="36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50" name="Rectangle 8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3" y="3692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51" name="Freeform 88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10" y="36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34" name="AutoShape 8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9" y="366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5" name="Rectangle 8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8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6" name="Rectangle 8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7" name="Rectangle 8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4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8" name="AutoShape 8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4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9" name="Rectangle 8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0" name="Rectangle 8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1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1" name="Rectangle 8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9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2" name="Freeform 891"/>
                    <p:cNvSpPr>
                      <a:spLocks/>
                    </p:cNvSpPr>
                    <p:nvPr/>
                  </p:nvSpPr>
                  <p:spPr bwMode="auto">
                    <a:xfrm>
                      <a:off x="2236" y="36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3" name="AutoShape 8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4" name="Rectangle 8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0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5" name="Rectangle 8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8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6" name="Rectangle 8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5" y="369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513" name="Group 896"/>
                  <p:cNvGrpSpPr>
                    <a:grpSpLocks/>
                  </p:cNvGrpSpPr>
                  <p:nvPr/>
                </p:nvGrpSpPr>
                <p:grpSpPr bwMode="auto">
                  <a:xfrm>
                    <a:off x="2324" y="3667"/>
                    <a:ext cx="265" cy="52"/>
                    <a:chOff x="2324" y="3667"/>
                    <a:chExt cx="265" cy="52"/>
                  </a:xfrm>
                </p:grpSpPr>
                <p:grpSp>
                  <p:nvGrpSpPr>
                    <p:cNvPr id="11514" name="Group 8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24" y="3667"/>
                      <a:ext cx="72" cy="52"/>
                      <a:chOff x="2324" y="3667"/>
                      <a:chExt cx="72" cy="52"/>
                    </a:xfrm>
                  </p:grpSpPr>
                  <p:sp>
                    <p:nvSpPr>
                      <p:cNvPr id="11528" name="AutoShape 8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4" y="3667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29" name="Rectangle 8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33" y="36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30" name="Rectangle 9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0" y="36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31" name="Rectangle 9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8" y="3692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32" name="Freeform 90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65" y="36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15" name="AutoShape 9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4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6" name="Rectangle 9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7" name="Rectangle 9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8" name="Rectangle 9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9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9" name="AutoShape 9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9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0" name="Rectangle 9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8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1" name="Rectangle 9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2" name="Rectangle 9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3" name="Freeform 911"/>
                    <p:cNvSpPr>
                      <a:spLocks/>
                    </p:cNvSpPr>
                    <p:nvPr/>
                  </p:nvSpPr>
                  <p:spPr bwMode="auto">
                    <a:xfrm>
                      <a:off x="2491" y="36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4" name="AutoShape 9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6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5" name="Rectangle 9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5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6" name="Rectangle 9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7" name="Rectangle 9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369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389" name="Group 916"/>
                <p:cNvGrpSpPr>
                  <a:grpSpLocks/>
                </p:cNvGrpSpPr>
                <p:nvPr/>
              </p:nvGrpSpPr>
              <p:grpSpPr bwMode="auto">
                <a:xfrm>
                  <a:off x="2056" y="3700"/>
                  <a:ext cx="521" cy="51"/>
                  <a:chOff x="2056" y="3700"/>
                  <a:chExt cx="521" cy="51"/>
                </a:xfrm>
              </p:grpSpPr>
              <p:grpSp>
                <p:nvGrpSpPr>
                  <p:cNvPr id="11472" name="Group 917"/>
                  <p:cNvGrpSpPr>
                    <a:grpSpLocks/>
                  </p:cNvGrpSpPr>
                  <p:nvPr/>
                </p:nvGrpSpPr>
                <p:grpSpPr bwMode="auto">
                  <a:xfrm>
                    <a:off x="2056" y="3700"/>
                    <a:ext cx="265" cy="51"/>
                    <a:chOff x="2056" y="3700"/>
                    <a:chExt cx="265" cy="51"/>
                  </a:xfrm>
                </p:grpSpPr>
                <p:grpSp>
                  <p:nvGrpSpPr>
                    <p:cNvPr id="11493" name="Group 9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56" y="3700"/>
                      <a:ext cx="73" cy="51"/>
                      <a:chOff x="2056" y="3700"/>
                      <a:chExt cx="73" cy="51"/>
                    </a:xfrm>
                  </p:grpSpPr>
                  <p:sp>
                    <p:nvSpPr>
                      <p:cNvPr id="11507" name="AutoShape 9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6" y="3700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08" name="Rectangle 9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6" y="37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09" name="Rectangle 9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3" y="37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10" name="Rectangle 9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0" y="37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11" name="Freeform 9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98" y="37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94" name="AutoShape 9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7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5" name="Rectangle 9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6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6" name="Rectangle 9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4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7" name="Rectangle 9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2" y="3724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8" name="AutoShape 9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2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9" name="Rectangle 9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1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0" name="Rectangle 9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9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1" name="Rectangle 9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7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2" name="Freeform 932"/>
                    <p:cNvSpPr>
                      <a:spLocks/>
                    </p:cNvSpPr>
                    <p:nvPr/>
                  </p:nvSpPr>
                  <p:spPr bwMode="auto">
                    <a:xfrm>
                      <a:off x="2223" y="3720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3" name="AutoShape 9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9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4" name="Rectangle 9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7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5" name="Rectangle 9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6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6" name="Rectangle 9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3" y="372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473" name="Group 937"/>
                  <p:cNvGrpSpPr>
                    <a:grpSpLocks/>
                  </p:cNvGrpSpPr>
                  <p:nvPr/>
                </p:nvGrpSpPr>
                <p:grpSpPr bwMode="auto">
                  <a:xfrm>
                    <a:off x="2311" y="3700"/>
                    <a:ext cx="266" cy="51"/>
                    <a:chOff x="2311" y="3700"/>
                    <a:chExt cx="266" cy="51"/>
                  </a:xfrm>
                </p:grpSpPr>
                <p:grpSp>
                  <p:nvGrpSpPr>
                    <p:cNvPr id="3" name="Group 9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1" y="3700"/>
                      <a:ext cx="73" cy="51"/>
                      <a:chOff x="2311" y="3700"/>
                      <a:chExt cx="73" cy="51"/>
                    </a:xfrm>
                  </p:grpSpPr>
                  <p:sp>
                    <p:nvSpPr>
                      <p:cNvPr id="11488" name="AutoShape 9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1" y="3700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89" name="Rectangle 9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1" y="37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90" name="Rectangle 9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38" y="37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91" name="Rectangle 9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6" y="3724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92" name="Freeform 94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3" y="37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75" name="AutoShape 9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2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6" name="Rectangle 9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1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7" name="Rectangle 9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9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8" name="Rectangle 9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7" y="37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9" name="AutoShape 9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7" y="37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0" name="Rectangle 9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6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1" name="Rectangle 9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4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2" name="Rectangle 9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1" y="37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3" name="Freeform 952"/>
                    <p:cNvSpPr>
                      <a:spLocks/>
                    </p:cNvSpPr>
                    <p:nvPr/>
                  </p:nvSpPr>
                  <p:spPr bwMode="auto">
                    <a:xfrm>
                      <a:off x="2479" y="37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4" name="AutoShape 9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4" y="37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5" name="Rectangle 9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3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6" name="Rectangle 9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1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7" name="Rectangle 9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72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4" name="Group 957"/>
                <p:cNvGrpSpPr>
                  <a:grpSpLocks/>
                </p:cNvGrpSpPr>
                <p:nvPr/>
              </p:nvGrpSpPr>
              <p:grpSpPr bwMode="auto">
                <a:xfrm>
                  <a:off x="2058" y="3726"/>
                  <a:ext cx="520" cy="51"/>
                  <a:chOff x="2058" y="3726"/>
                  <a:chExt cx="520" cy="51"/>
                </a:xfrm>
              </p:grpSpPr>
              <p:grpSp>
                <p:nvGrpSpPr>
                  <p:cNvPr id="11432" name="Group 958"/>
                  <p:cNvGrpSpPr>
                    <a:grpSpLocks/>
                  </p:cNvGrpSpPr>
                  <p:nvPr/>
                </p:nvGrpSpPr>
                <p:grpSpPr bwMode="auto">
                  <a:xfrm>
                    <a:off x="2058" y="3726"/>
                    <a:ext cx="265" cy="51"/>
                    <a:chOff x="2058" y="3726"/>
                    <a:chExt cx="265" cy="51"/>
                  </a:xfrm>
                </p:grpSpPr>
                <p:grpSp>
                  <p:nvGrpSpPr>
                    <p:cNvPr id="11453" name="Group 9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58" y="3726"/>
                      <a:ext cx="72" cy="51"/>
                      <a:chOff x="2058" y="3726"/>
                      <a:chExt cx="72" cy="51"/>
                    </a:xfrm>
                  </p:grpSpPr>
                  <p:sp>
                    <p:nvSpPr>
                      <p:cNvPr id="11467" name="AutoShape 9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8" y="372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68" name="Rectangle 9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7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69" name="Rectangle 9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5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70" name="Rectangle 9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2" y="3750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71" name="Freeform 9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99" y="374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54" name="AutoShape 9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9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5" name="Rectangl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6" name="Rectangl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5" y="375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7" name="Rectangle 9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3" y="3750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8" name="AutoShape 9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4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9" name="Rectangl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0" name="Rectangl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1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1" name="Rectangle 9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8" y="3750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2" name="Freeform 973"/>
                    <p:cNvSpPr>
                      <a:spLocks/>
                    </p:cNvSpPr>
                    <p:nvPr/>
                  </p:nvSpPr>
                  <p:spPr bwMode="auto">
                    <a:xfrm>
                      <a:off x="2225" y="374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3" name="AutoShape 9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1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4" name="Rectangle 9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9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5" name="Rectangle 9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6" name="Rectangle 9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4" y="374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433" name="Group 978"/>
                  <p:cNvGrpSpPr>
                    <a:grpSpLocks/>
                  </p:cNvGrpSpPr>
                  <p:nvPr/>
                </p:nvGrpSpPr>
                <p:grpSpPr bwMode="auto">
                  <a:xfrm>
                    <a:off x="2313" y="3726"/>
                    <a:ext cx="265" cy="51"/>
                    <a:chOff x="2313" y="3726"/>
                    <a:chExt cx="265" cy="51"/>
                  </a:xfrm>
                </p:grpSpPr>
                <p:grpSp>
                  <p:nvGrpSpPr>
                    <p:cNvPr id="11434" name="Group 9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3" y="3726"/>
                      <a:ext cx="72" cy="51"/>
                      <a:chOff x="2313" y="3726"/>
                      <a:chExt cx="72" cy="51"/>
                    </a:xfrm>
                  </p:grpSpPr>
                  <p:sp>
                    <p:nvSpPr>
                      <p:cNvPr id="11448" name="AutoShape 9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3" y="372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49" name="Rectangle 9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2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50" name="Rectangle 9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0" y="375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51" name="Rectangle 9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7" y="3750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52" name="Freeform 9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5" y="374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35" name="AutoShape 9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4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6" name="Rectangle 9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7" name="Rectangle 9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0" y="375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8" name="Rectangle 9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9" y="3750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9" name="AutoShape 9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9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0" name="Rectangle 9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1" name="Rectangle 9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6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2" name="Rectangle 9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3" y="3750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3" name="Freeform 993"/>
                    <p:cNvSpPr>
                      <a:spLocks/>
                    </p:cNvSpPr>
                    <p:nvPr/>
                  </p:nvSpPr>
                  <p:spPr bwMode="auto">
                    <a:xfrm>
                      <a:off x="2480" y="374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4" name="AutoShape 9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5" name="Rectangle 9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4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6" name="Rectangle 9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7" name="Rectangle 9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9" y="374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5" name="Group 998"/>
                <p:cNvGrpSpPr>
                  <a:grpSpLocks/>
                </p:cNvGrpSpPr>
                <p:nvPr/>
              </p:nvGrpSpPr>
              <p:grpSpPr bwMode="auto">
                <a:xfrm>
                  <a:off x="2030" y="3741"/>
                  <a:ext cx="520" cy="52"/>
                  <a:chOff x="2030" y="3741"/>
                  <a:chExt cx="520" cy="52"/>
                </a:xfrm>
              </p:grpSpPr>
              <p:grpSp>
                <p:nvGrpSpPr>
                  <p:cNvPr id="11392" name="Group 999"/>
                  <p:cNvGrpSpPr>
                    <a:grpSpLocks/>
                  </p:cNvGrpSpPr>
                  <p:nvPr/>
                </p:nvGrpSpPr>
                <p:grpSpPr bwMode="auto">
                  <a:xfrm>
                    <a:off x="2030" y="3741"/>
                    <a:ext cx="265" cy="52"/>
                    <a:chOff x="2030" y="3741"/>
                    <a:chExt cx="265" cy="52"/>
                  </a:xfrm>
                </p:grpSpPr>
                <p:grpSp>
                  <p:nvGrpSpPr>
                    <p:cNvPr id="11413" name="Group 10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30" y="3741"/>
                      <a:ext cx="72" cy="52"/>
                      <a:chOff x="2030" y="3741"/>
                      <a:chExt cx="72" cy="52"/>
                    </a:xfrm>
                  </p:grpSpPr>
                  <p:sp>
                    <p:nvSpPr>
                      <p:cNvPr id="11427" name="AutoShape 10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30" y="3741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28" name="Rectangle 10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39" y="37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29" name="Rectangle 10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7" y="37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30" name="Rectangle 10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74" y="3766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31" name="Freeform 10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71" y="3762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14" name="AutoShape 10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1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5" name="Rectangle 10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0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6" name="Rectangle 10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7" y="37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7" name="Rectangle 10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5" y="37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8" name="AutoShape 10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9" name="Rectangle 10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0" name="Rectangle 10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3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1" name="Rectangle 10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0" y="37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2" name="Freeform 1014"/>
                    <p:cNvSpPr>
                      <a:spLocks/>
                    </p:cNvSpPr>
                    <p:nvPr/>
                  </p:nvSpPr>
                  <p:spPr bwMode="auto">
                    <a:xfrm>
                      <a:off x="2197" y="37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3" name="AutoShape 10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4" name="Rectangle 10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1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5" name="Rectangle 10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6" name="Rectangle 10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7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393" name="Group 1019"/>
                  <p:cNvGrpSpPr>
                    <a:grpSpLocks/>
                  </p:cNvGrpSpPr>
                  <p:nvPr/>
                </p:nvGrpSpPr>
                <p:grpSpPr bwMode="auto">
                  <a:xfrm>
                    <a:off x="2285" y="3741"/>
                    <a:ext cx="265" cy="52"/>
                    <a:chOff x="2285" y="3741"/>
                    <a:chExt cx="265" cy="52"/>
                  </a:xfrm>
                </p:grpSpPr>
                <p:grpSp>
                  <p:nvGrpSpPr>
                    <p:cNvPr id="11394" name="Group 10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85" y="3741"/>
                      <a:ext cx="73" cy="52"/>
                      <a:chOff x="2285" y="3741"/>
                      <a:chExt cx="73" cy="52"/>
                    </a:xfrm>
                  </p:grpSpPr>
                  <p:sp>
                    <p:nvSpPr>
                      <p:cNvPr id="11408" name="AutoShape 10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285" y="3741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09" name="Rectangle 10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294" y="37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10" name="Rectangle 10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2" y="37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11" name="Rectangle 10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9" y="3766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12" name="Freeform 10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27" y="37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395" name="AutoShape 10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6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6" name="Rectangle 10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5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7" name="Rectangle 10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3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8" name="Rectangle 10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1" y="3766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9" name="AutoShape 10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0" name="Rectangle 10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1" name="Rectangle 10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8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2" name="Rectangle 10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5" y="3766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3" name="Freeform 1034"/>
                    <p:cNvSpPr>
                      <a:spLocks/>
                    </p:cNvSpPr>
                    <p:nvPr/>
                  </p:nvSpPr>
                  <p:spPr bwMode="auto">
                    <a:xfrm>
                      <a:off x="2452" y="37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4" name="AutoShape 10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8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5" name="Rectangle 10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6" name="Rectangle 10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7" name="Rectangle 10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1" y="37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</p:grpSp>
      </p:grpSp>
      <p:grpSp>
        <p:nvGrpSpPr>
          <p:cNvPr id="11390" name="Group 1039"/>
          <p:cNvGrpSpPr>
            <a:grpSpLocks/>
          </p:cNvGrpSpPr>
          <p:nvPr/>
        </p:nvGrpSpPr>
        <p:grpSpPr bwMode="auto">
          <a:xfrm>
            <a:off x="1143000" y="1690688"/>
            <a:ext cx="6691313" cy="5156200"/>
            <a:chOff x="720" y="1065"/>
            <a:chExt cx="4215" cy="3248"/>
          </a:xfrm>
        </p:grpSpPr>
        <p:sp>
          <p:nvSpPr>
            <p:cNvPr id="11378" name="Rectangle 1040"/>
            <p:cNvSpPr>
              <a:spLocks noChangeArrowheads="1"/>
            </p:cNvSpPr>
            <p:nvPr/>
          </p:nvSpPr>
          <p:spPr bwMode="auto">
            <a:xfrm>
              <a:off x="4048" y="1084"/>
              <a:ext cx="747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/>
                <a:t>River &amp; Environs</a:t>
              </a:r>
            </a:p>
          </p:txBody>
        </p:sp>
        <p:sp>
          <p:nvSpPr>
            <p:cNvPr id="11379" name="Freeform 1041"/>
            <p:cNvSpPr>
              <a:spLocks/>
            </p:cNvSpPr>
            <p:nvPr/>
          </p:nvSpPr>
          <p:spPr bwMode="auto">
            <a:xfrm>
              <a:off x="720" y="1065"/>
              <a:ext cx="4215" cy="3248"/>
            </a:xfrm>
            <a:custGeom>
              <a:avLst/>
              <a:gdLst>
                <a:gd name="T0" fmla="*/ 0 w 4297"/>
                <a:gd name="T1" fmla="*/ 1919 h 3497"/>
                <a:gd name="T2" fmla="*/ 556 w 4297"/>
                <a:gd name="T3" fmla="*/ 1880 h 3497"/>
                <a:gd name="T4" fmla="*/ 941 w 4297"/>
                <a:gd name="T5" fmla="*/ 1957 h 3497"/>
                <a:gd name="T6" fmla="*/ 1871 w 4297"/>
                <a:gd name="T7" fmla="*/ 2003 h 3497"/>
                <a:gd name="T8" fmla="*/ 2415 w 4297"/>
                <a:gd name="T9" fmla="*/ 2141 h 3497"/>
                <a:gd name="T10" fmla="*/ 3175 w 4297"/>
                <a:gd name="T11" fmla="*/ 1825 h 3497"/>
                <a:gd name="T12" fmla="*/ 3431 w 4297"/>
                <a:gd name="T13" fmla="*/ 1317 h 3497"/>
                <a:gd name="T14" fmla="*/ 3624 w 4297"/>
                <a:gd name="T15" fmla="*/ 0 h 3497"/>
                <a:gd name="T16" fmla="*/ 3828 w 4297"/>
                <a:gd name="T17" fmla="*/ 39 h 3497"/>
                <a:gd name="T18" fmla="*/ 3666 w 4297"/>
                <a:gd name="T19" fmla="*/ 1325 h 3497"/>
                <a:gd name="T20" fmla="*/ 3410 w 4297"/>
                <a:gd name="T21" fmla="*/ 1919 h 3497"/>
                <a:gd name="T22" fmla="*/ 2553 w 4297"/>
                <a:gd name="T23" fmla="*/ 2245 h 3497"/>
                <a:gd name="T24" fmla="*/ 1818 w 4297"/>
                <a:gd name="T25" fmla="*/ 2080 h 3497"/>
                <a:gd name="T26" fmla="*/ 941 w 4297"/>
                <a:gd name="T27" fmla="*/ 2050 h 3497"/>
                <a:gd name="T28" fmla="*/ 567 w 4297"/>
                <a:gd name="T29" fmla="*/ 1964 h 3497"/>
                <a:gd name="T30" fmla="*/ 75 w 4297"/>
                <a:gd name="T31" fmla="*/ 2003 h 3497"/>
                <a:gd name="T32" fmla="*/ 0 w 4297"/>
                <a:gd name="T33" fmla="*/ 1919 h 349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97"/>
                <a:gd name="T52" fmla="*/ 0 h 3497"/>
                <a:gd name="T53" fmla="*/ 4297 w 4297"/>
                <a:gd name="T54" fmla="*/ 3497 h 349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97" h="3497">
                  <a:moveTo>
                    <a:pt x="0" y="2988"/>
                  </a:moveTo>
                  <a:lnTo>
                    <a:pt x="624" y="2928"/>
                  </a:lnTo>
                  <a:lnTo>
                    <a:pt x="1056" y="3048"/>
                  </a:lnTo>
                  <a:lnTo>
                    <a:pt x="2100" y="3120"/>
                  </a:lnTo>
                  <a:lnTo>
                    <a:pt x="2712" y="3336"/>
                  </a:lnTo>
                  <a:lnTo>
                    <a:pt x="3564" y="2844"/>
                  </a:lnTo>
                  <a:lnTo>
                    <a:pt x="3852" y="2052"/>
                  </a:lnTo>
                  <a:lnTo>
                    <a:pt x="4068" y="0"/>
                  </a:lnTo>
                  <a:lnTo>
                    <a:pt x="4296" y="60"/>
                  </a:lnTo>
                  <a:lnTo>
                    <a:pt x="4116" y="2064"/>
                  </a:lnTo>
                  <a:lnTo>
                    <a:pt x="3828" y="2988"/>
                  </a:lnTo>
                  <a:lnTo>
                    <a:pt x="2868" y="3496"/>
                  </a:lnTo>
                  <a:lnTo>
                    <a:pt x="2040" y="3240"/>
                  </a:lnTo>
                  <a:lnTo>
                    <a:pt x="1056" y="3192"/>
                  </a:lnTo>
                  <a:lnTo>
                    <a:pt x="636" y="3060"/>
                  </a:lnTo>
                  <a:lnTo>
                    <a:pt x="84" y="3120"/>
                  </a:lnTo>
                  <a:lnTo>
                    <a:pt x="0" y="298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ar-JO"/>
            </a:p>
          </p:txBody>
        </p:sp>
      </p:grpSp>
      <p:grpSp>
        <p:nvGrpSpPr>
          <p:cNvPr id="11391" name="Group 1042"/>
          <p:cNvGrpSpPr>
            <a:grpSpLocks/>
          </p:cNvGrpSpPr>
          <p:nvPr/>
        </p:nvGrpSpPr>
        <p:grpSpPr bwMode="auto">
          <a:xfrm>
            <a:off x="2981325" y="2278063"/>
            <a:ext cx="2776538" cy="2646362"/>
            <a:chOff x="1878" y="1435"/>
            <a:chExt cx="1749" cy="1667"/>
          </a:xfrm>
        </p:grpSpPr>
        <p:sp>
          <p:nvSpPr>
            <p:cNvPr id="11313" name="Rectangle 1043"/>
            <p:cNvSpPr>
              <a:spLocks noChangeArrowheads="1"/>
            </p:cNvSpPr>
            <p:nvPr/>
          </p:nvSpPr>
          <p:spPr bwMode="auto">
            <a:xfrm>
              <a:off x="2919" y="1747"/>
              <a:ext cx="708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GB" sz="1600" b="1"/>
                <a:t>Peri-domestic</a:t>
              </a:r>
            </a:p>
          </p:txBody>
        </p:sp>
        <p:grpSp>
          <p:nvGrpSpPr>
            <p:cNvPr id="11314" name="Group 1044"/>
            <p:cNvGrpSpPr>
              <a:grpSpLocks/>
            </p:cNvGrpSpPr>
            <p:nvPr/>
          </p:nvGrpSpPr>
          <p:grpSpPr bwMode="auto">
            <a:xfrm>
              <a:off x="2182" y="2661"/>
              <a:ext cx="738" cy="348"/>
              <a:chOff x="2111" y="2540"/>
              <a:chExt cx="748" cy="369"/>
            </a:xfrm>
          </p:grpSpPr>
          <p:grpSp>
            <p:nvGrpSpPr>
              <p:cNvPr id="11317" name="Group 1045"/>
              <p:cNvGrpSpPr>
                <a:grpSpLocks/>
              </p:cNvGrpSpPr>
              <p:nvPr/>
            </p:nvGrpSpPr>
            <p:grpSpPr bwMode="auto">
              <a:xfrm>
                <a:off x="2111" y="2540"/>
                <a:ext cx="748" cy="219"/>
                <a:chOff x="2111" y="2540"/>
                <a:chExt cx="748" cy="219"/>
              </a:xfrm>
            </p:grpSpPr>
            <p:grpSp>
              <p:nvGrpSpPr>
                <p:cNvPr id="11359" name="Group 1046"/>
                <p:cNvGrpSpPr>
                  <a:grpSpLocks/>
                </p:cNvGrpSpPr>
                <p:nvPr/>
              </p:nvGrpSpPr>
              <p:grpSpPr bwMode="auto">
                <a:xfrm>
                  <a:off x="2111" y="2540"/>
                  <a:ext cx="214" cy="219"/>
                  <a:chOff x="2111" y="2540"/>
                  <a:chExt cx="214" cy="219"/>
                </a:xfrm>
              </p:grpSpPr>
              <p:sp>
                <p:nvSpPr>
                  <p:cNvPr id="11373" name="AutoShape 1047"/>
                  <p:cNvSpPr>
                    <a:spLocks noChangeArrowheads="1"/>
                  </p:cNvSpPr>
                  <p:nvPr/>
                </p:nvSpPr>
                <p:spPr bwMode="auto">
                  <a:xfrm>
                    <a:off x="2111" y="2540"/>
                    <a:ext cx="214" cy="195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4" name="Rectangle 1048"/>
                  <p:cNvSpPr>
                    <a:spLocks noChangeArrowheads="1"/>
                  </p:cNvSpPr>
                  <p:nvPr/>
                </p:nvSpPr>
                <p:spPr bwMode="auto">
                  <a:xfrm>
                    <a:off x="2136" y="2641"/>
                    <a:ext cx="23" cy="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5" name="Rectangle 1049"/>
                  <p:cNvSpPr>
                    <a:spLocks noChangeArrowheads="1"/>
                  </p:cNvSpPr>
                  <p:nvPr/>
                </p:nvSpPr>
                <p:spPr bwMode="auto">
                  <a:xfrm>
                    <a:off x="2185" y="2641"/>
                    <a:ext cx="24" cy="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6" name="Rectangle 1050"/>
                  <p:cNvSpPr>
                    <a:spLocks noChangeArrowheads="1"/>
                  </p:cNvSpPr>
                  <p:nvPr/>
                </p:nvSpPr>
                <p:spPr bwMode="auto">
                  <a:xfrm>
                    <a:off x="2234" y="2641"/>
                    <a:ext cx="28" cy="9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7" name="Freeform 1051"/>
                  <p:cNvSpPr>
                    <a:spLocks/>
                  </p:cNvSpPr>
                  <p:nvPr/>
                </p:nvSpPr>
                <p:spPr bwMode="auto">
                  <a:xfrm>
                    <a:off x="2233" y="2637"/>
                    <a:ext cx="32" cy="122"/>
                  </a:xfrm>
                  <a:custGeom>
                    <a:avLst/>
                    <a:gdLst>
                      <a:gd name="T0" fmla="*/ 31 w 32"/>
                      <a:gd name="T1" fmla="*/ 99 h 122"/>
                      <a:gd name="T2" fmla="*/ 31 w 32"/>
                      <a:gd name="T3" fmla="*/ 0 h 122"/>
                      <a:gd name="T4" fmla="*/ 0 w 32"/>
                      <a:gd name="T5" fmla="*/ 24 h 122"/>
                      <a:gd name="T6" fmla="*/ 0 w 32"/>
                      <a:gd name="T7" fmla="*/ 121 h 122"/>
                      <a:gd name="T8" fmla="*/ 31 w 32"/>
                      <a:gd name="T9" fmla="*/ 99 h 12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"/>
                      <a:gd name="T16" fmla="*/ 0 h 122"/>
                      <a:gd name="T17" fmla="*/ 32 w 32"/>
                      <a:gd name="T18" fmla="*/ 122 h 12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" h="122">
                        <a:moveTo>
                          <a:pt x="31" y="99"/>
                        </a:moveTo>
                        <a:lnTo>
                          <a:pt x="31" y="0"/>
                        </a:lnTo>
                        <a:lnTo>
                          <a:pt x="0" y="24"/>
                        </a:lnTo>
                        <a:lnTo>
                          <a:pt x="0" y="121"/>
                        </a:lnTo>
                        <a:lnTo>
                          <a:pt x="31" y="99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</p:grpSp>
            <p:sp>
              <p:nvSpPr>
                <p:cNvPr id="11360" name="AutoShape 1052"/>
                <p:cNvSpPr>
                  <a:spLocks noChangeArrowheads="1"/>
                </p:cNvSpPr>
                <p:nvPr/>
              </p:nvSpPr>
              <p:spPr bwMode="auto">
                <a:xfrm>
                  <a:off x="2279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1" name="Rectangle 1053"/>
                <p:cNvSpPr>
                  <a:spLocks noChangeArrowheads="1"/>
                </p:cNvSpPr>
                <p:nvPr/>
              </p:nvSpPr>
              <p:spPr bwMode="auto">
                <a:xfrm>
                  <a:off x="2304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2" name="Rectangle 1054"/>
                <p:cNvSpPr>
                  <a:spLocks noChangeArrowheads="1"/>
                </p:cNvSpPr>
                <p:nvPr/>
              </p:nvSpPr>
              <p:spPr bwMode="auto">
                <a:xfrm>
                  <a:off x="2353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3" name="Rectangle 1055"/>
                <p:cNvSpPr>
                  <a:spLocks noChangeArrowheads="1"/>
                </p:cNvSpPr>
                <p:nvPr/>
              </p:nvSpPr>
              <p:spPr bwMode="auto">
                <a:xfrm>
                  <a:off x="2402" y="2641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4" name="AutoShape 1056"/>
                <p:cNvSpPr>
                  <a:spLocks noChangeArrowheads="1"/>
                </p:cNvSpPr>
                <p:nvPr/>
              </p:nvSpPr>
              <p:spPr bwMode="auto">
                <a:xfrm>
                  <a:off x="2459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5" name="Rectangle 1057"/>
                <p:cNvSpPr>
                  <a:spLocks noChangeArrowheads="1"/>
                </p:cNvSpPr>
                <p:nvPr/>
              </p:nvSpPr>
              <p:spPr bwMode="auto">
                <a:xfrm>
                  <a:off x="2484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6" name="Rectangle 1058"/>
                <p:cNvSpPr>
                  <a:spLocks noChangeArrowheads="1"/>
                </p:cNvSpPr>
                <p:nvPr/>
              </p:nvSpPr>
              <p:spPr bwMode="auto">
                <a:xfrm>
                  <a:off x="2533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7" name="Rectangle 1059"/>
                <p:cNvSpPr>
                  <a:spLocks noChangeArrowheads="1"/>
                </p:cNvSpPr>
                <p:nvPr/>
              </p:nvSpPr>
              <p:spPr bwMode="auto">
                <a:xfrm>
                  <a:off x="2582" y="2641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8" name="Freeform 1060"/>
                <p:cNvSpPr>
                  <a:spLocks/>
                </p:cNvSpPr>
                <p:nvPr/>
              </p:nvSpPr>
              <p:spPr bwMode="auto">
                <a:xfrm>
                  <a:off x="2581" y="2637"/>
                  <a:ext cx="32" cy="122"/>
                </a:xfrm>
                <a:custGeom>
                  <a:avLst/>
                  <a:gdLst>
                    <a:gd name="T0" fmla="*/ 31 w 32"/>
                    <a:gd name="T1" fmla="*/ 99 h 122"/>
                    <a:gd name="T2" fmla="*/ 31 w 32"/>
                    <a:gd name="T3" fmla="*/ 0 h 122"/>
                    <a:gd name="T4" fmla="*/ 0 w 32"/>
                    <a:gd name="T5" fmla="*/ 24 h 122"/>
                    <a:gd name="T6" fmla="*/ 0 w 32"/>
                    <a:gd name="T7" fmla="*/ 121 h 122"/>
                    <a:gd name="T8" fmla="*/ 31 w 32"/>
                    <a:gd name="T9" fmla="*/ 99 h 1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122"/>
                    <a:gd name="T17" fmla="*/ 32 w 32"/>
                    <a:gd name="T18" fmla="*/ 122 h 1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122">
                      <a:moveTo>
                        <a:pt x="31" y="99"/>
                      </a:moveTo>
                      <a:lnTo>
                        <a:pt x="31" y="0"/>
                      </a:lnTo>
                      <a:lnTo>
                        <a:pt x="0" y="24"/>
                      </a:lnTo>
                      <a:lnTo>
                        <a:pt x="0" y="121"/>
                      </a:lnTo>
                      <a:lnTo>
                        <a:pt x="31" y="99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69" name="AutoShape 1061"/>
                <p:cNvSpPr>
                  <a:spLocks noChangeArrowheads="1"/>
                </p:cNvSpPr>
                <p:nvPr/>
              </p:nvSpPr>
              <p:spPr bwMode="auto">
                <a:xfrm>
                  <a:off x="2645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70" name="Rectangle 1062"/>
                <p:cNvSpPr>
                  <a:spLocks noChangeArrowheads="1"/>
                </p:cNvSpPr>
                <p:nvPr/>
              </p:nvSpPr>
              <p:spPr bwMode="auto">
                <a:xfrm>
                  <a:off x="2778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71" name="Rectangle 1063"/>
                <p:cNvSpPr>
                  <a:spLocks noChangeArrowheads="1"/>
                </p:cNvSpPr>
                <p:nvPr/>
              </p:nvSpPr>
              <p:spPr bwMode="auto">
                <a:xfrm>
                  <a:off x="2719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72" name="Rectangle 1064"/>
                <p:cNvSpPr>
                  <a:spLocks noChangeArrowheads="1"/>
                </p:cNvSpPr>
                <p:nvPr/>
              </p:nvSpPr>
              <p:spPr bwMode="auto">
                <a:xfrm>
                  <a:off x="2654" y="2635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sp>
            <p:nvSpPr>
              <p:cNvPr id="11318" name="AutoShape 1065"/>
              <p:cNvSpPr>
                <a:spLocks noChangeArrowheads="1"/>
              </p:cNvSpPr>
              <p:nvPr/>
            </p:nvSpPr>
            <p:spPr bwMode="auto">
              <a:xfrm>
                <a:off x="2259" y="2762"/>
                <a:ext cx="156" cy="16"/>
              </a:xfrm>
              <a:prstGeom prst="parallelogram">
                <a:avLst>
                  <a:gd name="adj" fmla="val 24370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319" name="Line 1066"/>
              <p:cNvSpPr>
                <a:spLocks noChangeShapeType="1"/>
              </p:cNvSpPr>
              <p:nvPr/>
            </p:nvSpPr>
            <p:spPr bwMode="auto">
              <a:xfrm>
                <a:off x="2262" y="2786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320" name="Line 1067"/>
              <p:cNvSpPr>
                <a:spLocks noChangeShapeType="1"/>
              </p:cNvSpPr>
              <p:nvPr/>
            </p:nvSpPr>
            <p:spPr bwMode="auto">
              <a:xfrm>
                <a:off x="2381" y="2787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321" name="Line 1068"/>
              <p:cNvSpPr>
                <a:spLocks noChangeShapeType="1"/>
              </p:cNvSpPr>
              <p:nvPr/>
            </p:nvSpPr>
            <p:spPr bwMode="auto">
              <a:xfrm>
                <a:off x="2416" y="2766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grpSp>
            <p:nvGrpSpPr>
              <p:cNvPr id="11322" name="Group 1069"/>
              <p:cNvGrpSpPr>
                <a:grpSpLocks/>
              </p:cNvGrpSpPr>
              <p:nvPr/>
            </p:nvGrpSpPr>
            <p:grpSpPr bwMode="auto">
              <a:xfrm>
                <a:off x="2551" y="2777"/>
                <a:ext cx="66" cy="111"/>
                <a:chOff x="2551" y="2777"/>
                <a:chExt cx="66" cy="111"/>
              </a:xfrm>
            </p:grpSpPr>
            <p:sp>
              <p:nvSpPr>
                <p:cNvPr id="11354" name="Line 1070"/>
                <p:cNvSpPr>
                  <a:spLocks noChangeShapeType="1"/>
                </p:cNvSpPr>
                <p:nvPr/>
              </p:nvSpPr>
              <p:spPr bwMode="auto">
                <a:xfrm flipV="1">
                  <a:off x="2585" y="2790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5" name="Freeform 1071"/>
                <p:cNvSpPr>
                  <a:spLocks/>
                </p:cNvSpPr>
                <p:nvPr/>
              </p:nvSpPr>
              <p:spPr bwMode="auto">
                <a:xfrm>
                  <a:off x="2552" y="2826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56" name="Line 1072"/>
                <p:cNvSpPr>
                  <a:spLocks noChangeShapeType="1"/>
                </p:cNvSpPr>
                <p:nvPr/>
              </p:nvSpPr>
              <p:spPr bwMode="auto">
                <a:xfrm flipH="1">
                  <a:off x="2551" y="2799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7" name="Line 1073"/>
                <p:cNvSpPr>
                  <a:spLocks noChangeShapeType="1"/>
                </p:cNvSpPr>
                <p:nvPr/>
              </p:nvSpPr>
              <p:spPr bwMode="auto">
                <a:xfrm>
                  <a:off x="2594" y="2803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8" name="Oval 1074"/>
                <p:cNvSpPr>
                  <a:spLocks noChangeArrowheads="1"/>
                </p:cNvSpPr>
                <p:nvPr/>
              </p:nvSpPr>
              <p:spPr bwMode="auto">
                <a:xfrm>
                  <a:off x="2578" y="2777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323" name="Group 1075"/>
              <p:cNvGrpSpPr>
                <a:grpSpLocks/>
              </p:cNvGrpSpPr>
              <p:nvPr/>
            </p:nvGrpSpPr>
            <p:grpSpPr bwMode="auto">
              <a:xfrm>
                <a:off x="2383" y="2798"/>
                <a:ext cx="66" cy="111"/>
                <a:chOff x="2383" y="2798"/>
                <a:chExt cx="66" cy="111"/>
              </a:xfrm>
            </p:grpSpPr>
            <p:sp>
              <p:nvSpPr>
                <p:cNvPr id="11349" name="Line 1076"/>
                <p:cNvSpPr>
                  <a:spLocks noChangeShapeType="1"/>
                </p:cNvSpPr>
                <p:nvPr/>
              </p:nvSpPr>
              <p:spPr bwMode="auto">
                <a:xfrm flipV="1">
                  <a:off x="2417" y="2811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0" name="Freeform 1077"/>
                <p:cNvSpPr>
                  <a:spLocks/>
                </p:cNvSpPr>
                <p:nvPr/>
              </p:nvSpPr>
              <p:spPr bwMode="auto">
                <a:xfrm>
                  <a:off x="2384" y="2847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51" name="Line 1078"/>
                <p:cNvSpPr>
                  <a:spLocks noChangeShapeType="1"/>
                </p:cNvSpPr>
                <p:nvPr/>
              </p:nvSpPr>
              <p:spPr bwMode="auto">
                <a:xfrm flipH="1">
                  <a:off x="2383" y="2820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2" name="Line 1079"/>
                <p:cNvSpPr>
                  <a:spLocks noChangeShapeType="1"/>
                </p:cNvSpPr>
                <p:nvPr/>
              </p:nvSpPr>
              <p:spPr bwMode="auto">
                <a:xfrm>
                  <a:off x="2426" y="2824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3" name="Oval 1080"/>
                <p:cNvSpPr>
                  <a:spLocks noChangeArrowheads="1"/>
                </p:cNvSpPr>
                <p:nvPr/>
              </p:nvSpPr>
              <p:spPr bwMode="auto">
                <a:xfrm>
                  <a:off x="2410" y="2798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324" name="Group 1081"/>
              <p:cNvGrpSpPr>
                <a:grpSpLocks/>
              </p:cNvGrpSpPr>
              <p:nvPr/>
            </p:nvGrpSpPr>
            <p:grpSpPr bwMode="auto">
              <a:xfrm>
                <a:off x="2203" y="2783"/>
                <a:ext cx="66" cy="111"/>
                <a:chOff x="2203" y="2783"/>
                <a:chExt cx="66" cy="111"/>
              </a:xfrm>
            </p:grpSpPr>
            <p:sp>
              <p:nvSpPr>
                <p:cNvPr id="11344" name="Line 1082"/>
                <p:cNvSpPr>
                  <a:spLocks noChangeShapeType="1"/>
                </p:cNvSpPr>
                <p:nvPr/>
              </p:nvSpPr>
              <p:spPr bwMode="auto">
                <a:xfrm flipV="1">
                  <a:off x="2237" y="2796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45" name="Freeform 1083"/>
                <p:cNvSpPr>
                  <a:spLocks/>
                </p:cNvSpPr>
                <p:nvPr/>
              </p:nvSpPr>
              <p:spPr bwMode="auto">
                <a:xfrm>
                  <a:off x="2204" y="2832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46" name="Line 1084"/>
                <p:cNvSpPr>
                  <a:spLocks noChangeShapeType="1"/>
                </p:cNvSpPr>
                <p:nvPr/>
              </p:nvSpPr>
              <p:spPr bwMode="auto">
                <a:xfrm flipH="1">
                  <a:off x="2203" y="2805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47" name="Line 1085"/>
                <p:cNvSpPr>
                  <a:spLocks noChangeShapeType="1"/>
                </p:cNvSpPr>
                <p:nvPr/>
              </p:nvSpPr>
              <p:spPr bwMode="auto">
                <a:xfrm>
                  <a:off x="2246" y="2809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48" name="Oval 1086"/>
                <p:cNvSpPr>
                  <a:spLocks noChangeArrowheads="1"/>
                </p:cNvSpPr>
                <p:nvPr/>
              </p:nvSpPr>
              <p:spPr bwMode="auto">
                <a:xfrm>
                  <a:off x="2230" y="2783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325" name="Group 1087"/>
              <p:cNvGrpSpPr>
                <a:grpSpLocks/>
              </p:cNvGrpSpPr>
              <p:nvPr/>
            </p:nvGrpSpPr>
            <p:grpSpPr bwMode="auto">
              <a:xfrm>
                <a:off x="2430" y="2732"/>
                <a:ext cx="109" cy="85"/>
                <a:chOff x="2430" y="2732"/>
                <a:chExt cx="109" cy="85"/>
              </a:xfrm>
            </p:grpSpPr>
            <p:grpSp>
              <p:nvGrpSpPr>
                <p:cNvPr id="11332" name="Group 1088"/>
                <p:cNvGrpSpPr>
                  <a:grpSpLocks/>
                </p:cNvGrpSpPr>
                <p:nvPr/>
              </p:nvGrpSpPr>
              <p:grpSpPr bwMode="auto">
                <a:xfrm>
                  <a:off x="2430" y="2732"/>
                  <a:ext cx="66" cy="85"/>
                  <a:chOff x="2430" y="2732"/>
                  <a:chExt cx="66" cy="85"/>
                </a:xfrm>
              </p:grpSpPr>
              <p:sp>
                <p:nvSpPr>
                  <p:cNvPr id="11339" name="Line 108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64" y="2740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40" name="Freeform 1090"/>
                  <p:cNvSpPr>
                    <a:spLocks/>
                  </p:cNvSpPr>
                  <p:nvPr/>
                </p:nvSpPr>
                <p:spPr bwMode="auto">
                  <a:xfrm>
                    <a:off x="2431" y="2769"/>
                    <a:ext cx="65" cy="48"/>
                  </a:xfrm>
                  <a:custGeom>
                    <a:avLst/>
                    <a:gdLst>
                      <a:gd name="T0" fmla="*/ 64 w 65"/>
                      <a:gd name="T1" fmla="*/ 42 h 48"/>
                      <a:gd name="T2" fmla="*/ 55 w 65"/>
                      <a:gd name="T3" fmla="*/ 42 h 48"/>
                      <a:gd name="T4" fmla="*/ 31 w 65"/>
                      <a:gd name="T5" fmla="*/ 0 h 48"/>
                      <a:gd name="T6" fmla="*/ 13 w 65"/>
                      <a:gd name="T7" fmla="*/ 47 h 48"/>
                      <a:gd name="T8" fmla="*/ 0 w 65"/>
                      <a:gd name="T9" fmla="*/ 44 h 48"/>
                      <a:gd name="T10" fmla="*/ 0 w 65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65"/>
                      <a:gd name="T19" fmla="*/ 0 h 48"/>
                      <a:gd name="T20" fmla="*/ 65 w 65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65" h="48">
                        <a:moveTo>
                          <a:pt x="64" y="42"/>
                        </a:moveTo>
                        <a:lnTo>
                          <a:pt x="55" y="42"/>
                        </a:lnTo>
                        <a:lnTo>
                          <a:pt x="31" y="0"/>
                        </a:lnTo>
                        <a:lnTo>
                          <a:pt x="13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1341" name="Line 109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30" y="2749"/>
                    <a:ext cx="36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42" name="Line 1092"/>
                  <p:cNvSpPr>
                    <a:spLocks noChangeShapeType="1"/>
                  </p:cNvSpPr>
                  <p:nvPr/>
                </p:nvSpPr>
                <p:spPr bwMode="auto">
                  <a:xfrm>
                    <a:off x="2473" y="2752"/>
                    <a:ext cx="20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43" name="Oval 1093"/>
                  <p:cNvSpPr>
                    <a:spLocks noChangeArrowheads="1"/>
                  </p:cNvSpPr>
                  <p:nvPr/>
                </p:nvSpPr>
                <p:spPr bwMode="auto">
                  <a:xfrm>
                    <a:off x="2457" y="2732"/>
                    <a:ext cx="14" cy="9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1333" name="Group 1094"/>
                <p:cNvGrpSpPr>
                  <a:grpSpLocks/>
                </p:cNvGrpSpPr>
                <p:nvPr/>
              </p:nvGrpSpPr>
              <p:grpSpPr bwMode="auto">
                <a:xfrm>
                  <a:off x="2490" y="2763"/>
                  <a:ext cx="49" cy="45"/>
                  <a:chOff x="2490" y="2763"/>
                  <a:chExt cx="49" cy="45"/>
                </a:xfrm>
              </p:grpSpPr>
              <p:sp>
                <p:nvSpPr>
                  <p:cNvPr id="11334" name="Line 109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16" y="2764"/>
                    <a:ext cx="0" cy="2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35" name="Freeform 1096"/>
                  <p:cNvSpPr>
                    <a:spLocks/>
                  </p:cNvSpPr>
                  <p:nvPr/>
                </p:nvSpPr>
                <p:spPr bwMode="auto">
                  <a:xfrm>
                    <a:off x="2492" y="2781"/>
                    <a:ext cx="47" cy="27"/>
                  </a:xfrm>
                  <a:custGeom>
                    <a:avLst/>
                    <a:gdLst>
                      <a:gd name="T0" fmla="*/ 46 w 47"/>
                      <a:gd name="T1" fmla="*/ 23 h 27"/>
                      <a:gd name="T2" fmla="*/ 40 w 47"/>
                      <a:gd name="T3" fmla="*/ 23 h 27"/>
                      <a:gd name="T4" fmla="*/ 22 w 47"/>
                      <a:gd name="T5" fmla="*/ 0 h 27"/>
                      <a:gd name="T6" fmla="*/ 10 w 47"/>
                      <a:gd name="T7" fmla="*/ 26 h 27"/>
                      <a:gd name="T8" fmla="*/ 0 w 47"/>
                      <a:gd name="T9" fmla="*/ 24 h 27"/>
                      <a:gd name="T10" fmla="*/ 0 w 47"/>
                      <a:gd name="T11" fmla="*/ 24 h 2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7"/>
                      <a:gd name="T19" fmla="*/ 0 h 27"/>
                      <a:gd name="T20" fmla="*/ 47 w 47"/>
                      <a:gd name="T21" fmla="*/ 27 h 2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7" h="27">
                        <a:moveTo>
                          <a:pt x="46" y="23"/>
                        </a:moveTo>
                        <a:lnTo>
                          <a:pt x="40" y="23"/>
                        </a:lnTo>
                        <a:lnTo>
                          <a:pt x="22" y="0"/>
                        </a:lnTo>
                        <a:lnTo>
                          <a:pt x="10" y="26"/>
                        </a:lnTo>
                        <a:lnTo>
                          <a:pt x="0" y="2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1336" name="Line 109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90" y="2772"/>
                    <a:ext cx="28" cy="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37" name="Line 1098"/>
                  <p:cNvSpPr>
                    <a:spLocks noChangeShapeType="1"/>
                  </p:cNvSpPr>
                  <p:nvPr/>
                </p:nvSpPr>
                <p:spPr bwMode="auto">
                  <a:xfrm>
                    <a:off x="2523" y="2774"/>
                    <a:ext cx="12" cy="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38" name="Oval 1099"/>
                  <p:cNvSpPr>
                    <a:spLocks noChangeArrowheads="1"/>
                  </p:cNvSpPr>
                  <p:nvPr/>
                </p:nvSpPr>
                <p:spPr bwMode="auto">
                  <a:xfrm>
                    <a:off x="2512" y="2763"/>
                    <a:ext cx="7" cy="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1326" name="Group 1100"/>
              <p:cNvGrpSpPr>
                <a:grpSpLocks/>
              </p:cNvGrpSpPr>
              <p:nvPr/>
            </p:nvGrpSpPr>
            <p:grpSpPr bwMode="auto">
              <a:xfrm>
                <a:off x="2155" y="2774"/>
                <a:ext cx="55" cy="50"/>
                <a:chOff x="2155" y="2774"/>
                <a:chExt cx="55" cy="50"/>
              </a:xfrm>
            </p:grpSpPr>
            <p:sp>
              <p:nvSpPr>
                <p:cNvPr id="11327" name="Line 1101"/>
                <p:cNvSpPr>
                  <a:spLocks noChangeShapeType="1"/>
                </p:cNvSpPr>
                <p:nvPr/>
              </p:nvSpPr>
              <p:spPr bwMode="auto">
                <a:xfrm flipV="1">
                  <a:off x="2184" y="2776"/>
                  <a:ext cx="0" cy="2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28" name="Freeform 1102"/>
                <p:cNvSpPr>
                  <a:spLocks/>
                </p:cNvSpPr>
                <p:nvPr/>
              </p:nvSpPr>
              <p:spPr bwMode="auto">
                <a:xfrm>
                  <a:off x="2156" y="2795"/>
                  <a:ext cx="54" cy="29"/>
                </a:xfrm>
                <a:custGeom>
                  <a:avLst/>
                  <a:gdLst>
                    <a:gd name="T0" fmla="*/ 53 w 54"/>
                    <a:gd name="T1" fmla="*/ 25 h 29"/>
                    <a:gd name="T2" fmla="*/ 46 w 54"/>
                    <a:gd name="T3" fmla="*/ 25 h 29"/>
                    <a:gd name="T4" fmla="*/ 26 w 54"/>
                    <a:gd name="T5" fmla="*/ 0 h 29"/>
                    <a:gd name="T6" fmla="*/ 11 w 54"/>
                    <a:gd name="T7" fmla="*/ 28 h 29"/>
                    <a:gd name="T8" fmla="*/ 0 w 54"/>
                    <a:gd name="T9" fmla="*/ 26 h 29"/>
                    <a:gd name="T10" fmla="*/ 0 w 54"/>
                    <a:gd name="T11" fmla="*/ 26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4"/>
                    <a:gd name="T19" fmla="*/ 0 h 29"/>
                    <a:gd name="T20" fmla="*/ 54 w 54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4" h="29">
                      <a:moveTo>
                        <a:pt x="53" y="25"/>
                      </a:moveTo>
                      <a:lnTo>
                        <a:pt x="46" y="25"/>
                      </a:lnTo>
                      <a:lnTo>
                        <a:pt x="26" y="0"/>
                      </a:lnTo>
                      <a:lnTo>
                        <a:pt x="11" y="28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29" name="Line 1103"/>
                <p:cNvSpPr>
                  <a:spLocks noChangeShapeType="1"/>
                </p:cNvSpPr>
                <p:nvPr/>
              </p:nvSpPr>
              <p:spPr bwMode="auto">
                <a:xfrm flipH="1">
                  <a:off x="2155" y="2784"/>
                  <a:ext cx="31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30" name="Line 1104"/>
                <p:cNvSpPr>
                  <a:spLocks noChangeShapeType="1"/>
                </p:cNvSpPr>
                <p:nvPr/>
              </p:nvSpPr>
              <p:spPr bwMode="auto">
                <a:xfrm>
                  <a:off x="2192" y="2786"/>
                  <a:ext cx="15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31" name="Oval 1105"/>
                <p:cNvSpPr>
                  <a:spLocks noChangeArrowheads="1"/>
                </p:cNvSpPr>
                <p:nvPr/>
              </p:nvSpPr>
              <p:spPr bwMode="auto">
                <a:xfrm>
                  <a:off x="2178" y="2774"/>
                  <a:ext cx="11" cy="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</p:grpSp>
        <p:sp>
          <p:nvSpPr>
            <p:cNvPr id="11315" name="Oval 1106"/>
            <p:cNvSpPr>
              <a:spLocks noChangeArrowheads="1"/>
            </p:cNvSpPr>
            <p:nvPr/>
          </p:nvSpPr>
          <p:spPr bwMode="auto">
            <a:xfrm>
              <a:off x="1878" y="1435"/>
              <a:ext cx="1744" cy="166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1316" name="Rectangle 1107"/>
            <p:cNvSpPr>
              <a:spLocks noChangeArrowheads="1"/>
            </p:cNvSpPr>
            <p:nvPr/>
          </p:nvSpPr>
          <p:spPr bwMode="auto">
            <a:xfrm>
              <a:off x="3089" y="2289"/>
              <a:ext cx="479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 b="1"/>
                <a:t>(street, school,                  work-place)</a:t>
              </a:r>
            </a:p>
          </p:txBody>
        </p:sp>
      </p:grpSp>
      <p:grpSp>
        <p:nvGrpSpPr>
          <p:cNvPr id="11474" name="Group 1108"/>
          <p:cNvGrpSpPr>
            <a:grpSpLocks/>
          </p:cNvGrpSpPr>
          <p:nvPr/>
        </p:nvGrpSpPr>
        <p:grpSpPr bwMode="auto">
          <a:xfrm>
            <a:off x="3656013" y="2998788"/>
            <a:ext cx="1258887" cy="1190625"/>
            <a:chOff x="2303" y="1889"/>
            <a:chExt cx="793" cy="750"/>
          </a:xfrm>
        </p:grpSpPr>
        <p:grpSp>
          <p:nvGrpSpPr>
            <p:cNvPr id="11272" name="Group 1109"/>
            <p:cNvGrpSpPr>
              <a:grpSpLocks/>
            </p:cNvGrpSpPr>
            <p:nvPr/>
          </p:nvGrpSpPr>
          <p:grpSpPr bwMode="auto">
            <a:xfrm>
              <a:off x="2303" y="1889"/>
              <a:ext cx="793" cy="750"/>
              <a:chOff x="2303" y="1889"/>
              <a:chExt cx="793" cy="750"/>
            </a:xfrm>
          </p:grpSpPr>
          <p:grpSp>
            <p:nvGrpSpPr>
              <p:cNvPr id="11304" name="Group 1110"/>
              <p:cNvGrpSpPr>
                <a:grpSpLocks/>
              </p:cNvGrpSpPr>
              <p:nvPr/>
            </p:nvGrpSpPr>
            <p:grpSpPr bwMode="auto">
              <a:xfrm>
                <a:off x="2467" y="2027"/>
                <a:ext cx="500" cy="469"/>
                <a:chOff x="2417" y="1852"/>
                <a:chExt cx="510" cy="505"/>
              </a:xfrm>
            </p:grpSpPr>
            <p:sp>
              <p:nvSpPr>
                <p:cNvPr id="11306" name="Rectangle 1111"/>
                <p:cNvSpPr>
                  <a:spLocks noChangeArrowheads="1"/>
                </p:cNvSpPr>
                <p:nvPr/>
              </p:nvSpPr>
              <p:spPr bwMode="auto">
                <a:xfrm>
                  <a:off x="2417" y="1852"/>
                  <a:ext cx="510" cy="24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90488" tIns="44450" rIns="90488" bIns="44450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/>
                    <a:t>Home</a:t>
                  </a:r>
                </a:p>
              </p:txBody>
            </p:sp>
            <p:grpSp>
              <p:nvGrpSpPr>
                <p:cNvPr id="11307" name="Group 1112"/>
                <p:cNvGrpSpPr>
                  <a:grpSpLocks/>
                </p:cNvGrpSpPr>
                <p:nvPr/>
              </p:nvGrpSpPr>
              <p:grpSpPr bwMode="auto">
                <a:xfrm>
                  <a:off x="2430" y="2045"/>
                  <a:ext cx="424" cy="312"/>
                  <a:chOff x="2430" y="2045"/>
                  <a:chExt cx="424" cy="312"/>
                </a:xfrm>
              </p:grpSpPr>
              <p:sp>
                <p:nvSpPr>
                  <p:cNvPr id="11308" name="AutoShape 1113"/>
                  <p:cNvSpPr>
                    <a:spLocks noChangeArrowheads="1"/>
                  </p:cNvSpPr>
                  <p:nvPr/>
                </p:nvSpPr>
                <p:spPr bwMode="auto">
                  <a:xfrm>
                    <a:off x="2430" y="2045"/>
                    <a:ext cx="424" cy="280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09" name="Rectangle 1114"/>
                  <p:cNvSpPr>
                    <a:spLocks noChangeArrowheads="1"/>
                  </p:cNvSpPr>
                  <p:nvPr/>
                </p:nvSpPr>
                <p:spPr bwMode="auto">
                  <a:xfrm>
                    <a:off x="2478" y="2189"/>
                    <a:ext cx="52" cy="7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10" name="Rectangle 1115"/>
                  <p:cNvSpPr>
                    <a:spLocks noChangeArrowheads="1"/>
                  </p:cNvSpPr>
                  <p:nvPr/>
                </p:nvSpPr>
                <p:spPr bwMode="auto">
                  <a:xfrm>
                    <a:off x="2574" y="2189"/>
                    <a:ext cx="55" cy="7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11" name="Rectangle 1116"/>
                  <p:cNvSpPr>
                    <a:spLocks noChangeArrowheads="1"/>
                  </p:cNvSpPr>
                  <p:nvPr/>
                </p:nvSpPr>
                <p:spPr bwMode="auto">
                  <a:xfrm>
                    <a:off x="2670" y="2189"/>
                    <a:ext cx="61" cy="1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12" name="Freeform 1117"/>
                  <p:cNvSpPr>
                    <a:spLocks/>
                  </p:cNvSpPr>
                  <p:nvPr/>
                </p:nvSpPr>
                <p:spPr bwMode="auto">
                  <a:xfrm>
                    <a:off x="2672" y="2185"/>
                    <a:ext cx="61" cy="172"/>
                  </a:xfrm>
                  <a:custGeom>
                    <a:avLst/>
                    <a:gdLst>
                      <a:gd name="T0" fmla="*/ 60 w 61"/>
                      <a:gd name="T1" fmla="*/ 140 h 172"/>
                      <a:gd name="T2" fmla="*/ 60 w 61"/>
                      <a:gd name="T3" fmla="*/ 0 h 172"/>
                      <a:gd name="T4" fmla="*/ 0 w 61"/>
                      <a:gd name="T5" fmla="*/ 34 h 172"/>
                      <a:gd name="T6" fmla="*/ 0 w 61"/>
                      <a:gd name="T7" fmla="*/ 171 h 172"/>
                      <a:gd name="T8" fmla="*/ 60 w 61"/>
                      <a:gd name="T9" fmla="*/ 140 h 17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61"/>
                      <a:gd name="T16" fmla="*/ 0 h 172"/>
                      <a:gd name="T17" fmla="*/ 61 w 61"/>
                      <a:gd name="T18" fmla="*/ 172 h 17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61" h="172">
                        <a:moveTo>
                          <a:pt x="60" y="140"/>
                        </a:moveTo>
                        <a:lnTo>
                          <a:pt x="60" y="0"/>
                        </a:lnTo>
                        <a:lnTo>
                          <a:pt x="0" y="34"/>
                        </a:lnTo>
                        <a:lnTo>
                          <a:pt x="0" y="171"/>
                        </a:lnTo>
                        <a:lnTo>
                          <a:pt x="60" y="140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</p:grpSp>
          </p:grpSp>
          <p:sp>
            <p:nvSpPr>
              <p:cNvPr id="11305" name="Oval 1118"/>
              <p:cNvSpPr>
                <a:spLocks noChangeArrowheads="1"/>
              </p:cNvSpPr>
              <p:nvPr/>
            </p:nvSpPr>
            <p:spPr bwMode="auto">
              <a:xfrm>
                <a:off x="2303" y="1889"/>
                <a:ext cx="793" cy="75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</p:grpSp>
        <p:grpSp>
          <p:nvGrpSpPr>
            <p:cNvPr id="11273" name="Group 1119"/>
            <p:cNvGrpSpPr>
              <a:grpSpLocks/>
            </p:cNvGrpSpPr>
            <p:nvPr/>
          </p:nvGrpSpPr>
          <p:grpSpPr bwMode="auto">
            <a:xfrm>
              <a:off x="2503" y="2329"/>
              <a:ext cx="504" cy="273"/>
              <a:chOff x="2454" y="2177"/>
              <a:chExt cx="514" cy="294"/>
            </a:xfrm>
          </p:grpSpPr>
          <p:grpSp>
            <p:nvGrpSpPr>
              <p:cNvPr id="11274" name="Group 1120"/>
              <p:cNvGrpSpPr>
                <a:grpSpLocks/>
              </p:cNvGrpSpPr>
              <p:nvPr/>
            </p:nvGrpSpPr>
            <p:grpSpPr bwMode="auto">
              <a:xfrm>
                <a:off x="2852" y="2177"/>
                <a:ext cx="116" cy="141"/>
                <a:chOff x="2852" y="2177"/>
                <a:chExt cx="116" cy="141"/>
              </a:xfrm>
            </p:grpSpPr>
            <p:sp>
              <p:nvSpPr>
                <p:cNvPr id="11299" name="Line 1121"/>
                <p:cNvSpPr>
                  <a:spLocks noChangeShapeType="1"/>
                </p:cNvSpPr>
                <p:nvPr/>
              </p:nvSpPr>
              <p:spPr bwMode="auto">
                <a:xfrm flipV="1">
                  <a:off x="2912" y="2195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00" name="Freeform 1122"/>
                <p:cNvSpPr>
                  <a:spLocks/>
                </p:cNvSpPr>
                <p:nvPr/>
              </p:nvSpPr>
              <p:spPr bwMode="auto">
                <a:xfrm>
                  <a:off x="2852" y="2240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01" name="Line 1123"/>
                <p:cNvSpPr>
                  <a:spLocks noChangeShapeType="1"/>
                </p:cNvSpPr>
                <p:nvPr/>
              </p:nvSpPr>
              <p:spPr bwMode="auto">
                <a:xfrm flipH="1">
                  <a:off x="2853" y="2205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02" name="Line 1124"/>
                <p:cNvSpPr>
                  <a:spLocks noChangeShapeType="1"/>
                </p:cNvSpPr>
                <p:nvPr/>
              </p:nvSpPr>
              <p:spPr bwMode="auto">
                <a:xfrm>
                  <a:off x="2924" y="2210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03" name="Oval 1125"/>
                <p:cNvSpPr>
                  <a:spLocks noChangeArrowheads="1"/>
                </p:cNvSpPr>
                <p:nvPr/>
              </p:nvSpPr>
              <p:spPr bwMode="auto">
                <a:xfrm>
                  <a:off x="2896" y="2177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5" name="Group 1126"/>
              <p:cNvGrpSpPr>
                <a:grpSpLocks/>
              </p:cNvGrpSpPr>
              <p:nvPr/>
            </p:nvGrpSpPr>
            <p:grpSpPr bwMode="auto">
              <a:xfrm>
                <a:off x="2756" y="2231"/>
                <a:ext cx="116" cy="141"/>
                <a:chOff x="2756" y="2231"/>
                <a:chExt cx="116" cy="141"/>
              </a:xfrm>
            </p:grpSpPr>
            <p:sp>
              <p:nvSpPr>
                <p:cNvPr id="11294" name="Line 1127"/>
                <p:cNvSpPr>
                  <a:spLocks noChangeShapeType="1"/>
                </p:cNvSpPr>
                <p:nvPr/>
              </p:nvSpPr>
              <p:spPr bwMode="auto">
                <a:xfrm flipV="1">
                  <a:off x="2816" y="2249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5" name="Freeform 1128"/>
                <p:cNvSpPr>
                  <a:spLocks/>
                </p:cNvSpPr>
                <p:nvPr/>
              </p:nvSpPr>
              <p:spPr bwMode="auto">
                <a:xfrm>
                  <a:off x="2756" y="2294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96" name="Line 1129"/>
                <p:cNvSpPr>
                  <a:spLocks noChangeShapeType="1"/>
                </p:cNvSpPr>
                <p:nvPr/>
              </p:nvSpPr>
              <p:spPr bwMode="auto">
                <a:xfrm flipH="1">
                  <a:off x="2757" y="2259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7" name="Line 1130"/>
                <p:cNvSpPr>
                  <a:spLocks noChangeShapeType="1"/>
                </p:cNvSpPr>
                <p:nvPr/>
              </p:nvSpPr>
              <p:spPr bwMode="auto">
                <a:xfrm>
                  <a:off x="2828" y="2264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8" name="Oval 1131"/>
                <p:cNvSpPr>
                  <a:spLocks noChangeArrowheads="1"/>
                </p:cNvSpPr>
                <p:nvPr/>
              </p:nvSpPr>
              <p:spPr bwMode="auto">
                <a:xfrm>
                  <a:off x="2800" y="2231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6" name="Group 1132"/>
              <p:cNvGrpSpPr>
                <a:grpSpLocks/>
              </p:cNvGrpSpPr>
              <p:nvPr/>
            </p:nvGrpSpPr>
            <p:grpSpPr bwMode="auto">
              <a:xfrm>
                <a:off x="2552" y="2330"/>
                <a:ext cx="116" cy="141"/>
                <a:chOff x="2552" y="2330"/>
                <a:chExt cx="116" cy="141"/>
              </a:xfrm>
            </p:grpSpPr>
            <p:sp>
              <p:nvSpPr>
                <p:cNvPr id="11289" name="Line 1133"/>
                <p:cNvSpPr>
                  <a:spLocks noChangeShapeType="1"/>
                </p:cNvSpPr>
                <p:nvPr/>
              </p:nvSpPr>
              <p:spPr bwMode="auto">
                <a:xfrm flipV="1">
                  <a:off x="2612" y="2348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0" name="Freeform 1134"/>
                <p:cNvSpPr>
                  <a:spLocks/>
                </p:cNvSpPr>
                <p:nvPr/>
              </p:nvSpPr>
              <p:spPr bwMode="auto">
                <a:xfrm>
                  <a:off x="2552" y="2393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91" name="Line 1135"/>
                <p:cNvSpPr>
                  <a:spLocks noChangeShapeType="1"/>
                </p:cNvSpPr>
                <p:nvPr/>
              </p:nvSpPr>
              <p:spPr bwMode="auto">
                <a:xfrm flipH="1">
                  <a:off x="2553" y="2358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2" name="Line 1136"/>
                <p:cNvSpPr>
                  <a:spLocks noChangeShapeType="1"/>
                </p:cNvSpPr>
                <p:nvPr/>
              </p:nvSpPr>
              <p:spPr bwMode="auto">
                <a:xfrm>
                  <a:off x="2624" y="2363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3" name="Oval 1137"/>
                <p:cNvSpPr>
                  <a:spLocks noChangeArrowheads="1"/>
                </p:cNvSpPr>
                <p:nvPr/>
              </p:nvSpPr>
              <p:spPr bwMode="auto">
                <a:xfrm>
                  <a:off x="2596" y="2330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7" name="Group 1138"/>
              <p:cNvGrpSpPr>
                <a:grpSpLocks/>
              </p:cNvGrpSpPr>
              <p:nvPr/>
            </p:nvGrpSpPr>
            <p:grpSpPr bwMode="auto">
              <a:xfrm>
                <a:off x="2454" y="2350"/>
                <a:ext cx="98" cy="66"/>
                <a:chOff x="2454" y="2350"/>
                <a:chExt cx="98" cy="66"/>
              </a:xfrm>
            </p:grpSpPr>
            <p:sp>
              <p:nvSpPr>
                <p:cNvPr id="11284" name="Line 1139"/>
                <p:cNvSpPr>
                  <a:spLocks noChangeShapeType="1"/>
                </p:cNvSpPr>
                <p:nvPr/>
              </p:nvSpPr>
              <p:spPr bwMode="auto">
                <a:xfrm flipV="1">
                  <a:off x="2505" y="2354"/>
                  <a:ext cx="0" cy="3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5" name="Freeform 1140"/>
                <p:cNvSpPr>
                  <a:spLocks/>
                </p:cNvSpPr>
                <p:nvPr/>
              </p:nvSpPr>
              <p:spPr bwMode="auto">
                <a:xfrm>
                  <a:off x="2454" y="2378"/>
                  <a:ext cx="98" cy="38"/>
                </a:xfrm>
                <a:custGeom>
                  <a:avLst/>
                  <a:gdLst>
                    <a:gd name="T0" fmla="*/ 97 w 98"/>
                    <a:gd name="T1" fmla="*/ 33 h 38"/>
                    <a:gd name="T2" fmla="*/ 84 w 98"/>
                    <a:gd name="T3" fmla="*/ 33 h 38"/>
                    <a:gd name="T4" fmla="*/ 47 w 98"/>
                    <a:gd name="T5" fmla="*/ 0 h 38"/>
                    <a:gd name="T6" fmla="*/ 20 w 98"/>
                    <a:gd name="T7" fmla="*/ 37 h 38"/>
                    <a:gd name="T8" fmla="*/ 0 w 98"/>
                    <a:gd name="T9" fmla="*/ 34 h 38"/>
                    <a:gd name="T10" fmla="*/ 0 w 98"/>
                    <a:gd name="T11" fmla="*/ 34 h 3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8"/>
                    <a:gd name="T20" fmla="*/ 98 w 98"/>
                    <a:gd name="T21" fmla="*/ 38 h 3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8">
                      <a:moveTo>
                        <a:pt x="97" y="33"/>
                      </a:moveTo>
                      <a:lnTo>
                        <a:pt x="84" y="33"/>
                      </a:lnTo>
                      <a:lnTo>
                        <a:pt x="47" y="0"/>
                      </a:lnTo>
                      <a:lnTo>
                        <a:pt x="20" y="37"/>
                      </a:lnTo>
                      <a:lnTo>
                        <a:pt x="0" y="3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86" name="Line 1141"/>
                <p:cNvSpPr>
                  <a:spLocks noChangeShapeType="1"/>
                </p:cNvSpPr>
                <p:nvPr/>
              </p:nvSpPr>
              <p:spPr bwMode="auto">
                <a:xfrm flipH="1">
                  <a:off x="2454" y="2364"/>
                  <a:ext cx="50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7" name="Line 1142"/>
                <p:cNvSpPr>
                  <a:spLocks noChangeShapeType="1"/>
                </p:cNvSpPr>
                <p:nvPr/>
              </p:nvSpPr>
              <p:spPr bwMode="auto">
                <a:xfrm>
                  <a:off x="2515" y="2366"/>
                  <a:ext cx="36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8" name="Oval 1143"/>
                <p:cNvSpPr>
                  <a:spLocks noChangeArrowheads="1"/>
                </p:cNvSpPr>
                <p:nvPr/>
              </p:nvSpPr>
              <p:spPr bwMode="auto">
                <a:xfrm>
                  <a:off x="2492" y="2350"/>
                  <a:ext cx="25" cy="6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8" name="Group 1144"/>
              <p:cNvGrpSpPr>
                <a:grpSpLocks/>
              </p:cNvGrpSpPr>
              <p:nvPr/>
            </p:nvGrpSpPr>
            <p:grpSpPr bwMode="auto">
              <a:xfrm>
                <a:off x="2667" y="2365"/>
                <a:ext cx="98" cy="72"/>
                <a:chOff x="2667" y="2365"/>
                <a:chExt cx="98" cy="72"/>
              </a:xfrm>
            </p:grpSpPr>
            <p:sp>
              <p:nvSpPr>
                <p:cNvPr id="11279" name="Line 1145"/>
                <p:cNvSpPr>
                  <a:spLocks noChangeShapeType="1"/>
                </p:cNvSpPr>
                <p:nvPr/>
              </p:nvSpPr>
              <p:spPr bwMode="auto">
                <a:xfrm flipV="1">
                  <a:off x="2718" y="2370"/>
                  <a:ext cx="0" cy="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0" name="Freeform 1146"/>
                <p:cNvSpPr>
                  <a:spLocks/>
                </p:cNvSpPr>
                <p:nvPr/>
              </p:nvSpPr>
              <p:spPr bwMode="auto">
                <a:xfrm>
                  <a:off x="2667" y="2396"/>
                  <a:ext cx="98" cy="41"/>
                </a:xfrm>
                <a:custGeom>
                  <a:avLst/>
                  <a:gdLst>
                    <a:gd name="T0" fmla="*/ 97 w 98"/>
                    <a:gd name="T1" fmla="*/ 36 h 41"/>
                    <a:gd name="T2" fmla="*/ 84 w 98"/>
                    <a:gd name="T3" fmla="*/ 36 h 41"/>
                    <a:gd name="T4" fmla="*/ 47 w 98"/>
                    <a:gd name="T5" fmla="*/ 0 h 41"/>
                    <a:gd name="T6" fmla="*/ 20 w 98"/>
                    <a:gd name="T7" fmla="*/ 40 h 41"/>
                    <a:gd name="T8" fmla="*/ 0 w 98"/>
                    <a:gd name="T9" fmla="*/ 37 h 41"/>
                    <a:gd name="T10" fmla="*/ 0 w 98"/>
                    <a:gd name="T11" fmla="*/ 37 h 4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41"/>
                    <a:gd name="T20" fmla="*/ 98 w 98"/>
                    <a:gd name="T21" fmla="*/ 41 h 4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41">
                      <a:moveTo>
                        <a:pt x="97" y="36"/>
                      </a:moveTo>
                      <a:lnTo>
                        <a:pt x="84" y="36"/>
                      </a:lnTo>
                      <a:lnTo>
                        <a:pt x="47" y="0"/>
                      </a:lnTo>
                      <a:lnTo>
                        <a:pt x="20" y="40"/>
                      </a:lnTo>
                      <a:lnTo>
                        <a:pt x="0" y="3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81" name="Line 1147"/>
                <p:cNvSpPr>
                  <a:spLocks noChangeShapeType="1"/>
                </p:cNvSpPr>
                <p:nvPr/>
              </p:nvSpPr>
              <p:spPr bwMode="auto">
                <a:xfrm flipH="1">
                  <a:off x="2667" y="2380"/>
                  <a:ext cx="50" cy="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2" name="Line 1148"/>
                <p:cNvSpPr>
                  <a:spLocks noChangeShapeType="1"/>
                </p:cNvSpPr>
                <p:nvPr/>
              </p:nvSpPr>
              <p:spPr bwMode="auto">
                <a:xfrm>
                  <a:off x="2728" y="2382"/>
                  <a:ext cx="36" cy="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3" name="Oval 1149"/>
                <p:cNvSpPr>
                  <a:spLocks noChangeArrowheads="1"/>
                </p:cNvSpPr>
                <p:nvPr/>
              </p:nvSpPr>
              <p:spPr bwMode="auto">
                <a:xfrm>
                  <a:off x="2705" y="2365"/>
                  <a:ext cx="25" cy="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</p:grpSp>
      </p:grpSp>
      <p:sp>
        <p:nvSpPr>
          <p:cNvPr id="11271" name="Rectangle 1150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793038" cy="769938"/>
          </a:xfrm>
        </p:spPr>
        <p:txBody>
          <a:bodyPr/>
          <a:lstStyle/>
          <a:p>
            <a:pPr eaLnBrk="1" hangingPunct="1"/>
            <a:r>
              <a:rPr lang="en-US"/>
              <a:t>How people see their city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319338" y="1619250"/>
            <a:ext cx="4875212" cy="4524375"/>
            <a:chOff x="1461" y="1020"/>
            <a:chExt cx="3071" cy="2850"/>
          </a:xfrm>
        </p:grpSpPr>
        <p:sp>
          <p:nvSpPr>
            <p:cNvPr id="14423" name="Rectangle 3"/>
            <p:cNvSpPr>
              <a:spLocks noChangeArrowheads="1"/>
            </p:cNvSpPr>
            <p:nvPr/>
          </p:nvSpPr>
          <p:spPr bwMode="auto">
            <a:xfrm>
              <a:off x="3416" y="1287"/>
              <a:ext cx="759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/>
                <a:t>(street,school,                  workplace)</a:t>
              </a:r>
            </a:p>
          </p:txBody>
        </p:sp>
        <p:grpSp>
          <p:nvGrpSpPr>
            <p:cNvPr id="14424" name="Group 4"/>
            <p:cNvGrpSpPr>
              <a:grpSpLocks/>
            </p:cNvGrpSpPr>
            <p:nvPr/>
          </p:nvGrpSpPr>
          <p:grpSpPr bwMode="auto">
            <a:xfrm>
              <a:off x="1461" y="1020"/>
              <a:ext cx="3071" cy="2850"/>
              <a:chOff x="1534" y="523"/>
              <a:chExt cx="3071" cy="2850"/>
            </a:xfrm>
          </p:grpSpPr>
          <p:sp>
            <p:nvSpPr>
              <p:cNvPr id="14425" name="Oval 5"/>
              <p:cNvSpPr>
                <a:spLocks noChangeArrowheads="1"/>
              </p:cNvSpPr>
              <p:nvPr/>
            </p:nvSpPr>
            <p:spPr bwMode="auto">
              <a:xfrm>
                <a:off x="1534" y="523"/>
                <a:ext cx="3071" cy="284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4426" name="Rectangle 6"/>
              <p:cNvSpPr>
                <a:spLocks noChangeArrowheads="1"/>
              </p:cNvSpPr>
              <p:nvPr/>
            </p:nvSpPr>
            <p:spPr bwMode="auto">
              <a:xfrm>
                <a:off x="2663" y="604"/>
                <a:ext cx="935" cy="30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GB" sz="1600" b="1"/>
                  <a:t>Peri-domestic</a:t>
                </a:r>
              </a:p>
            </p:txBody>
          </p:sp>
          <p:grpSp>
            <p:nvGrpSpPr>
              <p:cNvPr id="14427" name="Group 7"/>
              <p:cNvGrpSpPr>
                <a:grpSpLocks/>
              </p:cNvGrpSpPr>
              <p:nvPr/>
            </p:nvGrpSpPr>
            <p:grpSpPr bwMode="auto">
              <a:xfrm>
                <a:off x="2199" y="726"/>
                <a:ext cx="578" cy="288"/>
                <a:chOff x="2199" y="726"/>
                <a:chExt cx="578" cy="288"/>
              </a:xfrm>
            </p:grpSpPr>
            <p:grpSp>
              <p:nvGrpSpPr>
                <p:cNvPr id="14467" name="Group 8"/>
                <p:cNvGrpSpPr>
                  <a:grpSpLocks/>
                </p:cNvGrpSpPr>
                <p:nvPr/>
              </p:nvGrpSpPr>
              <p:grpSpPr bwMode="auto">
                <a:xfrm>
                  <a:off x="2199" y="726"/>
                  <a:ext cx="578" cy="171"/>
                  <a:chOff x="2199" y="726"/>
                  <a:chExt cx="578" cy="171"/>
                </a:xfrm>
              </p:grpSpPr>
              <p:grpSp>
                <p:nvGrpSpPr>
                  <p:cNvPr id="1450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2199" y="726"/>
                    <a:ext cx="164" cy="171"/>
                    <a:chOff x="2199" y="726"/>
                    <a:chExt cx="164" cy="171"/>
                  </a:xfrm>
                </p:grpSpPr>
                <p:sp>
                  <p:nvSpPr>
                    <p:cNvPr id="14523" name="AutoShap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9" y="726"/>
                      <a:ext cx="164" cy="151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4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9" y="805"/>
                      <a:ext cx="15" cy="3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5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7" y="805"/>
                      <a:ext cx="16" cy="3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6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4" y="805"/>
                      <a:ext cx="20" cy="7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7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292" y="801"/>
                      <a:ext cx="25" cy="96"/>
                    </a:xfrm>
                    <a:custGeom>
                      <a:avLst/>
                      <a:gdLst>
                        <a:gd name="T0" fmla="*/ 24 w 25"/>
                        <a:gd name="T1" fmla="*/ 78 h 96"/>
                        <a:gd name="T2" fmla="*/ 24 w 25"/>
                        <a:gd name="T3" fmla="*/ 0 h 96"/>
                        <a:gd name="T4" fmla="*/ 0 w 25"/>
                        <a:gd name="T5" fmla="*/ 19 h 96"/>
                        <a:gd name="T6" fmla="*/ 0 w 25"/>
                        <a:gd name="T7" fmla="*/ 95 h 96"/>
                        <a:gd name="T8" fmla="*/ 24 w 25"/>
                        <a:gd name="T9" fmla="*/ 78 h 9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5"/>
                        <a:gd name="T16" fmla="*/ 0 h 96"/>
                        <a:gd name="T17" fmla="*/ 25 w 25"/>
                        <a:gd name="T18" fmla="*/ 96 h 9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5" h="96">
                          <a:moveTo>
                            <a:pt x="24" y="78"/>
                          </a:moveTo>
                          <a:lnTo>
                            <a:pt x="24" y="0"/>
                          </a:lnTo>
                          <a:lnTo>
                            <a:pt x="0" y="19"/>
                          </a:lnTo>
                          <a:lnTo>
                            <a:pt x="0" y="95"/>
                          </a:lnTo>
                          <a:lnTo>
                            <a:pt x="24" y="78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4510" name="AutoShape 15"/>
                  <p:cNvSpPr>
                    <a:spLocks noChangeArrowheads="1"/>
                  </p:cNvSpPr>
                  <p:nvPr/>
                </p:nvSpPr>
                <p:spPr bwMode="auto">
                  <a:xfrm>
                    <a:off x="2329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1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2348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2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387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3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424" y="805"/>
                    <a:ext cx="21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4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2468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2489" y="805"/>
                    <a:ext cx="15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6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2526" y="805"/>
                    <a:ext cx="17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7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565" y="805"/>
                    <a:ext cx="19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8" name="Freeform 23"/>
                  <p:cNvSpPr>
                    <a:spLocks/>
                  </p:cNvSpPr>
                  <p:nvPr/>
                </p:nvSpPr>
                <p:spPr bwMode="auto">
                  <a:xfrm>
                    <a:off x="2563" y="801"/>
                    <a:ext cx="24" cy="96"/>
                  </a:xfrm>
                  <a:custGeom>
                    <a:avLst/>
                    <a:gdLst>
                      <a:gd name="T0" fmla="*/ 23 w 24"/>
                      <a:gd name="T1" fmla="*/ 78 h 96"/>
                      <a:gd name="T2" fmla="*/ 23 w 24"/>
                      <a:gd name="T3" fmla="*/ 0 h 96"/>
                      <a:gd name="T4" fmla="*/ 0 w 24"/>
                      <a:gd name="T5" fmla="*/ 19 h 96"/>
                      <a:gd name="T6" fmla="*/ 0 w 24"/>
                      <a:gd name="T7" fmla="*/ 95 h 96"/>
                      <a:gd name="T8" fmla="*/ 23 w 24"/>
                      <a:gd name="T9" fmla="*/ 78 h 9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4"/>
                      <a:gd name="T16" fmla="*/ 0 h 96"/>
                      <a:gd name="T17" fmla="*/ 24 w 24"/>
                      <a:gd name="T18" fmla="*/ 96 h 9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4" h="96">
                        <a:moveTo>
                          <a:pt x="23" y="78"/>
                        </a:moveTo>
                        <a:lnTo>
                          <a:pt x="23" y="0"/>
                        </a:lnTo>
                        <a:lnTo>
                          <a:pt x="0" y="19"/>
                        </a:lnTo>
                        <a:lnTo>
                          <a:pt x="0" y="95"/>
                        </a:lnTo>
                        <a:lnTo>
                          <a:pt x="23" y="78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519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2613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20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717" y="805"/>
                    <a:ext cx="15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2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671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2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621" y="800"/>
                    <a:ext cx="19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sp>
              <p:nvSpPr>
                <p:cNvPr id="14468" name="AutoShape 28"/>
                <p:cNvSpPr>
                  <a:spLocks noChangeArrowheads="1"/>
                </p:cNvSpPr>
                <p:nvPr/>
              </p:nvSpPr>
              <p:spPr bwMode="auto">
                <a:xfrm>
                  <a:off x="2314" y="900"/>
                  <a:ext cx="119" cy="11"/>
                </a:xfrm>
                <a:prstGeom prst="parallelogram">
                  <a:avLst>
                    <a:gd name="adj" fmla="val 270404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69" name="Line 29"/>
                <p:cNvSpPr>
                  <a:spLocks noChangeShapeType="1"/>
                </p:cNvSpPr>
                <p:nvPr/>
              </p:nvSpPr>
              <p:spPr bwMode="auto">
                <a:xfrm>
                  <a:off x="2315" y="919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70" name="Line 30"/>
                <p:cNvSpPr>
                  <a:spLocks noChangeShapeType="1"/>
                </p:cNvSpPr>
                <p:nvPr/>
              </p:nvSpPr>
              <p:spPr bwMode="auto">
                <a:xfrm>
                  <a:off x="2407" y="920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71" name="Line 31"/>
                <p:cNvSpPr>
                  <a:spLocks noChangeShapeType="1"/>
                </p:cNvSpPr>
                <p:nvPr/>
              </p:nvSpPr>
              <p:spPr bwMode="auto">
                <a:xfrm>
                  <a:off x="2435" y="902"/>
                  <a:ext cx="0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grpSp>
              <p:nvGrpSpPr>
                <p:cNvPr id="14472" name="Group 32"/>
                <p:cNvGrpSpPr>
                  <a:grpSpLocks/>
                </p:cNvGrpSpPr>
                <p:nvPr/>
              </p:nvGrpSpPr>
              <p:grpSpPr bwMode="auto">
                <a:xfrm>
                  <a:off x="2538" y="911"/>
                  <a:ext cx="52" cy="86"/>
                  <a:chOff x="2538" y="911"/>
                  <a:chExt cx="52" cy="86"/>
                </a:xfrm>
              </p:grpSpPr>
              <p:sp>
                <p:nvSpPr>
                  <p:cNvPr id="14504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65" y="920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5" name="Freeform 34"/>
                  <p:cNvSpPr>
                    <a:spLocks/>
                  </p:cNvSpPr>
                  <p:nvPr/>
                </p:nvSpPr>
                <p:spPr bwMode="auto">
                  <a:xfrm>
                    <a:off x="2540" y="949"/>
                    <a:ext cx="50" cy="48"/>
                  </a:xfrm>
                  <a:custGeom>
                    <a:avLst/>
                    <a:gdLst>
                      <a:gd name="T0" fmla="*/ 49 w 50"/>
                      <a:gd name="T1" fmla="*/ 42 h 48"/>
                      <a:gd name="T2" fmla="*/ 42 w 50"/>
                      <a:gd name="T3" fmla="*/ 42 h 48"/>
                      <a:gd name="T4" fmla="*/ 24 w 50"/>
                      <a:gd name="T5" fmla="*/ 0 h 48"/>
                      <a:gd name="T6" fmla="*/ 10 w 50"/>
                      <a:gd name="T7" fmla="*/ 47 h 48"/>
                      <a:gd name="T8" fmla="*/ 0 w 50"/>
                      <a:gd name="T9" fmla="*/ 44 h 48"/>
                      <a:gd name="T10" fmla="*/ 0 w 50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0"/>
                      <a:gd name="T19" fmla="*/ 0 h 48"/>
                      <a:gd name="T20" fmla="*/ 50 w 50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0" h="48">
                        <a:moveTo>
                          <a:pt x="49" y="42"/>
                        </a:moveTo>
                        <a:lnTo>
                          <a:pt x="42" y="42"/>
                        </a:lnTo>
                        <a:lnTo>
                          <a:pt x="24" y="0"/>
                        </a:lnTo>
                        <a:lnTo>
                          <a:pt x="10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506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38" y="929"/>
                    <a:ext cx="30" cy="1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573" y="932"/>
                    <a:ext cx="14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8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2561" y="911"/>
                    <a:ext cx="9" cy="1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73" name="Group 38"/>
                <p:cNvGrpSpPr>
                  <a:grpSpLocks/>
                </p:cNvGrpSpPr>
                <p:nvPr/>
              </p:nvGrpSpPr>
              <p:grpSpPr bwMode="auto">
                <a:xfrm>
                  <a:off x="2408" y="928"/>
                  <a:ext cx="52" cy="86"/>
                  <a:chOff x="2408" y="928"/>
                  <a:chExt cx="52" cy="86"/>
                </a:xfrm>
              </p:grpSpPr>
              <p:sp>
                <p:nvSpPr>
                  <p:cNvPr id="14499" name="Line 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36" y="937"/>
                    <a:ext cx="0" cy="3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0" name="Freeform 40"/>
                  <p:cNvSpPr>
                    <a:spLocks/>
                  </p:cNvSpPr>
                  <p:nvPr/>
                </p:nvSpPr>
                <p:spPr bwMode="auto">
                  <a:xfrm>
                    <a:off x="2409" y="965"/>
                    <a:ext cx="51" cy="49"/>
                  </a:xfrm>
                  <a:custGeom>
                    <a:avLst/>
                    <a:gdLst>
                      <a:gd name="T0" fmla="*/ 50 w 51"/>
                      <a:gd name="T1" fmla="*/ 43 h 49"/>
                      <a:gd name="T2" fmla="*/ 43 w 51"/>
                      <a:gd name="T3" fmla="*/ 43 h 49"/>
                      <a:gd name="T4" fmla="*/ 24 w 51"/>
                      <a:gd name="T5" fmla="*/ 0 h 49"/>
                      <a:gd name="T6" fmla="*/ 10 w 51"/>
                      <a:gd name="T7" fmla="*/ 48 h 49"/>
                      <a:gd name="T8" fmla="*/ 0 w 51"/>
                      <a:gd name="T9" fmla="*/ 45 h 49"/>
                      <a:gd name="T10" fmla="*/ 0 w 51"/>
                      <a:gd name="T11" fmla="*/ 45 h 4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1"/>
                      <a:gd name="T19" fmla="*/ 0 h 49"/>
                      <a:gd name="T20" fmla="*/ 51 w 51"/>
                      <a:gd name="T21" fmla="*/ 49 h 49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1" h="49">
                        <a:moveTo>
                          <a:pt x="50" y="43"/>
                        </a:moveTo>
                        <a:lnTo>
                          <a:pt x="43" y="43"/>
                        </a:lnTo>
                        <a:lnTo>
                          <a:pt x="24" y="0"/>
                        </a:lnTo>
                        <a:lnTo>
                          <a:pt x="10" y="48"/>
                        </a:lnTo>
                        <a:lnTo>
                          <a:pt x="0" y="4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501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08" y="945"/>
                    <a:ext cx="30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2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2444" y="948"/>
                    <a:ext cx="12" cy="1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3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2431" y="928"/>
                    <a:ext cx="10" cy="9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74" name="Group 44"/>
                <p:cNvGrpSpPr>
                  <a:grpSpLocks/>
                </p:cNvGrpSpPr>
                <p:nvPr/>
              </p:nvGrpSpPr>
              <p:grpSpPr bwMode="auto">
                <a:xfrm>
                  <a:off x="2268" y="916"/>
                  <a:ext cx="53" cy="86"/>
                  <a:chOff x="2268" y="916"/>
                  <a:chExt cx="53" cy="86"/>
                </a:xfrm>
              </p:grpSpPr>
              <p:sp>
                <p:nvSpPr>
                  <p:cNvPr id="14494" name="Lin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96" y="925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95" name="Freeform 46"/>
                  <p:cNvSpPr>
                    <a:spLocks/>
                  </p:cNvSpPr>
                  <p:nvPr/>
                </p:nvSpPr>
                <p:spPr bwMode="auto">
                  <a:xfrm>
                    <a:off x="2270" y="954"/>
                    <a:ext cx="51" cy="48"/>
                  </a:xfrm>
                  <a:custGeom>
                    <a:avLst/>
                    <a:gdLst>
                      <a:gd name="T0" fmla="*/ 50 w 51"/>
                      <a:gd name="T1" fmla="*/ 42 h 48"/>
                      <a:gd name="T2" fmla="*/ 43 w 51"/>
                      <a:gd name="T3" fmla="*/ 42 h 48"/>
                      <a:gd name="T4" fmla="*/ 24 w 51"/>
                      <a:gd name="T5" fmla="*/ 0 h 48"/>
                      <a:gd name="T6" fmla="*/ 10 w 51"/>
                      <a:gd name="T7" fmla="*/ 47 h 48"/>
                      <a:gd name="T8" fmla="*/ 0 w 51"/>
                      <a:gd name="T9" fmla="*/ 44 h 48"/>
                      <a:gd name="T10" fmla="*/ 0 w 51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1"/>
                      <a:gd name="T19" fmla="*/ 0 h 48"/>
                      <a:gd name="T20" fmla="*/ 51 w 51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1" h="48">
                        <a:moveTo>
                          <a:pt x="50" y="42"/>
                        </a:moveTo>
                        <a:lnTo>
                          <a:pt x="43" y="42"/>
                        </a:lnTo>
                        <a:lnTo>
                          <a:pt x="24" y="0"/>
                        </a:lnTo>
                        <a:lnTo>
                          <a:pt x="10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496" name="Line 4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68" y="934"/>
                    <a:ext cx="30" cy="1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97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2304" y="937"/>
                    <a:ext cx="13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98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2291" y="916"/>
                    <a:ext cx="10" cy="1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75" name="Group 50"/>
                <p:cNvGrpSpPr>
                  <a:grpSpLocks/>
                </p:cNvGrpSpPr>
                <p:nvPr/>
              </p:nvGrpSpPr>
              <p:grpSpPr bwMode="auto">
                <a:xfrm>
                  <a:off x="2445" y="877"/>
                  <a:ext cx="85" cy="65"/>
                  <a:chOff x="2445" y="877"/>
                  <a:chExt cx="85" cy="65"/>
                </a:xfrm>
              </p:grpSpPr>
              <p:grpSp>
                <p:nvGrpSpPr>
                  <p:cNvPr id="14482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2445" y="877"/>
                    <a:ext cx="52" cy="65"/>
                    <a:chOff x="2445" y="877"/>
                    <a:chExt cx="52" cy="65"/>
                  </a:xfrm>
                </p:grpSpPr>
                <p:sp>
                  <p:nvSpPr>
                    <p:cNvPr id="14489" name="Line 5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472" y="881"/>
                      <a:ext cx="0" cy="2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0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2447" y="904"/>
                      <a:ext cx="50" cy="38"/>
                    </a:xfrm>
                    <a:custGeom>
                      <a:avLst/>
                      <a:gdLst>
                        <a:gd name="T0" fmla="*/ 49 w 50"/>
                        <a:gd name="T1" fmla="*/ 33 h 38"/>
                        <a:gd name="T2" fmla="*/ 42 w 50"/>
                        <a:gd name="T3" fmla="*/ 33 h 38"/>
                        <a:gd name="T4" fmla="*/ 24 w 50"/>
                        <a:gd name="T5" fmla="*/ 0 h 38"/>
                        <a:gd name="T6" fmla="*/ 10 w 50"/>
                        <a:gd name="T7" fmla="*/ 37 h 38"/>
                        <a:gd name="T8" fmla="*/ 0 w 50"/>
                        <a:gd name="T9" fmla="*/ 34 h 38"/>
                        <a:gd name="T10" fmla="*/ 0 w 50"/>
                        <a:gd name="T11" fmla="*/ 34 h 3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50"/>
                        <a:gd name="T19" fmla="*/ 0 h 38"/>
                        <a:gd name="T20" fmla="*/ 50 w 50"/>
                        <a:gd name="T21" fmla="*/ 38 h 3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50" h="38">
                          <a:moveTo>
                            <a:pt x="49" y="33"/>
                          </a:moveTo>
                          <a:lnTo>
                            <a:pt x="42" y="33"/>
                          </a:lnTo>
                          <a:lnTo>
                            <a:pt x="24" y="0"/>
                          </a:lnTo>
                          <a:lnTo>
                            <a:pt x="10" y="37"/>
                          </a:lnTo>
                          <a:lnTo>
                            <a:pt x="0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1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445" y="890"/>
                      <a:ext cx="29" cy="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2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80" y="892"/>
                      <a:ext cx="13" cy="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3" name="Oval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877"/>
                      <a:ext cx="10" cy="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4483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491" y="897"/>
                    <a:ext cx="39" cy="39"/>
                    <a:chOff x="2491" y="897"/>
                    <a:chExt cx="39" cy="39"/>
                  </a:xfrm>
                </p:grpSpPr>
                <p:sp>
                  <p:nvSpPr>
                    <p:cNvPr id="14484" name="Line 5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512" y="899"/>
                      <a:ext cx="0" cy="2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5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2493" y="914"/>
                      <a:ext cx="37" cy="22"/>
                    </a:xfrm>
                    <a:custGeom>
                      <a:avLst/>
                      <a:gdLst>
                        <a:gd name="T0" fmla="*/ 36 w 37"/>
                        <a:gd name="T1" fmla="*/ 19 h 22"/>
                        <a:gd name="T2" fmla="*/ 31 w 37"/>
                        <a:gd name="T3" fmla="*/ 19 h 22"/>
                        <a:gd name="T4" fmla="*/ 17 w 37"/>
                        <a:gd name="T5" fmla="*/ 0 h 22"/>
                        <a:gd name="T6" fmla="*/ 7 w 37"/>
                        <a:gd name="T7" fmla="*/ 21 h 22"/>
                        <a:gd name="T8" fmla="*/ 0 w 37"/>
                        <a:gd name="T9" fmla="*/ 20 h 22"/>
                        <a:gd name="T10" fmla="*/ 0 w 37"/>
                        <a:gd name="T11" fmla="*/ 20 h 22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37"/>
                        <a:gd name="T19" fmla="*/ 0 h 22"/>
                        <a:gd name="T20" fmla="*/ 37 w 37"/>
                        <a:gd name="T21" fmla="*/ 22 h 22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37" h="22">
                          <a:moveTo>
                            <a:pt x="36" y="19"/>
                          </a:moveTo>
                          <a:lnTo>
                            <a:pt x="31" y="19"/>
                          </a:lnTo>
                          <a:lnTo>
                            <a:pt x="17" y="0"/>
                          </a:lnTo>
                          <a:lnTo>
                            <a:pt x="7" y="21"/>
                          </a:lnTo>
                          <a:lnTo>
                            <a:pt x="0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6" name="Line 6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491" y="907"/>
                      <a:ext cx="23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18" y="909"/>
                      <a:ext cx="8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8" name="Oval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0" y="897"/>
                      <a:ext cx="3" cy="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4476" name="Group 63"/>
                <p:cNvGrpSpPr>
                  <a:grpSpLocks/>
                </p:cNvGrpSpPr>
                <p:nvPr/>
              </p:nvGrpSpPr>
              <p:grpSpPr bwMode="auto">
                <a:xfrm>
                  <a:off x="2231" y="909"/>
                  <a:ext cx="44" cy="38"/>
                  <a:chOff x="2231" y="909"/>
                  <a:chExt cx="44" cy="38"/>
                </a:xfrm>
              </p:grpSpPr>
              <p:sp>
                <p:nvSpPr>
                  <p:cNvPr id="14477" name="Line 6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55" y="909"/>
                    <a:ext cx="0" cy="2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78" name="Freeform 65"/>
                  <p:cNvSpPr>
                    <a:spLocks/>
                  </p:cNvSpPr>
                  <p:nvPr/>
                </p:nvSpPr>
                <p:spPr bwMode="auto">
                  <a:xfrm>
                    <a:off x="2232" y="925"/>
                    <a:ext cx="43" cy="22"/>
                  </a:xfrm>
                  <a:custGeom>
                    <a:avLst/>
                    <a:gdLst>
                      <a:gd name="T0" fmla="*/ 42 w 43"/>
                      <a:gd name="T1" fmla="*/ 19 h 22"/>
                      <a:gd name="T2" fmla="*/ 36 w 43"/>
                      <a:gd name="T3" fmla="*/ 19 h 22"/>
                      <a:gd name="T4" fmla="*/ 20 w 43"/>
                      <a:gd name="T5" fmla="*/ 0 h 22"/>
                      <a:gd name="T6" fmla="*/ 9 w 43"/>
                      <a:gd name="T7" fmla="*/ 21 h 22"/>
                      <a:gd name="T8" fmla="*/ 0 w 43"/>
                      <a:gd name="T9" fmla="*/ 20 h 22"/>
                      <a:gd name="T10" fmla="*/ 0 w 43"/>
                      <a:gd name="T11" fmla="*/ 20 h 2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3"/>
                      <a:gd name="T19" fmla="*/ 0 h 22"/>
                      <a:gd name="T20" fmla="*/ 43 w 43"/>
                      <a:gd name="T21" fmla="*/ 22 h 2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3" h="22">
                        <a:moveTo>
                          <a:pt x="42" y="19"/>
                        </a:moveTo>
                        <a:lnTo>
                          <a:pt x="36" y="19"/>
                        </a:lnTo>
                        <a:lnTo>
                          <a:pt x="20" y="0"/>
                        </a:lnTo>
                        <a:lnTo>
                          <a:pt x="9" y="21"/>
                        </a:lnTo>
                        <a:lnTo>
                          <a:pt x="0" y="20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479" name="Line 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1" y="917"/>
                    <a:ext cx="2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80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2262" y="919"/>
                    <a:ext cx="10" cy="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81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2251" y="909"/>
                    <a:ext cx="7" cy="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4428" name="Group 69"/>
              <p:cNvGrpSpPr>
                <a:grpSpLocks/>
              </p:cNvGrpSpPr>
              <p:nvPr/>
            </p:nvGrpSpPr>
            <p:grpSpPr bwMode="auto">
              <a:xfrm>
                <a:off x="2271" y="2888"/>
                <a:ext cx="1482" cy="485"/>
                <a:chOff x="2271" y="2888"/>
                <a:chExt cx="1482" cy="485"/>
              </a:xfrm>
            </p:grpSpPr>
            <p:grpSp>
              <p:nvGrpSpPr>
                <p:cNvPr id="14429" name="Group 70"/>
                <p:cNvGrpSpPr>
                  <a:grpSpLocks/>
                </p:cNvGrpSpPr>
                <p:nvPr/>
              </p:nvGrpSpPr>
              <p:grpSpPr bwMode="auto">
                <a:xfrm>
                  <a:off x="3357" y="2912"/>
                  <a:ext cx="257" cy="306"/>
                  <a:chOff x="3357" y="2912"/>
                  <a:chExt cx="257" cy="306"/>
                </a:xfrm>
              </p:grpSpPr>
              <p:sp>
                <p:nvSpPr>
                  <p:cNvPr id="14462" name="Oval 71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365" y="3172"/>
                    <a:ext cx="36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3" name="Oval 72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76" y="2912"/>
                    <a:ext cx="37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4" name="Line 7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97" y="2961"/>
                    <a:ext cx="217" cy="2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 useBgFill="1">
                <p:nvSpPr>
                  <p:cNvPr id="14465" name="Oval 74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72" y="2922"/>
                    <a:ext cx="31" cy="46"/>
                  </a:xfrm>
                  <a:prstGeom prst="ellipse">
                    <a:avLst/>
                  </a:prstGeom>
                  <a:ln w="12700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6" name="Line 7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57" y="2929"/>
                    <a:ext cx="224" cy="2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30" name="Group 76"/>
                <p:cNvGrpSpPr>
                  <a:grpSpLocks/>
                </p:cNvGrpSpPr>
                <p:nvPr/>
              </p:nvGrpSpPr>
              <p:grpSpPr bwMode="auto">
                <a:xfrm>
                  <a:off x="3405" y="2976"/>
                  <a:ext cx="257" cy="306"/>
                  <a:chOff x="3405" y="2976"/>
                  <a:chExt cx="257" cy="306"/>
                </a:xfrm>
              </p:grpSpPr>
              <p:sp>
                <p:nvSpPr>
                  <p:cNvPr id="14457" name="Oval 77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413" y="3237"/>
                    <a:ext cx="37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8" name="Oval 78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626" y="2976"/>
                    <a:ext cx="36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9" name="Line 7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45" y="3024"/>
                    <a:ext cx="216" cy="2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 useBgFill="1">
                <p:nvSpPr>
                  <p:cNvPr id="14460" name="Oval 80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621" y="2986"/>
                    <a:ext cx="31" cy="45"/>
                  </a:xfrm>
                  <a:prstGeom prst="ellipse">
                    <a:avLst/>
                  </a:prstGeom>
                  <a:ln w="12700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1" name="Line 8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05" y="2993"/>
                    <a:ext cx="225" cy="2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31" name="Group 82"/>
                <p:cNvGrpSpPr>
                  <a:grpSpLocks/>
                </p:cNvGrpSpPr>
                <p:nvPr/>
              </p:nvGrpSpPr>
              <p:grpSpPr bwMode="auto">
                <a:xfrm>
                  <a:off x="3497" y="2996"/>
                  <a:ext cx="256" cy="307"/>
                  <a:chOff x="3497" y="2996"/>
                  <a:chExt cx="256" cy="307"/>
                </a:xfrm>
              </p:grpSpPr>
              <p:sp>
                <p:nvSpPr>
                  <p:cNvPr id="14452" name="Oval 83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05" y="3258"/>
                    <a:ext cx="36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3" name="Oval 84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717" y="2996"/>
                    <a:ext cx="36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4" name="Line 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36" y="3045"/>
                    <a:ext cx="216" cy="24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 useBgFill="1">
                <p:nvSpPr>
                  <p:cNvPr id="14455" name="Oval 86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712" y="3007"/>
                    <a:ext cx="30" cy="46"/>
                  </a:xfrm>
                  <a:prstGeom prst="ellipse">
                    <a:avLst/>
                  </a:prstGeom>
                  <a:ln w="12700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6" name="Line 8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97" y="3015"/>
                    <a:ext cx="224" cy="25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32" name="Group 88"/>
                <p:cNvGrpSpPr>
                  <a:grpSpLocks/>
                </p:cNvGrpSpPr>
                <p:nvPr/>
              </p:nvGrpSpPr>
              <p:grpSpPr bwMode="auto">
                <a:xfrm>
                  <a:off x="2271" y="2888"/>
                  <a:ext cx="416" cy="275"/>
                  <a:chOff x="2271" y="2888"/>
                  <a:chExt cx="416" cy="275"/>
                </a:xfrm>
              </p:grpSpPr>
              <p:grpSp>
                <p:nvGrpSpPr>
                  <p:cNvPr id="14434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2319" y="2888"/>
                    <a:ext cx="368" cy="128"/>
                    <a:chOff x="2319" y="2888"/>
                    <a:chExt cx="368" cy="128"/>
                  </a:xfrm>
                </p:grpSpPr>
                <p:sp>
                  <p:nvSpPr>
                    <p:cNvPr id="14447" name="Oval 90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647" y="2974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8" name="Oval 91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24" y="2883"/>
                      <a:ext cx="36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9" name="Line 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48" y="2937"/>
                      <a:ext cx="309" cy="7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 useBgFill="1">
                  <p:nvSpPr>
                    <p:cNvPr id="14450" name="Oval 93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41" y="2887"/>
                      <a:ext cx="30" cy="45"/>
                    </a:xfrm>
                    <a:prstGeom prst="ellipse">
                      <a:avLst/>
                    </a:prstGeom>
                    <a:ln w="12700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51" name="Line 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57" y="2893"/>
                      <a:ext cx="316" cy="8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3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2299" y="2959"/>
                    <a:ext cx="369" cy="127"/>
                    <a:chOff x="2299" y="2959"/>
                    <a:chExt cx="369" cy="127"/>
                  </a:xfrm>
                </p:grpSpPr>
                <p:sp>
                  <p:nvSpPr>
                    <p:cNvPr id="14442" name="Oval 96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626" y="3044"/>
                      <a:ext cx="37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3" name="Oval 97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04" y="2954"/>
                      <a:ext cx="36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4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27" y="3008"/>
                      <a:ext cx="308" cy="7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 useBgFill="1">
                  <p:nvSpPr>
                    <p:cNvPr id="14445" name="Oval 99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20" y="2958"/>
                      <a:ext cx="30" cy="45"/>
                    </a:xfrm>
                    <a:prstGeom prst="ellipse">
                      <a:avLst/>
                    </a:prstGeom>
                    <a:ln w="12700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6" name="Line 1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36" y="2964"/>
                      <a:ext cx="317" cy="8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443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2271" y="3037"/>
                    <a:ext cx="367" cy="126"/>
                    <a:chOff x="2271" y="3037"/>
                    <a:chExt cx="367" cy="126"/>
                  </a:xfrm>
                </p:grpSpPr>
                <p:sp>
                  <p:nvSpPr>
                    <p:cNvPr id="14437" name="Oval 102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598" y="3122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38" name="Oval 103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276" y="3032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39" name="Line 1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99" y="3085"/>
                      <a:ext cx="309" cy="77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 useBgFill="1">
                  <p:nvSpPr>
                    <p:cNvPr id="14440" name="Oval 105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292" y="3034"/>
                      <a:ext cx="30" cy="46"/>
                    </a:xfrm>
                    <a:prstGeom prst="ellipse">
                      <a:avLst/>
                    </a:prstGeom>
                    <a:ln w="12700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1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08" y="3041"/>
                      <a:ext cx="316" cy="8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sp>
              <p:nvSpPr>
                <p:cNvPr id="14433" name="Rectangle 107"/>
                <p:cNvSpPr>
                  <a:spLocks noChangeArrowheads="1"/>
                </p:cNvSpPr>
                <p:nvPr/>
              </p:nvSpPr>
              <p:spPr bwMode="auto">
                <a:xfrm>
                  <a:off x="2634" y="3009"/>
                  <a:ext cx="780" cy="36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90488" tIns="44450" rIns="90488" bIns="44450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 sz="1600"/>
                    <a:t>Street Sewers</a:t>
                  </a:r>
                </a:p>
              </p:txBody>
            </p:sp>
          </p:grpSp>
        </p:grpSp>
      </p:grpSp>
      <p:grpSp>
        <p:nvGrpSpPr>
          <p:cNvPr id="23" name="Group 108"/>
          <p:cNvGrpSpPr>
            <a:grpSpLocks/>
          </p:cNvGrpSpPr>
          <p:nvPr/>
        </p:nvGrpSpPr>
        <p:grpSpPr bwMode="auto">
          <a:xfrm>
            <a:off x="3160713" y="1163638"/>
            <a:ext cx="3259137" cy="5694362"/>
            <a:chOff x="1991" y="733"/>
            <a:chExt cx="2053" cy="3587"/>
          </a:xfrm>
        </p:grpSpPr>
        <p:sp>
          <p:nvSpPr>
            <p:cNvPr id="14375" name="Rectangle 109"/>
            <p:cNvSpPr>
              <a:spLocks noChangeArrowheads="1"/>
            </p:cNvSpPr>
            <p:nvPr/>
          </p:nvSpPr>
          <p:spPr bwMode="auto">
            <a:xfrm>
              <a:off x="2741" y="733"/>
              <a:ext cx="60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b="1"/>
                <a:t>Home</a:t>
              </a:r>
            </a:p>
          </p:txBody>
        </p:sp>
        <p:grpSp>
          <p:nvGrpSpPr>
            <p:cNvPr id="14376" name="Group 110"/>
            <p:cNvGrpSpPr>
              <a:grpSpLocks/>
            </p:cNvGrpSpPr>
            <p:nvPr/>
          </p:nvGrpSpPr>
          <p:grpSpPr bwMode="auto">
            <a:xfrm>
              <a:off x="1991" y="3905"/>
              <a:ext cx="459" cy="415"/>
              <a:chOff x="2033" y="308"/>
              <a:chExt cx="459" cy="415"/>
            </a:xfrm>
          </p:grpSpPr>
          <p:grpSp>
            <p:nvGrpSpPr>
              <p:cNvPr id="14387" name="Group 111"/>
              <p:cNvGrpSpPr>
                <a:grpSpLocks/>
              </p:cNvGrpSpPr>
              <p:nvPr/>
            </p:nvGrpSpPr>
            <p:grpSpPr bwMode="auto">
              <a:xfrm>
                <a:off x="2165" y="308"/>
                <a:ext cx="327" cy="244"/>
                <a:chOff x="2165" y="308"/>
                <a:chExt cx="327" cy="244"/>
              </a:xfrm>
            </p:grpSpPr>
            <p:sp>
              <p:nvSpPr>
                <p:cNvPr id="14418" name="AutoShape 112"/>
                <p:cNvSpPr>
                  <a:spLocks noChangeArrowheads="1"/>
                </p:cNvSpPr>
                <p:nvPr/>
              </p:nvSpPr>
              <p:spPr bwMode="auto">
                <a:xfrm>
                  <a:off x="2165" y="308"/>
                  <a:ext cx="327" cy="217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9" name="Rectangle 113"/>
                <p:cNvSpPr>
                  <a:spLocks noChangeArrowheads="1"/>
                </p:cNvSpPr>
                <p:nvPr/>
              </p:nvSpPr>
              <p:spPr bwMode="auto">
                <a:xfrm>
                  <a:off x="2202" y="420"/>
                  <a:ext cx="38" cy="5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20" name="Rectangle 114"/>
                <p:cNvSpPr>
                  <a:spLocks noChangeArrowheads="1"/>
                </p:cNvSpPr>
                <p:nvPr/>
              </p:nvSpPr>
              <p:spPr bwMode="auto">
                <a:xfrm>
                  <a:off x="2276" y="420"/>
                  <a:ext cx="41" cy="5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21" name="Rectangle 115"/>
                <p:cNvSpPr>
                  <a:spLocks noChangeArrowheads="1"/>
                </p:cNvSpPr>
                <p:nvPr/>
              </p:nvSpPr>
              <p:spPr bwMode="auto">
                <a:xfrm>
                  <a:off x="2351" y="420"/>
                  <a:ext cx="46" cy="10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22" name="Freeform 116"/>
                <p:cNvSpPr>
                  <a:spLocks/>
                </p:cNvSpPr>
                <p:nvPr/>
              </p:nvSpPr>
              <p:spPr bwMode="auto">
                <a:xfrm>
                  <a:off x="2352" y="416"/>
                  <a:ext cx="47" cy="136"/>
                </a:xfrm>
                <a:custGeom>
                  <a:avLst/>
                  <a:gdLst>
                    <a:gd name="T0" fmla="*/ 46 w 47"/>
                    <a:gd name="T1" fmla="*/ 110 h 136"/>
                    <a:gd name="T2" fmla="*/ 46 w 47"/>
                    <a:gd name="T3" fmla="*/ 0 h 136"/>
                    <a:gd name="T4" fmla="*/ 0 w 47"/>
                    <a:gd name="T5" fmla="*/ 27 h 136"/>
                    <a:gd name="T6" fmla="*/ 0 w 47"/>
                    <a:gd name="T7" fmla="*/ 135 h 136"/>
                    <a:gd name="T8" fmla="*/ 46 w 47"/>
                    <a:gd name="T9" fmla="*/ 110 h 1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7"/>
                    <a:gd name="T16" fmla="*/ 0 h 136"/>
                    <a:gd name="T17" fmla="*/ 47 w 47"/>
                    <a:gd name="T18" fmla="*/ 136 h 1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7" h="136">
                      <a:moveTo>
                        <a:pt x="46" y="110"/>
                      </a:moveTo>
                      <a:lnTo>
                        <a:pt x="46" y="0"/>
                      </a:lnTo>
                      <a:lnTo>
                        <a:pt x="0" y="27"/>
                      </a:lnTo>
                      <a:lnTo>
                        <a:pt x="0" y="135"/>
                      </a:lnTo>
                      <a:lnTo>
                        <a:pt x="46" y="110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</p:grpSp>
          <p:grpSp>
            <p:nvGrpSpPr>
              <p:cNvPr id="14388" name="Group 117"/>
              <p:cNvGrpSpPr>
                <a:grpSpLocks/>
              </p:cNvGrpSpPr>
              <p:nvPr/>
            </p:nvGrpSpPr>
            <p:grpSpPr bwMode="auto">
              <a:xfrm>
                <a:off x="2342" y="537"/>
                <a:ext cx="91" cy="110"/>
                <a:chOff x="2342" y="537"/>
                <a:chExt cx="91" cy="110"/>
              </a:xfrm>
            </p:grpSpPr>
            <p:sp>
              <p:nvSpPr>
                <p:cNvPr id="14413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389" y="549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4" name="Freeform 119"/>
                <p:cNvSpPr>
                  <a:spLocks/>
                </p:cNvSpPr>
                <p:nvPr/>
              </p:nvSpPr>
              <p:spPr bwMode="auto">
                <a:xfrm>
                  <a:off x="2342" y="585"/>
                  <a:ext cx="91" cy="62"/>
                </a:xfrm>
                <a:custGeom>
                  <a:avLst/>
                  <a:gdLst>
                    <a:gd name="T0" fmla="*/ 90 w 91"/>
                    <a:gd name="T1" fmla="*/ 54 h 62"/>
                    <a:gd name="T2" fmla="*/ 78 w 91"/>
                    <a:gd name="T3" fmla="*/ 54 h 62"/>
                    <a:gd name="T4" fmla="*/ 43 w 91"/>
                    <a:gd name="T5" fmla="*/ 0 h 62"/>
                    <a:gd name="T6" fmla="*/ 19 w 91"/>
                    <a:gd name="T7" fmla="*/ 61 h 62"/>
                    <a:gd name="T8" fmla="*/ 0 w 91"/>
                    <a:gd name="T9" fmla="*/ 57 h 62"/>
                    <a:gd name="T10" fmla="*/ 0 w 91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1"/>
                    <a:gd name="T19" fmla="*/ 0 h 62"/>
                    <a:gd name="T20" fmla="*/ 91 w 91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1" h="62">
                      <a:moveTo>
                        <a:pt x="90" y="54"/>
                      </a:moveTo>
                      <a:lnTo>
                        <a:pt x="78" y="54"/>
                      </a:lnTo>
                      <a:lnTo>
                        <a:pt x="43" y="0"/>
                      </a:lnTo>
                      <a:lnTo>
                        <a:pt x="19" y="6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15" name="Line 120"/>
                <p:cNvSpPr>
                  <a:spLocks noChangeShapeType="1"/>
                </p:cNvSpPr>
                <p:nvPr/>
              </p:nvSpPr>
              <p:spPr bwMode="auto">
                <a:xfrm flipH="1">
                  <a:off x="2342" y="558"/>
                  <a:ext cx="47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6" name="Line 121"/>
                <p:cNvSpPr>
                  <a:spLocks noChangeShapeType="1"/>
                </p:cNvSpPr>
                <p:nvPr/>
              </p:nvSpPr>
              <p:spPr bwMode="auto">
                <a:xfrm>
                  <a:off x="2400" y="562"/>
                  <a:ext cx="32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7" name="Oval 122"/>
                <p:cNvSpPr>
                  <a:spLocks noChangeArrowheads="1"/>
                </p:cNvSpPr>
                <p:nvPr/>
              </p:nvSpPr>
              <p:spPr bwMode="auto">
                <a:xfrm>
                  <a:off x="2377" y="537"/>
                  <a:ext cx="23" cy="1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89" name="Group 123"/>
              <p:cNvGrpSpPr>
                <a:grpSpLocks/>
              </p:cNvGrpSpPr>
              <p:nvPr/>
            </p:nvGrpSpPr>
            <p:grpSpPr bwMode="auto">
              <a:xfrm>
                <a:off x="2268" y="579"/>
                <a:ext cx="90" cy="110"/>
                <a:chOff x="2268" y="579"/>
                <a:chExt cx="90" cy="110"/>
              </a:xfrm>
            </p:grpSpPr>
            <p:sp>
              <p:nvSpPr>
                <p:cNvPr id="14408" name="Line 124"/>
                <p:cNvSpPr>
                  <a:spLocks noChangeShapeType="1"/>
                </p:cNvSpPr>
                <p:nvPr/>
              </p:nvSpPr>
              <p:spPr bwMode="auto">
                <a:xfrm flipV="1">
                  <a:off x="2314" y="591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9" name="Freeform 125"/>
                <p:cNvSpPr>
                  <a:spLocks/>
                </p:cNvSpPr>
                <p:nvPr/>
              </p:nvSpPr>
              <p:spPr bwMode="auto">
                <a:xfrm>
                  <a:off x="2268" y="628"/>
                  <a:ext cx="90" cy="61"/>
                </a:xfrm>
                <a:custGeom>
                  <a:avLst/>
                  <a:gdLst>
                    <a:gd name="T0" fmla="*/ 89 w 90"/>
                    <a:gd name="T1" fmla="*/ 54 h 61"/>
                    <a:gd name="T2" fmla="*/ 77 w 90"/>
                    <a:gd name="T3" fmla="*/ 54 h 61"/>
                    <a:gd name="T4" fmla="*/ 43 w 90"/>
                    <a:gd name="T5" fmla="*/ 0 h 61"/>
                    <a:gd name="T6" fmla="*/ 18 w 90"/>
                    <a:gd name="T7" fmla="*/ 60 h 61"/>
                    <a:gd name="T8" fmla="*/ 0 w 90"/>
                    <a:gd name="T9" fmla="*/ 56 h 61"/>
                    <a:gd name="T10" fmla="*/ 0 w 90"/>
                    <a:gd name="T11" fmla="*/ 56 h 6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0"/>
                    <a:gd name="T19" fmla="*/ 0 h 61"/>
                    <a:gd name="T20" fmla="*/ 90 w 90"/>
                    <a:gd name="T21" fmla="*/ 61 h 6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0" h="61">
                      <a:moveTo>
                        <a:pt x="89" y="54"/>
                      </a:moveTo>
                      <a:lnTo>
                        <a:pt x="77" y="54"/>
                      </a:lnTo>
                      <a:lnTo>
                        <a:pt x="43" y="0"/>
                      </a:lnTo>
                      <a:lnTo>
                        <a:pt x="18" y="60"/>
                      </a:lnTo>
                      <a:lnTo>
                        <a:pt x="0" y="5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10" name="Line 126"/>
                <p:cNvSpPr>
                  <a:spLocks noChangeShapeType="1"/>
                </p:cNvSpPr>
                <p:nvPr/>
              </p:nvSpPr>
              <p:spPr bwMode="auto">
                <a:xfrm flipH="1">
                  <a:off x="2268" y="601"/>
                  <a:ext cx="47" cy="1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1" name="Line 127"/>
                <p:cNvSpPr>
                  <a:spLocks noChangeShapeType="1"/>
                </p:cNvSpPr>
                <p:nvPr/>
              </p:nvSpPr>
              <p:spPr bwMode="auto">
                <a:xfrm>
                  <a:off x="2324" y="605"/>
                  <a:ext cx="32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2" name="Oval 128"/>
                <p:cNvSpPr>
                  <a:spLocks noChangeArrowheads="1"/>
                </p:cNvSpPr>
                <p:nvPr/>
              </p:nvSpPr>
              <p:spPr bwMode="auto">
                <a:xfrm>
                  <a:off x="2303" y="579"/>
                  <a:ext cx="23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90" name="Group 129"/>
              <p:cNvGrpSpPr>
                <a:grpSpLocks/>
              </p:cNvGrpSpPr>
              <p:nvPr/>
            </p:nvGrpSpPr>
            <p:grpSpPr bwMode="auto">
              <a:xfrm>
                <a:off x="2122" y="607"/>
                <a:ext cx="91" cy="109"/>
                <a:chOff x="2122" y="607"/>
                <a:chExt cx="91" cy="109"/>
              </a:xfrm>
            </p:grpSpPr>
            <p:sp>
              <p:nvSpPr>
                <p:cNvPr id="14403" name="Line 130"/>
                <p:cNvSpPr>
                  <a:spLocks noChangeShapeType="1"/>
                </p:cNvSpPr>
                <p:nvPr/>
              </p:nvSpPr>
              <p:spPr bwMode="auto">
                <a:xfrm flipV="1">
                  <a:off x="2169" y="618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4" name="Freeform 131"/>
                <p:cNvSpPr>
                  <a:spLocks/>
                </p:cNvSpPr>
                <p:nvPr/>
              </p:nvSpPr>
              <p:spPr bwMode="auto">
                <a:xfrm>
                  <a:off x="2122" y="654"/>
                  <a:ext cx="91" cy="62"/>
                </a:xfrm>
                <a:custGeom>
                  <a:avLst/>
                  <a:gdLst>
                    <a:gd name="T0" fmla="*/ 90 w 91"/>
                    <a:gd name="T1" fmla="*/ 54 h 62"/>
                    <a:gd name="T2" fmla="*/ 78 w 91"/>
                    <a:gd name="T3" fmla="*/ 54 h 62"/>
                    <a:gd name="T4" fmla="*/ 43 w 91"/>
                    <a:gd name="T5" fmla="*/ 0 h 62"/>
                    <a:gd name="T6" fmla="*/ 19 w 91"/>
                    <a:gd name="T7" fmla="*/ 61 h 62"/>
                    <a:gd name="T8" fmla="*/ 0 w 91"/>
                    <a:gd name="T9" fmla="*/ 57 h 62"/>
                    <a:gd name="T10" fmla="*/ 0 w 91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1"/>
                    <a:gd name="T19" fmla="*/ 0 h 62"/>
                    <a:gd name="T20" fmla="*/ 91 w 91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1" h="62">
                      <a:moveTo>
                        <a:pt x="90" y="54"/>
                      </a:moveTo>
                      <a:lnTo>
                        <a:pt x="78" y="54"/>
                      </a:lnTo>
                      <a:lnTo>
                        <a:pt x="43" y="0"/>
                      </a:lnTo>
                      <a:lnTo>
                        <a:pt x="19" y="6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05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2122" y="628"/>
                  <a:ext cx="47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6" name="Line 133"/>
                <p:cNvSpPr>
                  <a:spLocks noChangeShapeType="1"/>
                </p:cNvSpPr>
                <p:nvPr/>
              </p:nvSpPr>
              <p:spPr bwMode="auto">
                <a:xfrm>
                  <a:off x="2179" y="632"/>
                  <a:ext cx="33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7" name="Oval 134"/>
                <p:cNvSpPr>
                  <a:spLocks noChangeArrowheads="1"/>
                </p:cNvSpPr>
                <p:nvPr/>
              </p:nvSpPr>
              <p:spPr bwMode="auto">
                <a:xfrm>
                  <a:off x="2157" y="607"/>
                  <a:ext cx="23" cy="1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91" name="Group 135"/>
              <p:cNvGrpSpPr>
                <a:grpSpLocks/>
              </p:cNvGrpSpPr>
              <p:nvPr/>
            </p:nvGrpSpPr>
            <p:grpSpPr bwMode="auto">
              <a:xfrm>
                <a:off x="2033" y="672"/>
                <a:ext cx="77" cy="51"/>
                <a:chOff x="2033" y="672"/>
                <a:chExt cx="77" cy="51"/>
              </a:xfrm>
            </p:grpSpPr>
            <p:sp>
              <p:nvSpPr>
                <p:cNvPr id="14398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2073" y="673"/>
                  <a:ext cx="0" cy="2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9" name="Freeform 137"/>
                <p:cNvSpPr>
                  <a:spLocks/>
                </p:cNvSpPr>
                <p:nvPr/>
              </p:nvSpPr>
              <p:spPr bwMode="auto">
                <a:xfrm>
                  <a:off x="2034" y="694"/>
                  <a:ext cx="76" cy="29"/>
                </a:xfrm>
                <a:custGeom>
                  <a:avLst/>
                  <a:gdLst>
                    <a:gd name="T0" fmla="*/ 75 w 76"/>
                    <a:gd name="T1" fmla="*/ 25 h 29"/>
                    <a:gd name="T2" fmla="*/ 65 w 76"/>
                    <a:gd name="T3" fmla="*/ 25 h 29"/>
                    <a:gd name="T4" fmla="*/ 36 w 76"/>
                    <a:gd name="T5" fmla="*/ 0 h 29"/>
                    <a:gd name="T6" fmla="*/ 16 w 76"/>
                    <a:gd name="T7" fmla="*/ 28 h 29"/>
                    <a:gd name="T8" fmla="*/ 0 w 76"/>
                    <a:gd name="T9" fmla="*/ 26 h 29"/>
                    <a:gd name="T10" fmla="*/ 0 w 76"/>
                    <a:gd name="T11" fmla="*/ 26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6"/>
                    <a:gd name="T19" fmla="*/ 0 h 29"/>
                    <a:gd name="T20" fmla="*/ 76 w 76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6" h="29">
                      <a:moveTo>
                        <a:pt x="75" y="25"/>
                      </a:moveTo>
                      <a:lnTo>
                        <a:pt x="65" y="25"/>
                      </a:lnTo>
                      <a:lnTo>
                        <a:pt x="36" y="0"/>
                      </a:lnTo>
                      <a:lnTo>
                        <a:pt x="16" y="28"/>
                      </a:lnTo>
                      <a:lnTo>
                        <a:pt x="0" y="2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00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2033" y="683"/>
                  <a:ext cx="40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1" name="Line 139"/>
                <p:cNvSpPr>
                  <a:spLocks noChangeShapeType="1"/>
                </p:cNvSpPr>
                <p:nvPr/>
              </p:nvSpPr>
              <p:spPr bwMode="auto">
                <a:xfrm>
                  <a:off x="2082" y="684"/>
                  <a:ext cx="27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2" name="Oval 140"/>
                <p:cNvSpPr>
                  <a:spLocks noChangeArrowheads="1"/>
                </p:cNvSpPr>
                <p:nvPr/>
              </p:nvSpPr>
              <p:spPr bwMode="auto">
                <a:xfrm>
                  <a:off x="2065" y="672"/>
                  <a:ext cx="17" cy="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92" name="Group 141"/>
              <p:cNvGrpSpPr>
                <a:grpSpLocks/>
              </p:cNvGrpSpPr>
              <p:nvPr/>
            </p:nvGrpSpPr>
            <p:grpSpPr bwMode="auto">
              <a:xfrm>
                <a:off x="2205" y="640"/>
                <a:ext cx="77" cy="56"/>
                <a:chOff x="2205" y="640"/>
                <a:chExt cx="77" cy="56"/>
              </a:xfrm>
            </p:grpSpPr>
            <p:sp>
              <p:nvSpPr>
                <p:cNvPr id="14393" name="Line 142"/>
                <p:cNvSpPr>
                  <a:spLocks noChangeShapeType="1"/>
                </p:cNvSpPr>
                <p:nvPr/>
              </p:nvSpPr>
              <p:spPr bwMode="auto">
                <a:xfrm flipV="1">
                  <a:off x="2244" y="643"/>
                  <a:ext cx="0" cy="2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4" name="Freeform 143"/>
                <p:cNvSpPr>
                  <a:spLocks/>
                </p:cNvSpPr>
                <p:nvPr/>
              </p:nvSpPr>
              <p:spPr bwMode="auto">
                <a:xfrm>
                  <a:off x="2205" y="663"/>
                  <a:ext cx="77" cy="33"/>
                </a:xfrm>
                <a:custGeom>
                  <a:avLst/>
                  <a:gdLst>
                    <a:gd name="T0" fmla="*/ 76 w 77"/>
                    <a:gd name="T1" fmla="*/ 29 h 33"/>
                    <a:gd name="T2" fmla="*/ 66 w 77"/>
                    <a:gd name="T3" fmla="*/ 29 h 33"/>
                    <a:gd name="T4" fmla="*/ 37 w 77"/>
                    <a:gd name="T5" fmla="*/ 0 h 33"/>
                    <a:gd name="T6" fmla="*/ 16 w 77"/>
                    <a:gd name="T7" fmla="*/ 32 h 33"/>
                    <a:gd name="T8" fmla="*/ 0 w 77"/>
                    <a:gd name="T9" fmla="*/ 30 h 33"/>
                    <a:gd name="T10" fmla="*/ 0 w 77"/>
                    <a:gd name="T11" fmla="*/ 30 h 3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7"/>
                    <a:gd name="T19" fmla="*/ 0 h 33"/>
                    <a:gd name="T20" fmla="*/ 77 w 77"/>
                    <a:gd name="T21" fmla="*/ 33 h 3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7" h="33">
                      <a:moveTo>
                        <a:pt x="76" y="29"/>
                      </a:moveTo>
                      <a:lnTo>
                        <a:pt x="66" y="29"/>
                      </a:lnTo>
                      <a:lnTo>
                        <a:pt x="37" y="0"/>
                      </a:lnTo>
                      <a:lnTo>
                        <a:pt x="16" y="32"/>
                      </a:lnTo>
                      <a:lnTo>
                        <a:pt x="0" y="3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395" name="Line 144"/>
                <p:cNvSpPr>
                  <a:spLocks noChangeShapeType="1"/>
                </p:cNvSpPr>
                <p:nvPr/>
              </p:nvSpPr>
              <p:spPr bwMode="auto">
                <a:xfrm flipH="1">
                  <a:off x="2205" y="652"/>
                  <a:ext cx="39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6" name="Line 145"/>
                <p:cNvSpPr>
                  <a:spLocks noChangeShapeType="1"/>
                </p:cNvSpPr>
                <p:nvPr/>
              </p:nvSpPr>
              <p:spPr bwMode="auto">
                <a:xfrm>
                  <a:off x="2253" y="654"/>
                  <a:ext cx="27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7" name="Oval 146"/>
                <p:cNvSpPr>
                  <a:spLocks noChangeArrowheads="1"/>
                </p:cNvSpPr>
                <p:nvPr/>
              </p:nvSpPr>
              <p:spPr bwMode="auto">
                <a:xfrm>
                  <a:off x="2235" y="640"/>
                  <a:ext cx="18" cy="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</p:grpSp>
        <p:sp>
          <p:nvSpPr>
            <p:cNvPr id="14377" name="Rectangle 147"/>
            <p:cNvSpPr>
              <a:spLocks noChangeArrowheads="1"/>
            </p:cNvSpPr>
            <p:nvPr/>
          </p:nvSpPr>
          <p:spPr bwMode="auto">
            <a:xfrm>
              <a:off x="2482" y="3905"/>
              <a:ext cx="84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1600"/>
                <a:t>House Connections</a:t>
              </a:r>
            </a:p>
          </p:txBody>
        </p:sp>
        <p:grpSp>
          <p:nvGrpSpPr>
            <p:cNvPr id="14378" name="Group 148"/>
            <p:cNvGrpSpPr>
              <a:grpSpLocks/>
            </p:cNvGrpSpPr>
            <p:nvPr/>
          </p:nvGrpSpPr>
          <p:grpSpPr bwMode="auto">
            <a:xfrm>
              <a:off x="3287" y="3953"/>
              <a:ext cx="757" cy="302"/>
              <a:chOff x="1824" y="3360"/>
              <a:chExt cx="757" cy="302"/>
            </a:xfrm>
          </p:grpSpPr>
          <p:sp>
            <p:nvSpPr>
              <p:cNvPr id="14379" name="Oval 149"/>
              <p:cNvSpPr>
                <a:spLocks noChangeArrowheads="1"/>
              </p:cNvSpPr>
              <p:nvPr/>
            </p:nvSpPr>
            <p:spPr bwMode="auto">
              <a:xfrm>
                <a:off x="2382" y="3467"/>
                <a:ext cx="199" cy="195"/>
              </a:xfrm>
              <a:prstGeom prst="ellipse">
                <a:avLst/>
              </a:prstGeom>
              <a:solidFill>
                <a:srgbClr val="CC66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grpSp>
            <p:nvGrpSpPr>
              <p:cNvPr id="14380" name="Group 150"/>
              <p:cNvGrpSpPr>
                <a:grpSpLocks/>
              </p:cNvGrpSpPr>
              <p:nvPr/>
            </p:nvGrpSpPr>
            <p:grpSpPr bwMode="auto">
              <a:xfrm>
                <a:off x="1824" y="3360"/>
                <a:ext cx="624" cy="173"/>
                <a:chOff x="1488" y="3264"/>
                <a:chExt cx="1008" cy="365"/>
              </a:xfrm>
            </p:grpSpPr>
            <p:grpSp>
              <p:nvGrpSpPr>
                <p:cNvPr id="14381" name="Group 151"/>
                <p:cNvGrpSpPr>
                  <a:grpSpLocks/>
                </p:cNvGrpSpPr>
                <p:nvPr/>
              </p:nvGrpSpPr>
              <p:grpSpPr bwMode="auto">
                <a:xfrm>
                  <a:off x="1488" y="3264"/>
                  <a:ext cx="528" cy="288"/>
                  <a:chOff x="1776" y="3408"/>
                  <a:chExt cx="336" cy="192"/>
                </a:xfrm>
              </p:grpSpPr>
              <p:sp>
                <p:nvSpPr>
                  <p:cNvPr id="14384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408"/>
                    <a:ext cx="336" cy="48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385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3456"/>
                    <a:ext cx="336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386" name="Line 154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3456"/>
                    <a:ext cx="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</p:grpSp>
            <p:sp>
              <p:nvSpPr>
                <p:cNvPr id="14382" name="Freeform 155"/>
                <p:cNvSpPr>
                  <a:spLocks/>
                </p:cNvSpPr>
                <p:nvPr/>
              </p:nvSpPr>
              <p:spPr bwMode="auto">
                <a:xfrm>
                  <a:off x="2028" y="3469"/>
                  <a:ext cx="418" cy="160"/>
                </a:xfrm>
                <a:custGeom>
                  <a:avLst/>
                  <a:gdLst>
                    <a:gd name="T0" fmla="*/ 0 w 418"/>
                    <a:gd name="T1" fmla="*/ 77 h 160"/>
                    <a:gd name="T2" fmla="*/ 258 w 418"/>
                    <a:gd name="T3" fmla="*/ 149 h 160"/>
                    <a:gd name="T4" fmla="*/ 328 w 418"/>
                    <a:gd name="T5" fmla="*/ 13 h 160"/>
                    <a:gd name="T6" fmla="*/ 418 w 418"/>
                    <a:gd name="T7" fmla="*/ 72 h 1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18"/>
                    <a:gd name="T13" fmla="*/ 0 h 160"/>
                    <a:gd name="T14" fmla="*/ 418 w 418"/>
                    <a:gd name="T15" fmla="*/ 160 h 1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18" h="160">
                      <a:moveTo>
                        <a:pt x="0" y="77"/>
                      </a:moveTo>
                      <a:cubicBezTo>
                        <a:pt x="42" y="89"/>
                        <a:pt x="203" y="160"/>
                        <a:pt x="258" y="149"/>
                      </a:cubicBezTo>
                      <a:cubicBezTo>
                        <a:pt x="313" y="138"/>
                        <a:pt x="301" y="26"/>
                        <a:pt x="328" y="13"/>
                      </a:cubicBezTo>
                      <a:cubicBezTo>
                        <a:pt x="355" y="0"/>
                        <a:pt x="399" y="60"/>
                        <a:pt x="418" y="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383" name="Freeform 156"/>
                <p:cNvSpPr>
                  <a:spLocks/>
                </p:cNvSpPr>
                <p:nvPr/>
              </p:nvSpPr>
              <p:spPr bwMode="auto">
                <a:xfrm>
                  <a:off x="2028" y="3380"/>
                  <a:ext cx="468" cy="173"/>
                </a:xfrm>
                <a:custGeom>
                  <a:avLst/>
                  <a:gdLst>
                    <a:gd name="T0" fmla="*/ 0 w 468"/>
                    <a:gd name="T1" fmla="*/ 88 h 173"/>
                    <a:gd name="T2" fmla="*/ 216 w 468"/>
                    <a:gd name="T3" fmla="*/ 160 h 173"/>
                    <a:gd name="T4" fmla="*/ 312 w 468"/>
                    <a:gd name="T5" fmla="*/ 10 h 173"/>
                    <a:gd name="T6" fmla="*/ 468 w 468"/>
                    <a:gd name="T7" fmla="*/ 100 h 17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68"/>
                    <a:gd name="T13" fmla="*/ 0 h 173"/>
                    <a:gd name="T14" fmla="*/ 468 w 468"/>
                    <a:gd name="T15" fmla="*/ 173 h 17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68" h="173">
                      <a:moveTo>
                        <a:pt x="0" y="88"/>
                      </a:moveTo>
                      <a:cubicBezTo>
                        <a:pt x="36" y="100"/>
                        <a:pt x="164" y="173"/>
                        <a:pt x="216" y="160"/>
                      </a:cubicBezTo>
                      <a:cubicBezTo>
                        <a:pt x="268" y="147"/>
                        <a:pt x="270" y="20"/>
                        <a:pt x="312" y="10"/>
                      </a:cubicBezTo>
                      <a:cubicBezTo>
                        <a:pt x="354" y="0"/>
                        <a:pt x="435" y="81"/>
                        <a:pt x="468" y="10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</p:grpSp>
        </p:grpSp>
      </p:grpSp>
      <p:sp>
        <p:nvSpPr>
          <p:cNvPr id="13316" name="Rectangle 157"/>
          <p:cNvSpPr>
            <a:spLocks noGrp="1" noChangeArrowheads="1"/>
          </p:cNvSpPr>
          <p:nvPr>
            <p:ph type="title"/>
          </p:nvPr>
        </p:nvSpPr>
        <p:spPr>
          <a:xfrm>
            <a:off x="876300" y="428625"/>
            <a:ext cx="7793038" cy="6937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An environmental view</a:t>
            </a:r>
          </a:p>
        </p:txBody>
      </p:sp>
      <p:sp>
        <p:nvSpPr>
          <p:cNvPr id="13317" name="Freeform 158"/>
          <p:cNvSpPr>
            <a:spLocks/>
          </p:cNvSpPr>
          <p:nvPr/>
        </p:nvSpPr>
        <p:spPr bwMode="auto">
          <a:xfrm>
            <a:off x="1249363" y="1233488"/>
            <a:ext cx="6689725" cy="4600575"/>
          </a:xfrm>
          <a:custGeom>
            <a:avLst/>
            <a:gdLst>
              <a:gd name="T0" fmla="*/ 0 w 4214"/>
              <a:gd name="T1" fmla="*/ 2147483647 h 2898"/>
              <a:gd name="T2" fmla="*/ 2147483647 w 4214"/>
              <a:gd name="T3" fmla="*/ 2147483647 h 2898"/>
              <a:gd name="T4" fmla="*/ 2147483647 w 4214"/>
              <a:gd name="T5" fmla="*/ 2147483647 h 2898"/>
              <a:gd name="T6" fmla="*/ 2147483647 w 4214"/>
              <a:gd name="T7" fmla="*/ 2147483647 h 2898"/>
              <a:gd name="T8" fmla="*/ 2147483647 w 4214"/>
              <a:gd name="T9" fmla="*/ 2147483647 h 2898"/>
              <a:gd name="T10" fmla="*/ 2147483647 w 4214"/>
              <a:gd name="T11" fmla="*/ 2147483647 h 2898"/>
              <a:gd name="T12" fmla="*/ 2147483647 w 4214"/>
              <a:gd name="T13" fmla="*/ 2147483647 h 2898"/>
              <a:gd name="T14" fmla="*/ 2147483647 w 4214"/>
              <a:gd name="T15" fmla="*/ 0 h 2898"/>
              <a:gd name="T16" fmla="*/ 2147483647 w 4214"/>
              <a:gd name="T17" fmla="*/ 2147483647 h 2898"/>
              <a:gd name="T18" fmla="*/ 2147483647 w 4214"/>
              <a:gd name="T19" fmla="*/ 2147483647 h 2898"/>
              <a:gd name="T20" fmla="*/ 2147483647 w 4214"/>
              <a:gd name="T21" fmla="*/ 2147483647 h 2898"/>
              <a:gd name="T22" fmla="*/ 2147483647 w 4214"/>
              <a:gd name="T23" fmla="*/ 2147483647 h 2898"/>
              <a:gd name="T24" fmla="*/ 2147483647 w 4214"/>
              <a:gd name="T25" fmla="*/ 2147483647 h 2898"/>
              <a:gd name="T26" fmla="*/ 2147483647 w 4214"/>
              <a:gd name="T27" fmla="*/ 2147483647 h 2898"/>
              <a:gd name="T28" fmla="*/ 2147483647 w 4214"/>
              <a:gd name="T29" fmla="*/ 2147483647 h 2898"/>
              <a:gd name="T30" fmla="*/ 2147483647 w 4214"/>
              <a:gd name="T31" fmla="*/ 2147483647 h 2898"/>
              <a:gd name="T32" fmla="*/ 2147483647 w 4214"/>
              <a:gd name="T33" fmla="*/ 2147483647 h 2898"/>
              <a:gd name="T34" fmla="*/ 2147483647 w 4214"/>
              <a:gd name="T35" fmla="*/ 2147483647 h 2898"/>
              <a:gd name="T36" fmla="*/ 0 w 4214"/>
              <a:gd name="T37" fmla="*/ 2147483647 h 289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214"/>
              <a:gd name="T58" fmla="*/ 0 h 2898"/>
              <a:gd name="T59" fmla="*/ 4214 w 4214"/>
              <a:gd name="T60" fmla="*/ 2898 h 289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214" h="2898">
                <a:moveTo>
                  <a:pt x="0" y="2775"/>
                </a:moveTo>
                <a:lnTo>
                  <a:pt x="612" y="2720"/>
                </a:lnTo>
                <a:lnTo>
                  <a:pt x="842" y="2162"/>
                </a:lnTo>
                <a:lnTo>
                  <a:pt x="1185" y="1913"/>
                </a:lnTo>
                <a:lnTo>
                  <a:pt x="1683" y="1430"/>
                </a:lnTo>
                <a:lnTo>
                  <a:pt x="2359" y="1440"/>
                </a:lnTo>
                <a:lnTo>
                  <a:pt x="3392" y="1403"/>
                </a:lnTo>
                <a:lnTo>
                  <a:pt x="3990" y="0"/>
                </a:lnTo>
                <a:lnTo>
                  <a:pt x="4214" y="56"/>
                </a:lnTo>
                <a:lnTo>
                  <a:pt x="3859" y="1010"/>
                </a:lnTo>
                <a:lnTo>
                  <a:pt x="3502" y="1568"/>
                </a:lnTo>
                <a:lnTo>
                  <a:pt x="2332" y="1586"/>
                </a:lnTo>
                <a:lnTo>
                  <a:pt x="1811" y="1577"/>
                </a:lnTo>
                <a:lnTo>
                  <a:pt x="1224" y="2069"/>
                </a:lnTo>
                <a:lnTo>
                  <a:pt x="942" y="2317"/>
                </a:lnTo>
                <a:lnTo>
                  <a:pt x="678" y="2860"/>
                </a:lnTo>
                <a:lnTo>
                  <a:pt x="668" y="2830"/>
                </a:lnTo>
                <a:lnTo>
                  <a:pt x="82" y="2898"/>
                </a:lnTo>
                <a:lnTo>
                  <a:pt x="0" y="2775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ar-JO"/>
          </a:p>
        </p:txBody>
      </p:sp>
      <p:grpSp>
        <p:nvGrpSpPr>
          <p:cNvPr id="14435" name="Group 159"/>
          <p:cNvGrpSpPr>
            <a:grpSpLocks/>
          </p:cNvGrpSpPr>
          <p:nvPr/>
        </p:nvGrpSpPr>
        <p:grpSpPr bwMode="auto">
          <a:xfrm>
            <a:off x="3659188" y="2705100"/>
            <a:ext cx="2171700" cy="2193925"/>
            <a:chOff x="2305" y="1704"/>
            <a:chExt cx="1368" cy="1382"/>
          </a:xfrm>
        </p:grpSpPr>
        <p:grpSp>
          <p:nvGrpSpPr>
            <p:cNvPr id="13535" name="Group 160"/>
            <p:cNvGrpSpPr>
              <a:grpSpLocks/>
            </p:cNvGrpSpPr>
            <p:nvPr/>
          </p:nvGrpSpPr>
          <p:grpSpPr bwMode="auto">
            <a:xfrm>
              <a:off x="2619" y="2381"/>
              <a:ext cx="948" cy="123"/>
              <a:chOff x="2619" y="2381"/>
              <a:chExt cx="948" cy="123"/>
            </a:xfrm>
          </p:grpSpPr>
          <p:sp>
            <p:nvSpPr>
              <p:cNvPr id="14372" name="AutoShape 161"/>
              <p:cNvSpPr>
                <a:spLocks noChangeArrowheads="1"/>
              </p:cNvSpPr>
              <p:nvPr/>
            </p:nvSpPr>
            <p:spPr bwMode="auto">
              <a:xfrm>
                <a:off x="2619" y="2381"/>
                <a:ext cx="948" cy="123"/>
              </a:xfrm>
              <a:prstGeom prst="parallelogram">
                <a:avLst>
                  <a:gd name="adj" fmla="val 192647"/>
                </a:avLst>
              </a:prstGeom>
              <a:solidFill>
                <a:srgbClr val="CC66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4373" name="Line 162"/>
              <p:cNvSpPr>
                <a:spLocks noChangeShapeType="1"/>
              </p:cNvSpPr>
              <p:nvPr/>
            </p:nvSpPr>
            <p:spPr bwMode="auto">
              <a:xfrm>
                <a:off x="2823" y="2402"/>
                <a:ext cx="6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4374" name="Line 163"/>
              <p:cNvSpPr>
                <a:spLocks noChangeShapeType="1"/>
              </p:cNvSpPr>
              <p:nvPr/>
            </p:nvSpPr>
            <p:spPr bwMode="auto">
              <a:xfrm>
                <a:off x="2767" y="2437"/>
                <a:ext cx="6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</p:grpSp>
        <p:grpSp>
          <p:nvGrpSpPr>
            <p:cNvPr id="13536" name="Group 164"/>
            <p:cNvGrpSpPr>
              <a:grpSpLocks/>
            </p:cNvGrpSpPr>
            <p:nvPr/>
          </p:nvGrpSpPr>
          <p:grpSpPr bwMode="auto">
            <a:xfrm>
              <a:off x="2305" y="1704"/>
              <a:ext cx="1368" cy="1382"/>
              <a:chOff x="2305" y="1704"/>
              <a:chExt cx="1368" cy="1382"/>
            </a:xfrm>
          </p:grpSpPr>
          <p:grpSp>
            <p:nvGrpSpPr>
              <p:cNvPr id="13537" name="Group 165"/>
              <p:cNvGrpSpPr>
                <a:grpSpLocks/>
              </p:cNvGrpSpPr>
              <p:nvPr/>
            </p:nvGrpSpPr>
            <p:grpSpPr bwMode="auto">
              <a:xfrm>
                <a:off x="2640" y="1939"/>
                <a:ext cx="861" cy="229"/>
                <a:chOff x="2649" y="1479"/>
                <a:chExt cx="861" cy="229"/>
              </a:xfrm>
            </p:grpSpPr>
            <p:grpSp>
              <p:nvGrpSpPr>
                <p:cNvPr id="13548" name="Group 166"/>
                <p:cNvGrpSpPr>
                  <a:grpSpLocks/>
                </p:cNvGrpSpPr>
                <p:nvPr/>
              </p:nvGrpSpPr>
              <p:grpSpPr bwMode="auto">
                <a:xfrm>
                  <a:off x="2673" y="1479"/>
                  <a:ext cx="450" cy="126"/>
                  <a:chOff x="2673" y="1479"/>
                  <a:chExt cx="450" cy="126"/>
                </a:xfrm>
              </p:grpSpPr>
              <p:grpSp>
                <p:nvGrpSpPr>
                  <p:cNvPr id="14167" name="Group 167"/>
                  <p:cNvGrpSpPr>
                    <a:grpSpLocks/>
                  </p:cNvGrpSpPr>
                  <p:nvPr/>
                </p:nvGrpSpPr>
                <p:grpSpPr bwMode="auto">
                  <a:xfrm>
                    <a:off x="2722" y="1479"/>
                    <a:ext cx="401" cy="41"/>
                    <a:chOff x="2722" y="1479"/>
                    <a:chExt cx="401" cy="41"/>
                  </a:xfrm>
                </p:grpSpPr>
                <p:grpSp>
                  <p:nvGrpSpPr>
                    <p:cNvPr id="14332" name="Group 1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22" y="1479"/>
                      <a:ext cx="204" cy="41"/>
                      <a:chOff x="2722" y="1479"/>
                      <a:chExt cx="204" cy="41"/>
                    </a:xfrm>
                  </p:grpSpPr>
                  <p:grpSp>
                    <p:nvGrpSpPr>
                      <p:cNvPr id="14353" name="Group 16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22" y="1479"/>
                        <a:ext cx="55" cy="41"/>
                        <a:chOff x="2722" y="1479"/>
                        <a:chExt cx="55" cy="41"/>
                      </a:xfrm>
                    </p:grpSpPr>
                    <p:sp>
                      <p:nvSpPr>
                        <p:cNvPr id="14367" name="AutoShape 1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2" y="1479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68" name="Rectangle 1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9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69" name="Rectangle 1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42" y="1499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70" name="Rectangle 1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57" y="1499"/>
                          <a:ext cx="1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71" name="Freeform 1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53" y="149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354" name="AutoShape 1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8" y="1479"/>
                        <a:ext cx="56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5" name="Rectangle 1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7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6" name="Rectangle 1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7" name="Rectangle 1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4" y="1499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8" name="AutoShape 1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9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9" name="Rectangle 1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6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0" name="Rectangle 1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1" name="Rectangle 1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3" y="149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2" name="Freeform 1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50" y="149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3" name="AutoShape 1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1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4" name="Rectangle 1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08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5" name="Rectangle 1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3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6" name="Rectangle 1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4" y="1497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333" name="Group 1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20" y="1479"/>
                      <a:ext cx="203" cy="41"/>
                      <a:chOff x="2920" y="1479"/>
                      <a:chExt cx="203" cy="41"/>
                    </a:xfrm>
                  </p:grpSpPr>
                  <p:grpSp>
                    <p:nvGrpSpPr>
                      <p:cNvPr id="14334" name="Group 18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0" y="1479"/>
                        <a:ext cx="54" cy="41"/>
                        <a:chOff x="2920" y="1479"/>
                        <a:chExt cx="54" cy="41"/>
                      </a:xfrm>
                    </p:grpSpPr>
                    <p:sp>
                      <p:nvSpPr>
                        <p:cNvPr id="14348" name="AutoShape 1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0" y="1479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49" name="Rectangle 1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7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50" name="Rectangle 1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41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51" name="Rectangle 1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54" y="1499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52" name="Freeform 19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51" y="149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335" name="AutoShape 1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6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6" name="Rectangle 1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4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7" name="Rectangle 1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8" name="Rectangle 1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49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9" name="AutoShape 1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47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0" name="Rectangle 2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1" name="Rectangle 2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7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2" name="Rectangle 2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2" y="149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3" name="Freeform 2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49" y="149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4" name="AutoShape 2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0" y="147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5" name="Rectangle 2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7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6" name="Rectangle 2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9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7" name="Rectangle 2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2" y="1497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68" name="Group 208"/>
                  <p:cNvGrpSpPr>
                    <a:grpSpLocks/>
                  </p:cNvGrpSpPr>
                  <p:nvPr/>
                </p:nvGrpSpPr>
                <p:grpSpPr bwMode="auto">
                  <a:xfrm>
                    <a:off x="2701" y="1506"/>
                    <a:ext cx="403" cy="40"/>
                    <a:chOff x="2701" y="1506"/>
                    <a:chExt cx="403" cy="40"/>
                  </a:xfrm>
                </p:grpSpPr>
                <p:grpSp>
                  <p:nvGrpSpPr>
                    <p:cNvPr id="14292" name="Group 2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01" y="1506"/>
                      <a:ext cx="204" cy="40"/>
                      <a:chOff x="2701" y="1506"/>
                      <a:chExt cx="204" cy="40"/>
                    </a:xfrm>
                  </p:grpSpPr>
                  <p:grpSp>
                    <p:nvGrpSpPr>
                      <p:cNvPr id="14313" name="Group 2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01" y="1506"/>
                        <a:ext cx="55" cy="40"/>
                        <a:chOff x="2701" y="1506"/>
                        <a:chExt cx="55" cy="40"/>
                      </a:xfrm>
                    </p:grpSpPr>
                    <p:sp>
                      <p:nvSpPr>
                        <p:cNvPr id="14327" name="AutoShape 2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1" y="1506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28" name="Rectangle 2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9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29" name="Rectangle 2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2" y="1525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30" name="Rectangle 2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36" y="1525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31" name="Freeform 21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32" y="1521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314" name="AutoShape 2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9" y="1506"/>
                        <a:ext cx="5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5" name="Rectangle 2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6" name="Rectangl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9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7" name="Rectangle 2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4" y="1525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8" name="AutoShape 2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9" y="1506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9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0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0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1" name="Rectangle 2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4" y="1525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2" name="Freeform 2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1" y="152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3" name="AutoShape 2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1" y="1506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4" name="Rectangle 2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9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5" name="Rectangle 2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2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6" name="Rectangle 2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3" y="152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293" name="Group 2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00" y="1506"/>
                      <a:ext cx="204" cy="40"/>
                      <a:chOff x="2900" y="1506"/>
                      <a:chExt cx="204" cy="40"/>
                    </a:xfrm>
                  </p:grpSpPr>
                  <p:grpSp>
                    <p:nvGrpSpPr>
                      <p:cNvPr id="14294" name="Group 23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00" y="1506"/>
                        <a:ext cx="53" cy="40"/>
                        <a:chOff x="2900" y="1506"/>
                        <a:chExt cx="53" cy="40"/>
                      </a:xfrm>
                    </p:grpSpPr>
                    <p:sp>
                      <p:nvSpPr>
                        <p:cNvPr id="14308" name="AutoShape 2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0" y="1506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09" name="Rectangle 2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6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10" name="Rectangle 2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0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11" name="Rectangle 2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34" y="1525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12" name="Freeform 2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31" y="152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95" name="AutoShape 2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6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6" name="Rectangle 2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3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7" name="Rectangle 2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7" y="1525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8" name="Rectangle 2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1" y="152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9" name="AutoShape 2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7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0" name="Rectangle 2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4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1" name="Rectangle 2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525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2" name="Rectangle 2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2" y="1525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3" name="Freeform 2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8" y="152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4" name="AutoShape 2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9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5" name="Rectangle 2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6" name="Rectangle 2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0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7" name="Rectangle 2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2" y="1525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69" name="Group 249"/>
                  <p:cNvGrpSpPr>
                    <a:grpSpLocks/>
                  </p:cNvGrpSpPr>
                  <p:nvPr/>
                </p:nvGrpSpPr>
                <p:grpSpPr bwMode="auto">
                  <a:xfrm>
                    <a:off x="2692" y="1531"/>
                    <a:ext cx="402" cy="40"/>
                    <a:chOff x="2692" y="1531"/>
                    <a:chExt cx="402" cy="40"/>
                  </a:xfrm>
                </p:grpSpPr>
                <p:grpSp>
                  <p:nvGrpSpPr>
                    <p:cNvPr id="14252" name="Group 2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2" y="1531"/>
                      <a:ext cx="204" cy="40"/>
                      <a:chOff x="2692" y="1531"/>
                      <a:chExt cx="204" cy="40"/>
                    </a:xfrm>
                  </p:grpSpPr>
                  <p:grpSp>
                    <p:nvGrpSpPr>
                      <p:cNvPr id="14273" name="Group 2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2" y="1531"/>
                        <a:ext cx="55" cy="40"/>
                        <a:chOff x="2692" y="1531"/>
                        <a:chExt cx="55" cy="40"/>
                      </a:xfrm>
                    </p:grpSpPr>
                    <p:sp>
                      <p:nvSpPr>
                        <p:cNvPr id="14287" name="AutoShape 2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2" y="1531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88" name="Rectangle 2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0" y="1550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89" name="Rectangle 2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3" y="1550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90" name="Rectangle 2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6" y="1550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91" name="Freeform 2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24" y="154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74" name="AutoShape 2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9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5" name="Rectangle 2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6" name="Rectangle 2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7" y="1550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7" name="Rectangle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4" y="155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8" name="AutoShape 2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9" name="Rectangle 2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7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0" name="Rectangle 2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1" name="Rectangle 2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1550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2" name="Freeform 2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1" y="154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3" name="AutoShape 2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2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4" name="Rectangle 2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9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5" name="Rectangle 2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2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6" name="Rectangle 2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2" y="1550"/>
                        <a:ext cx="7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253" name="Group 2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0" y="1531"/>
                      <a:ext cx="204" cy="40"/>
                      <a:chOff x="2890" y="1531"/>
                      <a:chExt cx="204" cy="40"/>
                    </a:xfrm>
                  </p:grpSpPr>
                  <p:grpSp>
                    <p:nvGrpSpPr>
                      <p:cNvPr id="14254" name="Group 27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0" y="1531"/>
                        <a:ext cx="55" cy="40"/>
                        <a:chOff x="2890" y="1531"/>
                        <a:chExt cx="55" cy="40"/>
                      </a:xfrm>
                    </p:grpSpPr>
                    <p:sp>
                      <p:nvSpPr>
                        <p:cNvPr id="14268" name="AutoShape 2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0" y="1531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69" name="Rectangle 2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4" y="1550"/>
                          <a:ext cx="7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70" name="Rectangle 2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0" y="1550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71" name="Rectangle 2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5" y="1550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72" name="Freeform 27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1" y="1546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55" name="AutoShape 2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7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6" name="Rectangle 2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7" name="Rectangle 2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8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8" name="Rectangl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2" y="155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9" name="AutoShape 2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531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0" name="Rectangle 2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550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1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9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2" name="Rectangle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1" y="1550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3" name="Freeform 2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19" y="154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4" name="AutoShape 2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9" y="1531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5" name="Rectangle 2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6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6" name="Rectangle 2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1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7" name="Rectangle 2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2" y="1550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70" name="Group 290"/>
                  <p:cNvGrpSpPr>
                    <a:grpSpLocks/>
                  </p:cNvGrpSpPr>
                  <p:nvPr/>
                </p:nvGrpSpPr>
                <p:grpSpPr bwMode="auto">
                  <a:xfrm>
                    <a:off x="2693" y="1552"/>
                    <a:ext cx="402" cy="39"/>
                    <a:chOff x="2693" y="1552"/>
                    <a:chExt cx="402" cy="39"/>
                  </a:xfrm>
                </p:grpSpPr>
                <p:grpSp>
                  <p:nvGrpSpPr>
                    <p:cNvPr id="14212" name="Group 2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3" y="1552"/>
                      <a:ext cx="203" cy="39"/>
                      <a:chOff x="2693" y="1552"/>
                      <a:chExt cx="203" cy="39"/>
                    </a:xfrm>
                  </p:grpSpPr>
                  <p:grpSp>
                    <p:nvGrpSpPr>
                      <p:cNvPr id="14233" name="Group 29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3" y="1552"/>
                        <a:ext cx="55" cy="39"/>
                        <a:chOff x="2693" y="1552"/>
                        <a:chExt cx="55" cy="39"/>
                      </a:xfrm>
                    </p:grpSpPr>
                    <p:sp>
                      <p:nvSpPr>
                        <p:cNvPr id="14247" name="AutoShape 2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3" y="1552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48" name="Rectangle 2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1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49" name="Rectangle 2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5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50" name="Rectangle 2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8" y="1571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51" name="Freeform 29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25" y="1567"/>
                          <a:ext cx="8" cy="24"/>
                        </a:xfrm>
                        <a:custGeom>
                          <a:avLst/>
                          <a:gdLst>
                            <a:gd name="T0" fmla="*/ 7 w 8"/>
                            <a:gd name="T1" fmla="*/ 19 h 24"/>
                            <a:gd name="T2" fmla="*/ 7 w 8"/>
                            <a:gd name="T3" fmla="*/ 0 h 24"/>
                            <a:gd name="T4" fmla="*/ 0 w 8"/>
                            <a:gd name="T5" fmla="*/ 5 h 24"/>
                            <a:gd name="T6" fmla="*/ 0 w 8"/>
                            <a:gd name="T7" fmla="*/ 23 h 24"/>
                            <a:gd name="T8" fmla="*/ 7 w 8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4"/>
                            <a:gd name="T17" fmla="*/ 8 w 8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4">
                              <a:moveTo>
                                <a:pt x="7" y="19"/>
                              </a:moveTo>
                              <a:lnTo>
                                <a:pt x="7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7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34" name="AutoShape 2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0" y="1552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5" name="Rectangle 2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8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6" name="Rectangle 3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1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7" name="Rectangle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5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8" name="AutoShape 3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2" y="1552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9" name="Rectangle 3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0" name="Rectangle 3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2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1" name="Rectangle 3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5" y="1571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2" name="Freeform 30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2" y="1567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3" name="AutoShape 3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4" y="1552"/>
                        <a:ext cx="52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4" name="Rectangle 3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1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5" name="Rectangle 3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4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6" name="Rectangle 3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6" y="1570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213" name="Group 3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2" y="1552"/>
                      <a:ext cx="203" cy="39"/>
                      <a:chOff x="2892" y="1552"/>
                      <a:chExt cx="203" cy="39"/>
                    </a:xfrm>
                  </p:grpSpPr>
                  <p:grpSp>
                    <p:nvGrpSpPr>
                      <p:cNvPr id="14214" name="Group 3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2" y="1552"/>
                        <a:ext cx="53" cy="39"/>
                        <a:chOff x="2892" y="1552"/>
                        <a:chExt cx="53" cy="39"/>
                      </a:xfrm>
                    </p:grpSpPr>
                    <p:sp>
                      <p:nvSpPr>
                        <p:cNvPr id="14228" name="AutoShape 3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2" y="1552"/>
                          <a:ext cx="53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29" name="Rectangle 3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8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30" name="Rectangle 3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2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31" name="Rectangle 3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5" y="1571"/>
                          <a:ext cx="4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32" name="Freeform 3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3" y="1567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15" name="AutoShape 3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9" y="1552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6" name="Rectangle 3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5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7" name="Rectangle 3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9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8" name="Rectangle 3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9" name="AutoShape 3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8" y="1552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0" name="Rectangle 3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6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1" name="Rectangle 3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0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2" name="Rectangle 3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3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3" name="Freeform 3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0" y="1567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4" name="AutoShape 3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1" y="1552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5" name="Rectangle 3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7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6" name="Rectangle 3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2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7" name="Rectangle 3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3" y="157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71" name="Group 331"/>
                  <p:cNvGrpSpPr>
                    <a:grpSpLocks/>
                  </p:cNvGrpSpPr>
                  <p:nvPr/>
                </p:nvGrpSpPr>
                <p:grpSpPr bwMode="auto">
                  <a:xfrm>
                    <a:off x="2673" y="1565"/>
                    <a:ext cx="399" cy="40"/>
                    <a:chOff x="2673" y="1565"/>
                    <a:chExt cx="399" cy="40"/>
                  </a:xfrm>
                </p:grpSpPr>
                <p:grpSp>
                  <p:nvGrpSpPr>
                    <p:cNvPr id="14172" name="Group 3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3" y="1565"/>
                      <a:ext cx="203" cy="40"/>
                      <a:chOff x="2673" y="1565"/>
                      <a:chExt cx="203" cy="40"/>
                    </a:xfrm>
                  </p:grpSpPr>
                  <p:grpSp>
                    <p:nvGrpSpPr>
                      <p:cNvPr id="14193" name="Group 33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3" y="1565"/>
                        <a:ext cx="53" cy="40"/>
                        <a:chOff x="2673" y="1565"/>
                        <a:chExt cx="53" cy="40"/>
                      </a:xfrm>
                    </p:grpSpPr>
                    <p:sp>
                      <p:nvSpPr>
                        <p:cNvPr id="14207" name="AutoShape 3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3" y="1565"/>
                          <a:ext cx="53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08" name="Rectangle 3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9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09" name="Rectangle 3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2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10" name="Rectangle 3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6" y="1584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11" name="Freeform 33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3" y="1580"/>
                          <a:ext cx="11" cy="25"/>
                        </a:xfrm>
                        <a:custGeom>
                          <a:avLst/>
                          <a:gdLst>
                            <a:gd name="T0" fmla="*/ 10 w 11"/>
                            <a:gd name="T1" fmla="*/ 20 h 25"/>
                            <a:gd name="T2" fmla="*/ 10 w 11"/>
                            <a:gd name="T3" fmla="*/ 0 h 25"/>
                            <a:gd name="T4" fmla="*/ 0 w 11"/>
                            <a:gd name="T5" fmla="*/ 5 h 25"/>
                            <a:gd name="T6" fmla="*/ 0 w 11"/>
                            <a:gd name="T7" fmla="*/ 24 h 25"/>
                            <a:gd name="T8" fmla="*/ 10 w 11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1"/>
                            <a:gd name="T16" fmla="*/ 0 h 25"/>
                            <a:gd name="T17" fmla="*/ 11 w 11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1" h="25">
                              <a:moveTo>
                                <a:pt x="10" y="20"/>
                              </a:moveTo>
                              <a:lnTo>
                                <a:pt x="10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10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94" name="AutoShape 3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9" y="1565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5" name="Rectangle 3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6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6" name="Rectangle 3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9" y="1584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7" name="Rectangle 3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584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8" name="AutoShape 3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9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9" name="Rectangle 3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7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0" name="Rectangle 3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1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1" name="Rectangle 3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4" y="1584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2" name="Freeform 3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1" y="1580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3" name="AutoShape 3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1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4" name="Rectangle 3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5" name="Rectangle 3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3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6" name="Rectangle 3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158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173" name="Group 3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9" y="1565"/>
                      <a:ext cx="203" cy="40"/>
                      <a:chOff x="2869" y="1565"/>
                      <a:chExt cx="203" cy="40"/>
                    </a:xfrm>
                  </p:grpSpPr>
                  <p:grpSp>
                    <p:nvGrpSpPr>
                      <p:cNvPr id="14174" name="Group 35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9" y="1565"/>
                        <a:ext cx="56" cy="40"/>
                        <a:chOff x="2869" y="1565"/>
                        <a:chExt cx="56" cy="40"/>
                      </a:xfrm>
                    </p:grpSpPr>
                    <p:sp>
                      <p:nvSpPr>
                        <p:cNvPr id="14188" name="AutoShape 3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9" y="1565"/>
                          <a:ext cx="56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89" name="Rectangle 3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7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90" name="Rectangle 3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1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91" name="Rectangle 3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4" y="1584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92" name="Freeform 35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0" y="1580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75" name="AutoShape 3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6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6" name="Rectangle 3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4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7" name="Rectangle 3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8" name="Rectangle 3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2" y="1584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9" name="AutoShape 3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7" y="1565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0" name="Rectangle 3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4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1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2" name="Rectangle 3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584"/>
                        <a:ext cx="4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3" name="Freeform 36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8" y="1580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4" name="AutoShape 3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9" y="1565"/>
                        <a:ext cx="53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5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7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6" name="Rectangle 3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0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7" name="Rectangle 3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1" y="158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  <p:grpSp>
              <p:nvGrpSpPr>
                <p:cNvPr id="13549" name="Group 372"/>
                <p:cNvGrpSpPr>
                  <a:grpSpLocks/>
                </p:cNvGrpSpPr>
                <p:nvPr/>
              </p:nvGrpSpPr>
              <p:grpSpPr bwMode="auto">
                <a:xfrm>
                  <a:off x="3058" y="1483"/>
                  <a:ext cx="452" cy="127"/>
                  <a:chOff x="3058" y="1483"/>
                  <a:chExt cx="452" cy="127"/>
                </a:xfrm>
              </p:grpSpPr>
              <p:grpSp>
                <p:nvGrpSpPr>
                  <p:cNvPr id="13962" name="Group 373"/>
                  <p:cNvGrpSpPr>
                    <a:grpSpLocks/>
                  </p:cNvGrpSpPr>
                  <p:nvPr/>
                </p:nvGrpSpPr>
                <p:grpSpPr bwMode="auto">
                  <a:xfrm>
                    <a:off x="3109" y="1483"/>
                    <a:ext cx="401" cy="40"/>
                    <a:chOff x="3109" y="1483"/>
                    <a:chExt cx="401" cy="40"/>
                  </a:xfrm>
                </p:grpSpPr>
                <p:grpSp>
                  <p:nvGrpSpPr>
                    <p:cNvPr id="14127" name="Group 3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09" y="1483"/>
                      <a:ext cx="203" cy="40"/>
                      <a:chOff x="3109" y="1483"/>
                      <a:chExt cx="203" cy="40"/>
                    </a:xfrm>
                  </p:grpSpPr>
                  <p:grpSp>
                    <p:nvGrpSpPr>
                      <p:cNvPr id="14148" name="Group 37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109" y="1483"/>
                        <a:ext cx="53" cy="40"/>
                        <a:chOff x="3109" y="1483"/>
                        <a:chExt cx="53" cy="40"/>
                      </a:xfrm>
                    </p:grpSpPr>
                    <p:sp>
                      <p:nvSpPr>
                        <p:cNvPr id="14162" name="AutoShape 3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9" y="1483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3" name="Rectangle 3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6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4" name="Rectangle 3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28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5" name="Rectangle 3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42" y="1503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6" name="Freeform 38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39" y="1499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49" name="AutoShape 3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5" y="1483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0" name="Rectangle 3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3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1" name="Rectangle 3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6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2" name="Rectangle 3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50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3" name="AutoShape 3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5" y="1483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4" name="Rectangle 3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2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5" name="Rectangle 3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6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6" name="Rectangle 3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0" y="150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7" name="Freeform 3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37" y="1499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8" name="AutoShape 3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6" y="1483"/>
                        <a:ext cx="56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9" name="Rectangle 3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5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60" name="Rectangle 3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8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61" name="Rectangle 3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0" y="150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128" name="Group 3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05" y="1483"/>
                      <a:ext cx="205" cy="40"/>
                      <a:chOff x="3305" y="1483"/>
                      <a:chExt cx="205" cy="40"/>
                    </a:xfrm>
                  </p:grpSpPr>
                  <p:grpSp>
                    <p:nvGrpSpPr>
                      <p:cNvPr id="14129" name="Group 39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305" y="1483"/>
                        <a:ext cx="55" cy="40"/>
                        <a:chOff x="3305" y="1483"/>
                        <a:chExt cx="55" cy="40"/>
                      </a:xfrm>
                    </p:grpSpPr>
                    <p:sp>
                      <p:nvSpPr>
                        <p:cNvPr id="14143" name="AutoShape 3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5" y="1483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4" name="Rectangle 3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3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5" name="Rectangle 3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27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6" name="Rectangle 3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41" y="1503"/>
                          <a:ext cx="1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7" name="Freeform 40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38" y="1499"/>
                          <a:ext cx="8" cy="24"/>
                        </a:xfrm>
                        <a:custGeom>
                          <a:avLst/>
                          <a:gdLst>
                            <a:gd name="T0" fmla="*/ 7 w 8"/>
                            <a:gd name="T1" fmla="*/ 19 h 24"/>
                            <a:gd name="T2" fmla="*/ 7 w 8"/>
                            <a:gd name="T3" fmla="*/ 0 h 24"/>
                            <a:gd name="T4" fmla="*/ 0 w 8"/>
                            <a:gd name="T5" fmla="*/ 5 h 24"/>
                            <a:gd name="T6" fmla="*/ 0 w 8"/>
                            <a:gd name="T7" fmla="*/ 23 h 24"/>
                            <a:gd name="T8" fmla="*/ 7 w 8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4"/>
                            <a:gd name="T17" fmla="*/ 8 w 8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4">
                              <a:moveTo>
                                <a:pt x="7" y="19"/>
                              </a:moveTo>
                              <a:lnTo>
                                <a:pt x="7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7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30" name="AutoShape 4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483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1" name="Rectangle 4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0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2" name="Rectangle 4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3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3" name="Rectangle 4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503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4" name="AutoShape 4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4" y="1483"/>
                        <a:ext cx="5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5" name="Rectangle 4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9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6" name="Rectangle 4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4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7" name="Rectangle 4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7" y="150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8" name="Freeform 4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34" y="1499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9" name="AutoShape 4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6" y="1483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40" name="Rectangle 4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93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41" name="Rectangle 4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76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42" name="Rectangle 4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8" y="150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3" name="Group 414"/>
                  <p:cNvGrpSpPr>
                    <a:grpSpLocks/>
                  </p:cNvGrpSpPr>
                  <p:nvPr/>
                </p:nvGrpSpPr>
                <p:grpSpPr bwMode="auto">
                  <a:xfrm>
                    <a:off x="3087" y="1511"/>
                    <a:ext cx="402" cy="40"/>
                    <a:chOff x="3087" y="1511"/>
                    <a:chExt cx="402" cy="40"/>
                  </a:xfrm>
                </p:grpSpPr>
                <p:grpSp>
                  <p:nvGrpSpPr>
                    <p:cNvPr id="14087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87" y="1511"/>
                      <a:ext cx="205" cy="40"/>
                      <a:chOff x="3087" y="1511"/>
                      <a:chExt cx="205" cy="40"/>
                    </a:xfrm>
                  </p:grpSpPr>
                  <p:grpSp>
                    <p:nvGrpSpPr>
                      <p:cNvPr id="14108" name="Group 4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87" y="1511"/>
                        <a:ext cx="55" cy="40"/>
                        <a:chOff x="3087" y="1511"/>
                        <a:chExt cx="55" cy="40"/>
                      </a:xfrm>
                    </p:grpSpPr>
                    <p:sp>
                      <p:nvSpPr>
                        <p:cNvPr id="14122" name="AutoShape 4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7" y="1511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3" name="Rectangle 4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5" y="1530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4" name="Rectangle 4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9" y="1530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5" name="Rectangle 4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22" y="1530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6" name="Freeform 4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9" y="152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09" name="AutoShape 4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4" y="1511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0" name="Rectangle 4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1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1" name="Rectangle 4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2" name="Rectangle 4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9" y="1530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3" name="AutoShape 4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4" y="1511"/>
                        <a:ext cx="56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4" name="Rectangle 4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2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5" name="Rectangle 4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6" name="Rectangle 4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0" y="153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7" name="Freeform 4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17" y="1526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8" name="AutoShape 4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8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9" name="Rectangle 4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5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20" name="Rectangle 4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7" y="1530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21" name="Rectangle 4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0" y="152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088" name="Group 43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86" y="1511"/>
                      <a:ext cx="203" cy="40"/>
                      <a:chOff x="3286" y="1511"/>
                      <a:chExt cx="203" cy="40"/>
                    </a:xfrm>
                  </p:grpSpPr>
                  <p:grpSp>
                    <p:nvGrpSpPr>
                      <p:cNvPr id="14089" name="Group 43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86" y="1511"/>
                        <a:ext cx="54" cy="40"/>
                        <a:chOff x="3286" y="1511"/>
                        <a:chExt cx="54" cy="40"/>
                      </a:xfrm>
                    </p:grpSpPr>
                    <p:sp>
                      <p:nvSpPr>
                        <p:cNvPr id="14103" name="AutoShape 4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6" y="1511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4" name="Rectangle 4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0" y="1530"/>
                          <a:ext cx="6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5" name="Rectangle 4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5" y="1530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6" name="Rectangle 4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20" y="1530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7" name="Freeform 44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17" y="152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90" name="AutoShape 4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3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1" name="Rectangle 4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0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2" name="Rectangle 4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530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3" name="Rectangle 4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7" y="153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4" name="AutoShape 4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3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5" name="Rectangle 4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6" name="Rectangle 4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4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7" name="Rectangle 4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7" y="1530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8" name="Freeform 4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14" y="152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9" name="AutoShape 4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5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00" name="Rectangle 4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73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01" name="Rectangle 4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02" name="Rectangle 4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7" y="152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4" name="Group 455"/>
                  <p:cNvGrpSpPr>
                    <a:grpSpLocks/>
                  </p:cNvGrpSpPr>
                  <p:nvPr/>
                </p:nvGrpSpPr>
                <p:grpSpPr bwMode="auto">
                  <a:xfrm>
                    <a:off x="3077" y="1536"/>
                    <a:ext cx="403" cy="40"/>
                    <a:chOff x="3077" y="1536"/>
                    <a:chExt cx="403" cy="40"/>
                  </a:xfrm>
                </p:grpSpPr>
                <p:grpSp>
                  <p:nvGrpSpPr>
                    <p:cNvPr id="14047" name="Group 4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7" y="1536"/>
                      <a:ext cx="205" cy="40"/>
                      <a:chOff x="3077" y="1536"/>
                      <a:chExt cx="205" cy="40"/>
                    </a:xfrm>
                  </p:grpSpPr>
                  <p:grpSp>
                    <p:nvGrpSpPr>
                      <p:cNvPr id="14068" name="Group 4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7" y="1536"/>
                        <a:ext cx="56" cy="40"/>
                        <a:chOff x="3077" y="1536"/>
                        <a:chExt cx="56" cy="40"/>
                      </a:xfrm>
                    </p:grpSpPr>
                    <p:sp>
                      <p:nvSpPr>
                        <p:cNvPr id="14082" name="AutoShape 4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7" y="1536"/>
                          <a:ext cx="56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3" name="Rectangle 4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5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4" name="Rectangle 4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9" y="1555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5" name="Rectangle 4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3" y="1555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6" name="Freeform 4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0" y="155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69" name="AutoShape 4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5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0" name="Rectangle 4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1" name="Rectangle 4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6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2" name="Rectangle 4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1" y="1555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3" name="AutoShape 4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6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4" name="Rectangle 4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3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5" name="Rectangle 4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7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6" name="Rectangle 4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0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7" name="Freeform 4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07" y="155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8" name="AutoShape 4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8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9" name="Rectangle 4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5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80" name="Rectangle 4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5" y="155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81" name="Rectangle 4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1" y="1555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048" name="Group 4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76" y="1536"/>
                      <a:ext cx="204" cy="40"/>
                      <a:chOff x="3276" y="1536"/>
                      <a:chExt cx="204" cy="40"/>
                    </a:xfrm>
                  </p:grpSpPr>
                  <p:grpSp>
                    <p:nvGrpSpPr>
                      <p:cNvPr id="14049" name="Group 47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76" y="1536"/>
                        <a:ext cx="55" cy="40"/>
                        <a:chOff x="3276" y="1536"/>
                        <a:chExt cx="55" cy="40"/>
                      </a:xfrm>
                    </p:grpSpPr>
                    <p:sp>
                      <p:nvSpPr>
                        <p:cNvPr id="14063" name="AutoShape 4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6" y="1536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4" name="Rectangle 4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4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5" name="Rectangle 4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7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6" name="Rectangle 4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0" y="1555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7" name="Freeform 48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07" y="1551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50" name="AutoShape 4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3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1" name="Rectangle 4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0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2" name="Rectangle 4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1" y="155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3" name="Rectangle 4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7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4" name="AutoShape 4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3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5" name="Rectangle 4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1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6" name="Rectangle 4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4" y="155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7" name="Rectangle 4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8" name="Freeform 49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05" y="1551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9" name="AutoShape 4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5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60" name="Rectangle 4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63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61" name="Rectangle 4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6" y="155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62" name="Rectangle 4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9" y="1555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5" name="Group 496"/>
                  <p:cNvGrpSpPr>
                    <a:grpSpLocks/>
                  </p:cNvGrpSpPr>
                  <p:nvPr/>
                </p:nvGrpSpPr>
                <p:grpSpPr bwMode="auto">
                  <a:xfrm>
                    <a:off x="3079" y="1557"/>
                    <a:ext cx="402" cy="39"/>
                    <a:chOff x="3079" y="1557"/>
                    <a:chExt cx="402" cy="39"/>
                  </a:xfrm>
                </p:grpSpPr>
                <p:grpSp>
                  <p:nvGrpSpPr>
                    <p:cNvPr id="14007" name="Group 4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9" y="1557"/>
                      <a:ext cx="205" cy="39"/>
                      <a:chOff x="3079" y="1557"/>
                      <a:chExt cx="205" cy="39"/>
                    </a:xfrm>
                  </p:grpSpPr>
                  <p:grpSp>
                    <p:nvGrpSpPr>
                      <p:cNvPr id="14028" name="Group 49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9" y="1557"/>
                        <a:ext cx="54" cy="39"/>
                        <a:chOff x="3079" y="1557"/>
                        <a:chExt cx="54" cy="39"/>
                      </a:xfrm>
                    </p:grpSpPr>
                    <p:sp>
                      <p:nvSpPr>
                        <p:cNvPr id="14042" name="AutoShape 4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9" y="1557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3" name="Rectangle 5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6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4" name="Rectangle 5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1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5" name="Rectangle 5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4" y="1575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6" name="Freeform 50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1" y="157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29" name="AutoShape 5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0" name="Rectangle 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3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1" name="Rectangle 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7" y="157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2" name="Rectangle 5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1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3" name="AutoShape 5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4" name="Rectangle 5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4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5" name="Rectangle 5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8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6" name="Rectangle 5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1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7" name="Freeform 5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08" y="157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8" name="AutoShape 5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9" y="1557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9" name="Rectangle 5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6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40" name="Rectangle 5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0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41" name="Rectangle 5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2" y="157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008" name="Group 5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77" y="1557"/>
                      <a:ext cx="204" cy="39"/>
                      <a:chOff x="3277" y="1557"/>
                      <a:chExt cx="204" cy="39"/>
                    </a:xfrm>
                  </p:grpSpPr>
                  <p:grpSp>
                    <p:nvGrpSpPr>
                      <p:cNvPr id="14009" name="Group 5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77" y="1557"/>
                        <a:ext cx="55" cy="39"/>
                        <a:chOff x="3277" y="1557"/>
                        <a:chExt cx="55" cy="39"/>
                      </a:xfrm>
                    </p:grpSpPr>
                    <p:sp>
                      <p:nvSpPr>
                        <p:cNvPr id="14023" name="AutoShape 5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7" y="1557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4" name="Rectangle 5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5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5" name="Rectangle 5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8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6" name="Rectangle 5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1" y="1575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7" name="Freeform 5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09" y="157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10" name="AutoShape 5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5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1" name="Rectangle 5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2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2" name="Rectangle 5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2" y="157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3" name="Rectangle 5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9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4" name="AutoShape 5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5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5" name="Rectangle 5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2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6" name="Rectangle 5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6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7" name="Rectangle 5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9" y="1575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8" name="Freeform 5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05" y="157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9" name="AutoShape 5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20" name="Rectangle 5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64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21" name="Rectangle 5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8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22" name="Rectangle 5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9" y="157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6" name="Group 537"/>
                  <p:cNvGrpSpPr>
                    <a:grpSpLocks/>
                  </p:cNvGrpSpPr>
                  <p:nvPr/>
                </p:nvGrpSpPr>
                <p:grpSpPr bwMode="auto">
                  <a:xfrm>
                    <a:off x="3058" y="1569"/>
                    <a:ext cx="401" cy="41"/>
                    <a:chOff x="3058" y="1569"/>
                    <a:chExt cx="401" cy="41"/>
                  </a:xfrm>
                </p:grpSpPr>
                <p:grpSp>
                  <p:nvGrpSpPr>
                    <p:cNvPr id="13967" name="Group 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8" y="1569"/>
                      <a:ext cx="203" cy="41"/>
                      <a:chOff x="3058" y="1569"/>
                      <a:chExt cx="203" cy="41"/>
                    </a:xfrm>
                  </p:grpSpPr>
                  <p:grpSp>
                    <p:nvGrpSpPr>
                      <p:cNvPr id="13988" name="Group 53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58" y="1569"/>
                        <a:ext cx="55" cy="41"/>
                        <a:chOff x="3058" y="1569"/>
                        <a:chExt cx="55" cy="41"/>
                      </a:xfrm>
                    </p:grpSpPr>
                    <p:sp>
                      <p:nvSpPr>
                        <p:cNvPr id="14002" name="AutoShape 5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8" y="1569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3" name="Rectangle 5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2" y="1589"/>
                          <a:ext cx="7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4" name="Rectangle 5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8" y="158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5" name="Rectangle 5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2" y="1589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6" name="Freeform 54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89" y="1585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89" name="AutoShape 5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5" y="156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0" name="Rectangle 5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3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1" name="Rectangle 5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5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2" name="Rectangle 5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9" y="158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3" name="AutoShape 5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6" y="156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4" name="Rectangle 5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3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5" name="Rectangle 5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3" y="1589"/>
                        <a:ext cx="7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6" name="Rectangle 5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58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7" name="Freeform 5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86" y="158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8" name="AutoShape 5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8" y="156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9" name="Rectangle 5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5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00" name="Rectangle 5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9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01" name="Rectangle 5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0" y="158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4" name="Group 5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56" y="1569"/>
                      <a:ext cx="203" cy="41"/>
                      <a:chOff x="3256" y="1569"/>
                      <a:chExt cx="203" cy="41"/>
                    </a:xfrm>
                  </p:grpSpPr>
                  <p:grpSp>
                    <p:nvGrpSpPr>
                      <p:cNvPr id="13969" name="Group 55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56" y="1569"/>
                        <a:ext cx="54" cy="41"/>
                        <a:chOff x="3256" y="1569"/>
                        <a:chExt cx="54" cy="41"/>
                      </a:xfrm>
                    </p:grpSpPr>
                    <p:sp>
                      <p:nvSpPr>
                        <p:cNvPr id="13983" name="AutoShape 5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6" y="1569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4" name="Rectangle 5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2" y="1589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5" name="Rectangle 5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7" y="158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6" name="Rectangle 5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0" y="1589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7" name="Freeform 56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88" y="158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70" name="AutoShape 5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2" y="156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1" name="Rectangle 5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9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2" name="Rectangle 5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4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3" name="Rectangle 5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8" y="1589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4" name="AutoShape 5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56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5" name="Rectangle 5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0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6" name="Rectangle 5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4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7" name="Rectangle 5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58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8" name="Freeform 5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5" y="158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9" name="AutoShape 5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5" y="156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80" name="Rectangle 5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2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81" name="Rectangle 5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6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82" name="Rectangle 5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58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  <p:grpSp>
              <p:nvGrpSpPr>
                <p:cNvPr id="13550" name="Group 578"/>
                <p:cNvGrpSpPr>
                  <a:grpSpLocks/>
                </p:cNvGrpSpPr>
                <p:nvPr/>
              </p:nvGrpSpPr>
              <p:grpSpPr bwMode="auto">
                <a:xfrm>
                  <a:off x="3018" y="1579"/>
                  <a:ext cx="452" cy="126"/>
                  <a:chOff x="3018" y="1579"/>
                  <a:chExt cx="452" cy="126"/>
                </a:xfrm>
              </p:grpSpPr>
              <p:grpSp>
                <p:nvGrpSpPr>
                  <p:cNvPr id="13757" name="Group 579"/>
                  <p:cNvGrpSpPr>
                    <a:grpSpLocks/>
                  </p:cNvGrpSpPr>
                  <p:nvPr/>
                </p:nvGrpSpPr>
                <p:grpSpPr bwMode="auto">
                  <a:xfrm>
                    <a:off x="3070" y="1579"/>
                    <a:ext cx="400" cy="40"/>
                    <a:chOff x="3070" y="1579"/>
                    <a:chExt cx="400" cy="40"/>
                  </a:xfrm>
                </p:grpSpPr>
                <p:grpSp>
                  <p:nvGrpSpPr>
                    <p:cNvPr id="13922" name="Group 58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0" y="1579"/>
                      <a:ext cx="203" cy="40"/>
                      <a:chOff x="3070" y="1579"/>
                      <a:chExt cx="203" cy="40"/>
                    </a:xfrm>
                  </p:grpSpPr>
                  <p:grpSp>
                    <p:nvGrpSpPr>
                      <p:cNvPr id="13943" name="Group 58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0" y="1579"/>
                        <a:ext cx="52" cy="40"/>
                        <a:chOff x="3070" y="1579"/>
                        <a:chExt cx="52" cy="40"/>
                      </a:xfrm>
                    </p:grpSpPr>
                    <p:sp>
                      <p:nvSpPr>
                        <p:cNvPr id="13957" name="AutoShape 5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0" y="1579"/>
                          <a:ext cx="52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58" name="Rectangle 58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6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59" name="Rectangle 5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9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60" name="Rectangle 5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3" y="159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61" name="Freeform 58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00" y="1595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44" name="AutoShape 5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6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5" name="Rectangle 5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6" name="Rectangle 5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7" name="Rectangle 5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0" y="159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8" name="AutoShape 5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6" y="1579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9" name="Rectangle 5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0" name="Rectangle 5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6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1" name="Rectangle 5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1" y="159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2" name="Freeform 5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7" y="1595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3" name="AutoShape 5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7" y="1579"/>
                        <a:ext cx="56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4" name="Rectangle 5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5" name="Rectangle 5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9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6" name="Rectangle 5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1" y="159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923" name="Group 6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6" y="1579"/>
                      <a:ext cx="204" cy="40"/>
                      <a:chOff x="3266" y="1579"/>
                      <a:chExt cx="204" cy="40"/>
                    </a:xfrm>
                  </p:grpSpPr>
                  <p:grpSp>
                    <p:nvGrpSpPr>
                      <p:cNvPr id="13924" name="Group 60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66" y="1579"/>
                        <a:ext cx="55" cy="40"/>
                        <a:chOff x="3266" y="1579"/>
                        <a:chExt cx="55" cy="40"/>
                      </a:xfrm>
                    </p:grpSpPr>
                    <p:sp>
                      <p:nvSpPr>
                        <p:cNvPr id="13938" name="AutoShape 6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6" y="1579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39" name="Rectangle 6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3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40" name="Rectangle 6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8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41" name="Rectangle 6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0" y="159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42" name="Freeform 60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96" y="1595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25" name="AutoShape 6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579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6" name="Rectangle 6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1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7" name="Rectangle 6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4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8" name="Rectangle 6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8" y="159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9" name="AutoShape 6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4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0" name="Rectangle 6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0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1" name="Rectangle 6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5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2" name="Rectangle 6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8" y="159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3" name="Freeform 6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95" y="1595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4" name="AutoShape 6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6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5" name="Rectangle 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6" name="Rectangle 6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7" name="Rectangle 6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8" y="1598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58" name="Group 620"/>
                  <p:cNvGrpSpPr>
                    <a:grpSpLocks/>
                  </p:cNvGrpSpPr>
                  <p:nvPr/>
                </p:nvGrpSpPr>
                <p:grpSpPr bwMode="auto">
                  <a:xfrm>
                    <a:off x="3048" y="1608"/>
                    <a:ext cx="402" cy="39"/>
                    <a:chOff x="3048" y="1608"/>
                    <a:chExt cx="402" cy="39"/>
                  </a:xfrm>
                </p:grpSpPr>
                <p:grpSp>
                  <p:nvGrpSpPr>
                    <p:cNvPr id="13882" name="Group 6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8" y="1608"/>
                      <a:ext cx="204" cy="39"/>
                      <a:chOff x="3048" y="1608"/>
                      <a:chExt cx="204" cy="39"/>
                    </a:xfrm>
                  </p:grpSpPr>
                  <p:grpSp>
                    <p:nvGrpSpPr>
                      <p:cNvPr id="13903" name="Group 6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48" y="1608"/>
                        <a:ext cx="55" cy="39"/>
                        <a:chOff x="3048" y="1608"/>
                        <a:chExt cx="55" cy="39"/>
                      </a:xfrm>
                    </p:grpSpPr>
                    <p:sp>
                      <p:nvSpPr>
                        <p:cNvPr id="13917" name="AutoShape 6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" y="1608"/>
                          <a:ext cx="55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18" name="Rectangle 6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6" y="1626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19" name="Rectangle 6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6" y="1626"/>
                          <a:ext cx="7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20" name="Rectangle 6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2" y="1626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21" name="Freeform 6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9" y="1622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04" name="AutoShape 6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5" y="1608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5" name="Rectangle 6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2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6" name="Rectangle 6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7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7" name="Rectangle 6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9" y="162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8" name="AutoShape 6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5" y="1608"/>
                        <a:ext cx="56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9" name="Rectangle 6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3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0" name="Rectangle 6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6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1" name="Rectangle 6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1" y="1626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2" name="Freeform 6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77" y="1622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3" name="AutoShape 6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7" y="1608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4" name="Rectangle 6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6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5" name="Rectangle 6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8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6" name="Rectangle 6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1" y="1626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883" name="Group 6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6" y="1608"/>
                      <a:ext cx="204" cy="39"/>
                      <a:chOff x="3246" y="1608"/>
                      <a:chExt cx="204" cy="39"/>
                    </a:xfrm>
                  </p:grpSpPr>
                  <p:grpSp>
                    <p:nvGrpSpPr>
                      <p:cNvPr id="13884" name="Group 64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6" y="1608"/>
                        <a:ext cx="54" cy="39"/>
                        <a:chOff x="3246" y="1608"/>
                        <a:chExt cx="54" cy="39"/>
                      </a:xfrm>
                    </p:grpSpPr>
                    <p:sp>
                      <p:nvSpPr>
                        <p:cNvPr id="13898" name="AutoShape 6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6" y="1608"/>
                          <a:ext cx="54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99" name="Rectangle 6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3" y="1626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00" name="Rectangle 6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6" y="1626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01" name="Rectangle 6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1" y="1626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02" name="Freeform 64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77" y="1622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85" name="AutoShape 6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4" y="1608"/>
                        <a:ext cx="53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6" name="Rectangle 6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0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7" name="Rectangle 6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8" name="Rectangle 6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8" y="1626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9" name="AutoShape 6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4" y="1608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0" name="Rectangle 6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0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1" name="Rectangle 6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4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2" name="Rectangle 6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8" y="162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3" name="Freeform 6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5" y="1622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4" name="AutoShape 6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5" y="1608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5" name="Rectangle 6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0" y="1626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6" name="Rectangle 6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6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7" name="Rectangle 6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8" y="1626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59" name="Group 661"/>
                  <p:cNvGrpSpPr>
                    <a:grpSpLocks/>
                  </p:cNvGrpSpPr>
                  <p:nvPr/>
                </p:nvGrpSpPr>
                <p:grpSpPr bwMode="auto">
                  <a:xfrm>
                    <a:off x="3038" y="1633"/>
                    <a:ext cx="403" cy="39"/>
                    <a:chOff x="3038" y="1633"/>
                    <a:chExt cx="403" cy="39"/>
                  </a:xfrm>
                </p:grpSpPr>
                <p:grpSp>
                  <p:nvGrpSpPr>
                    <p:cNvPr id="13842" name="Group 6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38" y="1633"/>
                      <a:ext cx="204" cy="39"/>
                      <a:chOff x="3038" y="1633"/>
                      <a:chExt cx="204" cy="39"/>
                    </a:xfrm>
                  </p:grpSpPr>
                  <p:grpSp>
                    <p:nvGrpSpPr>
                      <p:cNvPr id="13863" name="Group 66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38" y="1633"/>
                        <a:ext cx="55" cy="39"/>
                        <a:chOff x="3038" y="1633"/>
                        <a:chExt cx="55" cy="39"/>
                      </a:xfrm>
                    </p:grpSpPr>
                    <p:sp>
                      <p:nvSpPr>
                        <p:cNvPr id="13877" name="AutoShape 66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38" y="1633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78" name="Rectangle 6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6" y="165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79" name="Rectangle 6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0" y="165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80" name="Rectangle 6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3" y="165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81" name="Freeform 6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0" y="1648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64" name="AutoShape 6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5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5" name="Rectangle 6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3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6" name="Rectangle 6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7" name="Rectangle 6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8" y="1652"/>
                        <a:ext cx="7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8" name="AutoShape 6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9" name="Rectangle 6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3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0" name="Rectangle 6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1" name="Rectangle 6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0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2" name="Freeform 6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67" y="1648"/>
                        <a:ext cx="11" cy="24"/>
                      </a:xfrm>
                      <a:custGeom>
                        <a:avLst/>
                        <a:gdLst>
                          <a:gd name="T0" fmla="*/ 10 w 11"/>
                          <a:gd name="T1" fmla="*/ 19 h 24"/>
                          <a:gd name="T2" fmla="*/ 10 w 11"/>
                          <a:gd name="T3" fmla="*/ 0 h 24"/>
                          <a:gd name="T4" fmla="*/ 0 w 11"/>
                          <a:gd name="T5" fmla="*/ 5 h 24"/>
                          <a:gd name="T6" fmla="*/ 0 w 11"/>
                          <a:gd name="T7" fmla="*/ 23 h 24"/>
                          <a:gd name="T8" fmla="*/ 10 w 11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1"/>
                          <a:gd name="T16" fmla="*/ 0 h 24"/>
                          <a:gd name="T17" fmla="*/ 11 w 11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1" h="24">
                            <a:moveTo>
                              <a:pt x="10" y="19"/>
                            </a:moveTo>
                            <a:lnTo>
                              <a:pt x="10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10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3" name="AutoShape 6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8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4" name="Rectangle 6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5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5" name="Rectangle 6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9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6" name="Rectangle 6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1" y="165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843" name="Group 6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37" y="1633"/>
                      <a:ext cx="204" cy="39"/>
                      <a:chOff x="3237" y="1633"/>
                      <a:chExt cx="204" cy="39"/>
                    </a:xfrm>
                  </p:grpSpPr>
                  <p:grpSp>
                    <p:nvGrpSpPr>
                      <p:cNvPr id="13844" name="Group 6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37" y="1633"/>
                        <a:ext cx="54" cy="39"/>
                        <a:chOff x="3237" y="1633"/>
                        <a:chExt cx="54" cy="39"/>
                      </a:xfrm>
                    </p:grpSpPr>
                    <p:sp>
                      <p:nvSpPr>
                        <p:cNvPr id="13858" name="AutoShape 6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7" y="1633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59" name="Rectangle 6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4" y="165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60" name="Rectangle 6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6" y="165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61" name="Rectangle 6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1" y="165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62" name="Freeform 68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68" y="1648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45" name="AutoShape 6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4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6" name="Rectangle 6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1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7" name="Rectangle 6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4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8" name="Rectangle 6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8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9" name="AutoShape 6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4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0" name="Rectangle 6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2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1" name="Rectangle 6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4" y="165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2" name="Rectangle 6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8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3" name="Freeform 69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65" y="1648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4" name="AutoShape 6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6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5" name="Rectangle 6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4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6" name="Rectangle 7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7" name="Rectangle 7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651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60" name="Group 702"/>
                  <p:cNvGrpSpPr>
                    <a:grpSpLocks/>
                  </p:cNvGrpSpPr>
                  <p:nvPr/>
                </p:nvGrpSpPr>
                <p:grpSpPr bwMode="auto">
                  <a:xfrm>
                    <a:off x="3040" y="1654"/>
                    <a:ext cx="401" cy="39"/>
                    <a:chOff x="3040" y="1654"/>
                    <a:chExt cx="401" cy="39"/>
                  </a:xfrm>
                </p:grpSpPr>
                <p:grpSp>
                  <p:nvGrpSpPr>
                    <p:cNvPr id="13802" name="Group 70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0" y="1654"/>
                      <a:ext cx="204" cy="39"/>
                      <a:chOff x="3040" y="1654"/>
                      <a:chExt cx="204" cy="39"/>
                    </a:xfrm>
                  </p:grpSpPr>
                  <p:grpSp>
                    <p:nvGrpSpPr>
                      <p:cNvPr id="13823" name="Group 7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40" y="1654"/>
                        <a:ext cx="54" cy="39"/>
                        <a:chOff x="3040" y="1654"/>
                        <a:chExt cx="54" cy="39"/>
                      </a:xfrm>
                    </p:grpSpPr>
                    <p:sp>
                      <p:nvSpPr>
                        <p:cNvPr id="13837" name="AutoShape 7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0" y="1654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38" name="Rectangle 7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7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39" name="Rectangle 7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1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40" name="Rectangle 7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4" y="1672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41" name="Freeform 70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1" y="1668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24" name="AutoShape 7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7" y="1654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5" name="Rectangle 7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4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6" name="Rectangle 7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8" y="167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7" name="Rectangle 7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2" y="1672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8" name="AutoShape 7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7" y="1654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9" name="Rectangle 7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5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0" name="Rectangle 7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9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1" name="Rectangle 7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2" y="167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2" name="Freeform 7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69" y="1668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3" name="AutoShape 7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654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4" name="Rectangle 7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7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5" name="Rectangle 7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1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6" name="Rectangle 7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2" y="16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803" name="Group 7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38" y="1654"/>
                      <a:ext cx="203" cy="39"/>
                      <a:chOff x="3238" y="1654"/>
                      <a:chExt cx="203" cy="39"/>
                    </a:xfrm>
                  </p:grpSpPr>
                  <p:grpSp>
                    <p:nvGrpSpPr>
                      <p:cNvPr id="13804" name="Group 72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38" y="1654"/>
                        <a:ext cx="54" cy="39"/>
                        <a:chOff x="3238" y="1654"/>
                        <a:chExt cx="54" cy="39"/>
                      </a:xfrm>
                    </p:grpSpPr>
                    <p:sp>
                      <p:nvSpPr>
                        <p:cNvPr id="13818" name="AutoShape 7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8" y="1654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19" name="Rectangle 7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5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20" name="Rectangle 7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8" y="167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21" name="Rectangle 7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2" y="1672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22" name="Freeform 7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69" y="1668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05" name="AutoShape 7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6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6" name="Rectangle 7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9" y="1672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7" name="Rectangle 7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4" y="167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8" name="Rectangle 7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0" y="1672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9" name="AutoShape 7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6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0" name="Rectangle 7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3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1" name="Rectangle 7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6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2" name="Rectangle 7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9" y="1672"/>
                        <a:ext cx="4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3" name="Freeform 7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66" y="1668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4" name="AutoShape 7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5" name="Rectangle 7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5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6" name="Rectangle 7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7" name="Rectangle 7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6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61" name="Group 743"/>
                  <p:cNvGrpSpPr>
                    <a:grpSpLocks/>
                  </p:cNvGrpSpPr>
                  <p:nvPr/>
                </p:nvGrpSpPr>
                <p:grpSpPr bwMode="auto">
                  <a:xfrm>
                    <a:off x="3018" y="1665"/>
                    <a:ext cx="402" cy="40"/>
                    <a:chOff x="3018" y="1665"/>
                    <a:chExt cx="402" cy="40"/>
                  </a:xfrm>
                </p:grpSpPr>
                <p:grpSp>
                  <p:nvGrpSpPr>
                    <p:cNvPr id="13762" name="Group 7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18" y="1665"/>
                      <a:ext cx="204" cy="40"/>
                      <a:chOff x="3018" y="1665"/>
                      <a:chExt cx="204" cy="40"/>
                    </a:xfrm>
                  </p:grpSpPr>
                  <p:grpSp>
                    <p:nvGrpSpPr>
                      <p:cNvPr id="13783" name="Group 74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18" y="1665"/>
                        <a:ext cx="54" cy="40"/>
                        <a:chOff x="3018" y="1665"/>
                        <a:chExt cx="54" cy="40"/>
                      </a:xfrm>
                    </p:grpSpPr>
                    <p:sp>
                      <p:nvSpPr>
                        <p:cNvPr id="13797" name="AutoShape 7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18" y="1665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98" name="Rectangle 7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25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99" name="Rectangle 7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39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00" name="Rectangle 7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3" y="1684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01" name="Freeform 75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49" y="1680"/>
                          <a:ext cx="11" cy="25"/>
                        </a:xfrm>
                        <a:custGeom>
                          <a:avLst/>
                          <a:gdLst>
                            <a:gd name="T0" fmla="*/ 10 w 11"/>
                            <a:gd name="T1" fmla="*/ 20 h 25"/>
                            <a:gd name="T2" fmla="*/ 10 w 11"/>
                            <a:gd name="T3" fmla="*/ 0 h 25"/>
                            <a:gd name="T4" fmla="*/ 0 w 11"/>
                            <a:gd name="T5" fmla="*/ 5 h 25"/>
                            <a:gd name="T6" fmla="*/ 0 w 11"/>
                            <a:gd name="T7" fmla="*/ 24 h 25"/>
                            <a:gd name="T8" fmla="*/ 10 w 11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1"/>
                            <a:gd name="T16" fmla="*/ 0 h 25"/>
                            <a:gd name="T17" fmla="*/ 11 w 11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1" h="25">
                              <a:moveTo>
                                <a:pt x="10" y="20"/>
                              </a:moveTo>
                              <a:lnTo>
                                <a:pt x="10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10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84" name="AutoShape 7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6" y="166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5" name="Rectangle 7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9" y="1684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6" name="Rectangle 7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5" y="1684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7" name="Rectangle 7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0" y="168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8" name="AutoShape 7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7" y="166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9" name="Rectangle 7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3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0" name="Rectangle 7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1" name="Rectangle 7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0" y="1684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2" name="Freeform 75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47" y="1680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3" name="AutoShape 7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8" y="166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4" name="Rectangle 7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5" name="Rectangle 7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6" name="Rectangle 7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0" y="168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763" name="Group 7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16" y="1665"/>
                      <a:ext cx="204" cy="40"/>
                      <a:chOff x="3216" y="1665"/>
                      <a:chExt cx="204" cy="40"/>
                    </a:xfrm>
                  </p:grpSpPr>
                  <p:grpSp>
                    <p:nvGrpSpPr>
                      <p:cNvPr id="13764" name="Group 76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16" y="1665"/>
                        <a:ext cx="55" cy="40"/>
                        <a:chOff x="3216" y="1665"/>
                        <a:chExt cx="55" cy="40"/>
                      </a:xfrm>
                    </p:grpSpPr>
                    <p:sp>
                      <p:nvSpPr>
                        <p:cNvPr id="13778" name="AutoShape 7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16" y="166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79" name="Rectangle 7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23" y="1684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80" name="Rectangle 7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8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81" name="Rectangle 7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0" y="1684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82" name="Freeform 77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8" y="1680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65" name="AutoShape 7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3" y="166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6" name="Rectangle 7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0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7" name="Rectangle 7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8" name="Rectangle 7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8" y="168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9" name="AutoShape 7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66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0" name="Rectangle 7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1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1" name="Rectangle 7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2" name="Rectangle 7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8" y="168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3" name="Freeform 77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45" y="1680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4" name="AutoShape 7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5" y="166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5" name="Rectangle 7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3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6" name="Rectangle 7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7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7" name="Rectangle 7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8" y="168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  <p:grpSp>
              <p:nvGrpSpPr>
                <p:cNvPr id="13551" name="Group 784"/>
                <p:cNvGrpSpPr>
                  <a:grpSpLocks/>
                </p:cNvGrpSpPr>
                <p:nvPr/>
              </p:nvGrpSpPr>
              <p:grpSpPr bwMode="auto">
                <a:xfrm>
                  <a:off x="2649" y="1582"/>
                  <a:ext cx="452" cy="126"/>
                  <a:chOff x="2649" y="1582"/>
                  <a:chExt cx="452" cy="126"/>
                </a:xfrm>
              </p:grpSpPr>
              <p:grpSp>
                <p:nvGrpSpPr>
                  <p:cNvPr id="13552" name="Group 785"/>
                  <p:cNvGrpSpPr>
                    <a:grpSpLocks/>
                  </p:cNvGrpSpPr>
                  <p:nvPr/>
                </p:nvGrpSpPr>
                <p:grpSpPr bwMode="auto">
                  <a:xfrm>
                    <a:off x="2699" y="1582"/>
                    <a:ext cx="402" cy="40"/>
                    <a:chOff x="2699" y="1582"/>
                    <a:chExt cx="402" cy="40"/>
                  </a:xfrm>
                </p:grpSpPr>
                <p:grpSp>
                  <p:nvGrpSpPr>
                    <p:cNvPr id="13717" name="Group 7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9" y="1582"/>
                      <a:ext cx="203" cy="40"/>
                      <a:chOff x="2699" y="1582"/>
                      <a:chExt cx="203" cy="40"/>
                    </a:xfrm>
                  </p:grpSpPr>
                  <p:grpSp>
                    <p:nvGrpSpPr>
                      <p:cNvPr id="13738" name="Group 7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9" y="1582"/>
                        <a:ext cx="54" cy="40"/>
                        <a:chOff x="2699" y="1582"/>
                        <a:chExt cx="54" cy="40"/>
                      </a:xfrm>
                    </p:grpSpPr>
                    <p:sp>
                      <p:nvSpPr>
                        <p:cNvPr id="13752" name="AutoShape 7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9" y="1582"/>
                          <a:ext cx="54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3" name="Rectangle 7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6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4" name="Rectangle 7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9" y="160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5" name="Rectangle 7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33" y="160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6" name="Freeform 79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30" y="1598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39" name="AutoShape 7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5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0" name="Rectangle 7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1" name="Rectangle 7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6" y="160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2" name="Rectangle 7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1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3" name="AutoShape 7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6" y="1582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4" name="Rectangle 7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5" name="Rectangle 7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6" y="160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6" name="Rectangle 8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1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7" name="Freeform 80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8" y="1598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8" name="AutoShape 8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8" y="1582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9" name="Rectangle 8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6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50" name="Rectangle 8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9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51" name="Rectangle 8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1" y="1600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718" name="Group 8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8" y="1582"/>
                      <a:ext cx="203" cy="40"/>
                      <a:chOff x="2898" y="1582"/>
                      <a:chExt cx="203" cy="40"/>
                    </a:xfrm>
                  </p:grpSpPr>
                  <p:grpSp>
                    <p:nvGrpSpPr>
                      <p:cNvPr id="13719" name="Group 8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8" y="1582"/>
                        <a:ext cx="53" cy="40"/>
                        <a:chOff x="2898" y="1582"/>
                        <a:chExt cx="53" cy="40"/>
                      </a:xfrm>
                    </p:grpSpPr>
                    <p:sp>
                      <p:nvSpPr>
                        <p:cNvPr id="13733" name="AutoShape 8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8" y="1582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4" name="Rectangle 80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4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5" name="Rectangle 8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7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6" name="Rectangle 8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31" y="160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7" name="Freeform 81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8" y="1598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20" name="AutoShape 8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3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1" name="Rectangle 8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1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2" name="Rectangle 8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3" name="Rectangle 8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8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4" name="AutoShape 8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5" name="Rectangle 8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6" name="Rectangle 8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5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7" name="Rectangle 8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9" y="1602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8" name="Freeform 8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5" y="1598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9" name="AutoShape 8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6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30" name="Rectangle 8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31" name="Rectangle 8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7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32" name="Rectangle 8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9" y="160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3" name="Group 826"/>
                  <p:cNvGrpSpPr>
                    <a:grpSpLocks/>
                  </p:cNvGrpSpPr>
                  <p:nvPr/>
                </p:nvGrpSpPr>
                <p:grpSpPr bwMode="auto">
                  <a:xfrm>
                    <a:off x="2678" y="1610"/>
                    <a:ext cx="402" cy="40"/>
                    <a:chOff x="2678" y="1610"/>
                    <a:chExt cx="402" cy="40"/>
                  </a:xfrm>
                </p:grpSpPr>
                <p:grpSp>
                  <p:nvGrpSpPr>
                    <p:cNvPr id="13677" name="Group 82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8" y="1610"/>
                      <a:ext cx="205" cy="40"/>
                      <a:chOff x="2678" y="1610"/>
                      <a:chExt cx="205" cy="40"/>
                    </a:xfrm>
                  </p:grpSpPr>
                  <p:grpSp>
                    <p:nvGrpSpPr>
                      <p:cNvPr id="13698" name="Group 8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8" y="1610"/>
                        <a:ext cx="54" cy="40"/>
                        <a:chOff x="2678" y="1610"/>
                        <a:chExt cx="54" cy="40"/>
                      </a:xfrm>
                    </p:grpSpPr>
                    <p:sp>
                      <p:nvSpPr>
                        <p:cNvPr id="13712" name="AutoShape 8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8" y="1610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3" name="Rectangle 8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5" y="1629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4" name="Rectangle 8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9" y="1629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5" name="Rectangle 8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3" y="162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6" name="Freeform 8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10" y="162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99" name="AutoShape 8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5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0" name="Rectangle 8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9" y="1629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1" name="Rectangle 8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2" name="Rectangle 8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1" y="162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3" name="AutoShape 8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6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4" name="Rectangle 8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3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5" name="Rectangle 8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7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6" name="Rectangle 8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162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7" name="Freeform 8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7" y="162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8" name="AutoShape 8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8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9" name="Rectangle 8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5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10" name="Rectangle 8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9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11" name="Rectangle 8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1" y="162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678" name="Group 8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77" y="1610"/>
                      <a:ext cx="203" cy="40"/>
                      <a:chOff x="2877" y="1610"/>
                      <a:chExt cx="203" cy="40"/>
                    </a:xfrm>
                  </p:grpSpPr>
                  <p:grpSp>
                    <p:nvGrpSpPr>
                      <p:cNvPr id="13679" name="Group 8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77" y="1610"/>
                        <a:ext cx="54" cy="40"/>
                        <a:chOff x="2877" y="1610"/>
                        <a:chExt cx="54" cy="40"/>
                      </a:xfrm>
                    </p:grpSpPr>
                    <p:sp>
                      <p:nvSpPr>
                        <p:cNvPr id="13693" name="AutoShape 8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7" y="1610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4" name="Rectangle 8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4" y="1629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5" name="Rectangle 8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4" y="1629"/>
                          <a:ext cx="7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6" name="Rectangle 8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0" y="1629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7" name="Freeform 85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7" y="1625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80" name="AutoShape 8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3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1" name="Rectangle 8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0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2" name="Rectangle 8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3" name="Rectangle 8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8" y="162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4" name="AutoShape 8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5" name="Rectangle 8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1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6" name="Rectangle 8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7" name="Rectangle 8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9" y="162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8" name="Freeform 86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05" y="162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9" name="AutoShape 8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5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90" name="Rectangle 8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4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91" name="Rectangle 8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6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92" name="Rectangle 8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9" y="1628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4" name="Group 867"/>
                  <p:cNvGrpSpPr>
                    <a:grpSpLocks/>
                  </p:cNvGrpSpPr>
                  <p:nvPr/>
                </p:nvGrpSpPr>
                <p:grpSpPr bwMode="auto">
                  <a:xfrm>
                    <a:off x="2669" y="1635"/>
                    <a:ext cx="401" cy="40"/>
                    <a:chOff x="2669" y="1635"/>
                    <a:chExt cx="401" cy="40"/>
                  </a:xfrm>
                </p:grpSpPr>
                <p:grpSp>
                  <p:nvGrpSpPr>
                    <p:cNvPr id="13637" name="Group 8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9" y="1635"/>
                      <a:ext cx="204" cy="40"/>
                      <a:chOff x="2669" y="1635"/>
                      <a:chExt cx="204" cy="40"/>
                    </a:xfrm>
                  </p:grpSpPr>
                  <p:grpSp>
                    <p:nvGrpSpPr>
                      <p:cNvPr id="13658" name="Group 86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69" y="1635"/>
                        <a:ext cx="55" cy="40"/>
                        <a:chOff x="2669" y="1635"/>
                        <a:chExt cx="55" cy="40"/>
                      </a:xfrm>
                    </p:grpSpPr>
                    <p:sp>
                      <p:nvSpPr>
                        <p:cNvPr id="13672" name="AutoShape 8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69" y="163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3" name="Rectangle 8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3" y="1655"/>
                          <a:ext cx="7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4" name="Rectangle 8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9" y="1655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5" name="Rectangle 8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3" y="1655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6" name="Freeform 8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1" y="1651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59" name="AutoShape 8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7" y="163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0" name="Rectangle 8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3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1" name="Rectangle 8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6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2" name="Rectangle 8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1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3" name="AutoShape 8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6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4" name="Rectangle 8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3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5" name="Rectangle 8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8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6" name="Rectangle 8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7" name="Freeform 8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97" y="1651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8" name="AutoShape 8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8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9" name="Rectangle 8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70" name="Rectangle 8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0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71" name="Rectangle 8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1" y="165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638" name="Group 8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6" y="1635"/>
                      <a:ext cx="204" cy="40"/>
                      <a:chOff x="2866" y="1635"/>
                      <a:chExt cx="204" cy="40"/>
                    </a:xfrm>
                  </p:grpSpPr>
                  <p:grpSp>
                    <p:nvGrpSpPr>
                      <p:cNvPr id="13639" name="Group 88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6" y="1635"/>
                        <a:ext cx="55" cy="40"/>
                        <a:chOff x="2866" y="1635"/>
                        <a:chExt cx="55" cy="40"/>
                      </a:xfrm>
                    </p:grpSpPr>
                    <p:sp>
                      <p:nvSpPr>
                        <p:cNvPr id="13653" name="AutoShape 8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6" y="163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4" name="Rectangle 8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4" y="1655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5" name="Rectangle 8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8" y="1655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6" name="Rectangle 8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1" y="1655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7" name="Freeform 89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898" y="1651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40" name="AutoShape 8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3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1" name="Rectangle 8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1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2" name="Rectangle 8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3" name="Rectangle 8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9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4" name="AutoShape 8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5" name="Rectangle 9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1" y="1655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6" name="Rectangle 9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7" name="Rectangle 9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8" y="1655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8" name="Freeform 9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6" y="1651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9" name="AutoShape 9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6" y="163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50" name="Rectangle 9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4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51" name="Rectangle 9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6" y="1655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52" name="Rectangle 9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9" y="165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5" name="Group 908"/>
                  <p:cNvGrpSpPr>
                    <a:grpSpLocks/>
                  </p:cNvGrpSpPr>
                  <p:nvPr/>
                </p:nvGrpSpPr>
                <p:grpSpPr bwMode="auto">
                  <a:xfrm>
                    <a:off x="2671" y="1656"/>
                    <a:ext cx="400" cy="39"/>
                    <a:chOff x="2671" y="1656"/>
                    <a:chExt cx="400" cy="39"/>
                  </a:xfrm>
                </p:grpSpPr>
                <p:grpSp>
                  <p:nvGrpSpPr>
                    <p:cNvPr id="13597" name="Group 9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1" y="1656"/>
                      <a:ext cx="203" cy="39"/>
                      <a:chOff x="2671" y="1656"/>
                      <a:chExt cx="203" cy="39"/>
                    </a:xfrm>
                  </p:grpSpPr>
                  <p:grpSp>
                    <p:nvGrpSpPr>
                      <p:cNvPr id="13618" name="Group 9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1" y="1656"/>
                        <a:ext cx="54" cy="39"/>
                        <a:chOff x="2671" y="1656"/>
                        <a:chExt cx="54" cy="39"/>
                      </a:xfrm>
                    </p:grpSpPr>
                    <p:sp>
                      <p:nvSpPr>
                        <p:cNvPr id="13632" name="AutoShape 9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1" y="1656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3" name="Rectangle 9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7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4" name="Rectangle 9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1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5" name="Rectangle 9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5" y="1674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6" name="Freeform 91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1" y="1670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19" name="AutoShape 9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8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0" name="Rectangle 9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1" name="Rectangle 9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7" y="1674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2" name="Rectangle 9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2" y="1674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3" name="AutoShape 9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8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4" name="Rectangle 9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5" name="Rectangle 9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9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6" name="Rectangle 9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2" y="1674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7" name="Freeform 9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99" y="16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8" name="AutoShape 9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0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9" name="Rectangle 9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6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30" name="Rectangle 9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31" name="Rectangle 9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2" y="1674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598" name="Group 9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8" y="1656"/>
                      <a:ext cx="203" cy="39"/>
                      <a:chOff x="2868" y="1656"/>
                      <a:chExt cx="203" cy="39"/>
                    </a:xfrm>
                  </p:grpSpPr>
                  <p:grpSp>
                    <p:nvGrpSpPr>
                      <p:cNvPr id="13599" name="Group 93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8" y="1656"/>
                        <a:ext cx="54" cy="39"/>
                        <a:chOff x="2868" y="1656"/>
                        <a:chExt cx="54" cy="39"/>
                      </a:xfrm>
                    </p:grpSpPr>
                    <p:sp>
                      <p:nvSpPr>
                        <p:cNvPr id="13613" name="AutoShape 9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8" y="1656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4" name="Rectangle 9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5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5" name="Rectangle 9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9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6" name="Rectangle 9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2" y="1674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7" name="Freeform 9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0" y="1670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00" name="AutoShape 9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5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1" name="Rectangle 9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2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2" name="Rectangle 9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6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3" name="Rectangle 9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0" y="1674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4" name="AutoShape 9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5" y="165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5" name="Rectangle 9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6" name="Rectangle 9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7" name="Rectangle 9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0" y="1674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8" name="Freeform 9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7" y="16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9" name="AutoShape 9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10" name="Rectangle 9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11" name="Rectangle 9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8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12" name="Rectangle 9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0" y="167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6" name="Group 949"/>
                  <p:cNvGrpSpPr>
                    <a:grpSpLocks/>
                  </p:cNvGrpSpPr>
                  <p:nvPr/>
                </p:nvGrpSpPr>
                <p:grpSpPr bwMode="auto">
                  <a:xfrm>
                    <a:off x="2649" y="1668"/>
                    <a:ext cx="401" cy="40"/>
                    <a:chOff x="2649" y="1668"/>
                    <a:chExt cx="401" cy="40"/>
                  </a:xfrm>
                </p:grpSpPr>
                <p:grpSp>
                  <p:nvGrpSpPr>
                    <p:cNvPr id="13557" name="Group 9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9" y="1668"/>
                      <a:ext cx="203" cy="40"/>
                      <a:chOff x="2649" y="1668"/>
                      <a:chExt cx="203" cy="40"/>
                    </a:xfrm>
                  </p:grpSpPr>
                  <p:grpSp>
                    <p:nvGrpSpPr>
                      <p:cNvPr id="13578" name="Group 9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49" y="1668"/>
                        <a:ext cx="54" cy="40"/>
                        <a:chOff x="2649" y="1668"/>
                        <a:chExt cx="54" cy="40"/>
                      </a:xfrm>
                    </p:grpSpPr>
                    <p:sp>
                      <p:nvSpPr>
                        <p:cNvPr id="13592" name="AutoShape 9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49" y="1668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3" name="Rectangle 9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56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4" name="Rectangle 9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0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5" name="Rectangle 9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" y="1687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6" name="Freeform 9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679" y="1683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579" name="AutoShape 9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0" name="Rectangle 9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03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1" name="Rectangle 9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2" name="Rectangle 9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0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3" name="AutoShape 9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4" name="Rectangle 9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5" name="Rectangle 9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6" name="Rectangle 9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1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7" name="Freeform 9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77" y="1683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8" name="AutoShape 9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9" name="Rectangle 9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6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90" name="Rectangle 9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9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91" name="Rectangle 9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1686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558" name="Group 9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7" y="1668"/>
                      <a:ext cx="203" cy="40"/>
                      <a:chOff x="2847" y="1668"/>
                      <a:chExt cx="203" cy="40"/>
                    </a:xfrm>
                  </p:grpSpPr>
                  <p:grpSp>
                    <p:nvGrpSpPr>
                      <p:cNvPr id="13559" name="Group 97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47" y="1668"/>
                        <a:ext cx="53" cy="40"/>
                        <a:chOff x="2847" y="1668"/>
                        <a:chExt cx="53" cy="40"/>
                      </a:xfrm>
                    </p:grpSpPr>
                    <p:sp>
                      <p:nvSpPr>
                        <p:cNvPr id="13573" name="AutoShape 9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47" y="1668"/>
                          <a:ext cx="53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4" name="Rectangle 9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53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5" name="Rectangle 9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7" y="1687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6" name="Rectangle 9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1" y="1687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7" name="Freeform 97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878" y="1683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560" name="AutoShape 9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4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1" name="Rectangle 9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7" y="168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2" name="Rectangle 9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4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3" name="Rectangle 9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9" y="1687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4" name="AutoShape 9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5" name="Rectangle 9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1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6" name="Rectangle 9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7" name="Rectangle 9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8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8" name="Freeform 9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75" y="1683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9" name="AutoShape 9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70" name="Rectangle 9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2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71" name="Rectangle 9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72" name="Rectangle 9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8" y="168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</p:grpSp>
          <p:grpSp>
            <p:nvGrpSpPr>
              <p:cNvPr id="13538" name="Group 990"/>
              <p:cNvGrpSpPr>
                <a:grpSpLocks/>
              </p:cNvGrpSpPr>
              <p:nvPr/>
            </p:nvGrpSpPr>
            <p:grpSpPr bwMode="auto">
              <a:xfrm>
                <a:off x="2305" y="1704"/>
                <a:ext cx="1368" cy="1382"/>
                <a:chOff x="2305" y="1704"/>
                <a:chExt cx="1368" cy="1382"/>
              </a:xfrm>
            </p:grpSpPr>
            <p:sp>
              <p:nvSpPr>
                <p:cNvPr id="13539" name="Oval 991"/>
                <p:cNvSpPr>
                  <a:spLocks noChangeArrowheads="1"/>
                </p:cNvSpPr>
                <p:nvPr/>
              </p:nvSpPr>
              <p:spPr bwMode="auto">
                <a:xfrm>
                  <a:off x="2305" y="1704"/>
                  <a:ext cx="1368" cy="1382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3540" name="Rectangle 992"/>
                <p:cNvSpPr>
                  <a:spLocks noChangeArrowheads="1"/>
                </p:cNvSpPr>
                <p:nvPr/>
              </p:nvSpPr>
              <p:spPr bwMode="auto">
                <a:xfrm>
                  <a:off x="2397" y="2602"/>
                  <a:ext cx="1239" cy="36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90488" tIns="44450" rIns="90488" bIns="44450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 sz="1600"/>
                    <a:t>Central Treatment Works</a:t>
                  </a:r>
                </a:p>
              </p:txBody>
            </p:sp>
            <p:grpSp>
              <p:nvGrpSpPr>
                <p:cNvPr id="13541" name="Group 993"/>
                <p:cNvGrpSpPr>
                  <a:grpSpLocks/>
                </p:cNvGrpSpPr>
                <p:nvPr/>
              </p:nvGrpSpPr>
              <p:grpSpPr bwMode="auto">
                <a:xfrm>
                  <a:off x="2508" y="1760"/>
                  <a:ext cx="888" cy="752"/>
                  <a:chOff x="2508" y="1760"/>
                  <a:chExt cx="888" cy="752"/>
                </a:xfrm>
              </p:grpSpPr>
              <p:sp>
                <p:nvSpPr>
                  <p:cNvPr id="13542" name="Rectangle 994"/>
                  <p:cNvSpPr>
                    <a:spLocks noChangeArrowheads="1"/>
                  </p:cNvSpPr>
                  <p:nvPr/>
                </p:nvSpPr>
                <p:spPr bwMode="auto">
                  <a:xfrm>
                    <a:off x="2740" y="1760"/>
                    <a:ext cx="424" cy="22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lIns="90488" tIns="44450" rIns="90488" bIns="44450">
                    <a:spAutoFit/>
                  </a:bodyPr>
                  <a:lstStyle/>
                  <a:p>
                    <a:pPr algn="ctr"/>
                    <a:r>
                      <a:rPr lang="en-GB" b="1"/>
                      <a:t>City</a:t>
                    </a:r>
                  </a:p>
                </p:txBody>
              </p:sp>
              <p:sp>
                <p:nvSpPr>
                  <p:cNvPr id="13543" name="Line 995"/>
                  <p:cNvSpPr>
                    <a:spLocks noChangeShapeType="1"/>
                  </p:cNvSpPr>
                  <p:nvPr/>
                </p:nvSpPr>
                <p:spPr bwMode="auto">
                  <a:xfrm>
                    <a:off x="2708" y="2470"/>
                    <a:ext cx="68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4" name="Line 9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24" y="2377"/>
                    <a:ext cx="221" cy="12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5" name="AutoShape 997"/>
                  <p:cNvSpPr>
                    <a:spLocks noChangeArrowheads="1"/>
                  </p:cNvSpPr>
                  <p:nvPr/>
                </p:nvSpPr>
                <p:spPr bwMode="auto">
                  <a:xfrm rot="-1886891" flipH="1" flipV="1">
                    <a:off x="2550" y="2293"/>
                    <a:ext cx="377" cy="134"/>
                  </a:xfrm>
                  <a:prstGeom prst="parallelogram">
                    <a:avLst>
                      <a:gd name="adj" fmla="val 70336"/>
                    </a:avLst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6" name="AutoShape 998"/>
                  <p:cNvSpPr>
                    <a:spLocks noChangeArrowheads="1"/>
                  </p:cNvSpPr>
                  <p:nvPr/>
                </p:nvSpPr>
                <p:spPr bwMode="auto">
                  <a:xfrm rot="19544692" flipH="1">
                    <a:off x="2508" y="2254"/>
                    <a:ext cx="377" cy="61"/>
                  </a:xfrm>
                  <a:prstGeom prst="parallelogram">
                    <a:avLst>
                      <a:gd name="adj" fmla="val 154508"/>
                    </a:avLst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7" name="Rectangle 999"/>
                  <p:cNvSpPr>
                    <a:spLocks noChangeArrowheads="1"/>
                  </p:cNvSpPr>
                  <p:nvPr/>
                </p:nvSpPr>
                <p:spPr bwMode="auto">
                  <a:xfrm>
                    <a:off x="2516" y="2368"/>
                    <a:ext cx="10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</p:grpSp>
      </p:grpSp>
      <p:grpSp>
        <p:nvGrpSpPr>
          <p:cNvPr id="13968" name="Group 1000"/>
          <p:cNvGrpSpPr>
            <a:grpSpLocks/>
          </p:cNvGrpSpPr>
          <p:nvPr/>
        </p:nvGrpSpPr>
        <p:grpSpPr bwMode="auto">
          <a:xfrm>
            <a:off x="3060700" y="2255838"/>
            <a:ext cx="3379788" cy="3244850"/>
            <a:chOff x="1928" y="1421"/>
            <a:chExt cx="2129" cy="2044"/>
          </a:xfrm>
        </p:grpSpPr>
        <p:sp>
          <p:nvSpPr>
            <p:cNvPr id="13320" name="Rectangle 1001"/>
            <p:cNvSpPr>
              <a:spLocks noChangeArrowheads="1"/>
            </p:cNvSpPr>
            <p:nvPr/>
          </p:nvSpPr>
          <p:spPr bwMode="auto">
            <a:xfrm>
              <a:off x="2615" y="3137"/>
              <a:ext cx="78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1600"/>
                <a:t>Collectors</a:t>
              </a:r>
            </a:p>
          </p:txBody>
        </p:sp>
        <p:grpSp>
          <p:nvGrpSpPr>
            <p:cNvPr id="13321" name="Group 1002"/>
            <p:cNvGrpSpPr>
              <a:grpSpLocks/>
            </p:cNvGrpSpPr>
            <p:nvPr/>
          </p:nvGrpSpPr>
          <p:grpSpPr bwMode="auto">
            <a:xfrm>
              <a:off x="1928" y="1421"/>
              <a:ext cx="2129" cy="2044"/>
              <a:chOff x="1928" y="1421"/>
              <a:chExt cx="2129" cy="2044"/>
            </a:xfrm>
          </p:grpSpPr>
          <p:sp>
            <p:nvSpPr>
              <p:cNvPr id="13322" name="Rectangle 1003"/>
              <p:cNvSpPr>
                <a:spLocks noChangeArrowheads="1"/>
              </p:cNvSpPr>
              <p:nvPr/>
            </p:nvSpPr>
            <p:spPr bwMode="auto">
              <a:xfrm>
                <a:off x="2673" y="1459"/>
                <a:ext cx="55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algn="ctr"/>
                <a:r>
                  <a:rPr lang="en-GB" b="1"/>
                  <a:t>Ward</a:t>
                </a:r>
              </a:p>
            </p:txBody>
          </p:sp>
          <p:grpSp>
            <p:nvGrpSpPr>
              <p:cNvPr id="13323" name="Group 1004"/>
              <p:cNvGrpSpPr>
                <a:grpSpLocks/>
              </p:cNvGrpSpPr>
              <p:nvPr/>
            </p:nvGrpSpPr>
            <p:grpSpPr bwMode="auto">
              <a:xfrm>
                <a:off x="2383" y="1574"/>
                <a:ext cx="354" cy="163"/>
                <a:chOff x="2456" y="1077"/>
                <a:chExt cx="354" cy="163"/>
              </a:xfrm>
            </p:grpSpPr>
            <p:grpSp>
              <p:nvGrpSpPr>
                <p:cNvPr id="13330" name="Group 1005"/>
                <p:cNvGrpSpPr>
                  <a:grpSpLocks/>
                </p:cNvGrpSpPr>
                <p:nvPr/>
              </p:nvGrpSpPr>
              <p:grpSpPr bwMode="auto">
                <a:xfrm>
                  <a:off x="2492" y="1077"/>
                  <a:ext cx="318" cy="41"/>
                  <a:chOff x="2492" y="1077"/>
                  <a:chExt cx="318" cy="41"/>
                </a:xfrm>
              </p:grpSpPr>
              <p:grpSp>
                <p:nvGrpSpPr>
                  <p:cNvPr id="13495" name="Group 1006"/>
                  <p:cNvGrpSpPr>
                    <a:grpSpLocks/>
                  </p:cNvGrpSpPr>
                  <p:nvPr/>
                </p:nvGrpSpPr>
                <p:grpSpPr bwMode="auto">
                  <a:xfrm>
                    <a:off x="2492" y="1077"/>
                    <a:ext cx="161" cy="41"/>
                    <a:chOff x="2492" y="1077"/>
                    <a:chExt cx="161" cy="41"/>
                  </a:xfrm>
                </p:grpSpPr>
                <p:grpSp>
                  <p:nvGrpSpPr>
                    <p:cNvPr id="13516" name="Group 10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92" y="1077"/>
                      <a:ext cx="40" cy="41"/>
                      <a:chOff x="2492" y="1077"/>
                      <a:chExt cx="40" cy="41"/>
                    </a:xfrm>
                  </p:grpSpPr>
                  <p:sp>
                    <p:nvSpPr>
                      <p:cNvPr id="13530" name="AutoShape 10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2" y="1077"/>
                        <a:ext cx="40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1" name="Rectangle 10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1096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2" name="Rectangle 10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4" y="1096"/>
                        <a:ext cx="6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3" name="Rectangle 10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9" y="1096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4" name="Freeform 10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15" y="1092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517" name="AutoShape 10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07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18" name="Rectangle 10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1" y="1096"/>
                      <a:ext cx="5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19" name="Rectangle 10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0" name="Rectangle 10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1" name="AutoShape 10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8" y="1077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2" name="Rectangle 10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0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3" name="Rectangle 10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1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4" name="Rectangle 10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6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5" name="Freeform 1021"/>
                    <p:cNvSpPr>
                      <a:spLocks/>
                    </p:cNvSpPr>
                    <p:nvPr/>
                  </p:nvSpPr>
                  <p:spPr bwMode="auto">
                    <a:xfrm>
                      <a:off x="2593" y="1092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6" name="AutoShape 10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1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7" name="Rectangle 10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6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8" name="Rectangle 10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3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9" name="Rectangle 10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3" y="109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496" name="Group 1026"/>
                  <p:cNvGrpSpPr>
                    <a:grpSpLocks/>
                  </p:cNvGrpSpPr>
                  <p:nvPr/>
                </p:nvGrpSpPr>
                <p:grpSpPr bwMode="auto">
                  <a:xfrm>
                    <a:off x="2649" y="1077"/>
                    <a:ext cx="161" cy="41"/>
                    <a:chOff x="2649" y="1077"/>
                    <a:chExt cx="161" cy="41"/>
                  </a:xfrm>
                </p:grpSpPr>
                <p:grpSp>
                  <p:nvGrpSpPr>
                    <p:cNvPr id="13497" name="Group 102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9" y="1077"/>
                      <a:ext cx="42" cy="41"/>
                      <a:chOff x="2649" y="1077"/>
                      <a:chExt cx="42" cy="41"/>
                    </a:xfrm>
                  </p:grpSpPr>
                  <p:sp>
                    <p:nvSpPr>
                      <p:cNvPr id="13511" name="AutoShape 10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9" y="1077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2" name="Rectangle 10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1" y="1096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3" name="Rectangle 10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6" y="1096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4" name="Rectangle 10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3" y="1096"/>
                        <a:ext cx="7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5" name="Freeform 10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3" y="1092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98" name="AutoShape 10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6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99" name="Rectangle 10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2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0" name="Rectangle 10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4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1" name="Rectangle 10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1096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2" name="AutoShape 10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7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3" name="Rectangle 10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9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4" name="Rectangle 10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0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5" name="Rectangle 10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6" name="Freeform 1041"/>
                    <p:cNvSpPr>
                      <a:spLocks/>
                    </p:cNvSpPr>
                    <p:nvPr/>
                  </p:nvSpPr>
                  <p:spPr bwMode="auto">
                    <a:xfrm>
                      <a:off x="2751" y="1092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7" name="AutoShape 10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8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8" name="Rectangle 10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5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9" name="Rectangle 10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1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10" name="Rectangle 10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1" y="109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1" name="Group 1046"/>
                <p:cNvGrpSpPr>
                  <a:grpSpLocks/>
                </p:cNvGrpSpPr>
                <p:nvPr/>
              </p:nvGrpSpPr>
              <p:grpSpPr bwMode="auto">
                <a:xfrm>
                  <a:off x="2467" y="1117"/>
                  <a:ext cx="319" cy="42"/>
                  <a:chOff x="2467" y="1117"/>
                  <a:chExt cx="319" cy="42"/>
                </a:xfrm>
              </p:grpSpPr>
              <p:grpSp>
                <p:nvGrpSpPr>
                  <p:cNvPr id="13455" name="Group 1047"/>
                  <p:cNvGrpSpPr>
                    <a:grpSpLocks/>
                  </p:cNvGrpSpPr>
                  <p:nvPr/>
                </p:nvGrpSpPr>
                <p:grpSpPr bwMode="auto">
                  <a:xfrm>
                    <a:off x="2467" y="1117"/>
                    <a:ext cx="160" cy="42"/>
                    <a:chOff x="2467" y="1117"/>
                    <a:chExt cx="160" cy="42"/>
                  </a:xfrm>
                </p:grpSpPr>
                <p:grpSp>
                  <p:nvGrpSpPr>
                    <p:cNvPr id="13476" name="Group 10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67" y="1117"/>
                      <a:ext cx="41" cy="42"/>
                      <a:chOff x="2467" y="1117"/>
                      <a:chExt cx="41" cy="42"/>
                    </a:xfrm>
                  </p:grpSpPr>
                  <p:sp>
                    <p:nvSpPr>
                      <p:cNvPr id="13490" name="AutoShape 10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67" y="1117"/>
                        <a:ext cx="41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1" name="Rectangle 10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2" y="113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2" name="Rectangle 10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0" y="113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3" name="Rectangle 10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1" y="1137"/>
                        <a:ext cx="7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4" name="Freeform 10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92" y="1133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77" name="AutoShape 10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111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78" name="Rectangle 10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7" y="1137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79" name="Rectangle 10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1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0" name="Rectangle 10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137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1" name="AutoShape 10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2" name="Rectangle 10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3" name="Rectangle 10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8" y="1137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4" name="Rectangle 10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2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5" name="Freeform 1062"/>
                    <p:cNvSpPr>
                      <a:spLocks/>
                    </p:cNvSpPr>
                    <p:nvPr/>
                  </p:nvSpPr>
                  <p:spPr bwMode="auto">
                    <a:xfrm>
                      <a:off x="2569" y="1133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6" name="AutoShape 10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5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7" name="Rectangle 10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3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8" name="Rectangle 10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9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9" name="Rectangle 10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8" y="113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456" name="Group 1067"/>
                  <p:cNvGrpSpPr>
                    <a:grpSpLocks/>
                  </p:cNvGrpSpPr>
                  <p:nvPr/>
                </p:nvGrpSpPr>
                <p:grpSpPr bwMode="auto">
                  <a:xfrm>
                    <a:off x="2625" y="1117"/>
                    <a:ext cx="161" cy="42"/>
                    <a:chOff x="2625" y="1117"/>
                    <a:chExt cx="161" cy="42"/>
                  </a:xfrm>
                </p:grpSpPr>
                <p:grpSp>
                  <p:nvGrpSpPr>
                    <p:cNvPr id="13457" name="Group 10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25" y="1117"/>
                      <a:ext cx="42" cy="42"/>
                      <a:chOff x="2625" y="1117"/>
                      <a:chExt cx="42" cy="42"/>
                    </a:xfrm>
                  </p:grpSpPr>
                  <p:sp>
                    <p:nvSpPr>
                      <p:cNvPr id="13471" name="AutoShape 10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5" y="1117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2" name="Rectangle 10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6" y="113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3" name="Rectangle 10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0" y="113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4" name="Rectangle 10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3" y="1137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5" name="Freeform 10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49" y="1133"/>
                        <a:ext cx="9" cy="26"/>
                      </a:xfrm>
                      <a:custGeom>
                        <a:avLst/>
                        <a:gdLst>
                          <a:gd name="T0" fmla="*/ 8 w 9"/>
                          <a:gd name="T1" fmla="*/ 20 h 26"/>
                          <a:gd name="T2" fmla="*/ 8 w 9"/>
                          <a:gd name="T3" fmla="*/ 0 h 26"/>
                          <a:gd name="T4" fmla="*/ 0 w 9"/>
                          <a:gd name="T5" fmla="*/ 5 h 26"/>
                          <a:gd name="T6" fmla="*/ 0 w 9"/>
                          <a:gd name="T7" fmla="*/ 25 h 26"/>
                          <a:gd name="T8" fmla="*/ 8 w 9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6"/>
                          <a:gd name="T17" fmla="*/ 9 w 9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6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58" name="AutoShape 10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3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59" name="Rectangle 10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5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0" name="Rectangle 10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1" name="Rectangle 10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0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2" name="AutoShape 10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4" y="111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3" name="Rectangle 10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9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4" name="Rectangle 10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5" name="Rectangle 10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0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6" name="Freeform 1082"/>
                    <p:cNvSpPr>
                      <a:spLocks/>
                    </p:cNvSpPr>
                    <p:nvPr/>
                  </p:nvSpPr>
                  <p:spPr bwMode="auto">
                    <a:xfrm>
                      <a:off x="2727" y="1133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7" name="AutoShape 10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4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8" name="Rectangle 10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4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9" name="Rectangle 10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7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70" name="Rectangle 10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6" y="113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2" name="Group 1087"/>
                <p:cNvGrpSpPr>
                  <a:grpSpLocks/>
                </p:cNvGrpSpPr>
                <p:nvPr/>
              </p:nvGrpSpPr>
              <p:grpSpPr bwMode="auto">
                <a:xfrm>
                  <a:off x="2456" y="1154"/>
                  <a:ext cx="319" cy="41"/>
                  <a:chOff x="2456" y="1154"/>
                  <a:chExt cx="319" cy="41"/>
                </a:xfrm>
              </p:grpSpPr>
              <p:grpSp>
                <p:nvGrpSpPr>
                  <p:cNvPr id="13415" name="Group 1088"/>
                  <p:cNvGrpSpPr>
                    <a:grpSpLocks/>
                  </p:cNvGrpSpPr>
                  <p:nvPr/>
                </p:nvGrpSpPr>
                <p:grpSpPr bwMode="auto">
                  <a:xfrm>
                    <a:off x="2456" y="1154"/>
                    <a:ext cx="161" cy="41"/>
                    <a:chOff x="2456" y="1154"/>
                    <a:chExt cx="161" cy="41"/>
                  </a:xfrm>
                </p:grpSpPr>
                <p:grpSp>
                  <p:nvGrpSpPr>
                    <p:cNvPr id="13436" name="Group 108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6" y="1154"/>
                      <a:ext cx="41" cy="41"/>
                      <a:chOff x="2456" y="1154"/>
                      <a:chExt cx="41" cy="41"/>
                    </a:xfrm>
                  </p:grpSpPr>
                  <p:sp>
                    <p:nvSpPr>
                      <p:cNvPr id="13450" name="AutoShape 10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6" y="1154"/>
                        <a:ext cx="41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1" name="Rectangle 10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7" y="1174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2" name="Rectangle 10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2" y="117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3" name="Rectangle 10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4" y="117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4" name="Freeform 10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1" y="1170"/>
                        <a:ext cx="7" cy="25"/>
                      </a:xfrm>
                      <a:custGeom>
                        <a:avLst/>
                        <a:gdLst>
                          <a:gd name="T0" fmla="*/ 6 w 7"/>
                          <a:gd name="T1" fmla="*/ 20 h 25"/>
                          <a:gd name="T2" fmla="*/ 6 w 7"/>
                          <a:gd name="T3" fmla="*/ 0 h 25"/>
                          <a:gd name="T4" fmla="*/ 0 w 7"/>
                          <a:gd name="T5" fmla="*/ 5 h 25"/>
                          <a:gd name="T6" fmla="*/ 0 w 7"/>
                          <a:gd name="T7" fmla="*/ 24 h 25"/>
                          <a:gd name="T8" fmla="*/ 6 w 7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5"/>
                          <a:gd name="T17" fmla="*/ 7 w 7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5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37" name="AutoShape 10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1154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38" name="Rectangle 10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39" name="Rectangle 10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0" name="Rectangle 10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1174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1" name="AutoShape 10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3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2" name="Rectangle 1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3" name="Rectangle 1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4" name="Rectangle 11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7" y="1174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5" name="Freeform 1103"/>
                    <p:cNvSpPr>
                      <a:spLocks/>
                    </p:cNvSpPr>
                    <p:nvPr/>
                  </p:nvSpPr>
                  <p:spPr bwMode="auto">
                    <a:xfrm>
                      <a:off x="2559" y="1170"/>
                      <a:ext cx="6" cy="25"/>
                    </a:xfrm>
                    <a:custGeom>
                      <a:avLst/>
                      <a:gdLst>
                        <a:gd name="T0" fmla="*/ 5 w 6"/>
                        <a:gd name="T1" fmla="*/ 20 h 25"/>
                        <a:gd name="T2" fmla="*/ 5 w 6"/>
                        <a:gd name="T3" fmla="*/ 0 h 25"/>
                        <a:gd name="T4" fmla="*/ 0 w 6"/>
                        <a:gd name="T5" fmla="*/ 5 h 25"/>
                        <a:gd name="T6" fmla="*/ 0 w 6"/>
                        <a:gd name="T7" fmla="*/ 24 h 25"/>
                        <a:gd name="T8" fmla="*/ 5 w 6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"/>
                        <a:gd name="T16" fmla="*/ 0 h 25"/>
                        <a:gd name="T17" fmla="*/ 6 w 6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" h="25">
                          <a:moveTo>
                            <a:pt x="5" y="20"/>
                          </a:moveTo>
                          <a:lnTo>
                            <a:pt x="5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5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6" name="AutoShape 1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5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7" name="Rectangle 1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8" name="Rectangle 1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7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9" name="Rectangle 1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4" y="1172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416" name="Group 1108"/>
                  <p:cNvGrpSpPr>
                    <a:grpSpLocks/>
                  </p:cNvGrpSpPr>
                  <p:nvPr/>
                </p:nvGrpSpPr>
                <p:grpSpPr bwMode="auto">
                  <a:xfrm>
                    <a:off x="2614" y="1154"/>
                    <a:ext cx="161" cy="41"/>
                    <a:chOff x="2614" y="1154"/>
                    <a:chExt cx="161" cy="41"/>
                  </a:xfrm>
                </p:grpSpPr>
                <p:grpSp>
                  <p:nvGrpSpPr>
                    <p:cNvPr id="13417" name="Group 11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4" y="1154"/>
                      <a:ext cx="42" cy="41"/>
                      <a:chOff x="2614" y="1154"/>
                      <a:chExt cx="42" cy="41"/>
                    </a:xfrm>
                  </p:grpSpPr>
                  <p:sp>
                    <p:nvSpPr>
                      <p:cNvPr id="13431" name="AutoShape 11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4" y="1154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2" name="Rectangle 11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1174"/>
                        <a:ext cx="6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3" name="Rectangle 11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9" y="117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4" name="Rectangle 11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0" y="117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5" name="Freeform 11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7" y="11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18" name="AutoShape 1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19" name="Rectangle 1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0" name="Rectangle 1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5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1" name="Rectangle 1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74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2" name="AutoShape 1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2" y="1154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3" name="Rectangle 11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4" name="Rectangle 1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9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5" name="Rectangle 11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1174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6" name="Freeform 1123"/>
                    <p:cNvSpPr>
                      <a:spLocks/>
                    </p:cNvSpPr>
                    <p:nvPr/>
                  </p:nvSpPr>
                  <p:spPr bwMode="auto">
                    <a:xfrm>
                      <a:off x="2715" y="1170"/>
                      <a:ext cx="9" cy="25"/>
                    </a:xfrm>
                    <a:custGeom>
                      <a:avLst/>
                      <a:gdLst>
                        <a:gd name="T0" fmla="*/ 8 w 9"/>
                        <a:gd name="T1" fmla="*/ 20 h 25"/>
                        <a:gd name="T2" fmla="*/ 8 w 9"/>
                        <a:gd name="T3" fmla="*/ 0 h 25"/>
                        <a:gd name="T4" fmla="*/ 0 w 9"/>
                        <a:gd name="T5" fmla="*/ 5 h 25"/>
                        <a:gd name="T6" fmla="*/ 0 w 9"/>
                        <a:gd name="T7" fmla="*/ 24 h 25"/>
                        <a:gd name="T8" fmla="*/ 8 w 9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"/>
                        <a:gd name="T16" fmla="*/ 0 h 25"/>
                        <a:gd name="T17" fmla="*/ 9 w 9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" h="25">
                          <a:moveTo>
                            <a:pt x="8" y="20"/>
                          </a:moveTo>
                          <a:lnTo>
                            <a:pt x="8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8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7" name="AutoShape 1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3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8" name="Rectangle 1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0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9" name="Rectangle 11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9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30" name="Rectangle 1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172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3" name="Group 1128"/>
                <p:cNvGrpSpPr>
                  <a:grpSpLocks/>
                </p:cNvGrpSpPr>
                <p:nvPr/>
              </p:nvGrpSpPr>
              <p:grpSpPr bwMode="auto">
                <a:xfrm>
                  <a:off x="2456" y="1184"/>
                  <a:ext cx="321" cy="41"/>
                  <a:chOff x="2456" y="1184"/>
                  <a:chExt cx="321" cy="41"/>
                </a:xfrm>
              </p:grpSpPr>
              <p:grpSp>
                <p:nvGrpSpPr>
                  <p:cNvPr id="13375" name="Group 1129"/>
                  <p:cNvGrpSpPr>
                    <a:grpSpLocks/>
                  </p:cNvGrpSpPr>
                  <p:nvPr/>
                </p:nvGrpSpPr>
                <p:grpSpPr bwMode="auto">
                  <a:xfrm>
                    <a:off x="2456" y="1184"/>
                    <a:ext cx="162" cy="41"/>
                    <a:chOff x="2456" y="1184"/>
                    <a:chExt cx="162" cy="41"/>
                  </a:xfrm>
                </p:grpSpPr>
                <p:grpSp>
                  <p:nvGrpSpPr>
                    <p:cNvPr id="13396" name="Group 11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6" y="1184"/>
                      <a:ext cx="44" cy="41"/>
                      <a:chOff x="2456" y="1184"/>
                      <a:chExt cx="44" cy="41"/>
                    </a:xfrm>
                  </p:grpSpPr>
                  <p:sp>
                    <p:nvSpPr>
                      <p:cNvPr id="13410" name="AutoShape 11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6" y="1184"/>
                        <a:ext cx="4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1" name="Rectangle 11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9" y="1203"/>
                        <a:ext cx="6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2" name="Rectangle 11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0" y="1203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3" name="Rectangle 11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5" y="1203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4" name="Freeform 11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199"/>
                        <a:ext cx="8" cy="26"/>
                      </a:xfrm>
                      <a:custGeom>
                        <a:avLst/>
                        <a:gdLst>
                          <a:gd name="T0" fmla="*/ 7 w 8"/>
                          <a:gd name="T1" fmla="*/ 20 h 26"/>
                          <a:gd name="T2" fmla="*/ 7 w 8"/>
                          <a:gd name="T3" fmla="*/ 0 h 26"/>
                          <a:gd name="T4" fmla="*/ 0 w 8"/>
                          <a:gd name="T5" fmla="*/ 5 h 26"/>
                          <a:gd name="T6" fmla="*/ 0 w 8"/>
                          <a:gd name="T7" fmla="*/ 25 h 26"/>
                          <a:gd name="T8" fmla="*/ 7 w 8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6"/>
                          <a:gd name="T17" fmla="*/ 8 w 8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6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97" name="AutoShape 11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1184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98" name="Rectangle 11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7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99" name="Rectangle 11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0" name="Rectangle 11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2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1" name="AutoShape 11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2" name="Rectangle 11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0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3" name="Rectangle 11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8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4" name="Rectangle 11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9" y="1203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5" name="Freeform 1144"/>
                    <p:cNvSpPr>
                      <a:spLocks/>
                    </p:cNvSpPr>
                    <p:nvPr/>
                  </p:nvSpPr>
                  <p:spPr bwMode="auto">
                    <a:xfrm>
                      <a:off x="2560" y="1199"/>
                      <a:ext cx="7" cy="26"/>
                    </a:xfrm>
                    <a:custGeom>
                      <a:avLst/>
                      <a:gdLst>
                        <a:gd name="T0" fmla="*/ 6 w 7"/>
                        <a:gd name="T1" fmla="*/ 20 h 26"/>
                        <a:gd name="T2" fmla="*/ 6 w 7"/>
                        <a:gd name="T3" fmla="*/ 0 h 26"/>
                        <a:gd name="T4" fmla="*/ 0 w 7"/>
                        <a:gd name="T5" fmla="*/ 5 h 26"/>
                        <a:gd name="T6" fmla="*/ 0 w 7"/>
                        <a:gd name="T7" fmla="*/ 25 h 26"/>
                        <a:gd name="T8" fmla="*/ 6 w 7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"/>
                        <a:gd name="T16" fmla="*/ 0 h 26"/>
                        <a:gd name="T17" fmla="*/ 7 w 7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" h="26">
                          <a:moveTo>
                            <a:pt x="6" y="20"/>
                          </a:moveTo>
                          <a:lnTo>
                            <a:pt x="6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6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6" name="AutoShape 1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1184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7" name="Rectangle 11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3" y="1203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8" name="Rectangle 1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2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9" name="Rectangle 11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6" y="1202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376" name="Group 1149"/>
                  <p:cNvGrpSpPr>
                    <a:grpSpLocks/>
                  </p:cNvGrpSpPr>
                  <p:nvPr/>
                </p:nvGrpSpPr>
                <p:grpSpPr bwMode="auto">
                  <a:xfrm>
                    <a:off x="2616" y="1184"/>
                    <a:ext cx="161" cy="41"/>
                    <a:chOff x="2616" y="1184"/>
                    <a:chExt cx="161" cy="41"/>
                  </a:xfrm>
                </p:grpSpPr>
                <p:grpSp>
                  <p:nvGrpSpPr>
                    <p:cNvPr id="13377" name="Group 11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6" y="1184"/>
                      <a:ext cx="42" cy="41"/>
                      <a:chOff x="2616" y="1184"/>
                      <a:chExt cx="42" cy="41"/>
                    </a:xfrm>
                  </p:grpSpPr>
                  <p:sp>
                    <p:nvSpPr>
                      <p:cNvPr id="13391" name="AutoShape 11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1184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2" name="Rectangle 11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1" y="12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3" name="Rectangle 11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1" y="12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4" name="Rectangle 11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3" y="1203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5" name="Freeform 11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9" y="1199"/>
                        <a:ext cx="9" cy="26"/>
                      </a:xfrm>
                      <a:custGeom>
                        <a:avLst/>
                        <a:gdLst>
                          <a:gd name="T0" fmla="*/ 8 w 9"/>
                          <a:gd name="T1" fmla="*/ 20 h 26"/>
                          <a:gd name="T2" fmla="*/ 8 w 9"/>
                          <a:gd name="T3" fmla="*/ 0 h 26"/>
                          <a:gd name="T4" fmla="*/ 0 w 9"/>
                          <a:gd name="T5" fmla="*/ 5 h 26"/>
                          <a:gd name="T6" fmla="*/ 0 w 9"/>
                          <a:gd name="T7" fmla="*/ 25 h 26"/>
                          <a:gd name="T8" fmla="*/ 8 w 9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6"/>
                          <a:gd name="T17" fmla="*/ 9 w 9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6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78" name="AutoShape 11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3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79" name="Rectangle 1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5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0" name="Rectangle 1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6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1" name="Rectangle 11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0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2" name="AutoShape 1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3" name="Rectangle 1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5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4" name="Rectangle 11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6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5" name="Rectangle 1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0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6" name="Freeform 1164"/>
                    <p:cNvSpPr>
                      <a:spLocks/>
                    </p:cNvSpPr>
                    <p:nvPr/>
                  </p:nvSpPr>
                  <p:spPr bwMode="auto">
                    <a:xfrm>
                      <a:off x="2717" y="1199"/>
                      <a:ext cx="9" cy="26"/>
                    </a:xfrm>
                    <a:custGeom>
                      <a:avLst/>
                      <a:gdLst>
                        <a:gd name="T0" fmla="*/ 8 w 9"/>
                        <a:gd name="T1" fmla="*/ 20 h 26"/>
                        <a:gd name="T2" fmla="*/ 8 w 9"/>
                        <a:gd name="T3" fmla="*/ 0 h 26"/>
                        <a:gd name="T4" fmla="*/ 0 w 9"/>
                        <a:gd name="T5" fmla="*/ 5 h 26"/>
                        <a:gd name="T6" fmla="*/ 0 w 9"/>
                        <a:gd name="T7" fmla="*/ 25 h 26"/>
                        <a:gd name="T8" fmla="*/ 8 w 9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"/>
                        <a:gd name="T16" fmla="*/ 0 h 26"/>
                        <a:gd name="T17" fmla="*/ 9 w 9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" h="26">
                          <a:moveTo>
                            <a:pt x="8" y="20"/>
                          </a:moveTo>
                          <a:lnTo>
                            <a:pt x="8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8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7" name="AutoShape 11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5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8" name="Rectangle 1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4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9" name="Rectangle 11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1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90" name="Rectangle 11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202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4" name="Group 1169"/>
                <p:cNvGrpSpPr>
                  <a:grpSpLocks/>
                </p:cNvGrpSpPr>
                <p:nvPr/>
              </p:nvGrpSpPr>
              <p:grpSpPr bwMode="auto">
                <a:xfrm>
                  <a:off x="2458" y="1200"/>
                  <a:ext cx="321" cy="40"/>
                  <a:chOff x="2458" y="1200"/>
                  <a:chExt cx="321" cy="40"/>
                </a:xfrm>
              </p:grpSpPr>
              <p:grpSp>
                <p:nvGrpSpPr>
                  <p:cNvPr id="13335" name="Group 1170"/>
                  <p:cNvGrpSpPr>
                    <a:grpSpLocks/>
                  </p:cNvGrpSpPr>
                  <p:nvPr/>
                </p:nvGrpSpPr>
                <p:grpSpPr bwMode="auto">
                  <a:xfrm>
                    <a:off x="2458" y="1200"/>
                    <a:ext cx="163" cy="40"/>
                    <a:chOff x="2458" y="1200"/>
                    <a:chExt cx="163" cy="40"/>
                  </a:xfrm>
                </p:grpSpPr>
                <p:grpSp>
                  <p:nvGrpSpPr>
                    <p:cNvPr id="13356" name="Group 11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8" y="1200"/>
                      <a:ext cx="43" cy="40"/>
                      <a:chOff x="2458" y="1200"/>
                      <a:chExt cx="43" cy="40"/>
                    </a:xfrm>
                  </p:grpSpPr>
                  <p:sp>
                    <p:nvSpPr>
                      <p:cNvPr id="13370" name="AutoShape 11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8" y="1200"/>
                        <a:ext cx="4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1" name="Rectangle 11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64" y="1219"/>
                        <a:ext cx="1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2" name="Rectangle 11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1" y="1219"/>
                        <a:ext cx="7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3" name="Rectangle 11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7" y="1219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4" name="Freeform 11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4" y="1215"/>
                        <a:ext cx="7" cy="25"/>
                      </a:xfrm>
                      <a:custGeom>
                        <a:avLst/>
                        <a:gdLst>
                          <a:gd name="T0" fmla="*/ 6 w 7"/>
                          <a:gd name="T1" fmla="*/ 20 h 25"/>
                          <a:gd name="T2" fmla="*/ 6 w 7"/>
                          <a:gd name="T3" fmla="*/ 0 h 25"/>
                          <a:gd name="T4" fmla="*/ 0 w 7"/>
                          <a:gd name="T5" fmla="*/ 5 h 25"/>
                          <a:gd name="T6" fmla="*/ 0 w 7"/>
                          <a:gd name="T7" fmla="*/ 24 h 25"/>
                          <a:gd name="T8" fmla="*/ 6 w 7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5"/>
                          <a:gd name="T17" fmla="*/ 7 w 7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5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57" name="AutoShape 11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7" y="1200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58" name="Rectangle 1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59" name="Rectangle 1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2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0" name="Rectangle 11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4" y="1219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1" name="AutoShape 11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7" y="1200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2" name="Rectangle 11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2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3" name="Rectangle 11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3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4" name="Rectangle 11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1" y="1219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5" name="Freeform 1185"/>
                    <p:cNvSpPr>
                      <a:spLocks/>
                    </p:cNvSpPr>
                    <p:nvPr/>
                  </p:nvSpPr>
                  <p:spPr bwMode="auto">
                    <a:xfrm>
                      <a:off x="2561" y="1215"/>
                      <a:ext cx="8" cy="25"/>
                    </a:xfrm>
                    <a:custGeom>
                      <a:avLst/>
                      <a:gdLst>
                        <a:gd name="T0" fmla="*/ 7 w 8"/>
                        <a:gd name="T1" fmla="*/ 20 h 25"/>
                        <a:gd name="T2" fmla="*/ 7 w 8"/>
                        <a:gd name="T3" fmla="*/ 0 h 25"/>
                        <a:gd name="T4" fmla="*/ 0 w 8"/>
                        <a:gd name="T5" fmla="*/ 5 h 25"/>
                        <a:gd name="T6" fmla="*/ 0 w 8"/>
                        <a:gd name="T7" fmla="*/ 24 h 25"/>
                        <a:gd name="T8" fmla="*/ 7 w 8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5"/>
                        <a:gd name="T17" fmla="*/ 8 w 8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5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6" name="AutoShape 11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8" y="1200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7" name="Rectangle 11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8" name="Rectangle 1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1" y="1219"/>
                      <a:ext cx="6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9" name="Rectangle 1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1218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336" name="Group 1190"/>
                  <p:cNvGrpSpPr>
                    <a:grpSpLocks/>
                  </p:cNvGrpSpPr>
                  <p:nvPr/>
                </p:nvGrpSpPr>
                <p:grpSpPr bwMode="auto">
                  <a:xfrm>
                    <a:off x="2618" y="1200"/>
                    <a:ext cx="161" cy="40"/>
                    <a:chOff x="2618" y="1200"/>
                    <a:chExt cx="161" cy="40"/>
                  </a:xfrm>
                </p:grpSpPr>
                <p:grpSp>
                  <p:nvGrpSpPr>
                    <p:cNvPr id="13337" name="Group 11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8" y="1200"/>
                      <a:ext cx="42" cy="40"/>
                      <a:chOff x="2618" y="1200"/>
                      <a:chExt cx="42" cy="40"/>
                    </a:xfrm>
                  </p:grpSpPr>
                  <p:sp>
                    <p:nvSpPr>
                      <p:cNvPr id="13351" name="AutoShape 11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8" y="1200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2" name="Rectangle 11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0" y="1219"/>
                        <a:ext cx="5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3" name="Rectangle 11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2" y="1219"/>
                        <a:ext cx="1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4" name="Rectangle 11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4" y="1219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5" name="Freeform 11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41" y="1215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38" name="AutoShape 11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5" y="1200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39" name="Rectangle 11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0" name="Rectangle 11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1" name="Rectangle 12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8" y="1219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2" name="AutoShape 12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5" y="1200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3" name="Rectangle 12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4" name="Rectangle 12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5" name="Rectangle 12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2" y="1219"/>
                      <a:ext cx="2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6" name="Freeform 1205"/>
                    <p:cNvSpPr>
                      <a:spLocks/>
                    </p:cNvSpPr>
                    <p:nvPr/>
                  </p:nvSpPr>
                  <p:spPr bwMode="auto">
                    <a:xfrm>
                      <a:off x="2719" y="1215"/>
                      <a:ext cx="8" cy="25"/>
                    </a:xfrm>
                    <a:custGeom>
                      <a:avLst/>
                      <a:gdLst>
                        <a:gd name="T0" fmla="*/ 7 w 8"/>
                        <a:gd name="T1" fmla="*/ 20 h 25"/>
                        <a:gd name="T2" fmla="*/ 7 w 8"/>
                        <a:gd name="T3" fmla="*/ 0 h 25"/>
                        <a:gd name="T4" fmla="*/ 0 w 8"/>
                        <a:gd name="T5" fmla="*/ 5 h 25"/>
                        <a:gd name="T6" fmla="*/ 0 w 8"/>
                        <a:gd name="T7" fmla="*/ 24 h 25"/>
                        <a:gd name="T8" fmla="*/ 7 w 8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5"/>
                        <a:gd name="T17" fmla="*/ 8 w 8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5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7" name="AutoShape 12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200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8" name="Rectangle 12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2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9" name="Rectangle 12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3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50" name="Rectangle 12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5" y="1218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sp>
            <p:nvSpPr>
              <p:cNvPr id="13324" name="Oval 1210"/>
              <p:cNvSpPr>
                <a:spLocks noChangeArrowheads="1"/>
              </p:cNvSpPr>
              <p:nvPr/>
            </p:nvSpPr>
            <p:spPr bwMode="auto">
              <a:xfrm>
                <a:off x="1935" y="1421"/>
                <a:ext cx="2122" cy="204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5" name="Oval 1211"/>
              <p:cNvSpPr>
                <a:spLocks noChangeArrowheads="1"/>
              </p:cNvSpPr>
              <p:nvPr/>
            </p:nvSpPr>
            <p:spPr bwMode="auto">
              <a:xfrm rot="6431182">
                <a:off x="1940" y="2918"/>
                <a:ext cx="72" cy="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6" name="Oval 1212"/>
              <p:cNvSpPr>
                <a:spLocks noChangeArrowheads="1"/>
              </p:cNvSpPr>
              <p:nvPr/>
            </p:nvSpPr>
            <p:spPr bwMode="auto">
              <a:xfrm rot="6431182">
                <a:off x="2404" y="2496"/>
                <a:ext cx="72" cy="9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 useBgFill="1">
            <p:nvSpPr>
              <p:cNvPr id="13327" name="Oval 1213"/>
              <p:cNvSpPr>
                <a:spLocks noChangeArrowheads="1"/>
              </p:cNvSpPr>
              <p:nvPr/>
            </p:nvSpPr>
            <p:spPr bwMode="auto">
              <a:xfrm rot="6431182">
                <a:off x="2382" y="2522"/>
                <a:ext cx="93" cy="81"/>
              </a:xfrm>
              <a:prstGeom prst="ellipse">
                <a:avLst/>
              </a:prstGeom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8" name="Line 1214"/>
              <p:cNvSpPr>
                <a:spLocks noChangeShapeType="1"/>
              </p:cNvSpPr>
              <p:nvPr/>
            </p:nvSpPr>
            <p:spPr bwMode="auto">
              <a:xfrm rot="5651182">
                <a:off x="1943" y="2517"/>
                <a:ext cx="451" cy="4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9" name="Line 1215"/>
              <p:cNvSpPr>
                <a:spLocks noChangeShapeType="1"/>
              </p:cNvSpPr>
              <p:nvPr/>
            </p:nvSpPr>
            <p:spPr bwMode="auto">
              <a:xfrm rot="5651182">
                <a:off x="2030" y="2570"/>
                <a:ext cx="434" cy="4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4E3F62F58E31954599AF5D7BF24514D4" ma:contentTypeVersion="5" ma:contentTypeDescription="إنشاء مستند جديد." ma:contentTypeScope="" ma:versionID="77e0385b0a4a934f260ca908e5c40aa7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f0549a91c5fd34016eeb54e6568d9883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E7AC37-B5FB-43A3-925C-177FD23CDD94}"/>
</file>

<file path=customXml/itemProps2.xml><?xml version="1.0" encoding="utf-8"?>
<ds:datastoreItem xmlns:ds="http://schemas.openxmlformats.org/officeDocument/2006/customXml" ds:itemID="{928987C2-B2B1-4055-A3F8-4665D5370A0B}">
  <ds:schemaRefs>
    <ds:schemaRef ds:uri="d04b26b9-50b7-4329-ba0b-d0dc1838750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77B6E8-BB2C-49A9-A527-6888334A8B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45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GIT-MODULE-CM-1 ENVIRONMENTAL SANITATION  Ass. Prof. Dr. Nedal Alnawaiseh: M. B. Ch. B (MD), Baghdad, Iraq. MSc, JUST, Jordan. MSPH, Tulane University, USA. PhD, UKM, Malaysia. PhD, UNU, IIGH. Public Health &amp; Community Medicine Department, Medical School, Mutah University, Jordan. Mobile:+962795891817 e-mail: nawayseh@gmail.com </vt:lpstr>
      <vt:lpstr>Sanitation</vt:lpstr>
      <vt:lpstr>Some water, sanitation and health –WSH- numbers</vt:lpstr>
      <vt:lpstr>Classifications of disease </vt:lpstr>
      <vt:lpstr>PowerPoint Presentation</vt:lpstr>
      <vt:lpstr>The F-Diagramme</vt:lpstr>
      <vt:lpstr> </vt:lpstr>
      <vt:lpstr>How people see their city</vt:lpstr>
      <vt:lpstr>An environmental view</vt:lpstr>
      <vt:lpstr>COMPONENTS OF ENVIRNOMENTAL SANITATION</vt:lpstr>
      <vt:lpstr>WATER SANITATION</vt:lpstr>
      <vt:lpstr>WATER SANITATION</vt:lpstr>
      <vt:lpstr>WATER SANITATION</vt:lpstr>
      <vt:lpstr>Natural chemical hazards</vt:lpstr>
      <vt:lpstr>WATER SANITATION CHEMICAL QUALITY</vt:lpstr>
      <vt:lpstr> FOOD AND MILK SANITATION  The GOLDEN RULE of food sanitation is:          “Keep it cold or hot, and keep it covered” </vt:lpstr>
      <vt:lpstr>FOOD SANITATION: FOOD BORNE DISASE</vt:lpstr>
      <vt:lpstr>FOOD SANITATION: FOOD BORNE DISEASES</vt:lpstr>
      <vt:lpstr>MILK SANITATION</vt:lpstr>
      <vt:lpstr>MILK SANITATION</vt:lpstr>
      <vt:lpstr>EXCRETA DISPOSAL</vt:lpstr>
      <vt:lpstr>EXCRETA DISPOSAL</vt:lpstr>
      <vt:lpstr>PowerPoint Presentation</vt:lpstr>
      <vt:lpstr>EXCRETA DISPOSAL </vt:lpstr>
      <vt:lpstr>PowerPoint Presentation</vt:lpstr>
      <vt:lpstr>EXCRETA DISPOSAL</vt:lpstr>
      <vt:lpstr>REFUSE/WASTE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VERMIN CONTROL [RODENT AND INSECTS]</vt:lpstr>
      <vt:lpstr>HOUSING SANITATION</vt:lpstr>
      <vt:lpstr>HOUSING SANITATION</vt:lpstr>
      <vt:lpstr>PowerPoint Presentation</vt:lpstr>
      <vt:lpstr>Air Pollution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SANITATION</dc:title>
  <dc:creator>Theresita</dc:creator>
  <cp:revision>1</cp:revision>
  <cp:lastPrinted>2021-04-01T11:06:56Z</cp:lastPrinted>
  <dcterms:created xsi:type="dcterms:W3CDTF">2007-03-28T01:16:50Z</dcterms:created>
  <dcterms:modified xsi:type="dcterms:W3CDTF">2021-04-01T11:07:52Z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