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8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9.xml" ContentType="application/inkml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notesSlides/notesSlide18.xml" ContentType="application/vnd.openxmlformats-officedocument.presentationml.notesSlide+xml"/>
  <Override PartName="/ppt/ink/ink10.xml" ContentType="application/inkml+xml"/>
  <Override PartName="/ppt/tags/tag4.xml" ContentType="application/vnd.openxmlformats-officedocument.presentationml.tags+xml"/>
  <Override PartName="/ppt/notesSlides/notesSlide19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20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6" r:id="rId4"/>
    <p:sldMasterId id="2147484774" r:id="rId5"/>
    <p:sldMasterId id="2147484786" r:id="rId6"/>
  </p:sldMasterIdLst>
  <p:notesMasterIdLst>
    <p:notesMasterId r:id="rId30"/>
  </p:notesMasterIdLst>
  <p:handoutMasterIdLst>
    <p:handoutMasterId r:id="rId31"/>
  </p:handoutMasterIdLst>
  <p:sldIdLst>
    <p:sldId id="469" r:id="rId7"/>
    <p:sldId id="461" r:id="rId8"/>
    <p:sldId id="672" r:id="rId9"/>
    <p:sldId id="528" r:id="rId10"/>
    <p:sldId id="529" r:id="rId11"/>
    <p:sldId id="530" r:id="rId12"/>
    <p:sldId id="531" r:id="rId13"/>
    <p:sldId id="532" r:id="rId14"/>
    <p:sldId id="533" r:id="rId15"/>
    <p:sldId id="534" r:id="rId16"/>
    <p:sldId id="536" r:id="rId17"/>
    <p:sldId id="628" r:id="rId18"/>
    <p:sldId id="673" r:id="rId19"/>
    <p:sldId id="630" r:id="rId20"/>
    <p:sldId id="537" r:id="rId21"/>
    <p:sldId id="538" r:id="rId22"/>
    <p:sldId id="607" r:id="rId23"/>
    <p:sldId id="608" r:id="rId24"/>
    <p:sldId id="609" r:id="rId25"/>
    <p:sldId id="610" r:id="rId26"/>
    <p:sldId id="611" r:id="rId27"/>
    <p:sldId id="622" r:id="rId28"/>
    <p:sldId id="624" r:id="rId29"/>
  </p:sldIdLst>
  <p:sldSz cx="9144000" cy="6858000" type="screen4x3"/>
  <p:notesSz cx="6858000" cy="97234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0000"/>
    <a:srgbClr val="00FFFF"/>
    <a:srgbClr val="9900FF"/>
    <a:srgbClr val="CC99FF"/>
    <a:srgbClr val="0066FF"/>
    <a:srgbClr val="002EC2"/>
    <a:srgbClr val="003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C1DC95-57DD-44D5-AC2F-452E591CCA4E}" v="11" vWet="12" dt="2021-11-01T10:41:14.550"/>
    <p1510:client id="{CCF3CC10-9E12-7C40-9E72-B95B4739913D}" v="17" dt="2021-11-01T10:50:52.2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6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اشرقت محمد طايل احمد الشياب" userId="2320120c-e857-44f1-b6b4-660a257091ee" providerId="ADAL" clId="{CCF3CC10-9E12-7C40-9E72-B95B4739913D}"/>
    <pc:docChg chg="modSld">
      <pc:chgData name="اشرقت محمد طايل احمد الشياب" userId="2320120c-e857-44f1-b6b4-660a257091ee" providerId="ADAL" clId="{CCF3CC10-9E12-7C40-9E72-B95B4739913D}" dt="2021-11-01T10:50:52.290" v="16"/>
      <pc:docMkLst>
        <pc:docMk/>
      </pc:docMkLst>
      <pc:sldChg chg="addSp modSp">
        <pc:chgData name="اشرقت محمد طايل احمد الشياب" userId="2320120c-e857-44f1-b6b4-660a257091ee" providerId="ADAL" clId="{CCF3CC10-9E12-7C40-9E72-B95B4739913D}" dt="2021-11-01T10:26:42.999" v="7"/>
        <pc:sldMkLst>
          <pc:docMk/>
          <pc:sldMk cId="0" sldId="530"/>
        </pc:sldMkLst>
        <pc:picChg chg="mod">
          <ac:chgData name="اشرقت محمد طايل احمد الشياب" userId="2320120c-e857-44f1-b6b4-660a257091ee" providerId="ADAL" clId="{CCF3CC10-9E12-7C40-9E72-B95B4739913D}" dt="2021-11-01T10:22:10.808" v="0" actId="14100"/>
          <ac:picMkLst>
            <pc:docMk/>
            <pc:sldMk cId="0" sldId="530"/>
            <ac:picMk id="50184" creationId="{0752FBC8-5398-4462-97DF-7018E5357277}"/>
          </ac:picMkLst>
        </pc:picChg>
        <pc:inkChg chg="add">
          <ac:chgData name="اشرقت محمد طايل احمد الشياب" userId="2320120c-e857-44f1-b6b4-660a257091ee" providerId="ADAL" clId="{CCF3CC10-9E12-7C40-9E72-B95B4739913D}" dt="2021-11-01T10:22:24.001" v="1"/>
          <ac:inkMkLst>
            <pc:docMk/>
            <pc:sldMk cId="0" sldId="530"/>
            <ac:inkMk id="2" creationId="{51789547-85D4-A943-B16A-DE8EBEDD5FDE}"/>
          </ac:inkMkLst>
        </pc:inkChg>
        <pc:inkChg chg="add">
          <ac:chgData name="اشرقت محمد طايل احمد الشياب" userId="2320120c-e857-44f1-b6b4-660a257091ee" providerId="ADAL" clId="{CCF3CC10-9E12-7C40-9E72-B95B4739913D}" dt="2021-11-01T10:22:25.163" v="2"/>
          <ac:inkMkLst>
            <pc:docMk/>
            <pc:sldMk cId="0" sldId="530"/>
            <ac:inkMk id="3" creationId="{9F6A1EF8-298D-4F43-B4DB-38C0CE872315}"/>
          </ac:inkMkLst>
        </pc:inkChg>
        <pc:inkChg chg="add">
          <ac:chgData name="اشرقت محمد طايل احمد الشياب" userId="2320120c-e857-44f1-b6b4-660a257091ee" providerId="ADAL" clId="{CCF3CC10-9E12-7C40-9E72-B95B4739913D}" dt="2021-11-01T10:22:26.031" v="3"/>
          <ac:inkMkLst>
            <pc:docMk/>
            <pc:sldMk cId="0" sldId="530"/>
            <ac:inkMk id="4" creationId="{AE04174C-F1A0-3149-940C-B40133AF1F6B}"/>
          </ac:inkMkLst>
        </pc:inkChg>
        <pc:inkChg chg="add">
          <ac:chgData name="اشرقت محمد طايل احمد الشياب" userId="2320120c-e857-44f1-b6b4-660a257091ee" providerId="ADAL" clId="{CCF3CC10-9E12-7C40-9E72-B95B4739913D}" dt="2021-11-01T10:22:33.118" v="4"/>
          <ac:inkMkLst>
            <pc:docMk/>
            <pc:sldMk cId="0" sldId="530"/>
            <ac:inkMk id="5" creationId="{47E5C5F3-39C4-2341-BB5B-D3DB6893B62C}"/>
          </ac:inkMkLst>
        </pc:inkChg>
        <pc:inkChg chg="add">
          <ac:chgData name="اشرقت محمد طايل احمد الشياب" userId="2320120c-e857-44f1-b6b4-660a257091ee" providerId="ADAL" clId="{CCF3CC10-9E12-7C40-9E72-B95B4739913D}" dt="2021-11-01T10:22:33.799" v="5"/>
          <ac:inkMkLst>
            <pc:docMk/>
            <pc:sldMk cId="0" sldId="530"/>
            <ac:inkMk id="6" creationId="{45C488FA-3F12-D041-A305-C6AD3B7D5BCB}"/>
          </ac:inkMkLst>
        </pc:inkChg>
        <pc:inkChg chg="add">
          <ac:chgData name="اشرقت محمد طايل احمد الشياب" userId="2320120c-e857-44f1-b6b4-660a257091ee" providerId="ADAL" clId="{CCF3CC10-9E12-7C40-9E72-B95B4739913D}" dt="2021-11-01T10:22:34.187" v="6"/>
          <ac:inkMkLst>
            <pc:docMk/>
            <pc:sldMk cId="0" sldId="530"/>
            <ac:inkMk id="7" creationId="{31CF2319-4634-2942-A500-58493934F4FC}"/>
          </ac:inkMkLst>
        </pc:inkChg>
        <pc:inkChg chg="add">
          <ac:chgData name="اشرقت محمد طايل احمد الشياب" userId="2320120c-e857-44f1-b6b4-660a257091ee" providerId="ADAL" clId="{CCF3CC10-9E12-7C40-9E72-B95B4739913D}" dt="2021-11-01T10:26:42.999" v="7"/>
          <ac:inkMkLst>
            <pc:docMk/>
            <pc:sldMk cId="0" sldId="530"/>
            <ac:inkMk id="8" creationId="{D0F1C6B3-4E2F-D44B-9807-37B2C684E521}"/>
          </ac:inkMkLst>
        </pc:inkChg>
      </pc:sldChg>
      <pc:sldChg chg="addSp">
        <pc:chgData name="اشرقت محمد طايل احمد الشياب" userId="2320120c-e857-44f1-b6b4-660a257091ee" providerId="ADAL" clId="{CCF3CC10-9E12-7C40-9E72-B95B4739913D}" dt="2021-11-01T10:36:43.256" v="8"/>
        <pc:sldMkLst>
          <pc:docMk/>
          <pc:sldMk cId="0" sldId="536"/>
        </pc:sldMkLst>
        <pc:inkChg chg="add">
          <ac:chgData name="اشرقت محمد طايل احمد الشياب" userId="2320120c-e857-44f1-b6b4-660a257091ee" providerId="ADAL" clId="{CCF3CC10-9E12-7C40-9E72-B95B4739913D}" dt="2021-11-01T10:36:43.256" v="8"/>
          <ac:inkMkLst>
            <pc:docMk/>
            <pc:sldMk cId="0" sldId="536"/>
            <ac:inkMk id="2" creationId="{6CA53785-0A0E-074E-AB10-43D194A491B9}"/>
          </ac:inkMkLst>
        </pc:inkChg>
      </pc:sldChg>
      <pc:sldChg chg="addSp">
        <pc:chgData name="اشرقت محمد طايل احمد الشياب" userId="2320120c-e857-44f1-b6b4-660a257091ee" providerId="ADAL" clId="{CCF3CC10-9E12-7C40-9E72-B95B4739913D}" dt="2021-11-01T10:40:47.211" v="9"/>
        <pc:sldMkLst>
          <pc:docMk/>
          <pc:sldMk cId="0" sldId="537"/>
        </pc:sldMkLst>
        <pc:inkChg chg="add">
          <ac:chgData name="اشرقت محمد طايل احمد الشياب" userId="2320120c-e857-44f1-b6b4-660a257091ee" providerId="ADAL" clId="{CCF3CC10-9E12-7C40-9E72-B95B4739913D}" dt="2021-11-01T10:40:47.211" v="9"/>
          <ac:inkMkLst>
            <pc:docMk/>
            <pc:sldMk cId="0" sldId="537"/>
            <ac:inkMk id="2" creationId="{AD4BF8AA-F39C-3849-AD77-37F448607962}"/>
          </ac:inkMkLst>
        </pc:inkChg>
      </pc:sldChg>
      <pc:sldChg chg="addSp">
        <pc:chgData name="اشرقت محمد طايل احمد الشياب" userId="2320120c-e857-44f1-b6b4-660a257091ee" providerId="ADAL" clId="{CCF3CC10-9E12-7C40-9E72-B95B4739913D}" dt="2021-11-01T10:48:45.775" v="10"/>
        <pc:sldMkLst>
          <pc:docMk/>
          <pc:sldMk cId="0" sldId="609"/>
        </pc:sldMkLst>
        <pc:inkChg chg="add">
          <ac:chgData name="اشرقت محمد طايل احمد الشياب" userId="2320120c-e857-44f1-b6b4-660a257091ee" providerId="ADAL" clId="{CCF3CC10-9E12-7C40-9E72-B95B4739913D}" dt="2021-11-01T10:48:45.775" v="10"/>
          <ac:inkMkLst>
            <pc:docMk/>
            <pc:sldMk cId="0" sldId="609"/>
            <ac:inkMk id="2" creationId="{3F3AC604-850F-0548-9A7D-F074AA17281F}"/>
          </ac:inkMkLst>
        </pc:inkChg>
      </pc:sldChg>
      <pc:sldChg chg="addSp">
        <pc:chgData name="اشرقت محمد طايل احمد الشياب" userId="2320120c-e857-44f1-b6b4-660a257091ee" providerId="ADAL" clId="{CCF3CC10-9E12-7C40-9E72-B95B4739913D}" dt="2021-11-01T10:50:38.456" v="14"/>
        <pc:sldMkLst>
          <pc:docMk/>
          <pc:sldMk cId="0" sldId="610"/>
        </pc:sldMkLst>
        <pc:inkChg chg="add">
          <ac:chgData name="اشرقت محمد طايل احمد الشياب" userId="2320120c-e857-44f1-b6b4-660a257091ee" providerId="ADAL" clId="{CCF3CC10-9E12-7C40-9E72-B95B4739913D}" dt="2021-11-01T10:49:27.022" v="11"/>
          <ac:inkMkLst>
            <pc:docMk/>
            <pc:sldMk cId="0" sldId="610"/>
            <ac:inkMk id="2" creationId="{23B696EA-07DE-0A45-8EE3-DCCF79D0B733}"/>
          </ac:inkMkLst>
        </pc:inkChg>
        <pc:inkChg chg="add">
          <ac:chgData name="اشرقت محمد طايل احمد الشياب" userId="2320120c-e857-44f1-b6b4-660a257091ee" providerId="ADAL" clId="{CCF3CC10-9E12-7C40-9E72-B95B4739913D}" dt="2021-11-01T10:50:06.288" v="12"/>
          <ac:inkMkLst>
            <pc:docMk/>
            <pc:sldMk cId="0" sldId="610"/>
            <ac:inkMk id="3" creationId="{5FF94109-534A-304B-9CEA-5C228E7D199A}"/>
          </ac:inkMkLst>
        </pc:inkChg>
        <pc:inkChg chg="add">
          <ac:chgData name="اشرقت محمد طايل احمد الشياب" userId="2320120c-e857-44f1-b6b4-660a257091ee" providerId="ADAL" clId="{CCF3CC10-9E12-7C40-9E72-B95B4739913D}" dt="2021-11-01T10:50:36.065" v="13"/>
          <ac:inkMkLst>
            <pc:docMk/>
            <pc:sldMk cId="0" sldId="610"/>
            <ac:inkMk id="4" creationId="{C75A4530-D92F-B447-ACD4-6D6D86BA7B36}"/>
          </ac:inkMkLst>
        </pc:inkChg>
        <pc:inkChg chg="add">
          <ac:chgData name="اشرقت محمد طايل احمد الشياب" userId="2320120c-e857-44f1-b6b4-660a257091ee" providerId="ADAL" clId="{CCF3CC10-9E12-7C40-9E72-B95B4739913D}" dt="2021-11-01T10:50:38.456" v="14"/>
          <ac:inkMkLst>
            <pc:docMk/>
            <pc:sldMk cId="0" sldId="610"/>
            <ac:inkMk id="5" creationId="{436B1321-F7E6-EF4D-A7A1-9393274553ED}"/>
          </ac:inkMkLst>
        </pc:inkChg>
      </pc:sldChg>
      <pc:sldChg chg="addSp">
        <pc:chgData name="اشرقت محمد طايل احمد الشياب" userId="2320120c-e857-44f1-b6b4-660a257091ee" providerId="ADAL" clId="{CCF3CC10-9E12-7C40-9E72-B95B4739913D}" dt="2021-11-01T10:50:52.290" v="16"/>
        <pc:sldMkLst>
          <pc:docMk/>
          <pc:sldMk cId="0" sldId="611"/>
        </pc:sldMkLst>
        <pc:inkChg chg="add">
          <ac:chgData name="اشرقت محمد طايل احمد الشياب" userId="2320120c-e857-44f1-b6b4-660a257091ee" providerId="ADAL" clId="{CCF3CC10-9E12-7C40-9E72-B95B4739913D}" dt="2021-11-01T10:50:49.889" v="15"/>
          <ac:inkMkLst>
            <pc:docMk/>
            <pc:sldMk cId="0" sldId="611"/>
            <ac:inkMk id="2" creationId="{A8D83BBE-D2D5-BB45-859D-7AE62AA849FA}"/>
          </ac:inkMkLst>
        </pc:inkChg>
        <pc:inkChg chg="add">
          <ac:chgData name="اشرقت محمد طايل احمد الشياب" userId="2320120c-e857-44f1-b6b4-660a257091ee" providerId="ADAL" clId="{CCF3CC10-9E12-7C40-9E72-B95B4739913D}" dt="2021-11-01T10:50:52.290" v="16"/>
          <ac:inkMkLst>
            <pc:docMk/>
            <pc:sldMk cId="0" sldId="611"/>
            <ac:inkMk id="3" creationId="{B48E2E0A-F695-8249-82DE-C9AE4218623C}"/>
          </ac:inkMkLst>
        </pc:inkChg>
      </pc:sldChg>
    </pc:docChg>
  </pc:docChgLst>
  <pc:docChgLst>
    <pc:chgData name="عبدالقادر اسامه عبدالقادر الطراونه" userId="S::420211503722@mutah.edu.jo::57a65583-bdd1-452a-861a-b693fdc6dbd9" providerId="AD" clId="Web-{9DC1DC95-57DD-44D5-AC2F-452E591CCA4E}"/>
    <pc:docChg chg="modSld">
      <pc:chgData name="عبدالقادر اسامه عبدالقادر الطراونه" userId="S::420211503722@mutah.edu.jo::57a65583-bdd1-452a-861a-b693fdc6dbd9" providerId="AD" clId="Web-{9DC1DC95-57DD-44D5-AC2F-452E591CCA4E}" dt="2021-11-01T10:41:13.315" v="5" actId="20577"/>
      <pc:docMkLst>
        <pc:docMk/>
      </pc:docMkLst>
      <pc:sldChg chg="addSp modSp">
        <pc:chgData name="عبدالقادر اسامه عبدالقادر الطراونه" userId="S::420211503722@mutah.edu.jo::57a65583-bdd1-452a-861a-b693fdc6dbd9" providerId="AD" clId="Web-{9DC1DC95-57DD-44D5-AC2F-452E591CCA4E}" dt="2021-11-01T10:41:13.315" v="5" actId="20577"/>
        <pc:sldMkLst>
          <pc:docMk/>
          <pc:sldMk cId="0" sldId="537"/>
        </pc:sldMkLst>
        <pc:spChg chg="add">
          <ac:chgData name="عبدالقادر اسامه عبدالقادر الطراونه" userId="S::420211503722@mutah.edu.jo::57a65583-bdd1-452a-861a-b693fdc6dbd9" providerId="AD" clId="Web-{9DC1DC95-57DD-44D5-AC2F-452E591CCA4E}" dt="2021-11-01T10:40:58.581" v="0"/>
          <ac:spMkLst>
            <pc:docMk/>
            <pc:sldMk cId="0" sldId="537"/>
            <ac:spMk id="3" creationId="{8B1425C5-70C9-4C20-B24C-B1272ECB11FA}"/>
          </ac:spMkLst>
        </pc:spChg>
        <pc:spChg chg="mod">
          <ac:chgData name="عبدالقادر اسامه عبدالقادر الطراونه" userId="S::420211503722@mutah.edu.jo::57a65583-bdd1-452a-861a-b693fdc6dbd9" providerId="AD" clId="Web-{9DC1DC95-57DD-44D5-AC2F-452E591CCA4E}" dt="2021-11-01T10:41:13.315" v="5" actId="20577"/>
          <ac:spMkLst>
            <pc:docMk/>
            <pc:sldMk cId="0" sldId="537"/>
            <ac:spMk id="762886" creationId="{946949F9-542E-413B-A98E-163D20C1B7D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AEECCDB-E937-416B-8DDB-973D1E56472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20175A09-8A07-4195-B0D3-26C6F0654B0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C372702D-7C3A-4588-9C58-CF08DFF617A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376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90F45B24-CC25-4112-8B29-A88BA0ADA77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376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EA9FC2-E5CF-45AC-9260-D4A1EC7EC1B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0:22:23.9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1 185 16383,'73'-2'0,"1"-1"0,-1 1 0,-1 2 0,0 2 0,-1 3 0,-3 4 0,-1 2 0,1 3 0,5 4 0,2 4 0,0-1 0,0-2 0,1-1 0,1-1 0,-1 0 0,1-2 0,0-1 0,2-3 0,0-3 0,-1-1 0,-3-3 0,-1-2 0,0-1 0,1 1 0,0-2 0,0 1 0,0 0 0,0 1 0,-2-5 0,-3-7 0,-2-3 0,-1-3 0,27-9 0,-3-3 0,-5-5 0,-3-1 0,-9 3 0,-2 0 0,-4 3 0,-3 0 0,-10 4 0,-2 2 0,39-14 0,-41 18 0,-2 3 0,15 2 0,23 3 0,-38 10 0,7 0 0,-10 0 0,-10 0 0,7 0 0,-7 0 0,21 0 0,-9 0 0,19 0 0,-8 0 0,0 0 0,-13 0 0,-2 0 0,-9 0 0,15 0 0,8 0 0,3 0 0,1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0:48:45.7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261 4605 16383,'7'-98'0,"1"1"0,0 0 0,-1-1 0,1 1 0,-2 9 0,-1 1 0,0 0 0,-1 2 0,-1 2 0,0-14 0,-1 3 0,0 1 0,-1 0 0,-1 4 0,0 2 0,0-1 0,0 1 0,0-1 0,0 0 0,0 0 0,0 1 0,0 1 0,0 1 0,0 0 0,0 0 0,0 3 0,0 1 0,0-1 0,0 2 0,0 1 0,0 1 0,0 1 0,0 1 0,0-19 0,0 1 0,0 1 0,0 2 0,0 1 0,0 2 0,0 7 0,0 1 0,0 3 0,0 6 0,1 2 0,-2 1 0,-4-25 0,-8 4 0,-11 19 0,-6 2 0,2-3 0,-8 4 0,-25 3 0,-9 5 0,8 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0:49:27.0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74 4991 16383,'5'-99'0,"-1"1"0,0-1 0,0 0 0,1 1 0,-1-1 0,-1 9 0,0 0 0,-1 1 0,1 1 0,-1 1 0,0 1 0,1-11 0,0 1 0,-1 1 0,1 1 0,-1-1 0,0 3 0,0 1 0,-1-1 0,1 1 0,-1-1 0,0-3 0,0 0 0,0 0 0,0-1 0,0 0 0,0 0 0,-1-1 0,1 0 0,-1 0 0,1 0 0,-1 1 0,0 0 0,0 0 0,0 1 0,0-1 0,0 1 0,1 0 0,0 0 0,-1-1 0,-2 0 0,-2-2 0,-1 0 0,-1-1 0,-3 0 0,-3-1 0,-2 13 0,-3 0 0,-2 0 0,-1 0 0,0-1 0,2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0:50:06.2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3267 16383,'5'-87'0,"1"0"0,-1 0 0,1 0 0,0 0 0,0-7 0,-1 3 0,1 3 0,0 2 0,0-11 0,1 4 0,0 4 0,0 13 0,0 3 0,0 1 0,1 2 0,0 1 0,-1 1 0,0-31 0,-1 6 0,-1 23 0,0 4 0,-4 0 0,-2 1 0,1 6 0,0 3 0,0-41 0,0 4 0,0 6 0,0 10 0,0 1 0,10 9 0,3-10 0,20 5 0,18-2 0,11 5 0,-1 15 0,-14 0 0,-1 6 0,0 1 0,-10 1 0,7-10 0,-7 18 0,10-16 0,-20 49 0,-6 30 0,-20 52 0,-1-21 0,0 3 0,-1 9 0,-4 3 0,-7 5 0,-5 1 0,-4 0 0,-2 0 0,-1 1 0,-1 0 0,3 0 0,0-2 0,0-1 0,0-1 0,-1-4 0,2-2 0,2-3 0,1-2 0,0 0 0,0-3 0,4-9 0,-1-2 0,-22 43 0,9-15 0,12-27 0,1 0 0,-7 24 0,10 6 0,23-96 0,16-27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0:50:36.0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3067 8232 16383,'-82'21'0,"-1"0"0,0 0 0,0 0 0,0 0 0,0-1 0,-5 1 0,1-1 0,1-1 0,1 1 0,1 0 0,-13 5 0,1 1 0,2 1 0,2 3 0,5 3 0,2 3 0,2 2 0,0 1 0,0 1 0,1 1 0,1 1 0,1 2 0,3 0 0,2 3 0,0 0 0,3-1 0,6-5 0,2 0 0,1 0 0,2 0 0,-14 10 0,3 1 0,4-1 0,13-8 0,3 1 0,5-1 0,-7 15 0,8 0 0,15-10 0,8-2 0,3 24 0,30-35 0,3-14 0,10-21 0,8-31 0,-1-15 0,14-20 0,2-19 0,-18 37 0,3-1 0,7-11 0,1-3 0,-2-11 0,0-4 0,5-8 0,1-4 0,-12 22 0,2-1 0,0-2 0,4-7 0,1-2 0,2 0 0,4-4 0,1 0 0,2-2 0,-9 18 0,0-1 0,1-1 0,0 1 0,-1-2 0,0 1 0,1-1 0,0 1 0,0 0 0,2 2 0,-1-1 0,1-1 0,0-2 0,-1 0 0,1 0 0,1 1 0,1 3 0,2 1 0,-1 0 0,1 0 0,-2 0 0,0 0 0,0 1 0,-1 0 0,13-17 0,-2 2 0,1-1 0,-14 17 0,1 0 0,-1-1 0,0 0 0,1 1 0,-1 0 0,0 0 0,1-1 0,-2 1 0,0-1 0,0 1 0,0 0 0,1-1 0,0 1 0,1-1 0,-1 2 0,13-20 0,-1 1 0,2 1 0,-11 20 0,2 1 0,0-1 0,-1 1 0,12-19 0,-1-1 0,0 1 0,1 0 0,1 1 0,-1 0 0,1 2 0,0 2 0,1 2 0,-1 5 0,0 2 0,-2 0 0,-1-2 0,-2-1 0,-2 1 0,-2 1 0,-3 1 0,1-1 0,0 0 0,-1 1 0,0-1 0,-3 3 0,-1 0 0,-1 0 0,-3 1 0,0 0 0,-1 2 0,11-21 0,-2 3 0,-5 10 0,-3 4 0,-9 14 0,-2 2 0,17-25 0,-20 7 0,11 19 0,-1-29 0,5 0 0,-16 30 0,0-3 0,-3-4 0,0 0 0,6 1 0,1 1 0,1-2 0,0 0 0,1 6 0,-2-1 0,-2-1 0,-2 0 0,1 3 0,0-1 0,0 2 0,0 0 0,26-38 0,-22 42 0,0-1 0,-1-9 0,-1-3 0,5-9 0,2-3 0,9-19 0,5-5 0,-11 20 0,3-3 0,4-4 0,1 4 0,3-5 0,3-1 0,0-2 0,-4 7 0,0-1 0,0 1 0,0 0 0,0-1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0:50:38.4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4138 3408 16383,'-98'20'0,"1"0"0,-1 0 0,0 0 0,1 1 0,-1-1 0,0 0 0,9-2 0,-1 1 0,1 0 0,1-1 0,3-2 0,4-3 0,6-3 0,-11-5 0,7-5 0,3-2 0,-1-1 0,-22-3 0,1-2 0,-2-1 0,20 1 0,-1-1 0,0-1 0,1-2 0,3-1 0,2-2 0,0-1 0,-1-1 0,-1-2 0,0 0 0,0-1 0,1 1 0,-20-7 0,2 0 0,-1 1 0,0 1 0,0 2 0,1-1 0,8 0 0,1 0 0,2 0 0,6 1 0,1 0 0,6-4 0,-10-12 0,12-8 0,20 0 0,11-8 0,14-25 0,16-11 0,9 14 0,8-4 0,16-2 0,9 15 0,12-1 0,8-1 0,4-2 0,1 0 0,-8 8 0,3-2 0,2 0 0,2-2 0,3 2 0,2 0 0,2 1 0,1 4 0,3 2 0,2 0 0,3 0 0,1 1 0,1 1 0,2-1 0,0 0 0,-3 2 0,1-1 0,1 1 0,2-1 0,0 1 0,2 0 0,0 3 0,1 1 0,1 2 0,2 2 0,1 1 0,1 2 0,1 1 0,1 1 0,1 2 0,0 1 0,1 2 0,1 1 0,-7 4 0,2 1 0,0 1 0,1 2 0,1 0 0,0 2 0,-1 1 0,0 1 0,-1 1 0,-1 1 0,12-2 0,0 1 0,-1 1 0,-1 2 0,0 2 0,-1 1 0,-1 2 0,0 3 0,7 1 0,0 2 0,0 3 0,-1 2 0,-3 1 0,-2 0 0,-5 0 0,10 0 0,-3 0 0,-3 2 0,-7 1 0,-6 2 0,6 1 0,-8 2 0,-10 10 0,7 23 0,-23 14 0,-54 71 0,-7-37 0,1-1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0:50:49.8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0 149 16383,'44'-44'0,"-1"-1"0,14 20 0,11 8 0,7 5 0,4 6 0,7 7 0,4 3 0,3 2 0,-2 1 0,3 2 0,3 3 0,1 0 0,-1 2 0,1 0 0,0 1 0,0 2 0,1 1 0,0 2 0,-14 1 0,1 1 0,0 2 0,0 0 0,0 1 0,0-2 0,-3-2 0,0 1 0,0-1 0,0-1 0,-1 1 0,1-1 0,14 4 0,1-1 0,-1 0 0,-1 0 0,0 0 0,-4-2 0,0 0 0,-1 1 0,0-2 0,-1 1 0,-4-2 0,-1-1 0,0 1 0,-1-1 0,-1 0 0,15 3 0,-1-1 0,-2 0 0,-1 1 0,-9-2 0,-2 1 0,-1-1 0,-2 0 0,-4-3 0,0 0 0,-3 0 0,0 0 0,13 4 0,-2 0 0,-1 1 0,-4 2 0,-1 1 0,-2 1 0,-2-2 0,-2 1 0,0 1 0,-3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0:50:52.2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1270 16383,'55'-60'0,"-1"-1"0,1 0 0,-1 0 0,10 0 0,2 1 0,3 4 0,4 8 0,3 10 0,3 7 0,4 4 0,2 0 0,-8 0 0,4 1 0,1 0 0,2 1 0,1 0 0,-6 5 0,1 0 0,2 0 0,1 2 0,1-1 0,0 1 0,7-1 0,2 0 0,0 1 0,1 0 0,1 1 0,0 1 0,-9 2 0,0 1 0,1 0 0,0 1 0,0 0 0,0 1 0,1 1 0,-1 0 0,0 1 0,0 1 0,0 0 0,0 0 0,0 1 0,0 1 0,-1 0 0,0 1 0,0 0 0,0 1 0,0 0 0,-1 0 0,0 1 0,11-1 0,0 1 0,-1 0 0,0 1 0,0 0 0,-1 1 0,-3 0 0,0 0 0,0 2 0,-2-1 0,0 0 0,-2 1 0,9-1 0,-2 0 0,-1 0 0,-2 0 0,-1 0 0,10 0 0,-2 0 0,-3 0 0,-4 0 0,8 0 0,-5 0 0,-8 0 0,9-1 0,-13 2 0,13 9 0,-54 3 0,-105 53 0,17-21 0,-6 2 0,2-7 0,-5 0 0,-4 1 0,-10 6 0,-5 2 0,-2 1 0,12-8 0,-1 1 0,-2 0 0,-2 1 0,-10 3 0,-3 1 0,-1 1 0,0-1 0,15-9 0,-1 0 0,0 0 0,0 0 0,-2-1 0,-3 3 0,-2 0 0,0-1 0,0 0 0,-1-2 0,0-1 0,0-2 0,-1-1 0,-1-1 0,0 0 0,-2 0 0,0-1 0,-1 0 0,-1-3 0,0-1 0,-1-3 0,-1-2 0,0-2 0,-1-2 0,1-2 0,0-3 0,0-2 0,-1-2 0,1-1 0,0-1 0,2 0 0,0-2 0,1 0 0,-1-1 0,2-1 0,-18 1 0,1 0 0,2-3 0,1-7 0,7-5 0,2-6 0,1-4 0,2-3 0,4-3 0,2-3 0,1-3 0,5-4 0,-15-12 0,4-5 0,7-5 0,6-5 0,5-5 0,7-1 0,13 9 0,5-1 0,5 1 0,0-18 0,9 2 0,7 4 0,7 3 0,6 10 0,12 3 0,28-6 0,16 6 0,17 6 0,12 8 0,-6 10 0,7 3 0,6 2 0,-7 6 0,4 0 0,4 3 0,2 2 0,-11 4 0,3 3 0,1 2 0,2 0 0,1 1 0,10-1 0,2 2 0,2 0 0,1 2 0,1 0 0,-15 0 0,1 2 0,1 0 0,0 1 0,1-1 0,0 1 0,6 0 0,1-1 0,1 1 0,0 0 0,-1 3 0,0 3 0,-2 3 0,-1 2 0,1 3 0,-1 1 0,-1 1 0,0 1 0,-1 1 0,0 1 0,-1 1 0,0 1 0,-1 1 0,-2 1 0,-5-1 0,0 2 0,-2-1 0,0 2 0,-2 0 0,-1 0 0,10 3 0,-2 2 0,-1-1 0,-2 1 0,-5-1 0,3 0 0,-3 1 0,-5-1 0,-3 0 0,0 5 0,-4 0 0,-7-2 0,8 0 0,-27 0 0,-62 9 0,-26 0 0,-27 0 0,-17-5 0,27-11 0,-6 0 0,-5 0 0,-3 0 0,0-1 0,-4-1 0,-3 1 0,-2-1 0,-1-2 0,10-2 0,-2-1 0,0-1 0,-2 0 0,0 0 0,-1 0 0,-5 3 0,-2 0 0,0-1 0,-1 1 0,0-1 0,0-1 0,-2-1 0,1-1 0,-1 0 0,0-2 0,0 0 0,0-2 0,-1 0 0,-1-2 0,0-1 0,1-1 0,0 0 0,1-1 0,7 0 0,1 0 0,1-1 0,0-1 0,1 0 0,0-1 0,-13-1 0,1-1 0,1 0 0,2-2 0,2 0 0,-6 0 0,3-2 0,3-1 0,3-2 0,-11-3 0,4-3 0,8-8 0,20-4 0,6-5 0,10-9 0,-2-34 0,16-11 0,10 5 0,10-3 0,7-7 0,14-2 0,26-2 0,16 0 0,-6 21 0,7-1 0,8 4 0,-1 15 0,6 2 0,5 2 0,3 1 0,13-4 0,5 1 0,4 3 0,3 3 0,-10 8 0,2 2 0,3 3 0,1 0 0,1 1 0,-9 5 0,0 0 0,2 1 0,1 1 0,0 2 0,1 1 0,3 2 0,1 2 0,0 1 0,2 2 0,0 1 0,0 2 0,5 0 0,0 2 0,2 2 0,0 1 0,-1 0 0,1 0 0,-2 1 0,0 0 0,1 1 0,-1 0 0,0 1 0,0 0 0,-1 1 0,0 1 0,1 0 0,-1 1 0,-2-1 0,0 0 0,10 0 0,-1 0 0,-2 0 0,-1 0 0,-1 0 0,-8 0 0,-1 0 0,-1 0 0,-3 0 0,-2 0 0,6 0 0,-3 0 0,-3 0 0,-4 0 0,5 0 0,-6 0 0,-6 0 0,6-1 0,-16 2 0,-22 7 0,-108 0 0,-18 10 0,-19 5 0,27-11 0,-9 1 0,-4 0 0,-2 2 0,7 2 0,-1 1 0,-3 1 0,-2 2 0,-2-1 0,7-1 0,-3 1 0,-1 0 0,-1 1 0,-1 0 0,-1 1 0,8-1 0,-1 1 0,-1 0 0,-1 0 0,0 1 0,0 0 0,-1 0 0,-4 2 0,-1 0 0,-1 0 0,0 0 0,0 1 0,0-1 0,0 1 0,11-3 0,1 0 0,0 1 0,-1-1 0,1 0 0,-1 1 0,0 0 0,1-1 0,-3 1 0,0 0 0,0 1 0,0-1 0,0 0 0,0 0 0,2 0 0,0-1 0,-5 2 0,1 0 0,0 0 0,1-1 0,1 0 0,1 0 0,0-2 0,-9 3 0,0-1 0,1-1 0,1 0 0,3-1 0,1 0 0,-1 0 0,1-1 0,3 0 0,2-1 0,3-2 0,-2 1 0,2-2 0,5 0 0,5-1 0,-31 11 0,19-5 0,20-9 0,118-37 0,38-14 0,-13-2 0,8-7 0,-15 12 0,6-3 0,5-2 0,-1 0 0,5-4 0,1 0 0,1 0 0,4 1 0,-11 8 0,3 0 0,1 1 0,2 1 0,1 1 0,-10 6 0,2 0 0,1 1 0,1 1 0,0 1 0,1 1 0,3 2 0,1 0 0,0 3 0,1-1 0,0 2 0,0 0 0,0 0 0,0 0 0,0 0 0,0 2 0,0 1 0,-1 1 0,-2 2 0,-1 1 0,0 1 0,0 1 0,-1 1 0,-2-1 0,11 0 0,-2 0 0,0 1 0,-2 0 0,-2 2 0,13 0 0,-3 2 0,-1 1 0,-4 0 0,15 0 0,-4 0 0,-16 0 0,-17 1 0,-33 0 0,-83 0 0,-36 7 0,-23 4 0,27-3 0,-9 0 0,-3 2 0,-1 3 0,14 0 0,-2 1 0,0 2 0,-2 2 0,0 0 0,-7 4 0,-2 2 0,0 1 0,1 1 0,0 0 0,6-1 0,0 1 0,2 0 0,-1 0 0,2-1 0,1 0 0,1 1 0,0-1 0,2-1 0,2-1 0,-4 2 0,2-2 0,3-1 0,3-2 0,-6 0 0,3-3 0,7 0 0,-12 2 0,23 0 0,42-6 0,65-40 0,39-25 0,-12 6 0,9-4 0,7 0 0,-21 13 0,4 0 0,4 0 0,2-1 0,2 0 0,-3 0 0,2 0 0,2-1 0,1 1 0,2 1 0,0 4 0,-9 5 0,2 3 0,1 1 0,0 1 0,2 1 0,-1 2 0,1 0 0,3 1 0,1 2 0,1 0 0,-1 2 0,1 1 0,-1 1 0,-1 1 0,10-1 0,-1 2 0,-1 1 0,0 1 0,-1 2 0,-1 0 0,-5 2 0,-1 2 0,0 1 0,-2 0 0,-2 0 0,-2 1 0,22-1 0,-4 1 0,-3-1 0,-5 2 0,11-2 0,-6 0 0,-31 6 0,-39 6 0,-85 18 0,-50 8 0,39-15 0,-9 1 0,-7 1 0,-2 1 0,1 1 0,8 1 0,-1 0 0,-2 2 0,-1 1 0,-1 1 0,-1 0 0,0 1 0,-1 2 0,-1 1 0,-1 0 0,-1 0 0,-1-1 0,1-1 0,-1-1 0,0 0 0,-1-2 0,0 1 0,-1-1 0,0 0 0,-1 0 0,-3 0 0,-1 1 0,-1-1 0,0 0 0,0 0 0,0-2 0,0-1 0,4-1 0,0-2 0,1 0 0,-1-1 0,1-1 0,0-1 0,0 0 0,2-1 0,0-1 0,0-1 0,1-1 0,0 0 0,1-1 0,2-1 0,-4 1 0,1-2 0,1 0 0,1-2 0,2 0 0,1-2 0,-7 0 0,1-3 0,2 0 0,3-1 0,3 0 0,-1 0 0,3-1 0,4 0 0,4-2 0,-36 3 0,14-10 0,33-11 0,12-9 0,7-29 0,41-45 0,27 44 0,13 2 0,15-10 0,13 3 0,1 13 0,10 2 0,6 1 0,-4 6 0,6 0 0,5 2 0,2 2 0,-9 7 0,3 2 0,2 1 0,3 3 0,1 0 0,-5 4 0,1 1 0,3 2 0,0 0 0,1 2 0,1 1 0,-11 1 0,2 2 0,-1 0 0,2 1 0,0 1 0,0 1 0,1 0 0,5 2 0,2 1 0,0 0 0,0 2 0,0 0 0,0 0 0,-2-1 0,-3 1 0,0-1 0,-1 1 0,0-1 0,0 1 0,-1 0 0,0 0 0,13 0 0,1 0 0,-1-1 0,0 2 0,-3-1 0,-2 0 0,6 0 0,-2 0 0,-2 1 0,-2-1 0,-2 1 0,-9 0 0,0 1 0,-3-1 0,-2 1 0,-5 0 0,20 1 0,-7 1 0,-7 2 0,8 1 0,-14 9 0,4 38 0,-10 2 0,3 11 0,-19-11 0,0 0 0,0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0:22:25.1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16383,'55'13'0,"0"-1"0,9-3 0,3-2 0,11-3 0,3-1 0,3 1 0,1 0 0,-5 1 0,-2 0 0,-4 3 0,-2 0 0,1-2 0,1-2 0,2-3 0,1-2 0,-5 1 0,0 0 0,7 0 0,1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0:22:26.0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0 329 16383,'73'-45'0,"0"0"0,1 0 0,-1 0 0,-2 4 0,2-1 0,-2 6 0,-5 12 0,20 18 0,-3 12 0,10-6 0,1 0 0,-25 0 0,0 0 0,1 0 0,2 0 0,2 0 0,0 0 0,7 0 0,1 0 0,1 0 0,6 0 0,1 0 0,0 0 0,0 0 0,-1 0 0,1 0 0,5 1 0,0 0 0,0 2 0,-2 1 0,-1 1 0,-1 1 0,-3 3 0,-2 2 0,-1 3 0,-6 2 0,-3 3 0,0 0 0,-7-2 0,0 0 0,-2 0 0,22 3 0,-2-2 0,-3-1 0,-4-3 0,-13-5 0,-3-3 0,0 0 0,-2-1 0,30-5 0,-5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0:22:33.1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1 149 16383,'85'-2'0,"0"0"0,0 0 0,0 0 0,0-1 0,0 1 0,14 0 0,-3 0 0,-3 0 0,-5 1 0,8-1 0,-5 2 0,-1-1 0,-6 1 0,0 0 0,2 0 0,-11 0 0,3 0 0,2 0 0,2 0 0,13 0 0,3 0 0,1 0 0,1 0 0,-20 0 0,1-1 0,-1 1 0,2-1 0,0 0 0,3 0 0,0 0 0,2-1 0,-1 1 0,1-1 0,2 0 0,0 0 0,0-1 0,0 0 0,1 0 0,0-1 0,1-1 0,0 0 0,0 1 0,-1-1 0,-1 1 0,0-1 0,0 1 0,0 0 0,-2 0 0,-1 1 0,-1 0 0,0 0 0,-1 0 0,-1 0 0,15-1 0,-1-1 0,-1 0 0,0 1 0,-3 2 0,0 0 0,-1 0 0,-1 0 0,-6 0 0,-2 0 0,0 0 0,-1 1 0,-2 0 0,0 1 0,-2 1 0,-1-1 0,16 0 0,-3 0 0,-1 0 0,-5 0 0,-2 0 0,-2 0 0,22 0 0,-5 0 0,-13 0 0,-6 0 0,-16 0 0,-4 0 0,32 0 0,-8-10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0:22:33.7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1 231 16383,'76'-16'0,"0"0"0,1 0 0,-1 0 0,15 0 0,-2 3 0,0 3 0,-3 4 0,0 2 0,0 2 0,5 1 0,1 1 0,2 1 0,-17-1 0,0 0 0,2 0 0,1 0 0,7 0 0,1 0 0,1 0 0,0 0 0,0 0 0,-1 0 0,0 0 0,1 0 0,1 0 0,1 0 0,0 0 0,-2 0 0,-5 0 0,-1 0 0,0 0 0,-2 0 0,18 0 0,-2 0 0,-1 0 0,-7 0 0,-2 0 0,-2 0 0,-9 0 0,-1 0 0,-3 0 0,23 0 0,-3 0 0,-14 0 0,-2 0 0,-10-1 0,-2-1 0,-5-2 0,-3 0 0,42-3 0,-14-16 0,-2-1 0,3-6 0,-6 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0:22:34.1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1 600 16383,'92'-25'0,"-1"-1"0,1 0 0,-1 1 0,-14 6 0,-1 3 0,-2 1 0,-1 3 0,17 2 0,-2 4 0,3 2 0,-17 2 0,0 3 0,4 0 0,3-1 0,6-2 0,3-1 0,4-1 0,3 0 0,2-1 0,-16 0 0,2 1 0,2-2 0,1 1 0,2-1 0,1 0 0,0-1 0,-5 1 0,2 0 0,1 0 0,0-1 0,2 1 0,0-1 0,0-1 0,1 1 0,-5-1 0,1 0 0,0-1 0,1 1 0,1-1 0,0 0 0,-1 0 0,0 0 0,0 1 0,11-2 0,-1 1 0,0-1 0,1 0 0,-1 1 0,-1 0 0,1 0 0,-1 0 0,-3 2 0,0-1 0,-1 1 0,0 1 0,0-1 0,0 1 0,0 0 0,-1 0 0,-1 0 0,1 0 0,-1 1 0,0-1 0,0 1 0,-1 0 0,1 1 0,-1 0 0,-1 0 0,0 0 0,0 1 0,0 0 0,-1 1 0,0-1 0,0 1 0,-1 0 0,10-1 0,0 1 0,-1 0 0,0 0 0,0 0 0,-1 1 0,0 0 0,-3 0 0,0 1 0,0 0 0,-1 0 0,0 0 0,0 1 0,-1-1 0,-4 0 0,1 0 0,-1 0 0,-1 0 0,0 0 0,0 0 0,-2 0 0,10 0 0,-1 0 0,-1 0 0,0 0 0,-1 0 0,1 0 0,-3 0 0,0-1 0,0 1 0,-1 0 0,0-1 0,-1 0 0,12 0 0,-1 0 0,-1-1 0,1 0 0,2 1 0,-12-1 0,2 0 0,0 0 0,0 0 0,0 0 0,0-1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0:26:42.9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0:36:43.2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5112 3688 16383,'-45'-86'0,"0"1"0,1 0 0,-1 0 0,0-1 0,1 1 0,-1 0 0,-1 3 0,-1 3 0,1 1 0,-1 2 0,0 4 0,-2 3 0,-3 0 0,-1 3 0,0 4 0,-2 2 0,-1 2 0,-12-9 0,-3 5 0,0 1 0,-3 0 0,11 9 0,-2 0 0,-1 1 0,0 0 0,-2 0 0,-3-1 0,-1 0 0,-1-1 0,-2 1 0,0 0 0,7 5 0,-1 1 0,0-1 0,-1 0 0,-2 0 0,-1 2 0,-4-2 0,-2 0 0,-2 1 0,0 0 0,-1 0 0,-2 1 0,8 4 0,-1 1 0,-1 0 0,-1-1 0,0 2 0,-2 0 0,0 0 0,-3-1 0,-1 1 0,-1 0 0,0 1 0,-2 0 0,0 0 0,-2 1 0,6 2 0,-1 0 0,-1 1 0,-1 0 0,-1 0 0,0 0 0,-1 1 0,-1 0 0,7 3 0,-1 1 0,-1-1 0,-1 1 0,1 1 0,-2-1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0:40:47.2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1615 5765 16383,'4'-96'0,"0"0"0,-1-1 0,1 1 0,0 6 0,0 1 0,1 1 0,0 2 0,1 5 0,1 2 0,0 1 0,1 1 0,5-22 0,0 2 0,2 1 0,2 2 0,0 1 0,1 0 0,-2 0 0,1 0 0,-2 0 0,0 0 0,-2 0 0,0 0 0,-1 2 0,-1-1 0,0 1 0,-3-4 0,-1 0 0,1 0 0,-1 4 0,1 1 0,0 0 0,-1 0 0,1 0 0,0 1 0,-1 3 0,0 1 0,-1 0 0,0 0 0,-1 0 0,0 1 0,-1 3 0,-1 1 0,0 0 0,-2 5 0,-2 1 0,1 0 0,0 3 0,0 0 0,0 1 0,0-28 0,0 4 0,0 11 0,0 4 0,0 11 0,0 5 0,0-26 0,-2 38 0,-1 2 0,-13-20 0,-2 7 0,-20 24 0,10 10 0,5-26 0,2-5 0,8-13 0,-10-18 0,0 39 0,0-3 0,0 31 0,-10 11 0,-3 1 0,-10 11 0,-8 44 0,0 25 0,26-19 0,2 5 0,3 9 0,0 3 0,0 4 0,0 1 0,0 1 0,0 0 0,-3 5 0,1 1 0,2-2 0,0-1 0,-1-2 0,2-2 0,2-2 0,1-1 0,2-3 0,-2-2 0,-3-2 0,-2-1 0,1-2 0,0 0 0,4 3 0,0-1 0,-2-5 0,1-2 0,1 0 0,-1 0 0,-1-1 0,1 1 0,5 4 0,0 0 0,-5-5 0,1-1 0,4-1 0,-1-2 0,-14 30 0,7-2 0,-8-10 0,0 9 0,11-14 0,-11 15 0,15-26 0,-17 5 0,10-33 0,0-12 0,-38-29 0,-16-21 0,31 1 0,-1-13 0,3-12 0,0-10 0,-1-4 0,9 11 0,1 0 0,-1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92A0A598-B2D3-49AB-9E6F-7C3190A364B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C5CEBEB1-73CE-46BC-B60C-4C4F10FAD53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CA52D90D-52FD-4302-8FCE-E03F3280297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6950" y="730250"/>
            <a:ext cx="4862513" cy="3646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D194FF40-C5F4-4108-BDC6-B2FCB5B8B98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619625"/>
            <a:ext cx="5026025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65543273-A7C1-4079-BB68-818A75329F6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376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>
            <a:extLst>
              <a:ext uri="{FF2B5EF4-FFF2-40B4-BE49-F238E27FC236}">
                <a16:creationId xmlns:a16="http://schemas.microsoft.com/office/drawing/2014/main" id="{84338256-19ED-435B-B1B4-C914021701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376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B762FB-4154-41A0-9527-7F6C20DE96C1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8E21076F-B98F-4AEA-87EF-A1935C0ED4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DC2FF558-EFB7-4FEB-A586-E719784BE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E8AA1B14-C472-4DEE-8F7D-CC65CACD85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427AD9F0-6DCA-4FD0-BF84-2811F5981EA9}" type="slidenum">
              <a:rPr lang="ar-SA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7CCD48A6-9EE5-4DE5-9116-4DE069CBF2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0CA43BD-B510-4499-92B4-3CF05B910B0E}" type="slidenum">
              <a:rPr lang="ar-SA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11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FD94E6DC-A564-41CA-BDB9-BD76ACCB3A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0D2F8066-C374-4ED8-878E-F902D9509C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22CFAD5A-7E7E-4978-9123-A485F74EE0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8DDFE5E0-E7A4-485E-B0F8-3885829FA6E2}" type="slidenum">
              <a:rPr lang="ar-SA" altLang="en-US" sz="120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12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54E9DBB7-B8FD-49D2-9989-B68A6863B9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8BD6A098-5754-44F1-9EB2-D0046A8609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C69700B9-54FB-41A9-93E7-34528023C6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04AD973C-CC00-4C63-ADC5-61D78012E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037F5213-63D9-418A-96AA-B68D3BA379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52BE25A1-5D2F-4B76-AE8C-05DB8CC4CE08}" type="slidenum">
              <a:rPr lang="ar-SA" altLang="en-US" sz="1200"/>
              <a:pPr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527EA40D-2A99-476E-91DA-2AD2013461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23FEC08D-C405-41AC-BEBA-FA9589C8E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2C43E4DB-8158-42CA-9799-7EFD52414A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23F4FD34-BE36-4ABD-8B10-96BA993A36C3}" type="slidenum">
              <a:rPr lang="ar-SA" altLang="en-US" sz="120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8ACF6688-7DEC-4CDB-85AC-3D69F0DAA3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707B6C11-E8A8-4259-B637-9D02361DD098}" type="slidenum">
              <a:rPr lang="ar-SA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15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74ED7770-7B8E-4B5C-960B-2E5E3483B1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6163DFDE-DF5B-412A-9FB3-15743D7950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AEA0D776-FB9F-4D1E-B7C2-74FBE2A456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863E32BF-82F0-4B58-B5AC-FC7BAB168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2F1CE8A9-26C8-43F5-9B71-3CB3E6D4D2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1D8C621A-6324-498F-A1CE-6326DD80E4D0}" type="slidenum">
              <a:rPr lang="ar-SA" altLang="en-US" sz="1200"/>
              <a:pPr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7C93858D-A66D-4D62-B00B-20B0439AAB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76B424A6-42BF-445D-9A4D-751651BF2B67}" type="slidenum">
              <a:rPr lang="ar-SA" altLang="en-US" sz="120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17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C2E13206-38B1-4D39-B96A-0F219C2B74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D86337BB-9423-4D56-8166-7E3F05225D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E27977B6-01FD-4BF1-8F62-7004FBFBA7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95FB3899-5399-44BF-9378-39ED75FB04E0}" type="slidenum">
              <a:rPr lang="ar-SA" altLang="en-US" sz="120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18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32029441-11FA-4200-9287-BEA635087B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86724629-4AFF-4910-AB1C-C2292D264F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ACC46BAB-2C55-44BF-AFDA-84D3A2ABDF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6A8939A9-7134-4411-9152-9729476D19C3}" type="slidenum">
              <a:rPr lang="ar-SA" altLang="en-US" sz="120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19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F6364065-35F9-4BF2-9BC7-2C8E9BA538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02A6EFAF-BEB0-4B28-ADFD-A52C91938D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7380A335-45F9-4D85-8A53-C9485BAE23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AB65F7BA-681D-4535-8E29-714A7B838058}" type="slidenum">
              <a:rPr lang="ar-SA" altLang="en-US" sz="120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20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D6042D89-238B-4076-86FF-521DA570FA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4DD68C57-1845-4389-8F3F-7DC8381AB2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8D1C0DE6-F4BE-4A05-A876-9F77A50DFA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156B3D6F-2E09-43D3-892B-F841065AF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3321F6A0-BD34-4EAF-A9A3-1812084AC2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DEE6163F-B47C-41A5-A112-F65A2470F3D0}" type="slidenum">
              <a:rPr lang="ar-SA" altLang="en-US" sz="1200"/>
              <a:pPr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A0238E42-D317-4654-B5E5-001EDBE89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DA6A3D74-55F0-4D4F-B8CF-67D4DD02D115}" type="slidenum">
              <a:rPr lang="ar-SA" altLang="en-US" sz="120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21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F4D92CD4-5CCE-4172-A88E-A3A7A23052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2D9C84C1-2968-4333-8791-2BB750725B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EG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E109C229-E9A2-471B-B6EA-93F7D4CAEF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0333FC36-4355-457F-B04F-BE330C4C2191}" type="slidenum">
              <a:rPr lang="ar-SA" altLang="en-US" sz="120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22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33E59046-A9C0-4251-8BEC-92EDAB114B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C3BBD842-7EC1-4339-8176-4E5DE06FC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EG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C0463546-2E60-4C78-AA59-65FE0C352B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08401FC1-7A05-49AB-9126-34E4B887A54C}" type="slidenum">
              <a:rPr lang="ar-SA" altLang="en-US" sz="120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23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9A6B67F2-B026-49EA-9E43-81A6716520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90AA814D-E14D-4A4D-98FA-C35C6C1BA0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EG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7A461B6C-06D9-4BD1-BA82-55C1AEAB64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903C26D-FE6E-4ED3-A9B5-00437CFE912A}" type="slidenum">
              <a:rPr lang="ar-SA" altLang="en-US" sz="120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D02E9A75-3920-4824-8AC2-C325BCE8E3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A903E857-7077-48D4-9E98-4D13A6CA0F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1E5D33A4-8D3C-418E-9F6F-D7B769E672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D93D3B7B-671B-4C63-A486-77BE15083D83}" type="slidenum">
              <a:rPr lang="ar-SA" altLang="en-US" sz="120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5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62614AD5-E259-40B4-90A4-943EA80285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9385DC28-23C9-49CC-9D7C-00D56A741F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C4C50A64-2622-4A31-B576-D01A4CF47C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70C44815-2B45-4226-BE50-CFD00C0E064B}" type="slidenum">
              <a:rPr lang="ar-SA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6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46D7CB05-97BD-495D-99D5-98A3C57BE1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C56BEC96-751D-431C-9EC2-B003969D0C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5F8BAAE5-6457-4998-A751-E6C8DC29DC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6854C26B-5FFC-4498-9A4C-DF2F4A0B1EDD}" type="slidenum">
              <a:rPr lang="ar-SA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7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3CFDD4F5-25C2-4C9A-A454-3BE7DE3B69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433FC27C-3D97-424E-B3E7-C4DC221ECE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5F2FDEE1-BD7D-4AF3-BF04-0CCFF04B78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0CC84E69-23B4-47BC-8641-970B7CD65DD9}" type="slidenum">
              <a:rPr lang="ar-SA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8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078F2CBD-3257-4801-92DE-03F4541220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89FDF4B-E96A-4917-9577-5CD1C728E4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B63CFB34-FDDB-4EB2-B56E-F082EFC1AF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CAAF7A60-7410-4D07-8A27-00A87829BBF0}" type="slidenum">
              <a:rPr lang="ar-SA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9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B8CDDCAB-865C-49CD-8FEA-D9B07AB5EE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40907C48-B90A-4FBD-AA82-E2B710E1CA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2484CA16-1746-4708-9B31-5DBB9F59BB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AE6B8006-8B60-45FE-9B0F-EBFB08988659}" type="slidenum">
              <a:rPr lang="ar-SA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10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95E2BAA7-36E5-4ACA-A7CF-05559A22CF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1A0E4B86-A3A6-437E-8767-DEA4BC2F8E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C408F-4E53-4FB6-818F-A7664EFED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eaLnBrk="0" hangingPunct="0">
              <a:defRPr i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2AD39-CCCB-4D64-9C94-8798216A4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eaLnBrk="0" hangingPunct="0">
              <a:defRPr i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70A96-5CD7-41C6-8B50-7E1978DC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eaLnBrk="0" hangingPunct="0">
              <a:defRPr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47FCFF4-5DC5-4B3B-ADA6-91F537DA188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001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E2A3D-9B25-470D-A37B-5F0930082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eaLnBrk="0" hangingPunct="0">
              <a:defRPr i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96643-E8E6-449A-A2BB-FE121083E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eaLnBrk="0" hangingPunct="0">
              <a:defRPr i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14D48-CF07-4755-9E50-FB6F1093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eaLnBrk="0" hangingPunct="0">
              <a:defRPr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70F056D-3F60-46C3-9BDD-C0930E0585A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14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39B11-EA71-4789-8F20-323966E92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eaLnBrk="0" hangingPunct="0">
              <a:defRPr i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111AD-BE2C-4928-8E11-D74C004FC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eaLnBrk="0" hangingPunct="0">
              <a:defRPr i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632C3-733E-46AE-8403-26E0AA5BF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eaLnBrk="0" hangingPunct="0">
              <a:defRPr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4A778FB-E09F-4CFC-999F-72A933804FA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980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9A3C571-1DDF-4943-B5BF-613648566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eaLnBrk="0" hangingPunct="0">
              <a:defRPr i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186A609-98D0-4C64-9935-A08E965C5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eaLnBrk="0" hangingPunct="0">
              <a:defRPr i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86A83BF-4502-443C-89BE-CF7EEC8E5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eaLnBrk="0" hangingPunct="0">
              <a:defRPr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C0B8D58-AB5E-4FEC-B9DB-8D02484DE4C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233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0F9F22-C8C3-4BB7-B52C-CCDEAC1AC4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5AA416-8F3D-4B53-9F99-8A87A8583B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61500B-CA33-4485-BE47-69815F62C8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A41AFDD-4774-4C7C-A046-BD0E29166F8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172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6A2156-A567-43FC-B183-F3053495A6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13BACB-C1CC-4014-AC30-EBDC1C7A2E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C09A2D-5B6D-4C22-BF42-1377BA22BE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47A9269-794C-45FB-AB0F-B8B0993B771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806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0740FB-E6E6-4B84-88DC-5ECFBE9078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2D5A21-5FAB-4234-9845-877B59FA8B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1EC1E0-066A-4EAB-AFB3-67FE42E47F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E44A21-4964-4AB6-B511-74485A6C4F6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483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72811-75A1-44F1-AF75-3CD010193B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10B1D-9A88-4A7F-A968-D72B29AF97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E04F29-0562-4D28-AE85-0234CD4DA0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A32C06E-59EF-4178-890A-C5D4C1619C4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167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E43FE22-7303-417F-BBC4-21FD46A401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1AA18C1-A7B0-4590-8987-D5330B8FD7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2CDE389-7670-4833-95DD-B4947AF6A1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6386E39-FA04-450E-8986-9148562A14E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669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FDE2C89-12D2-4073-BDB8-BCD86C5993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DA4B807-BE33-470E-807A-38CCC208B1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7812556-4DFF-4DBF-ADD5-8CE692B2A2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3C39C33-CDAC-4DA0-8F12-175646CF52D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349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07A651E-9D4D-4E9F-B48F-6912226F4F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9F5AD2A-2744-4639-AF03-76266D6349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01D5395-78C6-4AB4-B9BD-30AF2E07B0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6427929-CE33-4668-B1D3-621B26376D4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50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CE072-41EC-45C4-962A-B567466C3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eaLnBrk="0" hangingPunct="0">
              <a:defRPr i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AF2EE-9E58-4175-B2D1-B58FADACB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eaLnBrk="0" hangingPunct="0">
              <a:defRPr i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1CFDF-4C86-4526-9BF4-E830A409C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eaLnBrk="0" hangingPunct="0">
              <a:defRPr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DAE1822-05B4-423A-8859-21311B5CF3A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774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62E7B-01F5-4446-9C2D-585F23BDAC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DE89D-E994-48BD-B776-8FE5815D1D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4F0B6-751C-4868-8B06-6F4AF50AAB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8BB8E29-801F-4018-9A3A-3F7F80D5BCC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830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J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D77B5F-935B-4750-9E8D-517D05EDB0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EA07E2-1C11-40DF-9480-AAFF310A47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86FB5-5601-4029-8630-06AECBF351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365E51C-60F1-40CB-A7DC-D58DB1AA75A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663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F4B2CC-7236-4CA9-AE84-BA41920984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CD5641-305D-4AAB-B763-D0D02F0FA8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AB317C-BD3E-4DB2-B386-42597CA69D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1EDFA19-D8CD-4411-A361-57B753F888E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964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80806D-15F2-44FD-8C25-2CDA2488B1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0E5DCB-1D9A-41E2-A774-BB2BAC3C09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462AEA-9596-476A-B8E1-8CC89C638C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109F432-9779-4F2E-AA7B-ED05A570D75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103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ED61D2-8A5F-47DE-82A1-68E2ED100C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7B7F4F-94F1-437E-9C56-276B3AD350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B46DE8-FDD0-47E5-882D-DC76CC76CA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11B9DFC-1334-4DF6-AB4D-8ED7BD729C4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218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CEEDE9-6E36-493C-BC13-5BAB55BDCD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DC3F36-D164-4A9C-B571-910C65BD21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099A6C-4F98-420E-807A-B8820CEC7F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708874A-9A4C-449D-A6E5-CBE1C284F66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7624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0C9991-20F2-41F5-8DBD-27019264A1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7B35A1-562A-422E-86A9-1BE43A9019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406E2A-49AE-4B80-A7D9-F1713E4BA8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DD3A8B8-4099-4449-B728-4AE0CDC9992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496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8957B7-E63F-4409-BFF1-7812931229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5F87E-469F-4C9E-8B05-BF071844E8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EB44B-A32F-46AE-84D2-8C290A5A28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6C639A5-DB7F-4DE2-91B1-362D24874EF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6703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F6C5D63-4324-4EE9-8661-98EC5F4F41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BC3A8D6-BA01-40B2-92EC-D01857E2A6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9A456AD-DF0B-4CD3-ADC5-81E862B98C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0BDAB17-732C-4EEE-AEA5-C5BA5A5BB46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7024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2C07BE3-5F04-40F7-875B-EDCB0A313E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69ED36-6404-424F-873C-36F1661888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9D8FB6-AEEB-42E6-897B-F8C35231A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DCD6383-FBB5-4161-B286-A40A5D0A793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53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F5596-3BD5-4866-A5AD-EFA15314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eaLnBrk="0" hangingPunct="0">
              <a:defRPr i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B1864-BE4D-42F7-A0C9-31A7F58D2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eaLnBrk="0" hangingPunct="0">
              <a:defRPr i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B671E-CCC0-4C24-85D9-C600BB069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eaLnBrk="0" hangingPunct="0">
              <a:defRPr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0DF213D-CA5A-4A19-9819-941925F188A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841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5DA36B9-54DC-4251-A9D2-45053D6F5F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0E84710-B8F3-4FF7-A1E1-5AE3269112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6A8C8F6-8D87-4BB8-9953-1CF8773E16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0D52733-5756-422C-B60C-58AAA8F5DCF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18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76BAC-B9F9-47F4-A4C4-1634E57679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D9A0C-C74D-4B19-835A-8D3363659B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2264A-345E-4377-90EB-5A40700657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D79F599-43EF-400A-A347-1DA7E367E16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8075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J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42985-A6D2-46FF-8D6B-61AD1B69E5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40FF9-980F-450D-898A-E31181797C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448BA-B539-499B-9953-71D8B7F422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5AF4170-62A4-4D93-9E92-75E289F9BE1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8370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4CA213-57BE-4B06-98A0-DB8EE0D71A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614C31-B506-4B29-9DB8-FBD1D78902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AC5B86-CEB4-4217-9E73-4AE838EC02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8EAD7A5-80F8-491B-A56A-D7B3241928F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497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A16E1E-E139-4A4A-94FB-BF3459F03D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E15DA7-9145-4881-9027-8C06E8DAE8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B588E9-4837-4A61-A3DA-E67BE86BCE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8221803-9EA9-40DC-AFA7-4898200D5D6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252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BA4E97-F6C5-4548-9CFF-717DA3370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eaLnBrk="0" hangingPunct="0">
              <a:defRPr i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6CF48D-4068-4623-8B71-0574A489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eaLnBrk="0" hangingPunct="0">
              <a:defRPr i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99EC27-5F11-4BD9-9CF9-46A1E69C2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eaLnBrk="0" hangingPunct="0">
              <a:defRPr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1EA1E6E-FB5D-4F36-BCC1-0725E7483D0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08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A288E7E-0E10-4CD4-8307-1062A2EB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eaLnBrk="0" hangingPunct="0">
              <a:defRPr i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B9BB38C-B317-4826-A8E9-A34F40D9A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eaLnBrk="0" hangingPunct="0">
              <a:defRPr i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A67E564-0FC2-4245-B253-B6A987854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eaLnBrk="0" hangingPunct="0">
              <a:defRPr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CB2A09-8033-48B1-A249-B3518FA237A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338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7015F30-C826-4F29-9A70-953D6E7EC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eaLnBrk="0" hangingPunct="0">
              <a:defRPr i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B057091-B5CF-4EC1-8126-E0A58D2E3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eaLnBrk="0" hangingPunct="0">
              <a:defRPr i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2997B7C-1DC6-4A05-87B1-02FA33E3F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eaLnBrk="0" hangingPunct="0">
              <a:defRPr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853E03F-4D6D-4DCC-81F7-AD05BC95EC8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11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9C18F75-66BF-4F68-B284-E3DD06480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eaLnBrk="0" hangingPunct="0">
              <a:defRPr i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52A6006-153B-42EE-98F8-D065C41A9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eaLnBrk="0" hangingPunct="0">
              <a:defRPr i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97E604-FEBE-4534-BACA-16FF74AEE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eaLnBrk="0" hangingPunct="0">
              <a:defRPr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53F5857-AEF7-4E3E-9D55-57A526A392D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42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1ADF93-FDB2-4D7F-864E-51115DE91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eaLnBrk="0" hangingPunct="0">
              <a:defRPr i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8187D04-4E75-4ED0-AF17-C3E963167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eaLnBrk="0" hangingPunct="0">
              <a:defRPr i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A72E37-59C2-46A6-9ED5-BFBBDBEF6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eaLnBrk="0" hangingPunct="0">
              <a:defRPr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0DCC758-95A8-43D0-B347-E52B259E4A3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56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5078E2-A97F-407B-BFF2-B56DBD73C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eaLnBrk="0" hangingPunct="0">
              <a:defRPr i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6EC063-490D-45A9-BD68-ACC3EA49E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eaLnBrk="0" hangingPunct="0">
              <a:defRPr i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0342FE-CBAF-4DE1-8210-1B272D3ED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eaLnBrk="0" hangingPunct="0">
              <a:defRPr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5BD8CE2-BCD8-49D6-98D8-03DFF32F235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88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4BBDEB0-A87C-4C98-B153-98099ACAA25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EF3DE8F-BE80-4B4B-AB0D-3BB59D0E0B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A935-49D0-48FF-9FC1-FB87767358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1200" i="1">
                <a:solidFill>
                  <a:prstClr val="black">
                    <a:tint val="75000"/>
                  </a:prstClr>
                </a:solidFill>
                <a:latin typeface="Garamond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259AB-43A3-4D32-8DE8-B6C99F13E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1200" i="1">
                <a:solidFill>
                  <a:prstClr val="black">
                    <a:tint val="75000"/>
                  </a:prstClr>
                </a:solidFill>
                <a:latin typeface="Garamond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CF842-C1E0-4EA5-BEB6-46A7619C1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1200" i="1">
                <a:solidFill>
                  <a:srgbClr val="898989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</a:lstStyle>
          <a:p>
            <a:fld id="{C6305D08-A63B-4040-9E6E-94E2205CA40E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0" r:id="rId1"/>
    <p:sldLayoutId id="2147484971" r:id="rId2"/>
    <p:sldLayoutId id="2147484972" r:id="rId3"/>
    <p:sldLayoutId id="2147484973" r:id="rId4"/>
    <p:sldLayoutId id="2147484974" r:id="rId5"/>
    <p:sldLayoutId id="2147484975" r:id="rId6"/>
    <p:sldLayoutId id="2147484976" r:id="rId7"/>
    <p:sldLayoutId id="2147484977" r:id="rId8"/>
    <p:sldLayoutId id="2147484978" r:id="rId9"/>
    <p:sldLayoutId id="2147484979" r:id="rId10"/>
    <p:sldLayoutId id="2147484980" r:id="rId11"/>
    <p:sldLayoutId id="2147484981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4D1FB9-FC2A-410A-AC9B-ACA2B25B69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4177389-E13F-4F9A-8349-577C0F618D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0D6DB68-8092-4DF3-8CDE-1EAB4C547E2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5B88A0C-5954-4D57-9E54-375C353B18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914C253-3ED2-4F05-B64A-6053B36EF8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A9DCD3-6503-4539-B998-C0E10B87660E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2" r:id="rId1"/>
    <p:sldLayoutId id="2147484983" r:id="rId2"/>
    <p:sldLayoutId id="2147484984" r:id="rId3"/>
    <p:sldLayoutId id="2147484985" r:id="rId4"/>
    <p:sldLayoutId id="2147484986" r:id="rId5"/>
    <p:sldLayoutId id="2147484987" r:id="rId6"/>
    <p:sldLayoutId id="2147484988" r:id="rId7"/>
    <p:sldLayoutId id="2147484989" r:id="rId8"/>
    <p:sldLayoutId id="2147484990" r:id="rId9"/>
    <p:sldLayoutId id="2147484991" r:id="rId10"/>
    <p:sldLayoutId id="2147484992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CF73D04-55EB-432A-8261-FEFF03E2A3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AAEBFEA-7231-4582-B3B2-FBC5E51A18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925256D-2967-43AE-8ECF-F5A69FCBC8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51EAD74-5C9A-4748-AA9E-3927852DCEA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10B466F-B2C8-4204-B9A3-0FDCFF9C605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54AD19E-566C-4C20-9115-49B54D1A784A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3" r:id="rId1"/>
    <p:sldLayoutId id="2147484994" r:id="rId2"/>
    <p:sldLayoutId id="2147484995" r:id="rId3"/>
    <p:sldLayoutId id="2147484996" r:id="rId4"/>
    <p:sldLayoutId id="2147484997" r:id="rId5"/>
    <p:sldLayoutId id="2147484998" r:id="rId6"/>
    <p:sldLayoutId id="2147484999" r:id="rId7"/>
    <p:sldLayoutId id="2147485000" r:id="rId8"/>
    <p:sldLayoutId id="2147485001" r:id="rId9"/>
    <p:sldLayoutId id="2147485002" r:id="rId10"/>
    <p:sldLayoutId id="2147485003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ustomXml" Target="../ink/ink9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8.png"/><Relationship Id="rId5" Type="http://schemas.openxmlformats.org/officeDocument/2006/relationships/customXml" Target="../ink/ink10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19.xml"/><Relationship Id="rId7" Type="http://schemas.openxmlformats.org/officeDocument/2006/relationships/customXml" Target="../ink/ink12.xml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0.png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0" Type="http://schemas.openxmlformats.org/officeDocument/2006/relationships/image" Target="../media/image32.png"/><Relationship Id="rId4" Type="http://schemas.openxmlformats.org/officeDocument/2006/relationships/image" Target="../media/image29.jpeg"/><Relationship Id="rId9" Type="http://schemas.openxmlformats.org/officeDocument/2006/relationships/customXml" Target="../ink/ink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customXml" Target="../ink/ink16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5.xml"/><Relationship Id="rId1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customXml" Target="../ink/ink2.xml"/><Relationship Id="rId12" Type="http://schemas.openxmlformats.org/officeDocument/2006/relationships/image" Target="../media/image7.png"/><Relationship Id="rId17" Type="http://schemas.openxmlformats.org/officeDocument/2006/relationships/customXml" Target="../ink/ink7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openxmlformats.org/officeDocument/2006/relationships/customXml" Target="../ink/ink3.xml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68D58DD-795F-4535-B5F5-A095119D113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73113" y="355600"/>
            <a:ext cx="7772400" cy="1920875"/>
          </a:xfrm>
        </p:spPr>
        <p:txBody>
          <a:bodyPr/>
          <a:lstStyle/>
          <a:p>
            <a:pPr>
              <a:defRPr/>
            </a:pPr>
            <a:r>
              <a:rPr lang="en-US" sz="8800">
                <a:latin typeface="Tahoma" pitchFamily="34" charset="0"/>
                <a:ea typeface="+mn-ea"/>
                <a:cs typeface="Tahoma" pitchFamily="34" charset="0"/>
              </a:rPr>
              <a:t>Histology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A1F01B4-95DD-4D9C-85BA-38654F18C4B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54163" y="2432050"/>
            <a:ext cx="2624137" cy="865188"/>
          </a:xfrm>
        </p:spPr>
        <p:txBody>
          <a:bodyPr/>
          <a:lstStyle/>
          <a:p>
            <a:pPr algn="l"/>
            <a:r>
              <a:rPr lang="en-US" altLang="en-US" sz="4800"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Tissues</a:t>
            </a:r>
            <a:endParaRPr lang="en-US" altLang="en-US" sz="88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40" name="Oval 4">
            <a:extLst>
              <a:ext uri="{FF2B5EF4-FFF2-40B4-BE49-F238E27FC236}">
                <a16:creationId xmlns:a16="http://schemas.microsoft.com/office/drawing/2014/main" id="{500AECC1-8BDF-476F-BFB2-F4535DC66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3450" y="703263"/>
            <a:ext cx="2455863" cy="15113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EG" altLang="en-US" sz="2400">
              <a:latin typeface="Times New Roman" panose="02020603050405020304" pitchFamily="18" charset="0"/>
            </a:endParaRP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1DB7DE03-E14B-40FB-A0C6-8AF4E32FB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425" y="2432050"/>
            <a:ext cx="26336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Science</a:t>
            </a:r>
          </a:p>
        </p:txBody>
      </p:sp>
      <p:sp>
        <p:nvSpPr>
          <p:cNvPr id="14342" name="Oval 6">
            <a:extLst>
              <a:ext uri="{FF2B5EF4-FFF2-40B4-BE49-F238E27FC236}">
                <a16:creationId xmlns:a16="http://schemas.microsoft.com/office/drawing/2014/main" id="{FA3CBD67-2010-4A45-8A21-0C7E84BB2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025" y="666750"/>
            <a:ext cx="3179763" cy="1512888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EG" altLang="en-US" sz="2400">
              <a:latin typeface="Times New Roman" panose="02020603050405020304" pitchFamily="18" charset="0"/>
            </a:endParaRPr>
          </a:p>
        </p:txBody>
      </p:sp>
      <p:sp>
        <p:nvSpPr>
          <p:cNvPr id="40967" name="Rectangle 1">
            <a:extLst>
              <a:ext uri="{FF2B5EF4-FFF2-40B4-BE49-F238E27FC236}">
                <a16:creationId xmlns:a16="http://schemas.microsoft.com/office/drawing/2014/main" id="{0054A0B8-4006-49BE-8826-5682771F8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5722938"/>
            <a:ext cx="8969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Histology: study of </a:t>
            </a:r>
            <a:r>
              <a:rPr lang="en-US" altLang="en-US" sz="2800" b="1" u="sng">
                <a:latin typeface="Times New Roman" panose="02020603050405020304" pitchFamily="18" charset="0"/>
              </a:rPr>
              <a:t>normal</a:t>
            </a:r>
            <a:r>
              <a:rPr lang="en-US" altLang="en-US" sz="2800" b="1">
                <a:latin typeface="Times New Roman" panose="02020603050405020304" pitchFamily="18" charset="0"/>
              </a:rPr>
              <a:t> tissues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Pathology: study of </a:t>
            </a:r>
            <a:r>
              <a:rPr lang="en-US" altLang="en-US" sz="2800" b="1" u="sng">
                <a:latin typeface="Times New Roman" panose="02020603050405020304" pitchFamily="18" charset="0"/>
              </a:rPr>
              <a:t>diseased</a:t>
            </a:r>
            <a:r>
              <a:rPr lang="en-US" altLang="en-US" sz="2800" b="1">
                <a:latin typeface="Times New Roman" panose="02020603050405020304" pitchFamily="18" charset="0"/>
              </a:rPr>
              <a:t> tissues</a:t>
            </a:r>
          </a:p>
        </p:txBody>
      </p:sp>
      <p:sp>
        <p:nvSpPr>
          <p:cNvPr id="40968" name="Rectangle 1">
            <a:extLst>
              <a:ext uri="{FF2B5EF4-FFF2-40B4-BE49-F238E27FC236}">
                <a16:creationId xmlns:a16="http://schemas.microsoft.com/office/drawing/2014/main" id="{16A04F79-6444-479F-BA99-22C93DCF3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62313"/>
            <a:ext cx="91440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b="1" u="sng">
                <a:latin typeface="Times New Roman" panose="02020603050405020304" pitchFamily="18" charset="0"/>
              </a:rPr>
              <a:t>macroscopic anatomy</a:t>
            </a:r>
          </a:p>
          <a:p>
            <a:pPr lvl="1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( Gross anatomy) – the study of large, easily observable structures (by naked eye)</a:t>
            </a:r>
          </a:p>
          <a:p>
            <a:pPr lvl="1" algn="l" rtl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b="1" u="sng">
                <a:latin typeface="Times New Roman" panose="02020603050405020304" pitchFamily="18" charset="0"/>
              </a:rPr>
              <a:t>Microscopic anatomy </a:t>
            </a:r>
            <a:r>
              <a:rPr lang="en-US" altLang="en-US" b="1">
                <a:latin typeface="Times New Roman" panose="02020603050405020304" pitchFamily="18" charset="0"/>
              </a:rPr>
              <a:t>(cytology=histology) – the study of very small structures, where a magnifying  lens or microscope is needed.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40" grpId="0" animBg="1"/>
      <p:bldP spid="14341" grpId="0"/>
      <p:bldP spid="1434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74CFDED7-167E-43A6-8580-12C8E413172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2057400"/>
            <a:ext cx="8229600" cy="922338"/>
          </a:xfrm>
        </p:spPr>
        <p:txBody>
          <a:bodyPr/>
          <a:lstStyle/>
          <a:p>
            <a:pPr algn="l" eaLnBrk="1" hangingPunct="1"/>
            <a:r>
              <a:rPr lang="en-US" altLang="en-US" sz="3200" b="1">
                <a:latin typeface="Tahoma" panose="020B0604030504040204" pitchFamily="34" charset="0"/>
                <a:cs typeface="Tahoma" panose="020B0604030504040204" pitchFamily="34" charset="0"/>
              </a:rPr>
              <a:t>B- Cholestero</a:t>
            </a:r>
            <a:r>
              <a:rPr lang="en-US" altLang="en-US" sz="4800" b="1">
                <a:latin typeface="Tahoma" panose="020B0604030504040204" pitchFamily="34" charset="0"/>
                <a:cs typeface="Tahoma" panose="020B0604030504040204" pitchFamily="34" charset="0"/>
              </a:rPr>
              <a:t>l</a:t>
            </a:r>
          </a:p>
        </p:txBody>
      </p:sp>
      <p:sp>
        <p:nvSpPr>
          <p:cNvPr id="982019" name="Rectangle 3">
            <a:extLst>
              <a:ext uri="{FF2B5EF4-FFF2-40B4-BE49-F238E27FC236}">
                <a16:creationId xmlns:a16="http://schemas.microsoft.com/office/drawing/2014/main" id="{EFEA6098-B9F0-4156-8A83-F34D388190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3230563"/>
            <a:ext cx="4191000" cy="4525962"/>
          </a:xfrm>
        </p:spPr>
        <p:txBody>
          <a:bodyPr/>
          <a:lstStyle/>
          <a:p>
            <a:pPr marL="0" indent="0" algn="l" rtl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sz="2800" b="1">
                <a:solidFill>
                  <a:srgbClr val="000000"/>
                </a:solidFill>
              </a:rPr>
              <a:t>Control membrane   :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b="1">
                <a:solidFill>
                  <a:srgbClr val="000000"/>
                </a:solidFill>
              </a:rPr>
              <a:t>fluidity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b="1">
                <a:solidFill>
                  <a:srgbClr val="000000"/>
                </a:solidFill>
              </a:rPr>
              <a:t>stability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b="1">
                <a:solidFill>
                  <a:srgbClr val="000000"/>
                </a:solidFill>
              </a:rPr>
              <a:t> permeability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2" name="Picture 4" descr="cholesterol2">
            <a:extLst>
              <a:ext uri="{FF2B5EF4-FFF2-40B4-BE49-F238E27FC236}">
                <a16:creationId xmlns:a16="http://schemas.microsoft.com/office/drawing/2014/main" id="{37AF7C74-9764-4770-8666-1369AFF0F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" r="5310"/>
          <a:stretch>
            <a:fillRect/>
          </a:stretch>
        </p:blipFill>
        <p:spPr bwMode="auto">
          <a:xfrm>
            <a:off x="3635375" y="1120775"/>
            <a:ext cx="5318125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B4C9E100-1526-42B2-A2EA-95548FF9FC6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Protein molecules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EE918061-C511-4B43-AC07-9AB766305A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49383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latin typeface="Tahoma" panose="020B0604030504040204" pitchFamily="34" charset="0"/>
                <a:cs typeface="Tahoma" panose="020B0604030504040204" pitchFamily="34" charset="0"/>
              </a:rPr>
              <a:t>According to membrane proteins’ location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br>
              <a:rPr lang="en-US" altLang="en-US" sz="2800" b="1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800" b="1">
                <a:latin typeface="Tahoma" panose="020B0604030504040204" pitchFamily="34" charset="0"/>
                <a:cs typeface="Tahoma" panose="020B0604030504040204" pitchFamily="34" charset="0"/>
              </a:rPr>
              <a:t>2 Types: 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 b="1">
              <a:solidFill>
                <a:srgbClr val="00FF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latin typeface="Tahoma" panose="020B0604030504040204" pitchFamily="34" charset="0"/>
                <a:cs typeface="Tahoma" panose="020B0604030504040204" pitchFamily="34" charset="0"/>
              </a:rPr>
              <a:t>1- Integral proteins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 b="1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latin typeface="Tahoma" panose="020B0604030504040204" pitchFamily="34" charset="0"/>
                <a:cs typeface="Tahoma" panose="020B0604030504040204" pitchFamily="34" charset="0"/>
              </a:rPr>
              <a:t>2-peripheral proteins</a:t>
            </a:r>
          </a:p>
        </p:txBody>
      </p:sp>
      <p:pic>
        <p:nvPicPr>
          <p:cNvPr id="60420" name="Picture 3" descr="C:\Documents and Settings\ALYARMOUK\Desktop\image\L2FwcGhvc3RpbmdfcHJvZC9ibG9icy9BRW5CMlVxc1ZxVTZXRXJtODRtREkxcHlFZ3RNYm9Edl8wUHNVT0h5TkhOOG5KSnI2N2pYZVlaRnQxOWxNQk0wSWF1d01GVkdfOHlMZnhCMERxSFg1MngzczNhRGVjV3BmTDY5VF9yanFGREZ4ZWJxUm5XWlJldy5HaXJRUnJn.png">
            <a:extLst>
              <a:ext uri="{FF2B5EF4-FFF2-40B4-BE49-F238E27FC236}">
                <a16:creationId xmlns:a16="http://schemas.microsoft.com/office/drawing/2014/main" id="{43E0DD1C-3772-44BC-BD90-2B238FD11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2271713"/>
            <a:ext cx="467995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CA53785-0A0E-074E-AB10-43D194A491B9}"/>
                  </a:ext>
                </a:extLst>
              </p14:cNvPr>
              <p14:cNvContentPartPr/>
              <p14:nvPr/>
            </p14:nvContentPartPr>
            <p14:xfrm>
              <a:off x="615638" y="3141473"/>
              <a:ext cx="1840320" cy="1328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CA53785-0A0E-074E-AB10-43D194A491B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1649" y="3033473"/>
                <a:ext cx="1947939" cy="1543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C717B6BA-8F5A-4BCC-80C6-26483286D9F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Integral proteins</a:t>
            </a:r>
          </a:p>
        </p:txBody>
      </p:sp>
      <p:pic>
        <p:nvPicPr>
          <p:cNvPr id="62467" name="Picture 4">
            <a:extLst>
              <a:ext uri="{FF2B5EF4-FFF2-40B4-BE49-F238E27FC236}">
                <a16:creationId xmlns:a16="http://schemas.microsoft.com/office/drawing/2014/main" id="{8511CA01-3E99-4314-AB6F-956A332150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862388"/>
            <a:ext cx="0" cy="1587"/>
          </a:xfrm>
          <a:noFill/>
        </p:spPr>
      </p:pic>
      <p:sp>
        <p:nvSpPr>
          <p:cNvPr id="62468" name="Text Box 5">
            <a:extLst>
              <a:ext uri="{FF2B5EF4-FFF2-40B4-BE49-F238E27FC236}">
                <a16:creationId xmlns:a16="http://schemas.microsoft.com/office/drawing/2014/main" id="{288F00B5-96F9-4226-B6FD-A15EC6252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7097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ar-EG" altLang="en-US" sz="2400" b="1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9814" name="Rectangle 6">
            <a:extLst>
              <a:ext uri="{FF2B5EF4-FFF2-40B4-BE49-F238E27FC236}">
                <a16:creationId xmlns:a16="http://schemas.microsoft.com/office/drawing/2014/main" id="{80A891CE-48BB-4FAE-B572-83287ACDF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27125"/>
            <a:ext cx="7010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>
                <a:latin typeface="Tahoma" pitchFamily="34" charset="0"/>
                <a:cs typeface="Tahoma" pitchFamily="34" charset="0"/>
              </a:rPr>
              <a:t>According to the functions of integral proteins: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solidFill>
                  <a:srgbClr val="FF9900"/>
                </a:solidFill>
                <a:latin typeface="Tahoma" pitchFamily="34" charset="0"/>
                <a:cs typeface="Tahoma" pitchFamily="34" charset="0"/>
              </a:rPr>
              <a:t>6 forms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>
                <a:latin typeface="Tahoma" pitchFamily="34" charset="0"/>
                <a:cs typeface="Tahoma" pitchFamily="34" charset="0"/>
              </a:rPr>
              <a:t>1-Structural proteins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>
                <a:latin typeface="Tahoma" pitchFamily="34" charset="0"/>
                <a:cs typeface="Tahoma" pitchFamily="34" charset="0"/>
              </a:rPr>
              <a:t>2-Pumps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>
                <a:latin typeface="Tahoma" pitchFamily="34" charset="0"/>
                <a:cs typeface="Tahoma" pitchFamily="34" charset="0"/>
              </a:rPr>
              <a:t>3-Enzymes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>
                <a:latin typeface="Tahoma" pitchFamily="34" charset="0"/>
                <a:cs typeface="Tahoma" pitchFamily="34" charset="0"/>
              </a:rPr>
              <a:t>4-Linkers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>
                <a:latin typeface="Tahoma" pitchFamily="34" charset="0"/>
                <a:cs typeface="Tahoma" pitchFamily="34" charset="0"/>
              </a:rPr>
              <a:t>5-Channels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>
                <a:latin typeface="Tahoma" pitchFamily="34" charset="0"/>
                <a:cs typeface="Tahoma" pitchFamily="34" charset="0"/>
              </a:rPr>
              <a:t>6-Receptors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2470" name="Line 7">
            <a:extLst>
              <a:ext uri="{FF2B5EF4-FFF2-40B4-BE49-F238E27FC236}">
                <a16:creationId xmlns:a16="http://schemas.microsoft.com/office/drawing/2014/main" id="{BEBE63EE-22A1-46E2-82EB-402A0D7652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4953000"/>
            <a:ext cx="304800" cy="14478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1" name="Text Box 8">
            <a:extLst>
              <a:ext uri="{FF2B5EF4-FFF2-40B4-BE49-F238E27FC236}">
                <a16:creationId xmlns:a16="http://schemas.microsoft.com/office/drawing/2014/main" id="{7A98E854-D3D2-4A96-B786-34D78A707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5676900"/>
            <a:ext cx="403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ahoma" panose="020B0604030504040204" pitchFamily="34" charset="0"/>
                <a:cs typeface="Tahoma" panose="020B0604030504040204" pitchFamily="34" charset="0"/>
              </a:rPr>
              <a:t>Transmembrane proteins</a:t>
            </a:r>
          </a:p>
        </p:txBody>
      </p:sp>
      <p:pic>
        <p:nvPicPr>
          <p:cNvPr id="62472" name="Picture 2" descr="C:\Documents and Settings\ALYARMOUK\Desktop\image\704455-cee93583b982fc3524818ca2e4ad2d02.jpg">
            <a:extLst>
              <a:ext uri="{FF2B5EF4-FFF2-40B4-BE49-F238E27FC236}">
                <a16:creationId xmlns:a16="http://schemas.microsoft.com/office/drawing/2014/main" id="{7ED2EE2E-0FF2-4387-AB36-526E95B97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2166938"/>
            <a:ext cx="4321175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EA1EE730-3ECE-4B5C-AB9E-B06C3E38E9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Protein Functions</a:t>
            </a:r>
          </a:p>
        </p:txBody>
      </p:sp>
      <p:pic>
        <p:nvPicPr>
          <p:cNvPr id="64515" name="Picture 3">
            <a:extLst>
              <a:ext uri="{FF2B5EF4-FFF2-40B4-BE49-F238E27FC236}">
                <a16:creationId xmlns:a16="http://schemas.microsoft.com/office/drawing/2014/main" id="{7894A1E8-8F6A-47CA-89B6-1A00A1C4CC9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0"/>
          <a:stretch>
            <a:fillRect/>
          </a:stretch>
        </p:blipFill>
        <p:spPr>
          <a:xfrm>
            <a:off x="0" y="981075"/>
            <a:ext cx="9144000" cy="5876925"/>
          </a:xfrm>
          <a:noFill/>
        </p:spPr>
      </p:pic>
      <p:sp>
        <p:nvSpPr>
          <p:cNvPr id="64516" name="Rectangle 4">
            <a:extLst>
              <a:ext uri="{FF2B5EF4-FFF2-40B4-BE49-F238E27FC236}">
                <a16:creationId xmlns:a16="http://schemas.microsoft.com/office/drawing/2014/main" id="{F9933D91-C0C8-4352-9B2F-AD4F1702D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5229225"/>
            <a:ext cx="31670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(Cell surface Receptor)</a:t>
            </a:r>
          </a:p>
          <a:p>
            <a:pPr algn="l" rtl="0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000000"/>
              </a:solidFill>
            </a:endParaRPr>
          </a:p>
        </p:txBody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8270CF4F-C1D9-490B-A615-CCDBDCA08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3357563"/>
            <a:ext cx="2484437" cy="1377950"/>
          </a:xfrm>
          <a:prstGeom prst="rect">
            <a:avLst/>
          </a:prstGeom>
          <a:solidFill>
            <a:srgbClr val="FFFF66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(Cell surface identity Marker)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kumimoji="1" lang="en-US" altLang="en-US" sz="1400">
                <a:solidFill>
                  <a:srgbClr val="333399"/>
                </a:solidFill>
              </a:rPr>
              <a:t>Some glycoproteins serve as 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kumimoji="1" lang="en-US" altLang="en-US" sz="1400">
                <a:solidFill>
                  <a:srgbClr val="333399"/>
                </a:solidFill>
              </a:rPr>
              <a:t>identification tags that are specifically recognized by other cells</a:t>
            </a:r>
          </a:p>
        </p:txBody>
      </p:sp>
      <p:sp>
        <p:nvSpPr>
          <p:cNvPr id="64518" name="Text Box 6">
            <a:extLst>
              <a:ext uri="{FF2B5EF4-FFF2-40B4-BE49-F238E27FC236}">
                <a16:creationId xmlns:a16="http://schemas.microsoft.com/office/drawing/2014/main" id="{4AE876AE-8156-4DAF-9BF6-4300A60D9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412875"/>
            <a:ext cx="2808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4519" name="Text Box 8">
            <a:extLst>
              <a:ext uri="{FF2B5EF4-FFF2-40B4-BE49-F238E27FC236}">
                <a16:creationId xmlns:a16="http://schemas.microsoft.com/office/drawing/2014/main" id="{29BE00FB-E3F6-4D8D-AAF5-A348F12A9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412875"/>
            <a:ext cx="2592388" cy="665163"/>
          </a:xfrm>
          <a:prstGeom prst="rect">
            <a:avLst/>
          </a:prstGeom>
          <a:solidFill>
            <a:srgbClr val="FFFF66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333399"/>
                </a:solidFill>
              </a:rPr>
              <a:t>-</a:t>
            </a:r>
            <a:r>
              <a:rPr lang="en-US" altLang="en-US" sz="1400">
                <a:solidFill>
                  <a:srgbClr val="333399"/>
                </a:solidFill>
              </a:rPr>
              <a:t>Passive // Channel Proteins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333399"/>
                </a:solidFill>
              </a:rPr>
              <a:t>-Active // Protein Pumps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4520" name="Text Box 9">
            <a:extLst>
              <a:ext uri="{FF2B5EF4-FFF2-40B4-BE49-F238E27FC236}">
                <a16:creationId xmlns:a16="http://schemas.microsoft.com/office/drawing/2014/main" id="{847732C0-5D19-49D6-9408-A7B0173EF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3429000"/>
            <a:ext cx="2592387" cy="801688"/>
          </a:xfrm>
          <a:prstGeom prst="rect">
            <a:avLst/>
          </a:prstGeom>
          <a:solidFill>
            <a:srgbClr val="FFFF66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333399"/>
                </a:solidFill>
              </a:rPr>
              <a:t>Membrane enzymes produce a variety of substances essential for cell function</a:t>
            </a:r>
            <a:r>
              <a:rPr lang="en-US" altLang="en-US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4521" name="Text Box 10">
            <a:extLst>
              <a:ext uri="{FF2B5EF4-FFF2-40B4-BE49-F238E27FC236}">
                <a16:creationId xmlns:a16="http://schemas.microsoft.com/office/drawing/2014/main" id="{B306875D-30B3-4FF4-9185-34C5F9005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5516563"/>
            <a:ext cx="2951163" cy="846137"/>
          </a:xfrm>
          <a:prstGeom prst="rect">
            <a:avLst/>
          </a:prstGeom>
          <a:solidFill>
            <a:srgbClr val="FFFF66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333399"/>
                </a:solidFill>
              </a:rPr>
              <a:t>Extracellular signaling molecule activates a membrane receptor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333399"/>
                </a:solidFill>
              </a:rPr>
              <a:t>creating intracellular response </a:t>
            </a:r>
          </a:p>
        </p:txBody>
      </p:sp>
      <p:sp>
        <p:nvSpPr>
          <p:cNvPr id="64522" name="Text Box 11">
            <a:extLst>
              <a:ext uri="{FF2B5EF4-FFF2-40B4-BE49-F238E27FC236}">
                <a16:creationId xmlns:a16="http://schemas.microsoft.com/office/drawing/2014/main" id="{2B83F043-CF99-4FCA-AA44-A6FFE5F1C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1628775"/>
            <a:ext cx="2339975" cy="314325"/>
          </a:xfrm>
          <a:prstGeom prst="rect">
            <a:avLst/>
          </a:prstGeom>
          <a:solidFill>
            <a:srgbClr val="FFFF66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rgbClr val="333399"/>
                </a:solidFill>
              </a:rPr>
              <a:t>Intercellular junctions</a:t>
            </a:r>
          </a:p>
        </p:txBody>
      </p:sp>
      <p:sp>
        <p:nvSpPr>
          <p:cNvPr id="64523" name="Text Box 12">
            <a:extLst>
              <a:ext uri="{FF2B5EF4-FFF2-40B4-BE49-F238E27FC236}">
                <a16:creationId xmlns:a16="http://schemas.microsoft.com/office/drawing/2014/main" id="{36A70A88-A30D-48F0-8E78-34C12A7D0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5843588"/>
            <a:ext cx="2484437" cy="1014412"/>
          </a:xfrm>
          <a:prstGeom prst="rect">
            <a:avLst/>
          </a:prstGeom>
          <a:solidFill>
            <a:srgbClr val="FFFF66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kumimoji="1" lang="en-US" altLang="en-US" sz="1200">
                <a:solidFill>
                  <a:srgbClr val="333399"/>
                </a:solidFill>
              </a:rPr>
              <a:t>Microfilaments or other elements bonded to membrane proteins, maintain cell shape and stabilizes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kumimoji="1" lang="en-US" altLang="en-US" sz="1200">
                <a:solidFill>
                  <a:srgbClr val="333399"/>
                </a:solidFill>
              </a:rPr>
              <a:t> the location of certain membrane proteins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D0D1810C-7382-425A-BEC3-D6F6D4CB2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b="1">
                <a:cs typeface="Times New Roman" panose="02020603050405020304" pitchFamily="18" charset="0"/>
              </a:rPr>
              <a:t>Peripheral proteins</a:t>
            </a:r>
            <a:endParaRPr lang="ar-EG" altLang="en-US" b="1"/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AFFB3B3A-A2AA-4C68-9EBF-0DF4FA0A3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25" y="1066800"/>
            <a:ext cx="8229600" cy="5540375"/>
          </a:xfrm>
        </p:spPr>
        <p:txBody>
          <a:bodyPr/>
          <a:lstStyle/>
          <a:p>
            <a:pPr algn="just" rtl="0">
              <a:defRPr/>
            </a:pPr>
            <a:r>
              <a:rPr lang="en-US" sz="2400">
                <a:cs typeface="Arial" pitchFamily="34" charset="0"/>
              </a:rPr>
              <a:t>They are not embedded </a:t>
            </a:r>
          </a:p>
          <a:p>
            <a:pPr algn="just" rtl="0">
              <a:buFont typeface="Wingdings" pitchFamily="2" charset="2"/>
              <a:buNone/>
              <a:defRPr/>
            </a:pPr>
            <a:r>
              <a:rPr lang="en-US" sz="2400">
                <a:cs typeface="Arial" pitchFamily="34" charset="0"/>
              </a:rPr>
              <a:t>into lipid bilayer</a:t>
            </a:r>
          </a:p>
          <a:p>
            <a:pPr algn="just" rtl="0">
              <a:defRPr/>
            </a:pPr>
            <a:r>
              <a:rPr lang="en-US" sz="2400">
                <a:cs typeface="Arial" pitchFamily="34" charset="0"/>
              </a:rPr>
              <a:t> loose association with</a:t>
            </a:r>
          </a:p>
          <a:p>
            <a:pPr algn="just" rtl="0">
              <a:buFont typeface="Wingdings" pitchFamily="2" charset="2"/>
              <a:buNone/>
              <a:defRPr/>
            </a:pPr>
            <a:r>
              <a:rPr lang="en-US" sz="2400">
                <a:cs typeface="Arial" pitchFamily="34" charset="0"/>
              </a:rPr>
              <a:t> membrane surface through</a:t>
            </a:r>
          </a:p>
          <a:p>
            <a:pPr algn="just" rtl="0">
              <a:buFont typeface="Wingdings" pitchFamily="2" charset="2"/>
              <a:buNone/>
              <a:defRPr/>
            </a:pPr>
            <a:r>
              <a:rPr lang="en-US" sz="2400">
                <a:cs typeface="Arial" pitchFamily="34" charset="0"/>
              </a:rPr>
              <a:t> ionic interaction mainly </a:t>
            </a:r>
          </a:p>
          <a:p>
            <a:pPr algn="just" rtl="0">
              <a:buFont typeface="Wingdings" pitchFamily="2" charset="2"/>
              <a:buNone/>
              <a:defRPr/>
            </a:pPr>
            <a:r>
              <a:rPr lang="en-US" sz="2400">
                <a:cs typeface="Arial" pitchFamily="34" charset="0"/>
              </a:rPr>
              <a:t>with integral protein</a:t>
            </a:r>
          </a:p>
          <a:p>
            <a:pPr marL="0" indent="0" algn="just" rtl="0">
              <a:buFont typeface="Arial" panose="020B0604020202020204" pitchFamily="34" charset="0"/>
              <a:buNone/>
              <a:defRPr/>
            </a:pPr>
            <a:r>
              <a:rPr lang="en-US" sz="2400">
                <a:cs typeface="Arial" pitchFamily="34" charset="0"/>
              </a:rPr>
              <a:t>- They are usually located on the cytoplasmic surface and occasionally on the extracellular surface of the membrane.</a:t>
            </a:r>
          </a:p>
          <a:p>
            <a:pPr algn="just" rtl="0">
              <a:defRPr/>
            </a:pPr>
            <a:r>
              <a:rPr lang="en-US" sz="2400">
                <a:cs typeface="Arial" pitchFamily="34" charset="0"/>
              </a:rPr>
              <a:t>- Functionally, They are associated with the cytoskeletal apparatus.</a:t>
            </a:r>
            <a:endParaRPr lang="ar-EG" sz="2400"/>
          </a:p>
        </p:txBody>
      </p:sp>
      <p:pic>
        <p:nvPicPr>
          <p:cNvPr id="66564" name="Picture 5" descr="img019">
            <a:extLst>
              <a:ext uri="{FF2B5EF4-FFF2-40B4-BE49-F238E27FC236}">
                <a16:creationId xmlns:a16="http://schemas.microsoft.com/office/drawing/2014/main" id="{4F58A9DE-5B33-48AF-97AA-FE6466E6A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46"/>
          <a:stretch>
            <a:fillRect/>
          </a:stretch>
        </p:blipFill>
        <p:spPr bwMode="auto">
          <a:xfrm>
            <a:off x="4556125" y="1150938"/>
            <a:ext cx="4267200" cy="2278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>
            <a:extLst>
              <a:ext uri="{FF2B5EF4-FFF2-40B4-BE49-F238E27FC236}">
                <a16:creationId xmlns:a16="http://schemas.microsoft.com/office/drawing/2014/main" id="{A8F5A539-DC25-45F8-90B7-FF4317BE007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93713" y="22225"/>
            <a:ext cx="8229600" cy="1143000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Carbohydrate molecules</a:t>
            </a:r>
            <a:br>
              <a:rPr lang="en-US" b="1">
                <a:latin typeface="Times New Roman" pitchFamily="18" charset="0"/>
                <a:cs typeface="Times New Roman" pitchFamily="18" charset="0"/>
              </a:rPr>
            </a:br>
            <a:r>
              <a:rPr lang="en-US" b="1">
                <a:latin typeface="Times New Roman" pitchFamily="18" charset="0"/>
                <a:cs typeface="Times New Roman" pitchFamily="18" charset="0"/>
              </a:rPr>
              <a:t>The cell coat = </a:t>
            </a:r>
            <a:r>
              <a:rPr lang="en-US" b="1" err="1">
                <a:latin typeface="Times New Roman" pitchFamily="18" charset="0"/>
                <a:cs typeface="Times New Roman" pitchFamily="18" charset="0"/>
              </a:rPr>
              <a:t>Glycocalyx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1" name="Picture 5">
            <a:extLst>
              <a:ext uri="{FF2B5EF4-FFF2-40B4-BE49-F238E27FC236}">
                <a16:creationId xmlns:a16="http://schemas.microsoft.com/office/drawing/2014/main" id="{3CC9B9EE-731A-4F67-AA55-08EEB1B89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" t="14250" r="46469" b="14827"/>
          <a:stretch>
            <a:fillRect/>
          </a:stretch>
        </p:blipFill>
        <p:spPr bwMode="auto">
          <a:xfrm>
            <a:off x="5842000" y="1524000"/>
            <a:ext cx="3171825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2886" name="Rectangle 6">
            <a:extLst>
              <a:ext uri="{FF2B5EF4-FFF2-40B4-BE49-F238E27FC236}">
                <a16:creationId xmlns:a16="http://schemas.microsoft.com/office/drawing/2014/main" id="{946949F9-542E-413B-A98E-163D20C1B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3" y="1427163"/>
            <a:ext cx="5646737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 anchor="t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  <a:buSzPct val="70000"/>
              <a:buFont typeface="Wingdings" pitchFamily="2" charset="2"/>
              <a:buNone/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</a:rPr>
              <a:t>-</a:t>
            </a:r>
            <a:r>
              <a:rPr lang="en-US" sz="2800">
                <a:latin typeface="Times New Roman"/>
                <a:cs typeface="Times New Roman"/>
              </a:rPr>
              <a:t>Only at the outer surface of the membrane.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  <a:buSzPct val="70000"/>
              <a:defRPr/>
            </a:pPr>
            <a:r>
              <a:rPr lang="en-US" sz="2800">
                <a:latin typeface="Times New Roman"/>
                <a:cs typeface="Times New Roman"/>
              </a:rPr>
              <a:t>- Attached to lipid molecules to form glycolipids</a:t>
            </a:r>
            <a:endParaRPr lang="en-US" sz="2800" i="1">
              <a:latin typeface="Times New Roman"/>
              <a:cs typeface="Times New Roman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  <a:buSzPct val="70000"/>
              <a:defRPr/>
            </a:pPr>
            <a:r>
              <a:rPr lang="en-US" sz="2800">
                <a:latin typeface="Times New Roman"/>
                <a:cs typeface="Times New Roman"/>
              </a:rPr>
              <a:t>- Attached to integral proteins to form glycoproteins</a:t>
            </a:r>
          </a:p>
        </p:txBody>
      </p:sp>
      <p:pic>
        <p:nvPicPr>
          <p:cNvPr id="68613" name="Picture 8" descr="scan0001">
            <a:extLst>
              <a:ext uri="{FF2B5EF4-FFF2-40B4-BE49-F238E27FC236}">
                <a16:creationId xmlns:a16="http://schemas.microsoft.com/office/drawing/2014/main" id="{FCC0E8D6-1172-41F3-9A65-12AA1D8AC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1" r="14957"/>
          <a:stretch>
            <a:fillRect/>
          </a:stretch>
        </p:blipFill>
        <p:spPr bwMode="auto">
          <a:xfrm>
            <a:off x="5867400" y="4170363"/>
            <a:ext cx="31369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Rectangle 2">
            <a:extLst>
              <a:ext uri="{FF2B5EF4-FFF2-40B4-BE49-F238E27FC236}">
                <a16:creationId xmlns:a16="http://schemas.microsoft.com/office/drawing/2014/main" id="{B7939868-0DED-4E08-8D97-AB986C409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63" y="3810000"/>
            <a:ext cx="457200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u="sng">
                <a:latin typeface="Tahoma" panose="020B0604030504040204" pitchFamily="34" charset="0"/>
                <a:cs typeface="Tahoma" panose="020B0604030504040204" pitchFamily="34" charset="0"/>
              </a:rPr>
              <a:t>Function:</a:t>
            </a:r>
            <a:endParaRPr lang="en-US" altLang="en-US" sz="2400" u="sng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1- Protection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2- Identification markers (Recognition)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3- Adhesion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4- Receptors</a:t>
            </a:r>
            <a:endParaRPr lang="ar-EG" altLang="en-US" sz="2800" i="1">
              <a:solidFill>
                <a:srgbClr val="0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4BF8AA-F39C-3849-AD77-37F448607962}"/>
                  </a:ext>
                </a:extLst>
              </p14:cNvPr>
              <p14:cNvContentPartPr/>
              <p14:nvPr/>
            </p14:nvContentPartPr>
            <p14:xfrm>
              <a:off x="886718" y="562793"/>
              <a:ext cx="722880" cy="2075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4BF8AA-F39C-3849-AD77-37F4486079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2718" y="454812"/>
                <a:ext cx="830520" cy="2291003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B1425C5-70C9-4C20-B24C-B1272ECB11FA}"/>
              </a:ext>
            </a:extLst>
          </p:cNvPr>
          <p:cNvSpPr txBox="1"/>
          <p:nvPr/>
        </p:nvSpPr>
        <p:spPr>
          <a:xfrm>
            <a:off x="3200400" y="3200400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7969C-1334-4213-8ED3-6EB0C9791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457200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b="1">
                <a:latin typeface="Times New Roman" pitchFamily="18" charset="0"/>
                <a:cs typeface="Times New Roman" pitchFamily="18" charset="0"/>
              </a:rPr>
            </a:br>
            <a:r>
              <a:rPr lang="en-US" sz="4000" b="1">
                <a:latin typeface="Times New Roman" pitchFamily="18" charset="0"/>
                <a:cs typeface="Times New Roman" pitchFamily="18" charset="0"/>
              </a:rPr>
              <a:t>Functions of cell membrane</a:t>
            </a:r>
            <a:br>
              <a:rPr lang="en-US" sz="4000" b="1">
                <a:latin typeface="Times New Roman" pitchFamily="18" charset="0"/>
                <a:cs typeface="Times New Roman" pitchFamily="18" charset="0"/>
              </a:rPr>
            </a:br>
            <a:endParaRPr lang="ar-EG" sz="4000" b="1">
              <a:latin typeface="Times New Roman" pitchFamily="18" charset="0"/>
            </a:endParaRPr>
          </a:p>
        </p:txBody>
      </p:sp>
      <p:sp>
        <p:nvSpPr>
          <p:cNvPr id="70659" name="Content Placeholder 2">
            <a:extLst>
              <a:ext uri="{FF2B5EF4-FFF2-40B4-BE49-F238E27FC236}">
                <a16:creationId xmlns:a16="http://schemas.microsoft.com/office/drawing/2014/main" id="{8A66C764-E6C1-4B0D-BEDC-755A25635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6324600"/>
          </a:xfrm>
        </p:spPr>
        <p:txBody>
          <a:bodyPr/>
          <a:lstStyle/>
          <a:p>
            <a:pPr algn="just" rtl="0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Maintaining the structural integrity of the cell </a:t>
            </a:r>
          </a:p>
          <a:p>
            <a:pPr algn="just" rtl="0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Acting as an interface between the cytoplasm and the external environment. </a:t>
            </a:r>
          </a:p>
          <a:p>
            <a:pPr algn="just" rtl="0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Controlling movements of substances in and out of the cell</a:t>
            </a:r>
          </a:p>
          <a:p>
            <a:pPr algn="just" rtl="0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transport systems for specific molecules </a:t>
            </a:r>
          </a:p>
          <a:p>
            <a:pPr algn="just" rtl="0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Regulating cell-cell interactions </a:t>
            </a:r>
          </a:p>
          <a:p>
            <a:pPr algn="just" rtl="0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Recognizing antigens, foreign cells and altered cells </a:t>
            </a:r>
          </a:p>
        </p:txBody>
      </p:sp>
      <p:pic>
        <p:nvPicPr>
          <p:cNvPr id="70660" name="Picture 3" descr="C:\Documents and Settings\ALYARMOUK\Desktop\image\c8.7x17.transport.jpg">
            <a:extLst>
              <a:ext uri="{FF2B5EF4-FFF2-40B4-BE49-F238E27FC236}">
                <a16:creationId xmlns:a16="http://schemas.microsoft.com/office/drawing/2014/main" id="{766331E9-0153-44B6-9A07-A8FE32ECF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5273675"/>
            <a:ext cx="3513137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2" descr="C:\Documents and Settings\ALYARMOUK\Desktop\image\704455-cee93583b982fc3524818ca2e4ad2d02.jpg">
            <a:extLst>
              <a:ext uri="{FF2B5EF4-FFF2-40B4-BE49-F238E27FC236}">
                <a16:creationId xmlns:a16="http://schemas.microsoft.com/office/drawing/2014/main" id="{04ECA7FA-743B-4EAD-B121-C746EB5CA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4802188"/>
            <a:ext cx="38623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Picture 008">
            <a:extLst>
              <a:ext uri="{FF2B5EF4-FFF2-40B4-BE49-F238E27FC236}">
                <a16:creationId xmlns:a16="http://schemas.microsoft.com/office/drawing/2014/main" id="{E09640E4-050F-4E3B-8C8F-D06FB0D64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" t="8749" r="7130" b="6250"/>
          <a:stretch>
            <a:fillRect/>
          </a:stretch>
        </p:blipFill>
        <p:spPr bwMode="auto">
          <a:xfrm>
            <a:off x="6275388" y="3725863"/>
            <a:ext cx="256698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4307" name="Rectangle 3">
            <a:extLst>
              <a:ext uri="{FF2B5EF4-FFF2-40B4-BE49-F238E27FC236}">
                <a16:creationId xmlns:a16="http://schemas.microsoft.com/office/drawing/2014/main" id="{76B948CF-3BF9-4BAB-9B1A-4B2E8C4E7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838200"/>
            <a:ext cx="7620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The membrane is composed of a sea of </a:t>
            </a:r>
            <a:r>
              <a:rPr lang="en-US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lipids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(fluid)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in which </a:t>
            </a:r>
            <a:r>
              <a:rPr lang="en-US" b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proteins (</a:t>
            </a:r>
            <a:r>
              <a:rPr lang="en-US" b="1" err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mosiac</a:t>
            </a:r>
            <a:r>
              <a:rPr lang="en-US" b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)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are moving and  floating like icebergs.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994308" name="Rectangle 4">
            <a:extLst>
              <a:ext uri="{FF2B5EF4-FFF2-40B4-BE49-F238E27FC236}">
                <a16:creationId xmlns:a16="http://schemas.microsoft.com/office/drawing/2014/main" id="{7D4675BE-7390-4EC8-B908-B8A478A4BD62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457200" y="76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Fluid</a:t>
            </a:r>
            <a:r>
              <a:rPr 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mosaic 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model of the cell membrane</a:t>
            </a:r>
          </a:p>
        </p:txBody>
      </p:sp>
      <p:pic>
        <p:nvPicPr>
          <p:cNvPr id="72709" name="Picture 3" descr="C:\Documents and Settings\ALYARMOUK\Desktop\image\Fluid Mosaic Model of Cell Membrane.jpg">
            <a:extLst>
              <a:ext uri="{FF2B5EF4-FFF2-40B4-BE49-F238E27FC236}">
                <a16:creationId xmlns:a16="http://schemas.microsoft.com/office/drawing/2014/main" id="{63B9092E-C10B-46A1-BC12-F83057470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2616200"/>
            <a:ext cx="5465762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9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30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BCDFF4F4-5661-4ED5-A183-3D0762AC779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1066800"/>
            <a:ext cx="9144000" cy="1143000"/>
          </a:xfrm>
        </p:spPr>
        <p:txBody>
          <a:bodyPr/>
          <a:lstStyle/>
          <a:p>
            <a:r>
              <a:rPr lang="en-US" altLang="en-US" sz="3600" b="1">
                <a:latin typeface="Tahoma" panose="020B0604030504040204" pitchFamily="34" charset="0"/>
                <a:cs typeface="Tahoma" panose="020B0604030504040204" pitchFamily="34" charset="0"/>
              </a:rPr>
              <a:t>Control exchange of materials</a:t>
            </a:r>
            <a:r>
              <a:rPr lang="en-US" altLang="en-US" sz="3600" b="1">
                <a:solidFill>
                  <a:srgbClr val="FF99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>
                <a:latin typeface="Tahoma" panose="020B0604030504040204" pitchFamily="34" charset="0"/>
                <a:cs typeface="Tahoma" panose="020B0604030504040204" pitchFamily="34" charset="0"/>
              </a:rPr>
              <a:t>(semipermeable)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169E9DE4-5922-4F95-B0BA-FBBA13B50C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2819400"/>
            <a:ext cx="5181600" cy="838200"/>
          </a:xfrm>
        </p:spPr>
        <p:txBody>
          <a:bodyPr/>
          <a:lstStyle/>
          <a:p>
            <a:pPr algn="l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Small molecules (micromolecules)</a:t>
            </a:r>
          </a:p>
        </p:txBody>
      </p:sp>
      <p:sp>
        <p:nvSpPr>
          <p:cNvPr id="74756" name="Text Box 5">
            <a:extLst>
              <a:ext uri="{FF2B5EF4-FFF2-40B4-BE49-F238E27FC236}">
                <a16:creationId xmlns:a16="http://schemas.microsoft.com/office/drawing/2014/main" id="{8469B753-407F-4E0F-9BA0-6C88FF52B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648200"/>
            <a:ext cx="3486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ahoma" panose="020B0604030504040204" pitchFamily="34" charset="0"/>
                <a:cs typeface="Tahoma" panose="020B0604030504040204" pitchFamily="34" charset="0"/>
              </a:rPr>
              <a:t>1-Simple diffusion</a:t>
            </a:r>
          </a:p>
        </p:txBody>
      </p:sp>
      <p:sp>
        <p:nvSpPr>
          <p:cNvPr id="74757" name="Text Box 6">
            <a:extLst>
              <a:ext uri="{FF2B5EF4-FFF2-40B4-BE49-F238E27FC236}">
                <a16:creationId xmlns:a16="http://schemas.microsoft.com/office/drawing/2014/main" id="{5061BC67-FA10-42C1-9EC6-781E701DB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971800"/>
            <a:ext cx="39925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Large molecules</a:t>
            </a: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 (macromolecules)</a:t>
            </a:r>
          </a:p>
        </p:txBody>
      </p:sp>
      <p:sp>
        <p:nvSpPr>
          <p:cNvPr id="74758" name="Line 7">
            <a:extLst>
              <a:ext uri="{FF2B5EF4-FFF2-40B4-BE49-F238E27FC236}">
                <a16:creationId xmlns:a16="http://schemas.microsoft.com/office/drawing/2014/main" id="{28C1D0C6-B2E2-4E67-A972-94D2BCF36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4563" y="2227263"/>
            <a:ext cx="990600" cy="8763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9" name="Line 8">
            <a:extLst>
              <a:ext uri="{FF2B5EF4-FFF2-40B4-BE49-F238E27FC236}">
                <a16:creationId xmlns:a16="http://schemas.microsoft.com/office/drawing/2014/main" id="{ACF0BA8F-9E11-42CB-82A4-FF8B7AEA23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38300" y="2227263"/>
            <a:ext cx="990600" cy="6858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0" name="Text Box 9">
            <a:extLst>
              <a:ext uri="{FF2B5EF4-FFF2-40B4-BE49-F238E27FC236}">
                <a16:creationId xmlns:a16="http://schemas.microsoft.com/office/drawing/2014/main" id="{30C2BF77-916E-46D2-89FF-4C95E7752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410200"/>
            <a:ext cx="3441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ahoma" panose="020B0604030504040204" pitchFamily="34" charset="0"/>
                <a:cs typeface="Tahoma" panose="020B0604030504040204" pitchFamily="34" charset="0"/>
              </a:rPr>
              <a:t>2-Active transport</a:t>
            </a:r>
          </a:p>
        </p:txBody>
      </p:sp>
      <p:sp>
        <p:nvSpPr>
          <p:cNvPr id="74761" name="Line 14">
            <a:extLst>
              <a:ext uri="{FF2B5EF4-FFF2-40B4-BE49-F238E27FC236}">
                <a16:creationId xmlns:a16="http://schemas.microsoft.com/office/drawing/2014/main" id="{23A8C6A9-4F81-4C65-A706-749CF7D8E7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3600" y="3886200"/>
            <a:ext cx="46038" cy="7620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2" name="Text Box 15">
            <a:extLst>
              <a:ext uri="{FF2B5EF4-FFF2-40B4-BE49-F238E27FC236}">
                <a16:creationId xmlns:a16="http://schemas.microsoft.com/office/drawing/2014/main" id="{2B47C8EE-DAA7-4479-98F1-DED19083F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648200"/>
            <a:ext cx="2686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ahoma" panose="020B0604030504040204" pitchFamily="34" charset="0"/>
                <a:cs typeface="Tahoma" panose="020B0604030504040204" pitchFamily="34" charset="0"/>
              </a:rPr>
              <a:t>1-Endocytosis</a:t>
            </a:r>
          </a:p>
        </p:txBody>
      </p:sp>
      <p:sp>
        <p:nvSpPr>
          <p:cNvPr id="74763" name="Text Box 17">
            <a:extLst>
              <a:ext uri="{FF2B5EF4-FFF2-40B4-BE49-F238E27FC236}">
                <a16:creationId xmlns:a16="http://schemas.microsoft.com/office/drawing/2014/main" id="{9FE33D8F-938A-4FC6-94E9-E621B2013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486400"/>
            <a:ext cx="2554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ahoma" panose="020B0604030504040204" pitchFamily="34" charset="0"/>
                <a:cs typeface="Tahoma" panose="020B0604030504040204" pitchFamily="34" charset="0"/>
              </a:rPr>
              <a:t>2- Exocytosis</a:t>
            </a:r>
          </a:p>
        </p:txBody>
      </p:sp>
      <p:sp>
        <p:nvSpPr>
          <p:cNvPr id="74764" name="Line 18">
            <a:extLst>
              <a:ext uri="{FF2B5EF4-FFF2-40B4-BE49-F238E27FC236}">
                <a16:creationId xmlns:a16="http://schemas.microsoft.com/office/drawing/2014/main" id="{FE9B1C1B-0D37-4A4D-BA74-B66D2EB57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7013" y="4030663"/>
            <a:ext cx="47625" cy="7620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B464D05D-9E03-4F60-83F6-93D430158642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kern="0">
                <a:latin typeface="Tahoma" pitchFamily="34" charset="0"/>
                <a:ea typeface="+mj-ea"/>
                <a:cs typeface="Tahoma" pitchFamily="34" charset="0"/>
              </a:rPr>
              <a:t>Functions of the cell membrane</a:t>
            </a:r>
            <a:endParaRPr lang="en-US" sz="6000" b="1" kern="0"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E34339C0-EE20-4BF5-8055-C73664618EA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-152400"/>
            <a:ext cx="8305800" cy="1401763"/>
          </a:xfrm>
        </p:spPr>
        <p:txBody>
          <a:bodyPr/>
          <a:lstStyle/>
          <a:p>
            <a:b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1-</a:t>
            </a:r>
            <a:r>
              <a:rPr lang="en-US" altLang="en-US" sz="5400">
                <a:latin typeface="Tahoma" panose="020B0604030504040204" pitchFamily="34" charset="0"/>
                <a:cs typeface="Tahoma" panose="020B0604030504040204" pitchFamily="34" charset="0"/>
              </a:rPr>
              <a:t>Endocytosis</a:t>
            </a:r>
          </a:p>
        </p:txBody>
      </p:sp>
      <p:sp>
        <p:nvSpPr>
          <p:cNvPr id="76803" name="Text Box 4">
            <a:extLst>
              <a:ext uri="{FF2B5EF4-FFF2-40B4-BE49-F238E27FC236}">
                <a16:creationId xmlns:a16="http://schemas.microsoft.com/office/drawing/2014/main" id="{2ACC4823-4E7D-4433-98F3-35607CE3A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00200"/>
            <a:ext cx="467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  <a:cs typeface="Tahoma" panose="020B0604030504040204" pitchFamily="34" charset="0"/>
              </a:rPr>
              <a:t>Inside = internal</a:t>
            </a:r>
          </a:p>
        </p:txBody>
      </p:sp>
      <p:sp>
        <p:nvSpPr>
          <p:cNvPr id="76804" name="Oval 5">
            <a:extLst>
              <a:ext uri="{FF2B5EF4-FFF2-40B4-BE49-F238E27FC236}">
                <a16:creationId xmlns:a16="http://schemas.microsoft.com/office/drawing/2014/main" id="{6B07B33A-C2E7-450A-BFF0-03827A02D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57200"/>
            <a:ext cx="1828800" cy="1066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EG" altLang="en-US" sz="2400">
              <a:latin typeface="Times New Roman" panose="02020603050405020304" pitchFamily="18" charset="0"/>
            </a:endParaRPr>
          </a:p>
        </p:txBody>
      </p:sp>
      <p:pic>
        <p:nvPicPr>
          <p:cNvPr id="76805" name="Picture 4" descr="Picture 009">
            <a:extLst>
              <a:ext uri="{FF2B5EF4-FFF2-40B4-BE49-F238E27FC236}">
                <a16:creationId xmlns:a16="http://schemas.microsoft.com/office/drawing/2014/main" id="{F8DFB872-8563-433C-9B36-BEB297523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" r="50725" b="16992"/>
          <a:stretch>
            <a:fillRect/>
          </a:stretch>
        </p:blipFill>
        <p:spPr bwMode="auto">
          <a:xfrm>
            <a:off x="2895600" y="3276600"/>
            <a:ext cx="5105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6" name="Text Box 4">
            <a:extLst>
              <a:ext uri="{FF2B5EF4-FFF2-40B4-BE49-F238E27FC236}">
                <a16:creationId xmlns:a16="http://schemas.microsoft.com/office/drawing/2014/main" id="{C6DCB11B-EC3A-43ED-9A87-8822128B9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533650"/>
            <a:ext cx="77724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5114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5114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5114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5114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5114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5114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5114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5114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5114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600" b="1">
                <a:latin typeface="Tahoma" panose="020B0604030504040204" pitchFamily="34" charset="0"/>
                <a:cs typeface="Tahoma" panose="020B0604030504040204" pitchFamily="34" charset="0"/>
              </a:rPr>
              <a:t>Intake of molecules to the inside of  cell.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F3AC604-850F-0548-9A7D-F074AA17281F}"/>
                  </a:ext>
                </a:extLst>
              </p14:cNvPr>
              <p14:cNvContentPartPr/>
              <p14:nvPr/>
            </p14:nvContentPartPr>
            <p14:xfrm>
              <a:off x="2204318" y="6158993"/>
              <a:ext cx="119520" cy="1657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F3AC604-850F-0548-9A7D-F074AA17281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50155" y="6050993"/>
                <a:ext cx="227485" cy="18734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>
            <a:extLst>
              <a:ext uri="{FF2B5EF4-FFF2-40B4-BE49-F238E27FC236}">
                <a16:creationId xmlns:a16="http://schemas.microsoft.com/office/drawing/2014/main" id="{168785DC-84FD-467D-8FB0-951C7C577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344488"/>
            <a:ext cx="7772400" cy="1443037"/>
          </a:xfrm>
        </p:spPr>
        <p:txBody>
          <a:bodyPr/>
          <a:lstStyle/>
          <a:p>
            <a:r>
              <a:rPr lang="en-US" altLang="en-US" b="1"/>
              <a:t>Introduction to Histology and Cell Structure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9E7185-B83B-4281-A04E-E4BED92DB1E4}"/>
              </a:ext>
            </a:extLst>
          </p:cNvPr>
          <p:cNvSpPr/>
          <p:nvPr/>
        </p:nvSpPr>
        <p:spPr>
          <a:xfrm>
            <a:off x="241300" y="1916113"/>
            <a:ext cx="8678863" cy="50419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FF00FF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3200" kern="0">
                <a:cs typeface="+mj-cs"/>
              </a:rPr>
              <a:t>All organisms are made of cells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00FF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3200" kern="0">
                <a:cs typeface="+mj-cs"/>
              </a:rPr>
              <a:t>The cell is the simplest collection of matter </a:t>
            </a:r>
            <a:br>
              <a:rPr lang="en-US" sz="3200" kern="0">
                <a:cs typeface="+mj-cs"/>
              </a:rPr>
            </a:br>
            <a:r>
              <a:rPr lang="en-US" sz="3200" kern="0">
                <a:cs typeface="+mj-cs"/>
              </a:rPr>
              <a:t>that can live</a:t>
            </a:r>
          </a:p>
          <a:p>
            <a:pPr eaLnBrk="1" hangingPunct="1">
              <a:spcBef>
                <a:spcPct val="20000"/>
              </a:spcBef>
              <a:buClr>
                <a:srgbClr val="FFCC00"/>
              </a:buClr>
              <a:buSzPct val="70000"/>
              <a:tabLst>
                <a:tab pos="419100" algn="l"/>
              </a:tabLst>
              <a:defRPr/>
            </a:pPr>
            <a:r>
              <a:rPr lang="en-US" sz="3200" kern="0">
                <a:latin typeface="Garamond"/>
                <a:cs typeface="+mj-cs"/>
              </a:rPr>
              <a:t>Two types of cells make up every organism</a:t>
            </a:r>
          </a:p>
          <a:p>
            <a:pPr marL="982663" lvl="1" indent="-449263" eaLnBrk="1" hangingPunct="1">
              <a:spcBef>
                <a:spcPct val="20000"/>
              </a:spcBef>
              <a:buClr>
                <a:srgbClr val="A886E0"/>
              </a:buClr>
              <a:buSzPct val="70000"/>
              <a:buFont typeface="Wingdings" pitchFamily="2" charset="2"/>
              <a:buChar char="n"/>
              <a:tabLst>
                <a:tab pos="419100" algn="l"/>
              </a:tabLst>
              <a:defRPr/>
            </a:pPr>
            <a:r>
              <a:rPr lang="en-US" sz="3200" u="sng" kern="0">
                <a:latin typeface="Garamond"/>
                <a:cs typeface="+mj-cs"/>
              </a:rPr>
              <a:t>Prokaryotic</a:t>
            </a:r>
            <a:r>
              <a:rPr lang="en-US" sz="3200" kern="0">
                <a:latin typeface="Garamond"/>
                <a:cs typeface="+mj-cs"/>
              </a:rPr>
              <a:t> No true nucleus </a:t>
            </a:r>
          </a:p>
          <a:p>
            <a:pPr marL="982663" lvl="1" indent="-449263" eaLnBrk="1" hangingPunct="1">
              <a:spcBef>
                <a:spcPct val="20000"/>
              </a:spcBef>
              <a:buClr>
                <a:srgbClr val="A886E0"/>
              </a:buClr>
              <a:buSzPct val="70000"/>
              <a:buFont typeface="Wingdings" pitchFamily="2" charset="2"/>
              <a:buChar char="n"/>
              <a:tabLst>
                <a:tab pos="419100" algn="l"/>
              </a:tabLst>
              <a:defRPr/>
            </a:pPr>
            <a:r>
              <a:rPr lang="en-US" sz="3200" u="sng" kern="0">
                <a:latin typeface="Garamond"/>
                <a:cs typeface="+mj-cs"/>
              </a:rPr>
              <a:t>Eukaryotic </a:t>
            </a:r>
            <a:r>
              <a:rPr lang="en-US" sz="3200" kern="0">
                <a:latin typeface="Garamond"/>
                <a:cs typeface="+mj-cs"/>
              </a:rPr>
              <a:t>with true nucleus </a:t>
            </a:r>
          </a:p>
          <a:p>
            <a:pPr marL="533400" lvl="1" eaLnBrk="1" hangingPunct="1">
              <a:spcBef>
                <a:spcPct val="20000"/>
              </a:spcBef>
              <a:buClr>
                <a:srgbClr val="A886E0"/>
              </a:buClr>
              <a:buSzPct val="70000"/>
              <a:tabLst>
                <a:tab pos="419100" algn="l"/>
              </a:tabLst>
              <a:defRPr/>
            </a:pPr>
            <a:r>
              <a:rPr lang="en-US" sz="3200" kern="0">
                <a:latin typeface="Garamond"/>
                <a:cs typeface="+mj-cs"/>
              </a:rPr>
              <a:t>Eukaryotic cells have internal membranes that compartmentalize their functions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00FF"/>
              </a:buClr>
              <a:buSzPct val="75000"/>
              <a:buFont typeface="Wingdings" pitchFamily="2" charset="2"/>
              <a:buChar char="n"/>
              <a:defRPr/>
            </a:pPr>
            <a:endParaRPr lang="en-US" sz="2800" ker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E25BC8D5-CC94-4109-9B48-A89D3F84CE0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6600">
                <a:latin typeface="Tahoma" panose="020B0604030504040204" pitchFamily="34" charset="0"/>
                <a:cs typeface="Tahoma" panose="020B0604030504040204" pitchFamily="34" charset="0"/>
              </a:rPr>
              <a:t>2-Exocytosis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74EC68DC-A547-45D6-ACB0-B1869502B4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8991600" cy="1752600"/>
          </a:xfrm>
        </p:spPr>
        <p:txBody>
          <a:bodyPr/>
          <a:lstStyle/>
          <a:p>
            <a:pPr algn="l">
              <a:lnSpc>
                <a:spcPct val="90000"/>
              </a:lnSpc>
              <a:buFontTx/>
              <a:buNone/>
            </a:pPr>
            <a:r>
              <a:rPr lang="en-US" altLang="en-US" sz="2800" b="1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>
                <a:latin typeface="Tahoma" panose="020B0604030504040204" pitchFamily="34" charset="0"/>
                <a:cs typeface="Tahoma" panose="020B0604030504040204" pitchFamily="34" charset="0"/>
              </a:rPr>
              <a:t>Release of cell products into the extracellular environment.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altLang="en-US" sz="2800" b="1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l">
              <a:lnSpc>
                <a:spcPct val="90000"/>
              </a:lnSpc>
              <a:buFontTx/>
              <a:buNone/>
            </a:pPr>
            <a:endParaRPr lang="en-US" altLang="en-US" sz="2800" b="1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FF9900"/>
              </a:solidFill>
              <a:cs typeface="Arial" panose="020B0604020202020204" pitchFamily="34" charset="0"/>
            </a:endParaRPr>
          </a:p>
        </p:txBody>
      </p:sp>
      <p:sp>
        <p:nvSpPr>
          <p:cNvPr id="78852" name="Oval 4">
            <a:extLst>
              <a:ext uri="{FF2B5EF4-FFF2-40B4-BE49-F238E27FC236}">
                <a16:creationId xmlns:a16="http://schemas.microsoft.com/office/drawing/2014/main" id="{1BF00DF7-D929-4514-903E-680CF709E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52400"/>
            <a:ext cx="1676400" cy="9144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EG" altLang="en-US" sz="2400">
              <a:latin typeface="Times New Roman" panose="02020603050405020304" pitchFamily="18" charset="0"/>
            </a:endParaRPr>
          </a:p>
        </p:txBody>
      </p:sp>
      <p:sp>
        <p:nvSpPr>
          <p:cNvPr id="78853" name="Text Box 5">
            <a:extLst>
              <a:ext uri="{FF2B5EF4-FFF2-40B4-BE49-F238E27FC236}">
                <a16:creationId xmlns:a16="http://schemas.microsoft.com/office/drawing/2014/main" id="{D22CA463-3AE7-4DCA-9539-C8DD59B24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66800"/>
            <a:ext cx="3971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ahoma" panose="020B0604030504040204" pitchFamily="34" charset="0"/>
                <a:cs typeface="Tahoma" panose="020B0604030504040204" pitchFamily="34" charset="0"/>
              </a:rPr>
              <a:t>External = outside</a:t>
            </a:r>
          </a:p>
        </p:txBody>
      </p:sp>
      <p:pic>
        <p:nvPicPr>
          <p:cNvPr id="78854" name="Picture 6" descr="exocytosis">
            <a:extLst>
              <a:ext uri="{FF2B5EF4-FFF2-40B4-BE49-F238E27FC236}">
                <a16:creationId xmlns:a16="http://schemas.microsoft.com/office/drawing/2014/main" id="{8F9A029D-1299-4760-AE87-1B7F96542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2768600"/>
            <a:ext cx="7942262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3B696EA-07DE-0A45-8EE3-DCCF79D0B733}"/>
                  </a:ext>
                </a:extLst>
              </p14:cNvPr>
              <p14:cNvContentPartPr/>
              <p14:nvPr/>
            </p14:nvContentPartPr>
            <p14:xfrm>
              <a:off x="3077678" y="6967193"/>
              <a:ext cx="52920" cy="1797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3B696EA-07DE-0A45-8EE3-DCCF79D0B7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23678" y="6859193"/>
                <a:ext cx="160560" cy="20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FF94109-534A-304B-9CEA-5C228E7D199A}"/>
                  </a:ext>
                </a:extLst>
              </p14:cNvPr>
              <p14:cNvContentPartPr/>
              <p14:nvPr/>
            </p14:nvContentPartPr>
            <p14:xfrm>
              <a:off x="7760918" y="-1583167"/>
              <a:ext cx="257760" cy="1176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FF94109-534A-304B-9CEA-5C228E7D199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06842" y="-1691167"/>
                <a:ext cx="365551" cy="13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75A4530-D92F-B447-ACD4-6D6D86BA7B36}"/>
                  </a:ext>
                </a:extLst>
              </p14:cNvPr>
              <p14:cNvContentPartPr/>
              <p14:nvPr/>
            </p14:nvContentPartPr>
            <p14:xfrm>
              <a:off x="5337038" y="-349087"/>
              <a:ext cx="2125440" cy="3544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75A4530-D92F-B447-ACD4-6D6D86BA7B3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83029" y="-457076"/>
                <a:ext cx="2233098" cy="3760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36B1321-F7E6-EF4D-A7A1-9393274553ED}"/>
                  </a:ext>
                </a:extLst>
              </p14:cNvPr>
              <p14:cNvContentPartPr/>
              <p14:nvPr/>
            </p14:nvContentPartPr>
            <p14:xfrm>
              <a:off x="7225958" y="-2522047"/>
              <a:ext cx="2166840" cy="1320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36B1321-F7E6-EF4D-A7A1-9393274553E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71958" y="-2630047"/>
                <a:ext cx="2274480" cy="15357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D93C109B-328D-4834-920D-8BCF70552B5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-152400"/>
            <a:ext cx="8305800" cy="2544763"/>
          </a:xfrm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Transport of macromolecule (vesicular transport)</a:t>
            </a:r>
            <a:br>
              <a:rPr lang="en-US" altLang="en-US">
                <a:solidFill>
                  <a:srgbClr val="00FF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1-</a:t>
            </a:r>
            <a:r>
              <a:rPr lang="en-US" altLang="en-US" sz="5400">
                <a:latin typeface="Tahoma" panose="020B0604030504040204" pitchFamily="34" charset="0"/>
                <a:cs typeface="Tahoma" panose="020B0604030504040204" pitchFamily="34" charset="0"/>
              </a:rPr>
              <a:t>Endocytosis</a:t>
            </a:r>
          </a:p>
        </p:txBody>
      </p:sp>
      <p:sp>
        <p:nvSpPr>
          <p:cNvPr id="80899" name="Text Box 3">
            <a:extLst>
              <a:ext uri="{FF2B5EF4-FFF2-40B4-BE49-F238E27FC236}">
                <a16:creationId xmlns:a16="http://schemas.microsoft.com/office/drawing/2014/main" id="{1A7E8AB2-D11A-4C2B-B74A-A922460BB4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3429000"/>
            <a:ext cx="8686800" cy="3200400"/>
          </a:xfrm>
        </p:spPr>
        <p:txBody>
          <a:bodyPr/>
          <a:lstStyle/>
          <a:p>
            <a:pPr algn="l">
              <a:lnSpc>
                <a:spcPct val="90000"/>
              </a:lnSpc>
              <a:buFont typeface="Wingdings" panose="05000000000000000000" pitchFamily="2" charset="2"/>
              <a:buNone/>
              <a:tabLst>
                <a:tab pos="2511425" algn="l"/>
              </a:tabLst>
            </a:pPr>
            <a:r>
              <a:rPr lang="en-US" altLang="en-US" sz="3600" b="1">
                <a:latin typeface="Tahoma" panose="020B0604030504040204" pitchFamily="34" charset="0"/>
                <a:cs typeface="Tahoma" panose="020B0604030504040204" pitchFamily="34" charset="0"/>
              </a:rPr>
              <a:t>Intake of molecules </a:t>
            </a:r>
            <a:r>
              <a:rPr lang="en-US" altLang="en-US" sz="3600" b="1" u="sng">
                <a:latin typeface="Tahoma" panose="020B0604030504040204" pitchFamily="34" charset="0"/>
                <a:cs typeface="Tahoma" panose="020B0604030504040204" pitchFamily="34" charset="0"/>
              </a:rPr>
              <a:t>inside </a:t>
            </a:r>
            <a:r>
              <a:rPr lang="en-US" altLang="en-US" sz="3600" b="1">
                <a:latin typeface="Tahoma" panose="020B0604030504040204" pitchFamily="34" charset="0"/>
                <a:cs typeface="Tahoma" panose="020B0604030504040204" pitchFamily="34" charset="0"/>
              </a:rPr>
              <a:t>the cell.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None/>
              <a:tabLst>
                <a:tab pos="2511425" algn="l"/>
              </a:tabLst>
            </a:pPr>
            <a:r>
              <a:rPr lang="en-US" altLang="en-US" sz="3600" b="1" u="sng">
                <a:latin typeface="Tahoma" panose="020B0604030504040204" pitchFamily="34" charset="0"/>
                <a:cs typeface="Tahoma" panose="020B0604030504040204" pitchFamily="34" charset="0"/>
              </a:rPr>
              <a:t>3 mechanisms: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None/>
              <a:tabLst>
                <a:tab pos="2511425" algn="l"/>
              </a:tabLst>
            </a:pPr>
            <a:r>
              <a:rPr lang="en-US" altLang="en-US" sz="3600" b="1">
                <a:latin typeface="Tahoma" panose="020B0604030504040204" pitchFamily="34" charset="0"/>
                <a:cs typeface="Tahoma" panose="020B0604030504040204" pitchFamily="34" charset="0"/>
              </a:rPr>
              <a:t>- Pinocytosis (cell drinking)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None/>
              <a:tabLst>
                <a:tab pos="2511425" algn="l"/>
              </a:tabLst>
            </a:pPr>
            <a:r>
              <a:rPr lang="en-US" altLang="en-US" sz="3600" b="1">
                <a:latin typeface="Tahoma" panose="020B0604030504040204" pitchFamily="34" charset="0"/>
                <a:cs typeface="Tahoma" panose="020B0604030504040204" pitchFamily="34" charset="0"/>
              </a:rPr>
              <a:t>- Receptor–mediated endocytosis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None/>
              <a:tabLst>
                <a:tab pos="2511425" algn="l"/>
              </a:tabLst>
            </a:pPr>
            <a:r>
              <a:rPr lang="en-US" altLang="en-US" sz="3600" b="1">
                <a:latin typeface="Tahoma" panose="020B0604030504040204" pitchFamily="34" charset="0"/>
                <a:cs typeface="Tahoma" panose="020B0604030504040204" pitchFamily="34" charset="0"/>
              </a:rPr>
              <a:t>- Phagocytosis (cell eating)</a:t>
            </a:r>
          </a:p>
        </p:txBody>
      </p:sp>
      <p:sp>
        <p:nvSpPr>
          <p:cNvPr id="80900" name="Text Box 4">
            <a:extLst>
              <a:ext uri="{FF2B5EF4-FFF2-40B4-BE49-F238E27FC236}">
                <a16:creationId xmlns:a16="http://schemas.microsoft.com/office/drawing/2014/main" id="{B7FD8237-ED75-4418-8ABC-1CC89F909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2362200"/>
            <a:ext cx="467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>
                <a:latin typeface="Tahoma" panose="020B0604030504040204" pitchFamily="34" charset="0"/>
                <a:cs typeface="Tahoma" panose="020B0604030504040204" pitchFamily="34" charset="0"/>
              </a:rPr>
              <a:t>Inside = internal</a:t>
            </a:r>
          </a:p>
        </p:txBody>
      </p:sp>
      <p:sp>
        <p:nvSpPr>
          <p:cNvPr id="80901" name="Oval 5">
            <a:extLst>
              <a:ext uri="{FF2B5EF4-FFF2-40B4-BE49-F238E27FC236}">
                <a16:creationId xmlns:a16="http://schemas.microsoft.com/office/drawing/2014/main" id="{C7537FA8-B3C8-4033-AE21-54C4E78CF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371600"/>
            <a:ext cx="1828800" cy="1066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EG" altLang="en-US" sz="2400">
              <a:latin typeface="Corbel" panose="020B050302020402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8D83BBE-D2D5-BB45-859D-7AE62AA849FA}"/>
                  </a:ext>
                </a:extLst>
              </p14:cNvPr>
              <p14:cNvContentPartPr/>
              <p14:nvPr/>
            </p14:nvContentPartPr>
            <p14:xfrm>
              <a:off x="5261438" y="6119393"/>
              <a:ext cx="2075400" cy="425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8D83BBE-D2D5-BB45-859D-7AE62AA849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07438" y="6011393"/>
                <a:ext cx="2183040" cy="64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48E2E0A-F695-8249-82DE-C9AE4218623C}"/>
                  </a:ext>
                </a:extLst>
              </p14:cNvPr>
              <p14:cNvContentPartPr/>
              <p14:nvPr/>
            </p14:nvContentPartPr>
            <p14:xfrm>
              <a:off x="4447838" y="4562033"/>
              <a:ext cx="2469240" cy="673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48E2E0A-F695-8249-82DE-C9AE421862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93846" y="4454033"/>
                <a:ext cx="2576864" cy="889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5561D11C-46CA-4DEC-BD8E-E9418773BAD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6600" b="1">
                <a:latin typeface="Tahoma" panose="020B0604030504040204" pitchFamily="34" charset="0"/>
                <a:cs typeface="Tahoma" panose="020B0604030504040204" pitchFamily="34" charset="0"/>
              </a:rPr>
              <a:t>Exocytosis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89641552-6233-487C-9C51-9ECFDFB6D6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8991600" cy="1752600"/>
          </a:xfrm>
        </p:spPr>
        <p:txBody>
          <a:bodyPr/>
          <a:lstStyle/>
          <a:p>
            <a:pPr algn="l">
              <a:lnSpc>
                <a:spcPct val="90000"/>
              </a:lnSpc>
              <a:buFontTx/>
              <a:buNone/>
            </a:pPr>
            <a:r>
              <a:rPr lang="en-US" altLang="en-US" sz="2800" b="1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600" b="1">
                <a:latin typeface="Tahoma" panose="020B0604030504040204" pitchFamily="34" charset="0"/>
                <a:cs typeface="Tahoma" panose="020B0604030504040204" pitchFamily="34" charset="0"/>
              </a:rPr>
              <a:t>Release of cell products into the </a:t>
            </a:r>
            <a:r>
              <a:rPr lang="en-US" altLang="en-US" sz="3600" b="1" u="sng">
                <a:latin typeface="Tahoma" panose="020B0604030504040204" pitchFamily="34" charset="0"/>
                <a:cs typeface="Tahoma" panose="020B0604030504040204" pitchFamily="34" charset="0"/>
              </a:rPr>
              <a:t>extracellular</a:t>
            </a:r>
            <a:r>
              <a:rPr lang="en-US" altLang="en-US" sz="3600" b="1">
                <a:latin typeface="Tahoma" panose="020B0604030504040204" pitchFamily="34" charset="0"/>
                <a:cs typeface="Tahoma" panose="020B0604030504040204" pitchFamily="34" charset="0"/>
              </a:rPr>
              <a:t> environment.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altLang="en-US" sz="2800" b="1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l">
              <a:lnSpc>
                <a:spcPct val="90000"/>
              </a:lnSpc>
              <a:buFontTx/>
              <a:buNone/>
            </a:pPr>
            <a:endParaRPr lang="en-US" altLang="en-US" sz="2800" b="1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FF9900"/>
              </a:solidFill>
              <a:cs typeface="Arial" panose="020B0604020202020204" pitchFamily="34" charset="0"/>
            </a:endParaRPr>
          </a:p>
        </p:txBody>
      </p:sp>
      <p:sp>
        <p:nvSpPr>
          <p:cNvPr id="82948" name="Oval 4">
            <a:extLst>
              <a:ext uri="{FF2B5EF4-FFF2-40B4-BE49-F238E27FC236}">
                <a16:creationId xmlns:a16="http://schemas.microsoft.com/office/drawing/2014/main" id="{C2DD8102-AA76-4F7A-B68C-E582A261D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0"/>
            <a:ext cx="1905000" cy="12192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EG" altLang="en-US" sz="2400">
              <a:latin typeface="Corbel" panose="020B0503020204020204" pitchFamily="34" charset="0"/>
              <a:cs typeface="Tahoma" panose="020B0604030504040204" pitchFamily="34" charset="0"/>
            </a:endParaRPr>
          </a:p>
        </p:txBody>
      </p:sp>
      <p:sp>
        <p:nvSpPr>
          <p:cNvPr id="82949" name="Text Box 5">
            <a:extLst>
              <a:ext uri="{FF2B5EF4-FFF2-40B4-BE49-F238E27FC236}">
                <a16:creationId xmlns:a16="http://schemas.microsoft.com/office/drawing/2014/main" id="{419B362D-BF97-4106-A614-14DF34161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66800"/>
            <a:ext cx="3971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latin typeface="Tahoma" panose="020B0604030504040204" pitchFamily="34" charset="0"/>
                <a:cs typeface="Tahoma" panose="020B0604030504040204" pitchFamily="34" charset="0"/>
              </a:rPr>
              <a:t>External = outside</a:t>
            </a:r>
          </a:p>
        </p:txBody>
      </p:sp>
      <p:pic>
        <p:nvPicPr>
          <p:cNvPr id="82950" name="Picture 6" descr="exocytosis">
            <a:extLst>
              <a:ext uri="{FF2B5EF4-FFF2-40B4-BE49-F238E27FC236}">
                <a16:creationId xmlns:a16="http://schemas.microsoft.com/office/drawing/2014/main" id="{4509E70C-C334-4FA8-AE06-6A9341EAA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2768600"/>
            <a:ext cx="7942262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53CAEAB6-03F8-4C9A-84B1-E8B77F6C5E8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r>
              <a:rPr lang="en-US" altLang="en-US" sz="6000">
                <a:latin typeface="Tahoma" panose="020B0604030504040204" pitchFamily="34" charset="0"/>
                <a:cs typeface="Tahoma" panose="020B0604030504040204" pitchFamily="34" charset="0"/>
              </a:rPr>
              <a:t>  Types of exocytosis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C76EAA48-D769-4CF7-8F6C-3A53FE7742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3733800"/>
            <a:ext cx="7848600" cy="2819400"/>
          </a:xfrm>
        </p:spPr>
        <p:txBody>
          <a:bodyPr/>
          <a:lstStyle/>
          <a:p>
            <a:pPr algn="l">
              <a:buFontTx/>
              <a:buNone/>
            </a:pPr>
            <a:r>
              <a:rPr lang="en-US" altLang="en-US" sz="3600" b="1" u="sng">
                <a:latin typeface="Tahoma" panose="020B0604030504040204" pitchFamily="34" charset="0"/>
                <a:cs typeface="Tahoma" panose="020B0604030504040204" pitchFamily="34" charset="0"/>
              </a:rPr>
              <a:t>2- Constitutive secretion:</a:t>
            </a:r>
          </a:p>
          <a:p>
            <a:pPr algn="l">
              <a:buFontTx/>
              <a:buNone/>
            </a:pPr>
            <a:r>
              <a:rPr lang="en-US" altLang="en-US" sz="3600" b="1">
                <a:solidFill>
                  <a:srgbClr val="FF99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altLang="en-US" sz="3600" b="1">
                <a:latin typeface="Tahoma" panose="020B0604030504040204" pitchFamily="34" charset="0"/>
                <a:cs typeface="Tahoma" panose="020B0604030504040204" pitchFamily="34" charset="0"/>
              </a:rPr>
              <a:t>- continuous</a:t>
            </a:r>
          </a:p>
          <a:p>
            <a:pPr algn="l"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  <a:cs typeface="Tahoma" panose="020B0604030504040204" pitchFamily="34" charset="0"/>
              </a:rPr>
              <a:t>     - without a stimulus   </a:t>
            </a:r>
          </a:p>
          <a:p>
            <a:pPr algn="l"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  <a:cs typeface="Tahoma" panose="020B0604030504040204" pitchFamily="34" charset="0"/>
              </a:rPr>
              <a:t>     - transport vesicles</a:t>
            </a:r>
          </a:p>
          <a:p>
            <a:pPr algn="l">
              <a:buFontTx/>
              <a:buNone/>
            </a:pPr>
            <a:endParaRPr lang="en-US" altLang="en-US" sz="3600">
              <a:solidFill>
                <a:srgbClr val="FF9900"/>
              </a:solidFill>
              <a:cs typeface="Arial" panose="020B0604020202020204" pitchFamily="34" charset="0"/>
            </a:endParaRPr>
          </a:p>
        </p:txBody>
      </p:sp>
      <p:pic>
        <p:nvPicPr>
          <p:cNvPr id="84996" name="Picture 4" descr="hl8A-51 endocrine cell">
            <a:extLst>
              <a:ext uri="{FF2B5EF4-FFF2-40B4-BE49-F238E27FC236}">
                <a16:creationId xmlns:a16="http://schemas.microsoft.com/office/drawing/2014/main" id="{803746DA-8568-412C-B6FC-6817D7546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3" t="-2472" r="30142" b="8093"/>
          <a:stretch>
            <a:fillRect/>
          </a:stretch>
        </p:blipFill>
        <p:spPr bwMode="auto">
          <a:xfrm>
            <a:off x="6378575" y="1622425"/>
            <a:ext cx="25828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Line 5">
            <a:extLst>
              <a:ext uri="{FF2B5EF4-FFF2-40B4-BE49-F238E27FC236}">
                <a16:creationId xmlns:a16="http://schemas.microsoft.com/office/drawing/2014/main" id="{C3BDD295-A3FB-4DE8-8BB1-6BD0C4F4E0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5000" y="2286000"/>
            <a:ext cx="1828800" cy="10668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8" name="Text Box 6">
            <a:extLst>
              <a:ext uri="{FF2B5EF4-FFF2-40B4-BE49-F238E27FC236}">
                <a16:creationId xmlns:a16="http://schemas.microsoft.com/office/drawing/2014/main" id="{72CC52B8-B4A3-410D-82A2-44DB1FCC8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3988"/>
            <a:ext cx="746760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endParaRPr lang="en-US" altLang="en-US" b="1" i="1" u="sng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u="sng">
                <a:latin typeface="Tahoma" panose="020B0604030504040204" pitchFamily="34" charset="0"/>
                <a:cs typeface="Tahoma" panose="020B0604030504040204" pitchFamily="34" charset="0"/>
              </a:rPr>
              <a:t>1- Regulated secretion: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>
                <a:latin typeface="Tahoma" panose="020B0604030504040204" pitchFamily="34" charset="0"/>
                <a:cs typeface="Tahoma" panose="020B0604030504040204" pitchFamily="34" charset="0"/>
              </a:rPr>
              <a:t>     - stimulus-dependent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>
                <a:latin typeface="Tahoma" panose="020B0604030504040204" pitchFamily="34" charset="0"/>
                <a:cs typeface="Tahoma" panose="020B0604030504040204" pitchFamily="34" charset="0"/>
              </a:rPr>
              <a:t>     - secretory granules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57">
            <a:extLst>
              <a:ext uri="{FF2B5EF4-FFF2-40B4-BE49-F238E27FC236}">
                <a16:creationId xmlns:a16="http://schemas.microsoft.com/office/drawing/2014/main" id="{B4A0804D-AEB3-471B-9492-2A0BBA51F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60350"/>
            <a:ext cx="6551612" cy="404813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Prokaryotic and Eukaryotic Cells</a:t>
            </a:r>
          </a:p>
        </p:txBody>
      </p:sp>
      <p:graphicFrame>
        <p:nvGraphicFramePr>
          <p:cNvPr id="6682" name="Group 538">
            <a:extLst>
              <a:ext uri="{FF2B5EF4-FFF2-40B4-BE49-F238E27FC236}">
                <a16:creationId xmlns:a16="http://schemas.microsoft.com/office/drawing/2014/main" id="{5ECD3160-AB52-47E8-90DA-455553F4B396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665163"/>
          <a:ext cx="8642350" cy="5968998"/>
        </p:xfrm>
        <a:graphic>
          <a:graphicData uri="http://schemas.openxmlformats.org/drawingml/2006/table">
            <a:tbl>
              <a:tblPr rtl="1"/>
              <a:tblGrid>
                <a:gridCol w="3189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2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0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3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Eukaryote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Prokaryote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Characteristic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6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protists, fungi, plants, animals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bacteria, archaea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Typical organisms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0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Absent (called a nucleoid)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Nucleus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4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</a:t>
                      </a: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≈1</a:t>
                      </a: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Diameter of a typical cell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0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Absent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Cytoskeleton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40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 examples include lysosomes, Golgi complex, endoplasmic reticulum, mitochondria &amp; chloroplasts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Absent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Cytoplasmic organelles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40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Multible linear DNA molecules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Haploid (1N) sex cells or Diploid (2N)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Single circular DNA molecule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Haploid (1N)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Chromosomes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3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Larger size 80S: 60S+40S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Smaller size 70S: 50S+30S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Ribosomes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79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Mitosis /Meiosis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Binary fission or budding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Cell division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2" marB="457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>
            <a:extLst>
              <a:ext uri="{FF2B5EF4-FFF2-40B4-BE49-F238E27FC236}">
                <a16:creationId xmlns:a16="http://schemas.microsoft.com/office/drawing/2014/main" id="{7CD9FB88-8D12-4691-9747-12CB69BF3CE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34975" y="304800"/>
            <a:ext cx="8229600" cy="1592263"/>
          </a:xfrm>
        </p:spPr>
        <p:txBody>
          <a:bodyPr rtlCol="1">
            <a:normAutofit fontScale="90000"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br>
              <a:rPr lang="ar-EG" sz="5400">
                <a:solidFill>
                  <a:srgbClr val="FF990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5400" b="1">
                <a:latin typeface="Times New Roman" pitchFamily="18" charset="0"/>
                <a:cs typeface="Times New Roman" pitchFamily="18" charset="0"/>
              </a:rPr>
              <a:t>Cell structure</a:t>
            </a:r>
            <a:br>
              <a:rPr lang="en-US" sz="5400" b="1">
                <a:latin typeface="Tahoma" pitchFamily="34" charset="0"/>
                <a:cs typeface="Tahoma" pitchFamily="34" charset="0"/>
              </a:rPr>
            </a:br>
            <a:r>
              <a:rPr lang="en-US" sz="2700" b="1">
                <a:latin typeface="Tahoma" pitchFamily="34" charset="0"/>
                <a:cs typeface="Tahoma" pitchFamily="34" charset="0"/>
              </a:rPr>
              <a:t>- Human body has at least 200 different cell types</a:t>
            </a:r>
            <a:br>
              <a:rPr lang="en-US" sz="2700" b="1">
                <a:latin typeface="Tahoma" pitchFamily="34" charset="0"/>
                <a:cs typeface="Tahoma" pitchFamily="34" charset="0"/>
              </a:rPr>
            </a:br>
            <a:endParaRPr lang="en-US" sz="27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776ED15-829D-49B2-AA28-C93E327346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6550" y="1828800"/>
            <a:ext cx="8229600" cy="4525963"/>
          </a:xfrm>
        </p:spPr>
        <p:txBody>
          <a:bodyPr/>
          <a:lstStyle/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2 major components: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en-US" sz="2800" b="1">
                <a:latin typeface="Tahoma" panose="020B0604030504040204" pitchFamily="34" charset="0"/>
                <a:cs typeface="Tahoma" panose="020B0604030504040204" pitchFamily="34" charset="0"/>
              </a:rPr>
              <a:t>Cytoplasm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endParaRPr lang="en-US" altLang="en-US" sz="3600" b="1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en-US" sz="2800" b="1">
                <a:latin typeface="Tahoma" panose="020B0604030504040204" pitchFamily="34" charset="0"/>
                <a:cs typeface="Tahoma" panose="020B0604030504040204" pitchFamily="34" charset="0"/>
              </a:rPr>
              <a:t>Nucleus</a:t>
            </a:r>
            <a:endParaRPr lang="en-US" altLang="en-US" sz="2800">
              <a:cs typeface="Arial" panose="020B0604020202020204" pitchFamily="34" charset="0"/>
            </a:endParaRPr>
          </a:p>
        </p:txBody>
      </p:sp>
      <p:sp>
        <p:nvSpPr>
          <p:cNvPr id="46084" name="Oval 5">
            <a:extLst>
              <a:ext uri="{FF2B5EF4-FFF2-40B4-BE49-F238E27FC236}">
                <a16:creationId xmlns:a16="http://schemas.microsoft.com/office/drawing/2014/main" id="{8CC38218-BE65-4E4B-87D2-3022F7A86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438400"/>
            <a:ext cx="3657600" cy="31242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EG" altLang="en-US" sz="2400">
              <a:latin typeface="Times New Roman" panose="02020603050405020304" pitchFamily="18" charset="0"/>
            </a:endParaRPr>
          </a:p>
        </p:txBody>
      </p:sp>
      <p:sp>
        <p:nvSpPr>
          <p:cNvPr id="46085" name="Oval 6">
            <a:extLst>
              <a:ext uri="{FF2B5EF4-FFF2-40B4-BE49-F238E27FC236}">
                <a16:creationId xmlns:a16="http://schemas.microsoft.com/office/drawing/2014/main" id="{AD157B61-D310-4A56-908B-907EC22AB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429000"/>
            <a:ext cx="1371600" cy="1066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EG" altLang="en-US" sz="2400">
              <a:latin typeface="Times New Roman" panose="02020603050405020304" pitchFamily="18" charset="0"/>
            </a:endParaRPr>
          </a:p>
        </p:txBody>
      </p:sp>
      <p:sp>
        <p:nvSpPr>
          <p:cNvPr id="658439" name="Line 7">
            <a:extLst>
              <a:ext uri="{FF2B5EF4-FFF2-40B4-BE49-F238E27FC236}">
                <a16:creationId xmlns:a16="http://schemas.microsoft.com/office/drawing/2014/main" id="{490312A9-D8B1-413C-AFC5-D6DDA0BFC6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3505200"/>
            <a:ext cx="1066800" cy="1524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440" name="Line 8">
            <a:extLst>
              <a:ext uri="{FF2B5EF4-FFF2-40B4-BE49-F238E27FC236}">
                <a16:creationId xmlns:a16="http://schemas.microsoft.com/office/drawing/2014/main" id="{33BA74CA-3CCB-497C-A6BA-07F40897C8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3962400"/>
            <a:ext cx="2438400" cy="7620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Line 10">
            <a:extLst>
              <a:ext uri="{FF2B5EF4-FFF2-40B4-BE49-F238E27FC236}">
                <a16:creationId xmlns:a16="http://schemas.microsoft.com/office/drawing/2014/main" id="{9EB125E5-FDCB-4929-8FBE-9A51438384F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29400" y="5181600"/>
            <a:ext cx="762000" cy="6096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443" name="Text Box 11">
            <a:extLst>
              <a:ext uri="{FF2B5EF4-FFF2-40B4-BE49-F238E27FC236}">
                <a16:creationId xmlns:a16="http://schemas.microsoft.com/office/drawing/2014/main" id="{05BC8E30-0870-4B5F-9079-AFC6EBE20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" y="5680075"/>
            <a:ext cx="84264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Each cell is bounded by a </a:t>
            </a:r>
            <a:r>
              <a:rPr lang="en-US" sz="32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cell membrane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5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>
            <a:extLst>
              <a:ext uri="{FF2B5EF4-FFF2-40B4-BE49-F238E27FC236}">
                <a16:creationId xmlns:a16="http://schemas.microsoft.com/office/drawing/2014/main" id="{BF7C6C42-B6E1-4310-ACE0-8F93DB92759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4025" y="134938"/>
            <a:ext cx="8229600" cy="647700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cytoplasm</a:t>
            </a: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F6098A79-7DE2-4F92-962F-AADD27ED27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3352800" cy="5334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Composed of:</a:t>
            </a: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Cytosol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jelly like fluid       matrix, its primary  component is  water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Organelles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Inclusion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Cytoskeleton</a:t>
            </a:r>
          </a:p>
          <a:p>
            <a:pPr lvl="1" algn="l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8132" name="Picture 2" descr="C:\Documents and Settings\ALYARMOUK\Desktop\image\celula.png">
            <a:extLst>
              <a:ext uri="{FF2B5EF4-FFF2-40B4-BE49-F238E27FC236}">
                <a16:creationId xmlns:a16="http://schemas.microsoft.com/office/drawing/2014/main" id="{1417F57D-D5D5-4BE6-923F-8148392BD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1147763"/>
            <a:ext cx="5235575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D8883203-03A4-4E11-940E-9D85005E890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ahoma" panose="020B0604030504040204" pitchFamily="34" charset="0"/>
                <a:cs typeface="Tahoma" panose="020B0604030504040204" pitchFamily="34" charset="0"/>
              </a:rPr>
              <a:t>The Cell Membrane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B0475DCB-6DB3-46F8-A664-3FA8164829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4313" y="728663"/>
            <a:ext cx="8915400" cy="5287962"/>
          </a:xfrm>
        </p:spPr>
        <p:txBody>
          <a:bodyPr/>
          <a:lstStyle/>
          <a:p>
            <a:pPr algn="just" rtl="0" eaLnBrk="1" hangingPunct="1">
              <a:buFont typeface="Wingdings" panose="05000000000000000000" pitchFamily="2" charset="2"/>
              <a:buNone/>
            </a:pPr>
            <a:r>
              <a:rPr lang="en-US" altLang="en-US" sz="2400" b="1">
                <a:latin typeface="Tahoma" panose="020B0604030504040204" pitchFamily="34" charset="0"/>
                <a:cs typeface="Tahoma" panose="020B0604030504040204" pitchFamily="34" charset="0"/>
              </a:rPr>
              <a:t>Plasma membrane =  Plasmalemma</a:t>
            </a:r>
          </a:p>
          <a:p>
            <a:pPr algn="just" rtl="0" eaLnBrk="1" hangingPunct="1">
              <a:buFont typeface="Wingdings" panose="05000000000000000000" pitchFamily="2" charset="2"/>
              <a:buNone/>
            </a:pPr>
            <a:r>
              <a:rPr lang="en-US" altLang="en-US" sz="2400" b="1" u="sng">
                <a:latin typeface="Tahoma" panose="020B0604030504040204" pitchFamily="34" charset="0"/>
                <a:cs typeface="Tahoma" panose="020B0604030504040204" pitchFamily="34" charset="0"/>
              </a:rPr>
              <a:t>Definition</a:t>
            </a:r>
          </a:p>
          <a:p>
            <a:pPr algn="just" rtl="0"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cs typeface="Arial" panose="020B0604020202020204" pitchFamily="34" charset="0"/>
              </a:rPr>
              <a:t>- </a:t>
            </a:r>
            <a:r>
              <a:rPr lang="en-US" altLang="en-US" sz="2400" b="1">
                <a:cs typeface="Arial" panose="020B0604020202020204" pitchFamily="34" charset="0"/>
              </a:rPr>
              <a:t>It is a vital dynamic  , stable , semipermeable  structure</a:t>
            </a:r>
          </a:p>
          <a:p>
            <a:pPr algn="just" rtl="0" eaLnBrk="1" hangingPunct="1">
              <a:buFont typeface="Wingdings" panose="05000000000000000000" pitchFamily="2" charset="2"/>
              <a:buNone/>
            </a:pPr>
            <a:r>
              <a:rPr lang="en-US" altLang="en-US" sz="2400" b="1">
                <a:cs typeface="Arial" panose="020B0604020202020204" pitchFamily="34" charset="0"/>
              </a:rPr>
              <a:t> -Acting as a barrier that surrounds the boundary of the cell and separates its internal contents from the environment</a:t>
            </a:r>
            <a:endParaRPr lang="en-US" altLang="en-US" sz="2400" b="1" u="sng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0180" name="Picture 5" descr="Picture 445">
            <a:extLst>
              <a:ext uri="{FF2B5EF4-FFF2-40B4-BE49-F238E27FC236}">
                <a16:creationId xmlns:a16="http://schemas.microsoft.com/office/drawing/2014/main" id="{B719F889-7FD1-4472-AA70-DD89B988E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" t="25000"/>
          <a:stretch>
            <a:fillRect/>
          </a:stretch>
        </p:blipFill>
        <p:spPr bwMode="auto">
          <a:xfrm>
            <a:off x="6386513" y="3375025"/>
            <a:ext cx="2647950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1">
            <a:extLst>
              <a:ext uri="{FF2B5EF4-FFF2-40B4-BE49-F238E27FC236}">
                <a16:creationId xmlns:a16="http://schemas.microsoft.com/office/drawing/2014/main" id="{3E0D1921-75E3-4E4B-B32D-AE9F5B2E6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819400"/>
            <a:ext cx="4572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400" b="1" i="1" u="sng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Structure:</a:t>
            </a:r>
          </a:p>
          <a:p>
            <a:pPr algn="l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1800" b="1" i="1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l" rt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ar-EG" altLang="en-US" sz="1800" b="1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800" b="1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altLang="en-US" sz="24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LM : 8.5-10nm not seen </a:t>
            </a:r>
          </a:p>
        </p:txBody>
      </p:sp>
      <p:sp>
        <p:nvSpPr>
          <p:cNvPr id="50182" name="Rectangle 2">
            <a:extLst>
              <a:ext uri="{FF2B5EF4-FFF2-40B4-BE49-F238E27FC236}">
                <a16:creationId xmlns:a16="http://schemas.microsoft.com/office/drawing/2014/main" id="{401ABE3C-B0C2-419E-B735-E92EB28B4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495800"/>
            <a:ext cx="4038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Low magnification: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Single electron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dense line (black)</a:t>
            </a:r>
          </a:p>
        </p:txBody>
      </p:sp>
      <p:sp>
        <p:nvSpPr>
          <p:cNvPr id="50183" name="Rectangle 4">
            <a:extLst>
              <a:ext uri="{FF2B5EF4-FFF2-40B4-BE49-F238E27FC236}">
                <a16:creationId xmlns:a16="http://schemas.microsoft.com/office/drawing/2014/main" id="{884AEBC2-5184-4709-B429-C0E420626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3" y="3921125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- EM</a:t>
            </a:r>
            <a:endParaRPr lang="ar-EG" altLang="en-US" sz="2400" b="1" i="1">
              <a:solidFill>
                <a:srgbClr val="0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50184" name="Picture 7" descr="Picture 231">
            <a:extLst>
              <a:ext uri="{FF2B5EF4-FFF2-40B4-BE49-F238E27FC236}">
                <a16:creationId xmlns:a16="http://schemas.microsoft.com/office/drawing/2014/main" id="{0752FBC8-5398-4462-97DF-7018E5357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7" t="6906" r="9334" b="35263"/>
          <a:stretch>
            <a:fillRect/>
          </a:stretch>
        </p:blipFill>
        <p:spPr bwMode="auto">
          <a:xfrm>
            <a:off x="1771650" y="4151313"/>
            <a:ext cx="4572000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1789547-85D4-A943-B16A-DE8EBEDD5FDE}"/>
                  </a:ext>
                </a:extLst>
              </p14:cNvPr>
              <p14:cNvContentPartPr/>
              <p14:nvPr/>
            </p14:nvContentPartPr>
            <p14:xfrm>
              <a:off x="1297838" y="1588433"/>
              <a:ext cx="1594080" cy="150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1789547-85D4-A943-B16A-DE8EBEDD5F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43838" y="1480433"/>
                <a:ext cx="170172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F6A1EF8-298D-4F43-B4DB-38C0CE872315}"/>
                  </a:ext>
                </a:extLst>
              </p14:cNvPr>
              <p14:cNvContentPartPr/>
              <p14:nvPr/>
            </p14:nvContentPartPr>
            <p14:xfrm>
              <a:off x="3456038" y="1737833"/>
              <a:ext cx="531720" cy="33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F6A1EF8-298D-4F43-B4DB-38C0CE87231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02038" y="1629833"/>
                <a:ext cx="6393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E04174C-F1A0-3149-940C-B40133AF1F6B}"/>
                  </a:ext>
                </a:extLst>
              </p14:cNvPr>
              <p14:cNvContentPartPr/>
              <p14:nvPr/>
            </p14:nvContentPartPr>
            <p14:xfrm>
              <a:off x="4410758" y="1760873"/>
              <a:ext cx="1502640" cy="118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E04174C-F1A0-3149-940C-B40133AF1F6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56771" y="1653200"/>
                <a:ext cx="1610254" cy="333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7E5C5F3-39C4-2341-BB5B-D3DB6893B62C}"/>
                  </a:ext>
                </a:extLst>
              </p14:cNvPr>
              <p14:cNvContentPartPr/>
              <p14:nvPr/>
            </p14:nvContentPartPr>
            <p14:xfrm>
              <a:off x="144038" y="862673"/>
              <a:ext cx="2628000" cy="54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7E5C5F3-39C4-2341-BB5B-D3DB6893B62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0038" y="753948"/>
                <a:ext cx="2735640" cy="271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5C488FA-3F12-D041-A305-C6AD3B7D5BCB}"/>
                  </a:ext>
                </a:extLst>
              </p14:cNvPr>
              <p14:cNvContentPartPr/>
              <p14:nvPr/>
            </p14:nvContentPartPr>
            <p14:xfrm>
              <a:off x="4178198" y="932873"/>
              <a:ext cx="1660320" cy="83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5C488FA-3F12-D041-A305-C6AD3B7D5BC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24198" y="824873"/>
                <a:ext cx="176796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1CF2319-4634-2942-A500-58493934F4FC}"/>
                  </a:ext>
                </a:extLst>
              </p14:cNvPr>
              <p14:cNvContentPartPr/>
              <p14:nvPr/>
            </p14:nvContentPartPr>
            <p14:xfrm>
              <a:off x="4045358" y="135833"/>
              <a:ext cx="3916440" cy="216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1CF2319-4634-2942-A500-58493934F4F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91358" y="27833"/>
                <a:ext cx="402408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0F1C6B3-4E2F-D44B-9807-37B2C684E521}"/>
                  </a:ext>
                </a:extLst>
              </p14:cNvPr>
              <p14:cNvContentPartPr/>
              <p14:nvPr/>
            </p14:nvContentPartPr>
            <p14:xfrm>
              <a:off x="3945998" y="6795113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0F1C6B3-4E2F-D44B-9807-37B2C684E52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91998" y="6687113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A44C4C10-4598-430E-9B8B-5FA22DC97BD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EM of the cell membrane</a:t>
            </a:r>
          </a:p>
        </p:txBody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564772A8-4D1B-4F0E-AF53-C43BA26B9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86125"/>
            <a:ext cx="6781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Outer dense (black)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Middle lucent (white)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Inner dense (black)</a:t>
            </a:r>
            <a:endParaRPr lang="en-US" altLang="en-US" sz="1800" b="1">
              <a:solidFill>
                <a:srgbClr val="0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52228" name="Text Box 5">
            <a:extLst>
              <a:ext uri="{FF2B5EF4-FFF2-40B4-BE49-F238E27FC236}">
                <a16:creationId xmlns:a16="http://schemas.microsoft.com/office/drawing/2014/main" id="{E3F2D227-592F-4E63-9311-3F29419B6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5400"/>
            <a:ext cx="35845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Higher magnification: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Trilaminar =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Trilamellar = 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 layers: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2229" name="Picture 13" descr="Picture 537">
            <a:extLst>
              <a:ext uri="{FF2B5EF4-FFF2-40B4-BE49-F238E27FC236}">
                <a16:creationId xmlns:a16="http://schemas.microsoft.com/office/drawing/2014/main" id="{F619214D-11EB-4519-A62B-7E3DD2289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54"/>
          <a:stretch>
            <a:fillRect/>
          </a:stretch>
        </p:blipFill>
        <p:spPr bwMode="auto">
          <a:xfrm>
            <a:off x="5105400" y="1447800"/>
            <a:ext cx="396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Line 14">
            <a:extLst>
              <a:ext uri="{FF2B5EF4-FFF2-40B4-BE49-F238E27FC236}">
                <a16:creationId xmlns:a16="http://schemas.microsoft.com/office/drawing/2014/main" id="{0C45C3E7-CC8C-45A2-9384-DB3A5B805F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3200400"/>
            <a:ext cx="2971800" cy="1524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1" name="Rectangle 3">
            <a:extLst>
              <a:ext uri="{FF2B5EF4-FFF2-40B4-BE49-F238E27FC236}">
                <a16:creationId xmlns:a16="http://schemas.microsoft.com/office/drawing/2014/main" id="{1771139E-6573-43FD-8B8A-12059024FD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512175" cy="4525963"/>
          </a:xfrm>
        </p:spPr>
        <p:txBody>
          <a:bodyPr rtlCol="1">
            <a:normAutofit fontScale="92500" lnSpcReduction="20000"/>
          </a:bodyPr>
          <a:lstStyle/>
          <a:p>
            <a:pPr marL="350838" indent="-350838" algn="l" rtl="0" eaLnBrk="1" hangingPunct="1">
              <a:defRPr/>
            </a:pPr>
            <a:r>
              <a:rPr lang="en-US" sz="2800" b="1"/>
              <a:t>Membranes have been chemically analyzed</a:t>
            </a:r>
          </a:p>
          <a:p>
            <a:pPr marL="914400" lvl="1" indent="-449263" algn="l" rtl="0" eaLnBrk="1" hangingPunct="1">
              <a:defRPr/>
            </a:pPr>
            <a:r>
              <a:rPr lang="en-US" b="1"/>
              <a:t>And found to be composed of</a:t>
            </a:r>
            <a:endParaRPr lang="en-US" b="1">
              <a:latin typeface="Tahoma" pitchFamily="34" charset="0"/>
              <a:cs typeface="Tahoma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b="1">
              <a:latin typeface="Tahoma" pitchFamily="34" charset="0"/>
              <a:cs typeface="Tahoma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b="1">
                <a:latin typeface="Tahoma" pitchFamily="34" charset="0"/>
                <a:cs typeface="Tahoma" pitchFamily="34" charset="0"/>
              </a:rPr>
              <a:t>3 components: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b="1" u="sng">
                <a:latin typeface="Tahoma" pitchFamily="34" charset="0"/>
                <a:cs typeface="Tahoma" pitchFamily="34" charset="0"/>
              </a:rPr>
              <a:t>1-Lipid molecules: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b="1">
                <a:latin typeface="Tahoma" pitchFamily="34" charset="0"/>
                <a:cs typeface="Tahoma" pitchFamily="34" charset="0"/>
              </a:rPr>
              <a:t>    a- phospholipids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b="1">
                <a:latin typeface="Tahoma" pitchFamily="34" charset="0"/>
                <a:cs typeface="Tahoma" pitchFamily="34" charset="0"/>
              </a:rPr>
              <a:t>     b- cholesterol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phospholipid molecules are arranged in 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>
                <a:latin typeface="Tahoma" pitchFamily="34" charset="0"/>
                <a:cs typeface="Tahoma" pitchFamily="34" charset="0"/>
              </a:rPr>
              <a:t>2 layers (phospholipid </a:t>
            </a:r>
            <a:r>
              <a:rPr lang="en-US" sz="2600" b="1">
                <a:latin typeface="Tahoma" pitchFamily="34" charset="0"/>
                <a:cs typeface="Tahoma" pitchFamily="34" charset="0"/>
              </a:rPr>
              <a:t>bilayer)</a:t>
            </a:r>
            <a:endParaRPr lang="en-US" sz="2600" b="1" u="sng">
              <a:latin typeface="Tahoma" pitchFamily="34" charset="0"/>
              <a:cs typeface="Tahoma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b="1" u="sng">
                <a:latin typeface="Tahoma" pitchFamily="34" charset="0"/>
                <a:cs typeface="Tahoma" pitchFamily="34" charset="0"/>
              </a:rPr>
              <a:t>2- Protein molecules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600" b="1">
              <a:latin typeface="Tahoma" pitchFamily="34" charset="0"/>
              <a:cs typeface="Tahoma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b="1" u="sng">
                <a:latin typeface="Tahoma" pitchFamily="34" charset="0"/>
                <a:cs typeface="Tahoma" pitchFamily="34" charset="0"/>
              </a:rPr>
              <a:t>3- Carbohydrate molecules</a:t>
            </a:r>
          </a:p>
        </p:txBody>
      </p:sp>
      <p:sp>
        <p:nvSpPr>
          <p:cNvPr id="54275" name="Rectangle 5">
            <a:extLst>
              <a:ext uri="{FF2B5EF4-FFF2-40B4-BE49-F238E27FC236}">
                <a16:creationId xmlns:a16="http://schemas.microsoft.com/office/drawing/2014/main" id="{A5F01B89-C35B-4401-909A-FADC1BB02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52400"/>
            <a:ext cx="777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u="sng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Molecular</a:t>
            </a:r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structure of the </a:t>
            </a:r>
            <a:r>
              <a:rPr lang="en-US" altLang="en-US" sz="360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Cell membrane</a:t>
            </a:r>
          </a:p>
        </p:txBody>
      </p:sp>
      <p:pic>
        <p:nvPicPr>
          <p:cNvPr id="54276" name="Picture 2" descr="C:\Documents and Settings\ALYARMOUK\Desktop\image\plasma_membrane-58a617c53df78c345b5efb37.jpg">
            <a:extLst>
              <a:ext uri="{FF2B5EF4-FFF2-40B4-BE49-F238E27FC236}">
                <a16:creationId xmlns:a16="http://schemas.microsoft.com/office/drawing/2014/main" id="{E6C18F3F-5D22-41AC-B04D-2E8CF2772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94025"/>
            <a:ext cx="3048000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4567793-8C26-469B-85C9-30239515A7D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22325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Trilaminar membrane</a:t>
            </a:r>
          </a:p>
        </p:txBody>
      </p:sp>
      <p:pic>
        <p:nvPicPr>
          <p:cNvPr id="56323" name="Picture 3" descr="cel mem">
            <a:extLst>
              <a:ext uri="{FF2B5EF4-FFF2-40B4-BE49-F238E27FC236}">
                <a16:creationId xmlns:a16="http://schemas.microsoft.com/office/drawing/2014/main" id="{D265416E-2B5F-41E4-9C81-9592CB0C7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0" b="75389"/>
          <a:stretch>
            <a:fillRect/>
          </a:stretch>
        </p:blipFill>
        <p:spPr bwMode="auto">
          <a:xfrm>
            <a:off x="4724400" y="3360738"/>
            <a:ext cx="3659188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5">
            <a:extLst>
              <a:ext uri="{FF2B5EF4-FFF2-40B4-BE49-F238E27FC236}">
                <a16:creationId xmlns:a16="http://schemas.microsoft.com/office/drawing/2014/main" id="{E602A6B7-E3CE-4DF5-BAB2-F7D371382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4343400"/>
            <a:ext cx="22098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 i="1">
              <a:solidFill>
                <a:srgbClr val="0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56325" name="Line 6">
            <a:extLst>
              <a:ext uri="{FF2B5EF4-FFF2-40B4-BE49-F238E27FC236}">
                <a16:creationId xmlns:a16="http://schemas.microsoft.com/office/drawing/2014/main" id="{90CDDA7B-D546-4E97-AB55-1F67259611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029200"/>
            <a:ext cx="14478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6" name="Line 7">
            <a:extLst>
              <a:ext uri="{FF2B5EF4-FFF2-40B4-BE49-F238E27FC236}">
                <a16:creationId xmlns:a16="http://schemas.microsoft.com/office/drawing/2014/main" id="{70B232EC-DC72-48C4-83A0-CEB4D62D228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4724400"/>
            <a:ext cx="14478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7" name="Line 8">
            <a:extLst>
              <a:ext uri="{FF2B5EF4-FFF2-40B4-BE49-F238E27FC236}">
                <a16:creationId xmlns:a16="http://schemas.microsoft.com/office/drawing/2014/main" id="{F4E3EED5-0E11-47E1-9279-32454595FD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4876800"/>
            <a:ext cx="381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8" name="Rectangle 9">
            <a:extLst>
              <a:ext uri="{FF2B5EF4-FFF2-40B4-BE49-F238E27FC236}">
                <a16:creationId xmlns:a16="http://schemas.microsoft.com/office/drawing/2014/main" id="{17401863-2590-4AA8-B010-B11389A8C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810000"/>
            <a:ext cx="1676400" cy="2209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 i="1">
              <a:solidFill>
                <a:srgbClr val="0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56329" name="Oval 10">
            <a:extLst>
              <a:ext uri="{FF2B5EF4-FFF2-40B4-BE49-F238E27FC236}">
                <a16:creationId xmlns:a16="http://schemas.microsoft.com/office/drawing/2014/main" id="{65C04334-14E9-4D27-9446-07B67E9C3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962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 i="1">
              <a:solidFill>
                <a:srgbClr val="0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56330" name="Oval 11">
            <a:extLst>
              <a:ext uri="{FF2B5EF4-FFF2-40B4-BE49-F238E27FC236}">
                <a16:creationId xmlns:a16="http://schemas.microsoft.com/office/drawing/2014/main" id="{B9A64D93-78ED-437E-BD15-91B370D4F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962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 i="1">
              <a:solidFill>
                <a:srgbClr val="0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56331" name="Oval 12">
            <a:extLst>
              <a:ext uri="{FF2B5EF4-FFF2-40B4-BE49-F238E27FC236}">
                <a16:creationId xmlns:a16="http://schemas.microsoft.com/office/drawing/2014/main" id="{CEA063F7-DCA2-412A-9628-8C9619358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962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 i="1">
              <a:solidFill>
                <a:srgbClr val="0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56332" name="Oval 13">
            <a:extLst>
              <a:ext uri="{FF2B5EF4-FFF2-40B4-BE49-F238E27FC236}">
                <a16:creationId xmlns:a16="http://schemas.microsoft.com/office/drawing/2014/main" id="{E3D15E4C-B612-41D5-886F-34E91B541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962400"/>
            <a:ext cx="304800" cy="3048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 i="1">
              <a:solidFill>
                <a:srgbClr val="0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56333" name="Oval 14">
            <a:extLst>
              <a:ext uri="{FF2B5EF4-FFF2-40B4-BE49-F238E27FC236}">
                <a16:creationId xmlns:a16="http://schemas.microsoft.com/office/drawing/2014/main" id="{1F4D4493-A1FE-4BBA-9818-A99C584A9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486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 i="1">
              <a:solidFill>
                <a:srgbClr val="0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56334" name="Oval 15">
            <a:extLst>
              <a:ext uri="{FF2B5EF4-FFF2-40B4-BE49-F238E27FC236}">
                <a16:creationId xmlns:a16="http://schemas.microsoft.com/office/drawing/2014/main" id="{6BA4B0B5-87C6-4F6E-84B9-523195588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486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 i="1">
              <a:solidFill>
                <a:srgbClr val="0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56335" name="Oval 16">
            <a:extLst>
              <a:ext uri="{FF2B5EF4-FFF2-40B4-BE49-F238E27FC236}">
                <a16:creationId xmlns:a16="http://schemas.microsoft.com/office/drawing/2014/main" id="{0C6901BC-BE58-40CD-871D-377C15BFB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486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 i="1">
              <a:solidFill>
                <a:srgbClr val="0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56336" name="Oval 17">
            <a:extLst>
              <a:ext uri="{FF2B5EF4-FFF2-40B4-BE49-F238E27FC236}">
                <a16:creationId xmlns:a16="http://schemas.microsoft.com/office/drawing/2014/main" id="{379ED93F-3683-4422-9FE7-0D30BD457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486400"/>
            <a:ext cx="304800" cy="3048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 i="1">
              <a:solidFill>
                <a:srgbClr val="0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56337" name="Freeform 18">
            <a:extLst>
              <a:ext uri="{FF2B5EF4-FFF2-40B4-BE49-F238E27FC236}">
                <a16:creationId xmlns:a16="http://schemas.microsoft.com/office/drawing/2014/main" id="{A3C70722-179E-4420-832D-A417F71B80DD}"/>
              </a:ext>
            </a:extLst>
          </p:cNvPr>
          <p:cNvSpPr>
            <a:spLocks/>
          </p:cNvSpPr>
          <p:nvPr/>
        </p:nvSpPr>
        <p:spPr bwMode="auto">
          <a:xfrm>
            <a:off x="2049463" y="4903788"/>
            <a:ext cx="312737" cy="582612"/>
          </a:xfrm>
          <a:custGeom>
            <a:avLst/>
            <a:gdLst>
              <a:gd name="T0" fmla="*/ 2147483646 w 293"/>
              <a:gd name="T1" fmla="*/ 0 h 367"/>
              <a:gd name="T2" fmla="*/ 2147483646 w 293"/>
              <a:gd name="T3" fmla="*/ 2147483646 h 367"/>
              <a:gd name="T4" fmla="*/ 2147483646 w 293"/>
              <a:gd name="T5" fmla="*/ 2147483646 h 367"/>
              <a:gd name="T6" fmla="*/ 2147483646 w 293"/>
              <a:gd name="T7" fmla="*/ 2147483646 h 367"/>
              <a:gd name="T8" fmla="*/ 0 60000 65536"/>
              <a:gd name="T9" fmla="*/ 0 60000 65536"/>
              <a:gd name="T10" fmla="*/ 0 60000 65536"/>
              <a:gd name="T11" fmla="*/ 0 60000 65536"/>
              <a:gd name="T12" fmla="*/ 0 w 293"/>
              <a:gd name="T13" fmla="*/ 0 h 367"/>
              <a:gd name="T14" fmla="*/ 293 w 293"/>
              <a:gd name="T15" fmla="*/ 367 h 3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3" h="367">
                <a:moveTo>
                  <a:pt x="92" y="0"/>
                </a:moveTo>
                <a:cubicBezTo>
                  <a:pt x="53" y="115"/>
                  <a:pt x="0" y="278"/>
                  <a:pt x="121" y="360"/>
                </a:cubicBezTo>
                <a:cubicBezTo>
                  <a:pt x="159" y="355"/>
                  <a:pt x="204" y="367"/>
                  <a:pt x="236" y="345"/>
                </a:cubicBezTo>
                <a:cubicBezTo>
                  <a:pt x="293" y="305"/>
                  <a:pt x="279" y="46"/>
                  <a:pt x="279" y="28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8" name="Freeform 19">
            <a:extLst>
              <a:ext uri="{FF2B5EF4-FFF2-40B4-BE49-F238E27FC236}">
                <a16:creationId xmlns:a16="http://schemas.microsoft.com/office/drawing/2014/main" id="{684EC7B4-057B-4731-916A-CA1E97B5ABD6}"/>
              </a:ext>
            </a:extLst>
          </p:cNvPr>
          <p:cNvSpPr>
            <a:spLocks/>
          </p:cNvSpPr>
          <p:nvPr/>
        </p:nvSpPr>
        <p:spPr bwMode="auto">
          <a:xfrm>
            <a:off x="1668463" y="4903788"/>
            <a:ext cx="312737" cy="582612"/>
          </a:xfrm>
          <a:custGeom>
            <a:avLst/>
            <a:gdLst>
              <a:gd name="T0" fmla="*/ 2147483646 w 293"/>
              <a:gd name="T1" fmla="*/ 0 h 367"/>
              <a:gd name="T2" fmla="*/ 2147483646 w 293"/>
              <a:gd name="T3" fmla="*/ 2147483646 h 367"/>
              <a:gd name="T4" fmla="*/ 2147483646 w 293"/>
              <a:gd name="T5" fmla="*/ 2147483646 h 367"/>
              <a:gd name="T6" fmla="*/ 2147483646 w 293"/>
              <a:gd name="T7" fmla="*/ 2147483646 h 367"/>
              <a:gd name="T8" fmla="*/ 0 60000 65536"/>
              <a:gd name="T9" fmla="*/ 0 60000 65536"/>
              <a:gd name="T10" fmla="*/ 0 60000 65536"/>
              <a:gd name="T11" fmla="*/ 0 60000 65536"/>
              <a:gd name="T12" fmla="*/ 0 w 293"/>
              <a:gd name="T13" fmla="*/ 0 h 367"/>
              <a:gd name="T14" fmla="*/ 293 w 293"/>
              <a:gd name="T15" fmla="*/ 367 h 3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3" h="367">
                <a:moveTo>
                  <a:pt x="92" y="0"/>
                </a:moveTo>
                <a:cubicBezTo>
                  <a:pt x="53" y="115"/>
                  <a:pt x="0" y="278"/>
                  <a:pt x="121" y="360"/>
                </a:cubicBezTo>
                <a:cubicBezTo>
                  <a:pt x="159" y="355"/>
                  <a:pt x="204" y="367"/>
                  <a:pt x="236" y="345"/>
                </a:cubicBezTo>
                <a:cubicBezTo>
                  <a:pt x="293" y="305"/>
                  <a:pt x="279" y="46"/>
                  <a:pt x="279" y="28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9" name="Freeform 20">
            <a:extLst>
              <a:ext uri="{FF2B5EF4-FFF2-40B4-BE49-F238E27FC236}">
                <a16:creationId xmlns:a16="http://schemas.microsoft.com/office/drawing/2014/main" id="{833C1AE3-9CB5-4B6C-8384-1266038FEBAC}"/>
              </a:ext>
            </a:extLst>
          </p:cNvPr>
          <p:cNvSpPr>
            <a:spLocks/>
          </p:cNvSpPr>
          <p:nvPr/>
        </p:nvSpPr>
        <p:spPr bwMode="auto">
          <a:xfrm>
            <a:off x="1295400" y="4903788"/>
            <a:ext cx="312738" cy="582612"/>
          </a:xfrm>
          <a:custGeom>
            <a:avLst/>
            <a:gdLst>
              <a:gd name="T0" fmla="*/ 2147483646 w 293"/>
              <a:gd name="T1" fmla="*/ 0 h 367"/>
              <a:gd name="T2" fmla="*/ 2147483646 w 293"/>
              <a:gd name="T3" fmla="*/ 2147483646 h 367"/>
              <a:gd name="T4" fmla="*/ 2147483646 w 293"/>
              <a:gd name="T5" fmla="*/ 2147483646 h 367"/>
              <a:gd name="T6" fmla="*/ 2147483646 w 293"/>
              <a:gd name="T7" fmla="*/ 2147483646 h 367"/>
              <a:gd name="T8" fmla="*/ 0 60000 65536"/>
              <a:gd name="T9" fmla="*/ 0 60000 65536"/>
              <a:gd name="T10" fmla="*/ 0 60000 65536"/>
              <a:gd name="T11" fmla="*/ 0 60000 65536"/>
              <a:gd name="T12" fmla="*/ 0 w 293"/>
              <a:gd name="T13" fmla="*/ 0 h 367"/>
              <a:gd name="T14" fmla="*/ 293 w 293"/>
              <a:gd name="T15" fmla="*/ 367 h 3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3" h="367">
                <a:moveTo>
                  <a:pt x="92" y="0"/>
                </a:moveTo>
                <a:cubicBezTo>
                  <a:pt x="53" y="115"/>
                  <a:pt x="0" y="278"/>
                  <a:pt x="121" y="360"/>
                </a:cubicBezTo>
                <a:cubicBezTo>
                  <a:pt x="159" y="355"/>
                  <a:pt x="204" y="367"/>
                  <a:pt x="236" y="345"/>
                </a:cubicBezTo>
                <a:cubicBezTo>
                  <a:pt x="293" y="305"/>
                  <a:pt x="279" y="46"/>
                  <a:pt x="279" y="28"/>
                </a:cubicBezTo>
              </a:path>
            </a:pathLst>
          </a:cu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0" name="Freeform 21">
            <a:extLst>
              <a:ext uri="{FF2B5EF4-FFF2-40B4-BE49-F238E27FC236}">
                <a16:creationId xmlns:a16="http://schemas.microsoft.com/office/drawing/2014/main" id="{5095D1F8-E8D4-473F-BAA4-A73ABDE5156D}"/>
              </a:ext>
            </a:extLst>
          </p:cNvPr>
          <p:cNvSpPr>
            <a:spLocks/>
          </p:cNvSpPr>
          <p:nvPr/>
        </p:nvSpPr>
        <p:spPr bwMode="auto">
          <a:xfrm>
            <a:off x="914400" y="4903788"/>
            <a:ext cx="312738" cy="582612"/>
          </a:xfrm>
          <a:custGeom>
            <a:avLst/>
            <a:gdLst>
              <a:gd name="T0" fmla="*/ 2147483646 w 293"/>
              <a:gd name="T1" fmla="*/ 0 h 367"/>
              <a:gd name="T2" fmla="*/ 2147483646 w 293"/>
              <a:gd name="T3" fmla="*/ 2147483646 h 367"/>
              <a:gd name="T4" fmla="*/ 2147483646 w 293"/>
              <a:gd name="T5" fmla="*/ 2147483646 h 367"/>
              <a:gd name="T6" fmla="*/ 2147483646 w 293"/>
              <a:gd name="T7" fmla="*/ 2147483646 h 367"/>
              <a:gd name="T8" fmla="*/ 0 60000 65536"/>
              <a:gd name="T9" fmla="*/ 0 60000 65536"/>
              <a:gd name="T10" fmla="*/ 0 60000 65536"/>
              <a:gd name="T11" fmla="*/ 0 60000 65536"/>
              <a:gd name="T12" fmla="*/ 0 w 293"/>
              <a:gd name="T13" fmla="*/ 0 h 367"/>
              <a:gd name="T14" fmla="*/ 293 w 293"/>
              <a:gd name="T15" fmla="*/ 367 h 3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3" h="367">
                <a:moveTo>
                  <a:pt x="92" y="0"/>
                </a:moveTo>
                <a:cubicBezTo>
                  <a:pt x="53" y="115"/>
                  <a:pt x="0" y="278"/>
                  <a:pt x="121" y="360"/>
                </a:cubicBezTo>
                <a:cubicBezTo>
                  <a:pt x="159" y="355"/>
                  <a:pt x="204" y="367"/>
                  <a:pt x="236" y="345"/>
                </a:cubicBezTo>
                <a:cubicBezTo>
                  <a:pt x="293" y="305"/>
                  <a:pt x="279" y="46"/>
                  <a:pt x="279" y="28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1" name="Freeform 22">
            <a:extLst>
              <a:ext uri="{FF2B5EF4-FFF2-40B4-BE49-F238E27FC236}">
                <a16:creationId xmlns:a16="http://schemas.microsoft.com/office/drawing/2014/main" id="{68AA398C-7E2D-4C03-AC7D-4E3A61F983FB}"/>
              </a:ext>
            </a:extLst>
          </p:cNvPr>
          <p:cNvSpPr>
            <a:spLocks/>
          </p:cNvSpPr>
          <p:nvPr/>
        </p:nvSpPr>
        <p:spPr bwMode="auto">
          <a:xfrm>
            <a:off x="914400" y="4275138"/>
            <a:ext cx="304800" cy="601662"/>
          </a:xfrm>
          <a:custGeom>
            <a:avLst/>
            <a:gdLst>
              <a:gd name="T0" fmla="*/ 2147483646 w 147"/>
              <a:gd name="T1" fmla="*/ 2147483646 h 317"/>
              <a:gd name="T2" fmla="*/ 2147483646 w 147"/>
              <a:gd name="T3" fmla="*/ 0 h 317"/>
              <a:gd name="T4" fmla="*/ 2147483646 w 147"/>
              <a:gd name="T5" fmla="*/ 2147483646 h 317"/>
              <a:gd name="T6" fmla="*/ 0 60000 65536"/>
              <a:gd name="T7" fmla="*/ 0 60000 65536"/>
              <a:gd name="T8" fmla="*/ 0 60000 65536"/>
              <a:gd name="T9" fmla="*/ 0 w 147"/>
              <a:gd name="T10" fmla="*/ 0 h 317"/>
              <a:gd name="T11" fmla="*/ 147 w 147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" h="317">
                <a:moveTo>
                  <a:pt x="18" y="317"/>
                </a:moveTo>
                <a:cubicBezTo>
                  <a:pt x="26" y="200"/>
                  <a:pt x="0" y="70"/>
                  <a:pt x="104" y="0"/>
                </a:cubicBezTo>
                <a:cubicBezTo>
                  <a:pt x="147" y="125"/>
                  <a:pt x="119" y="28"/>
                  <a:pt x="119" y="302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2" name="Freeform 23">
            <a:extLst>
              <a:ext uri="{FF2B5EF4-FFF2-40B4-BE49-F238E27FC236}">
                <a16:creationId xmlns:a16="http://schemas.microsoft.com/office/drawing/2014/main" id="{9EB8560B-6966-407D-BE55-19A3F7FCBDCD}"/>
              </a:ext>
            </a:extLst>
          </p:cNvPr>
          <p:cNvSpPr>
            <a:spLocks/>
          </p:cNvSpPr>
          <p:nvPr/>
        </p:nvSpPr>
        <p:spPr bwMode="auto">
          <a:xfrm>
            <a:off x="1219200" y="4267200"/>
            <a:ext cx="304800" cy="601663"/>
          </a:xfrm>
          <a:custGeom>
            <a:avLst/>
            <a:gdLst>
              <a:gd name="T0" fmla="*/ 2147483646 w 147"/>
              <a:gd name="T1" fmla="*/ 2147483646 h 317"/>
              <a:gd name="T2" fmla="*/ 2147483646 w 147"/>
              <a:gd name="T3" fmla="*/ 0 h 317"/>
              <a:gd name="T4" fmla="*/ 2147483646 w 147"/>
              <a:gd name="T5" fmla="*/ 2147483646 h 317"/>
              <a:gd name="T6" fmla="*/ 0 60000 65536"/>
              <a:gd name="T7" fmla="*/ 0 60000 65536"/>
              <a:gd name="T8" fmla="*/ 0 60000 65536"/>
              <a:gd name="T9" fmla="*/ 0 w 147"/>
              <a:gd name="T10" fmla="*/ 0 h 317"/>
              <a:gd name="T11" fmla="*/ 147 w 147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" h="317">
                <a:moveTo>
                  <a:pt x="18" y="317"/>
                </a:moveTo>
                <a:cubicBezTo>
                  <a:pt x="26" y="200"/>
                  <a:pt x="0" y="70"/>
                  <a:pt x="104" y="0"/>
                </a:cubicBezTo>
                <a:cubicBezTo>
                  <a:pt x="147" y="125"/>
                  <a:pt x="119" y="28"/>
                  <a:pt x="119" y="302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3" name="Freeform 24">
            <a:extLst>
              <a:ext uri="{FF2B5EF4-FFF2-40B4-BE49-F238E27FC236}">
                <a16:creationId xmlns:a16="http://schemas.microsoft.com/office/drawing/2014/main" id="{841965D3-0A4F-4E90-B786-5F24F4EFADFA}"/>
              </a:ext>
            </a:extLst>
          </p:cNvPr>
          <p:cNvSpPr>
            <a:spLocks/>
          </p:cNvSpPr>
          <p:nvPr/>
        </p:nvSpPr>
        <p:spPr bwMode="auto">
          <a:xfrm>
            <a:off x="1600200" y="4267200"/>
            <a:ext cx="304800" cy="601663"/>
          </a:xfrm>
          <a:custGeom>
            <a:avLst/>
            <a:gdLst>
              <a:gd name="T0" fmla="*/ 2147483646 w 147"/>
              <a:gd name="T1" fmla="*/ 2147483646 h 317"/>
              <a:gd name="T2" fmla="*/ 2147483646 w 147"/>
              <a:gd name="T3" fmla="*/ 0 h 317"/>
              <a:gd name="T4" fmla="*/ 2147483646 w 147"/>
              <a:gd name="T5" fmla="*/ 2147483646 h 317"/>
              <a:gd name="T6" fmla="*/ 0 60000 65536"/>
              <a:gd name="T7" fmla="*/ 0 60000 65536"/>
              <a:gd name="T8" fmla="*/ 0 60000 65536"/>
              <a:gd name="T9" fmla="*/ 0 w 147"/>
              <a:gd name="T10" fmla="*/ 0 h 317"/>
              <a:gd name="T11" fmla="*/ 147 w 147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" h="317">
                <a:moveTo>
                  <a:pt x="18" y="317"/>
                </a:moveTo>
                <a:cubicBezTo>
                  <a:pt x="26" y="200"/>
                  <a:pt x="0" y="70"/>
                  <a:pt x="104" y="0"/>
                </a:cubicBezTo>
                <a:cubicBezTo>
                  <a:pt x="147" y="125"/>
                  <a:pt x="119" y="28"/>
                  <a:pt x="119" y="302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4" name="Freeform 25">
            <a:extLst>
              <a:ext uri="{FF2B5EF4-FFF2-40B4-BE49-F238E27FC236}">
                <a16:creationId xmlns:a16="http://schemas.microsoft.com/office/drawing/2014/main" id="{843118EA-23A6-4725-991B-EE307120BCAB}"/>
              </a:ext>
            </a:extLst>
          </p:cNvPr>
          <p:cNvSpPr>
            <a:spLocks/>
          </p:cNvSpPr>
          <p:nvPr/>
        </p:nvSpPr>
        <p:spPr bwMode="auto">
          <a:xfrm>
            <a:off x="2057400" y="4267200"/>
            <a:ext cx="304800" cy="601663"/>
          </a:xfrm>
          <a:custGeom>
            <a:avLst/>
            <a:gdLst>
              <a:gd name="T0" fmla="*/ 2147483646 w 147"/>
              <a:gd name="T1" fmla="*/ 2147483646 h 317"/>
              <a:gd name="T2" fmla="*/ 2147483646 w 147"/>
              <a:gd name="T3" fmla="*/ 0 h 317"/>
              <a:gd name="T4" fmla="*/ 2147483646 w 147"/>
              <a:gd name="T5" fmla="*/ 2147483646 h 317"/>
              <a:gd name="T6" fmla="*/ 0 60000 65536"/>
              <a:gd name="T7" fmla="*/ 0 60000 65536"/>
              <a:gd name="T8" fmla="*/ 0 60000 65536"/>
              <a:gd name="T9" fmla="*/ 0 w 147"/>
              <a:gd name="T10" fmla="*/ 0 h 317"/>
              <a:gd name="T11" fmla="*/ 147 w 147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" h="317">
                <a:moveTo>
                  <a:pt x="18" y="317"/>
                </a:moveTo>
                <a:cubicBezTo>
                  <a:pt x="26" y="200"/>
                  <a:pt x="0" y="70"/>
                  <a:pt x="104" y="0"/>
                </a:cubicBezTo>
                <a:cubicBezTo>
                  <a:pt x="147" y="125"/>
                  <a:pt x="119" y="28"/>
                  <a:pt x="119" y="302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5" name="Text Box 26">
            <a:extLst>
              <a:ext uri="{FF2B5EF4-FFF2-40B4-BE49-F238E27FC236}">
                <a16:creationId xmlns:a16="http://schemas.microsoft.com/office/drawing/2014/main" id="{8CEB8E85-FB9E-484B-842A-0F5AD6805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8" y="1098550"/>
            <a:ext cx="75009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Deposition of osmium  in the polar heads</a:t>
            </a:r>
          </a:p>
        </p:txBody>
      </p:sp>
      <p:sp>
        <p:nvSpPr>
          <p:cNvPr id="56346" name="Line 27">
            <a:extLst>
              <a:ext uri="{FF2B5EF4-FFF2-40B4-BE49-F238E27FC236}">
                <a16:creationId xmlns:a16="http://schemas.microsoft.com/office/drawing/2014/main" id="{6B8E62A4-ADB6-40D7-A37E-CFC00A2F61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114800"/>
            <a:ext cx="1295400" cy="533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7" name="Line 28">
            <a:extLst>
              <a:ext uri="{FF2B5EF4-FFF2-40B4-BE49-F238E27FC236}">
                <a16:creationId xmlns:a16="http://schemas.microsoft.com/office/drawing/2014/main" id="{8C163127-1AED-4598-A1B7-9BE71EEC2D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343400"/>
            <a:ext cx="533400" cy="533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8" name="Line 29">
            <a:extLst>
              <a:ext uri="{FF2B5EF4-FFF2-40B4-BE49-F238E27FC236}">
                <a16:creationId xmlns:a16="http://schemas.microsoft.com/office/drawing/2014/main" id="{C32D86D6-5739-47A5-A282-99286B4B6E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4876800"/>
            <a:ext cx="533400" cy="533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9" name="Line 30">
            <a:extLst>
              <a:ext uri="{FF2B5EF4-FFF2-40B4-BE49-F238E27FC236}">
                <a16:creationId xmlns:a16="http://schemas.microsoft.com/office/drawing/2014/main" id="{30C58A45-648C-4396-8C34-A56841481F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5105400"/>
            <a:ext cx="1143000" cy="533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0" name="Oval 31">
            <a:extLst>
              <a:ext uri="{FF2B5EF4-FFF2-40B4-BE49-F238E27FC236}">
                <a16:creationId xmlns:a16="http://schemas.microsoft.com/office/drawing/2014/main" id="{DAD3E3A8-EF35-42FF-B669-30120247F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486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 i="1">
              <a:solidFill>
                <a:srgbClr val="0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56351" name="Oval 32">
            <a:extLst>
              <a:ext uri="{FF2B5EF4-FFF2-40B4-BE49-F238E27FC236}">
                <a16:creationId xmlns:a16="http://schemas.microsoft.com/office/drawing/2014/main" id="{F0D3D1D9-9928-422E-8040-9E4084C46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486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 i="1">
              <a:solidFill>
                <a:srgbClr val="0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56352" name="Oval 33">
            <a:extLst>
              <a:ext uri="{FF2B5EF4-FFF2-40B4-BE49-F238E27FC236}">
                <a16:creationId xmlns:a16="http://schemas.microsoft.com/office/drawing/2014/main" id="{B2C5FF63-B4DE-4EF7-BC46-0D1C412D8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962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 i="1">
              <a:solidFill>
                <a:srgbClr val="0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56353" name="Oval 34">
            <a:extLst>
              <a:ext uri="{FF2B5EF4-FFF2-40B4-BE49-F238E27FC236}">
                <a16:creationId xmlns:a16="http://schemas.microsoft.com/office/drawing/2014/main" id="{CE44639B-8942-4A09-9239-34301F747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962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 i="1">
              <a:solidFill>
                <a:srgbClr val="0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56354" name="Oval 35">
            <a:extLst>
              <a:ext uri="{FF2B5EF4-FFF2-40B4-BE49-F238E27FC236}">
                <a16:creationId xmlns:a16="http://schemas.microsoft.com/office/drawing/2014/main" id="{838CDD15-17FB-4F3D-8962-B5B02FFB0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486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 i="1">
              <a:solidFill>
                <a:srgbClr val="0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56355" name="Oval 36">
            <a:extLst>
              <a:ext uri="{FF2B5EF4-FFF2-40B4-BE49-F238E27FC236}">
                <a16:creationId xmlns:a16="http://schemas.microsoft.com/office/drawing/2014/main" id="{80055166-5158-4349-8ECB-53803B7A0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962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 i="1">
              <a:solidFill>
                <a:srgbClr val="0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56356" name="Oval 37">
            <a:extLst>
              <a:ext uri="{FF2B5EF4-FFF2-40B4-BE49-F238E27FC236}">
                <a16:creationId xmlns:a16="http://schemas.microsoft.com/office/drawing/2014/main" id="{1D7E335D-E732-476A-B4F1-F889CC7FB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962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 i="1">
              <a:solidFill>
                <a:srgbClr val="0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56357" name="Oval 38">
            <a:extLst>
              <a:ext uri="{FF2B5EF4-FFF2-40B4-BE49-F238E27FC236}">
                <a16:creationId xmlns:a16="http://schemas.microsoft.com/office/drawing/2014/main" id="{2DB87F58-5808-4B28-84F6-E92A7A2DF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4864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EG" altLang="en-US" sz="1800" i="1">
              <a:solidFill>
                <a:srgbClr val="0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56358" name="Rectangle 1">
            <a:extLst>
              <a:ext uri="{FF2B5EF4-FFF2-40B4-BE49-F238E27FC236}">
                <a16:creationId xmlns:a16="http://schemas.microsoft.com/office/drawing/2014/main" id="{F35DD532-D641-4843-B053-F9499565C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3" y="1617663"/>
            <a:ext cx="81692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molecules are responsible for the semipermeability of the cell membrane.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It allows lipid-soluble substances to pass passively by diffusion.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Water-soluble particles are not allowed to pass</a:t>
            </a:r>
            <a:r>
              <a:rPr lang="en-US" altLang="en-US" sz="2800" b="1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DB67F7108ACA7E4B9DAEDA45E90CA64A" ma:contentTypeVersion="10" ma:contentTypeDescription="إنشاء مستند جديد." ma:contentTypeScope="" ma:versionID="0d893289e0b560979fede1cd9e9e12ac">
  <xsd:schema xmlns:xsd="http://www.w3.org/2001/XMLSchema" xmlns:xs="http://www.w3.org/2001/XMLSchema" xmlns:p="http://schemas.microsoft.com/office/2006/metadata/properties" xmlns:ns2="4e3083f2-d3ce-491e-8113-9e0e0ef76c27" xmlns:ns3="188bbc50-e11e-4866-bcf7-1a3947761851" targetNamespace="http://schemas.microsoft.com/office/2006/metadata/properties" ma:root="true" ma:fieldsID="a01309794f9a1087cf6cdbfdd90eef63" ns2:_="" ns3:_="">
    <xsd:import namespace="4e3083f2-d3ce-491e-8113-9e0e0ef76c27"/>
    <xsd:import namespace="188bbc50-e11e-4866-bcf7-1a39477618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3083f2-d3ce-491e-8113-9e0e0ef76c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bbc50-e11e-4866-bcf7-1a394776185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F0BD45-B29E-4100-9802-DF915621F0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3A8EFB-A5ED-4381-8239-71E770C8E5BD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EF919A4-72A1-4F5C-925B-A58ED30E0268}">
  <ds:schemaRefs>
    <ds:schemaRef ds:uri="188bbc50-e11e-4866-bcf7-1a3947761851"/>
    <ds:schemaRef ds:uri="4e3083f2-d3ce-491e-8113-9e0e0ef76c27"/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23</Slides>
  <Notes>22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Default Design</vt:lpstr>
      <vt:lpstr>1_Default Design</vt:lpstr>
      <vt:lpstr>Histology</vt:lpstr>
      <vt:lpstr>Introduction to Histology and Cell Structure</vt:lpstr>
      <vt:lpstr>PowerPoint Presentation</vt:lpstr>
      <vt:lpstr> Cell structure - Human body has at least 200 different cell types </vt:lpstr>
      <vt:lpstr>The cytoplasm</vt:lpstr>
      <vt:lpstr>The Cell Membrane</vt:lpstr>
      <vt:lpstr>EM of the cell membrane</vt:lpstr>
      <vt:lpstr>PowerPoint Presentation</vt:lpstr>
      <vt:lpstr>Trilaminar membrane</vt:lpstr>
      <vt:lpstr>B- Cholesterol</vt:lpstr>
      <vt:lpstr>Protein molecules</vt:lpstr>
      <vt:lpstr>Integral proteins</vt:lpstr>
      <vt:lpstr>Protein Functions</vt:lpstr>
      <vt:lpstr>Peripheral proteins</vt:lpstr>
      <vt:lpstr>Carbohydrate molecules The cell coat = Glycocalyx</vt:lpstr>
      <vt:lpstr> Functions of cell membrane </vt:lpstr>
      <vt:lpstr>PowerPoint Presentation</vt:lpstr>
      <vt:lpstr>Control exchange of materials (semipermeable)</vt:lpstr>
      <vt:lpstr> 1-Endocytosis</vt:lpstr>
      <vt:lpstr>2-Exocytosis</vt:lpstr>
      <vt:lpstr>Transport of macromolecule (vesicular transport) 1-Endocytosis</vt:lpstr>
      <vt:lpstr>Exocytosis</vt:lpstr>
      <vt:lpstr>  Types of exocytosis</vt:lpstr>
    </vt:vector>
  </TitlesOfParts>
  <Company>SSC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Cytology</dc:title>
  <dc:creator>Mohammad Atteya</dc:creator>
  <cp:revision>1</cp:revision>
  <cp:lastPrinted>1601-01-01T00:00:00Z</cp:lastPrinted>
  <dcterms:created xsi:type="dcterms:W3CDTF">2002-11-21T07:21:01Z</dcterms:created>
  <dcterms:modified xsi:type="dcterms:W3CDTF">2021-11-01T10:51:08Z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0x010100DB67F7108ACA7E4B9DAEDA45E90CA64A</vt:lpwstr>
  </property>
</Properties>
</file>