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6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4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1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7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3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7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2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2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5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74" y="117655"/>
            <a:ext cx="10248900" cy="48196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7474" y="51245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Bahnschrift Light Condensed" panose="020B0502040204020203" pitchFamily="34" charset="0"/>
              </a:rPr>
              <a:t>Done by : REEF ALQAISSI </a:t>
            </a:r>
            <a:endParaRPr lang="en-US" sz="4000" b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1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206062"/>
            <a:ext cx="9728869" cy="6478073"/>
          </a:xfrm>
        </p:spPr>
      </p:pic>
    </p:spTree>
    <p:extLst>
      <p:ext uri="{BB962C8B-B14F-4D97-AF65-F5344CB8AC3E}">
        <p14:creationId xmlns:p14="http://schemas.microsoft.com/office/powerpoint/2010/main" val="397322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386366"/>
            <a:ext cx="7474189" cy="6176963"/>
          </a:xfrm>
        </p:spPr>
      </p:pic>
    </p:spTree>
    <p:extLst>
      <p:ext uri="{BB962C8B-B14F-4D97-AF65-F5344CB8AC3E}">
        <p14:creationId xmlns:p14="http://schemas.microsoft.com/office/powerpoint/2010/main" val="272851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247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543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064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782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7213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83334"/>
            <a:ext cx="8967643" cy="6671257"/>
          </a:xfrm>
        </p:spPr>
      </p:pic>
    </p:spTree>
    <p:extLst>
      <p:ext uri="{BB962C8B-B14F-4D97-AF65-F5344CB8AC3E}">
        <p14:creationId xmlns:p14="http://schemas.microsoft.com/office/powerpoint/2010/main" val="351632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238259"/>
            <a:ext cx="9903445" cy="6619741"/>
          </a:xfrm>
        </p:spPr>
      </p:pic>
    </p:spTree>
    <p:extLst>
      <p:ext uri="{BB962C8B-B14F-4D97-AF65-F5344CB8AC3E}">
        <p14:creationId xmlns:p14="http://schemas.microsoft.com/office/powerpoint/2010/main" val="417496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6398" y="94669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/>
              <a:t>TREATMENT 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1" y="1671078"/>
            <a:ext cx="9178603" cy="4351338"/>
          </a:xfrm>
        </p:spPr>
      </p:pic>
    </p:spTree>
    <p:extLst>
      <p:ext uri="{BB962C8B-B14F-4D97-AF65-F5344CB8AC3E}">
        <p14:creationId xmlns:p14="http://schemas.microsoft.com/office/powerpoint/2010/main" val="266229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193184"/>
            <a:ext cx="10869769" cy="6176963"/>
          </a:xfrm>
        </p:spPr>
      </p:pic>
    </p:spTree>
    <p:extLst>
      <p:ext uri="{BB962C8B-B14F-4D97-AF65-F5344CB8AC3E}">
        <p14:creationId xmlns:p14="http://schemas.microsoft.com/office/powerpoint/2010/main" val="272155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7" y="486223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/>
              <a:t>Full cardiac examination before gives patients </a:t>
            </a:r>
            <a:r>
              <a:rPr lang="en-GB" sz="8000" dirty="0">
                <a:solidFill>
                  <a:srgbClr val="FF0000"/>
                </a:solidFill>
              </a:rPr>
              <a:t>STIMULANTS because some are linked to higher risk of heart problem . </a:t>
            </a:r>
          </a:p>
          <a:p>
            <a:r>
              <a:rPr lang="en-GB" sz="8000" dirty="0"/>
              <a:t>Side effect of ADHD medicine : </a:t>
            </a:r>
          </a:p>
          <a:p>
            <a:r>
              <a:rPr lang="en-GB" sz="8000" dirty="0" err="1"/>
              <a:t>Anxity</a:t>
            </a:r>
            <a:r>
              <a:rPr lang="en-GB" sz="8000" dirty="0"/>
              <a:t> </a:t>
            </a:r>
          </a:p>
          <a:p>
            <a:r>
              <a:rPr lang="en-GB" sz="8000" dirty="0"/>
              <a:t>Loss of appetite </a:t>
            </a:r>
          </a:p>
          <a:p>
            <a:r>
              <a:rPr lang="en-GB" sz="8000" dirty="0"/>
              <a:t>Fatigue </a:t>
            </a:r>
          </a:p>
          <a:p>
            <a:r>
              <a:rPr lang="en-GB" sz="8000" dirty="0"/>
              <a:t>Trouble sleeping </a:t>
            </a:r>
          </a:p>
          <a:p>
            <a:r>
              <a:rPr lang="en-GB" sz="8000" dirty="0"/>
              <a:t>Upset stomach </a:t>
            </a:r>
          </a:p>
          <a:p>
            <a:endParaRPr lang="en-GB" sz="8000" dirty="0"/>
          </a:p>
          <a:p>
            <a:r>
              <a:rPr lang="en-GB" sz="8000" dirty="0"/>
              <a:t>METHYLPHENIDATE side effects : </a:t>
            </a:r>
          </a:p>
          <a:p>
            <a:r>
              <a:rPr lang="en-GB" sz="8000" dirty="0"/>
              <a:t>Nausea </a:t>
            </a:r>
          </a:p>
          <a:p>
            <a:r>
              <a:rPr lang="en-GB" sz="8000" dirty="0"/>
              <a:t>Loss of appetite </a:t>
            </a:r>
          </a:p>
          <a:p>
            <a:r>
              <a:rPr lang="en-GB" sz="8000" dirty="0"/>
              <a:t>Weight loss</a:t>
            </a:r>
          </a:p>
          <a:p>
            <a:r>
              <a:rPr lang="en-GB" sz="8000" dirty="0"/>
              <a:t>Insomnia </a:t>
            </a:r>
          </a:p>
          <a:p>
            <a:r>
              <a:rPr lang="en-GB" sz="8000" dirty="0"/>
              <a:t>Affect growth ( less than expected )</a:t>
            </a:r>
          </a:p>
          <a:p>
            <a:r>
              <a:rPr lang="en-GB" sz="8000" dirty="0"/>
              <a:t>Irritability </a:t>
            </a:r>
          </a:p>
          <a:p>
            <a:endParaRPr lang="en-GB" sz="8000" dirty="0"/>
          </a:p>
          <a:p>
            <a:r>
              <a:rPr lang="en-GB" sz="8000" dirty="0"/>
              <a:t>Antipsychotic : augmentation of stimulants in treatment of ADHD( risperidone )</a:t>
            </a:r>
          </a:p>
          <a:p>
            <a:r>
              <a:rPr lang="en-GB" sz="8000" dirty="0"/>
              <a:t>Effective in improving attention and aggression behaviour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6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239557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266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631064"/>
            <a:ext cx="8992079" cy="6226936"/>
          </a:xfrm>
        </p:spPr>
      </p:pic>
    </p:spTree>
    <p:extLst>
      <p:ext uri="{BB962C8B-B14F-4D97-AF65-F5344CB8AC3E}">
        <p14:creationId xmlns:p14="http://schemas.microsoft.com/office/powerpoint/2010/main" val="35690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0225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0012204" cy="6331889"/>
          </a:xfrm>
        </p:spPr>
      </p:pic>
    </p:spTree>
    <p:extLst>
      <p:ext uri="{BB962C8B-B14F-4D97-AF65-F5344CB8AC3E}">
        <p14:creationId xmlns:p14="http://schemas.microsoft.com/office/powerpoint/2010/main" val="301682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321972"/>
            <a:ext cx="9658396" cy="5854991"/>
          </a:xfrm>
        </p:spPr>
      </p:pic>
    </p:spTree>
    <p:extLst>
      <p:ext uri="{BB962C8B-B14F-4D97-AF65-F5344CB8AC3E}">
        <p14:creationId xmlns:p14="http://schemas.microsoft.com/office/powerpoint/2010/main" val="295482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206062"/>
            <a:ext cx="9375852" cy="5970901"/>
          </a:xfrm>
        </p:spPr>
      </p:pic>
    </p:spTree>
    <p:extLst>
      <p:ext uri="{BB962C8B-B14F-4D97-AF65-F5344CB8AC3E}">
        <p14:creationId xmlns:p14="http://schemas.microsoft.com/office/powerpoint/2010/main" val="417792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54329" cy="6858000"/>
          </a:xfrm>
        </p:spPr>
      </p:pic>
    </p:spTree>
    <p:extLst>
      <p:ext uri="{BB962C8B-B14F-4D97-AF65-F5344CB8AC3E}">
        <p14:creationId xmlns:p14="http://schemas.microsoft.com/office/powerpoint/2010/main" val="112107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0"/>
            <a:ext cx="9516199" cy="6581104"/>
          </a:xfrm>
        </p:spPr>
      </p:pic>
    </p:spTree>
    <p:extLst>
      <p:ext uri="{BB962C8B-B14F-4D97-AF65-F5344CB8AC3E}">
        <p14:creationId xmlns:p14="http://schemas.microsoft.com/office/powerpoint/2010/main" val="236333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78</Words>
  <Application>Microsoft Office PowerPoint</Application>
  <PresentationFormat>Widescreen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احمد الجوازنه</cp:lastModifiedBy>
  <cp:revision>8</cp:revision>
  <dcterms:created xsi:type="dcterms:W3CDTF">2022-08-22T17:12:54Z</dcterms:created>
  <dcterms:modified xsi:type="dcterms:W3CDTF">2022-08-28T13:16:39Z</dcterms:modified>
</cp:coreProperties>
</file>