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theme/theme6.xml" ContentType="application/vnd.openxmlformats-officedocument.theme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theme/theme7.xml" ContentType="application/vnd.openxmlformats-officedocument.theme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>
  <p:sldMasterIdLst>
    <p:sldMasterId id="2147483648" r:id="rId1"/>
    <p:sldMasterId id="2147483660" r:id="rId2"/>
    <p:sldMasterId id="2147483674" r:id="rId3"/>
    <p:sldMasterId id="2147483687" r:id="rId4"/>
    <p:sldMasterId id="2147483700" r:id="rId5"/>
    <p:sldMasterId id="2147483713" r:id="rId6"/>
    <p:sldMasterId id="2147483725" r:id="rId7"/>
    <p:sldMasterId id="2147483737" r:id="rId8"/>
  </p:sldMasterIdLst>
  <p:notesMasterIdLst>
    <p:notesMasterId r:id="rId34"/>
  </p:notesMasterIdLst>
  <p:sldIdLst>
    <p:sldId id="340" r:id="rId9"/>
    <p:sldId id="325" r:id="rId10"/>
    <p:sldId id="326" r:id="rId11"/>
    <p:sldId id="256" r:id="rId12"/>
    <p:sldId id="304" r:id="rId13"/>
    <p:sldId id="333" r:id="rId14"/>
    <p:sldId id="286" r:id="rId15"/>
    <p:sldId id="334" r:id="rId16"/>
    <p:sldId id="336" r:id="rId17"/>
    <p:sldId id="293" r:id="rId18"/>
    <p:sldId id="310" r:id="rId19"/>
    <p:sldId id="335" r:id="rId20"/>
    <p:sldId id="337" r:id="rId21"/>
    <p:sldId id="294" r:id="rId22"/>
    <p:sldId id="295" r:id="rId23"/>
    <p:sldId id="296" r:id="rId24"/>
    <p:sldId id="298" r:id="rId25"/>
    <p:sldId id="257" r:id="rId26"/>
    <p:sldId id="262" r:id="rId27"/>
    <p:sldId id="264" r:id="rId28"/>
    <p:sldId id="338" r:id="rId29"/>
    <p:sldId id="263" r:id="rId30"/>
    <p:sldId id="324" r:id="rId31"/>
    <p:sldId id="329" r:id="rId32"/>
    <p:sldId id="339" r:id="rId33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340F0A4-3C64-4233-9104-7B45C75FDEAF}" v="98" dt="2022-04-11T21:14:53.7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aximized" horzBarState="maximized">
    <p:restoredLeft sz="84380"/>
    <p:restoredTop sz="94660"/>
  </p:normalViewPr>
  <p:slideViewPr>
    <p:cSldViewPr>
      <p:cViewPr varScale="1">
        <p:scale>
          <a:sx n="73" d="100"/>
          <a:sy n="73" d="100"/>
        </p:scale>
        <p:origin x="16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3.xml"/><Relationship Id="rId34" Type="http://schemas.openxmlformats.org/officeDocument/2006/relationships/notesMaster" Target="notesMasters/notesMaster1.xml"/><Relationship Id="rId42" Type="http://schemas.microsoft.com/office/2015/10/relationships/revisionInfo" Target="revisionInfo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slide" Target="slides/slide25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9" Type="http://schemas.openxmlformats.org/officeDocument/2006/relationships/slide" Target="slides/slide21.xml"/><Relationship Id="rId41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slide" Target="slides/slide24.xml"/><Relationship Id="rId37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viewProps" Target="viewProps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slide" Target="slides/slide2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Mohammed" userId="818e9af9-07b9-4e66-926f-ccbf6f764297" providerId="ADAL" clId="{D340F0A4-3C64-4233-9104-7B45C75FDEAF}"/>
    <pc:docChg chg="modSld">
      <pc:chgData name="NAMohammed" userId="818e9af9-07b9-4e66-926f-ccbf6f764297" providerId="ADAL" clId="{D340F0A4-3C64-4233-9104-7B45C75FDEAF}" dt="2022-04-11T21:14:53.749" v="95" actId="20577"/>
      <pc:docMkLst>
        <pc:docMk/>
      </pc:docMkLst>
      <pc:sldChg chg="modSp">
        <pc:chgData name="NAMohammed" userId="818e9af9-07b9-4e66-926f-ccbf6f764297" providerId="ADAL" clId="{D340F0A4-3C64-4233-9104-7B45C75FDEAF}" dt="2022-04-11T20:59:55.747" v="6" actId="33524"/>
        <pc:sldMkLst>
          <pc:docMk/>
          <pc:sldMk cId="0" sldId="256"/>
        </pc:sldMkLst>
        <pc:spChg chg="mod">
          <ac:chgData name="NAMohammed" userId="818e9af9-07b9-4e66-926f-ccbf6f764297" providerId="ADAL" clId="{D340F0A4-3C64-4233-9104-7B45C75FDEAF}" dt="2022-04-11T20:59:26.520" v="5" actId="5793"/>
          <ac:spMkLst>
            <pc:docMk/>
            <pc:sldMk cId="0" sldId="256"/>
            <ac:spMk id="2054" creationId="{00000000-0000-0000-0000-000000000000}"/>
          </ac:spMkLst>
        </pc:spChg>
        <pc:spChg chg="mod">
          <ac:chgData name="NAMohammed" userId="818e9af9-07b9-4e66-926f-ccbf6f764297" providerId="ADAL" clId="{D340F0A4-3C64-4233-9104-7B45C75FDEAF}" dt="2022-04-11T20:59:55.747" v="6" actId="33524"/>
          <ac:spMkLst>
            <pc:docMk/>
            <pc:sldMk cId="0" sldId="256"/>
            <ac:spMk id="2058" creationId="{00000000-0000-0000-0000-000000000000}"/>
          </ac:spMkLst>
        </pc:spChg>
      </pc:sldChg>
      <pc:sldChg chg="modSp">
        <pc:chgData name="NAMohammed" userId="818e9af9-07b9-4e66-926f-ccbf6f764297" providerId="ADAL" clId="{D340F0A4-3C64-4233-9104-7B45C75FDEAF}" dt="2022-04-11T21:13:42.694" v="94" actId="313"/>
        <pc:sldMkLst>
          <pc:docMk/>
          <pc:sldMk cId="0" sldId="262"/>
        </pc:sldMkLst>
        <pc:spChg chg="mod">
          <ac:chgData name="NAMohammed" userId="818e9af9-07b9-4e66-926f-ccbf6f764297" providerId="ADAL" clId="{D340F0A4-3C64-4233-9104-7B45C75FDEAF}" dt="2022-04-11T21:13:42.694" v="94" actId="313"/>
          <ac:spMkLst>
            <pc:docMk/>
            <pc:sldMk cId="0" sldId="262"/>
            <ac:spMk id="8201" creationId="{00000000-0000-0000-0000-000000000000}"/>
          </ac:spMkLst>
        </pc:spChg>
      </pc:sldChg>
      <pc:sldChg chg="modSp">
        <pc:chgData name="NAMohammed" userId="818e9af9-07b9-4e66-926f-ccbf6f764297" providerId="ADAL" clId="{D340F0A4-3C64-4233-9104-7B45C75FDEAF}" dt="2022-04-11T21:14:53.749" v="95" actId="20577"/>
        <pc:sldMkLst>
          <pc:docMk/>
          <pc:sldMk cId="0" sldId="264"/>
        </pc:sldMkLst>
        <pc:spChg chg="mod">
          <ac:chgData name="NAMohammed" userId="818e9af9-07b9-4e66-926f-ccbf6f764297" providerId="ADAL" clId="{D340F0A4-3C64-4233-9104-7B45C75FDEAF}" dt="2022-04-11T21:14:53.749" v="95" actId="20577"/>
          <ac:spMkLst>
            <pc:docMk/>
            <pc:sldMk cId="0" sldId="264"/>
            <ac:spMk id="10246" creationId="{00000000-0000-0000-0000-000000000000}"/>
          </ac:spMkLst>
        </pc:spChg>
      </pc:sldChg>
      <pc:sldChg chg="delSp modSp modAnim">
        <pc:chgData name="NAMohammed" userId="818e9af9-07b9-4e66-926f-ccbf6f764297" providerId="ADAL" clId="{D340F0A4-3C64-4233-9104-7B45C75FDEAF}" dt="2022-04-11T21:08:15.992" v="78" actId="20577"/>
        <pc:sldMkLst>
          <pc:docMk/>
          <pc:sldMk cId="0" sldId="293"/>
        </pc:sldMkLst>
        <pc:spChg chg="mod">
          <ac:chgData name="NAMohammed" userId="818e9af9-07b9-4e66-926f-ccbf6f764297" providerId="ADAL" clId="{D340F0A4-3C64-4233-9104-7B45C75FDEAF}" dt="2022-04-11T21:08:15.992" v="78" actId="20577"/>
          <ac:spMkLst>
            <pc:docMk/>
            <pc:sldMk cId="0" sldId="293"/>
            <ac:spMk id="119811" creationId="{00000000-0000-0000-0000-000000000000}"/>
          </ac:spMkLst>
        </pc:spChg>
        <pc:graphicFrameChg chg="del mod">
          <ac:chgData name="NAMohammed" userId="818e9af9-07b9-4e66-926f-ccbf6f764297" providerId="ADAL" clId="{D340F0A4-3C64-4233-9104-7B45C75FDEAF}" dt="2022-04-11T21:06:16.754" v="22"/>
          <ac:graphicFrameMkLst>
            <pc:docMk/>
            <pc:sldMk cId="0" sldId="293"/>
            <ac:graphicFrameMk id="2" creationId="{4AD23BAD-9544-4FB2-BFAD-A17BAFE2D93C}"/>
          </ac:graphicFrameMkLst>
        </pc:graphicFrameChg>
      </pc:sldChg>
      <pc:sldChg chg="modSp">
        <pc:chgData name="NAMohammed" userId="818e9af9-07b9-4e66-926f-ccbf6f764297" providerId="ADAL" clId="{D340F0A4-3C64-4233-9104-7B45C75FDEAF}" dt="2022-04-11T21:04:13.408" v="19" actId="113"/>
        <pc:sldMkLst>
          <pc:docMk/>
          <pc:sldMk cId="0" sldId="336"/>
        </pc:sldMkLst>
        <pc:spChg chg="mod">
          <ac:chgData name="NAMohammed" userId="818e9af9-07b9-4e66-926f-ccbf6f764297" providerId="ADAL" clId="{D340F0A4-3C64-4233-9104-7B45C75FDEAF}" dt="2022-04-11T21:02:11.551" v="16" actId="113"/>
          <ac:spMkLst>
            <pc:docMk/>
            <pc:sldMk cId="0" sldId="336"/>
            <ac:spMk id="174085" creationId="{00000000-0000-0000-0000-000000000000}"/>
          </ac:spMkLst>
        </pc:spChg>
        <pc:spChg chg="mod">
          <ac:chgData name="NAMohammed" userId="818e9af9-07b9-4e66-926f-ccbf6f764297" providerId="ADAL" clId="{D340F0A4-3C64-4233-9104-7B45C75FDEAF}" dt="2022-04-11T21:02:42.202" v="17" actId="113"/>
          <ac:spMkLst>
            <pc:docMk/>
            <pc:sldMk cId="0" sldId="336"/>
            <ac:spMk id="174086" creationId="{00000000-0000-0000-0000-000000000000}"/>
          </ac:spMkLst>
        </pc:spChg>
        <pc:spChg chg="mod">
          <ac:chgData name="NAMohammed" userId="818e9af9-07b9-4e66-926f-ccbf6f764297" providerId="ADAL" clId="{D340F0A4-3C64-4233-9104-7B45C75FDEAF}" dt="2022-04-11T21:04:13.408" v="19" actId="113"/>
          <ac:spMkLst>
            <pc:docMk/>
            <pc:sldMk cId="0" sldId="336"/>
            <ac:spMk id="174088" creationId="{00000000-0000-0000-0000-000000000000}"/>
          </ac:spMkLst>
        </pc:spChg>
        <pc:spChg chg="mod">
          <ac:chgData name="NAMohammed" userId="818e9af9-07b9-4e66-926f-ccbf6f764297" providerId="ADAL" clId="{D340F0A4-3C64-4233-9104-7B45C75FDEAF}" dt="2022-04-11T21:03:59.207" v="18" actId="113"/>
          <ac:spMkLst>
            <pc:docMk/>
            <pc:sldMk cId="0" sldId="336"/>
            <ac:spMk id="174089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95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95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5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algn="l">
              <a:defRPr sz="1200"/>
            </a:lvl1pPr>
          </a:lstStyle>
          <a:p>
            <a:fld id="{B322F0AE-BC4B-4064-B505-3237467B0B03}" type="slidenum">
              <a:rPr lang="ar-SA" altLang="en-US"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/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/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/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ar-EG"/>
              </a:p>
            </p:txBody>
          </p:sp>
          <p:sp>
            <p:nvSpPr>
              <p:cNvPr id="9" name="Freeform 5"/>
              <p:cNvSpPr/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ar-EG"/>
              </a:p>
            </p:txBody>
          </p:sp>
          <p:sp>
            <p:nvSpPr>
              <p:cNvPr id="10" name="Freeform 6"/>
              <p:cNvSpPr/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ar-EG"/>
              </a:p>
            </p:txBody>
          </p:sp>
          <p:sp>
            <p:nvSpPr>
              <p:cNvPr id="11" name="Freeform 7"/>
              <p:cNvSpPr/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8"/>
              <p:cNvSpPr/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ar-EG"/>
              </a:p>
            </p:txBody>
          </p:sp>
        </p:grpSp>
        <p:sp>
          <p:nvSpPr>
            <p:cNvPr id="6" name="Freeform 9"/>
            <p:cNvSpPr/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ar-EG"/>
            </a:p>
          </p:txBody>
        </p:sp>
        <p:sp>
          <p:nvSpPr>
            <p:cNvPr id="7" name="Freeform 10"/>
            <p:cNvSpPr/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655 h 1906"/>
                <a:gd name="T4" fmla="*/ 5776 w 5740"/>
                <a:gd name="T5" fmla="*/ 1655 h 1906"/>
                <a:gd name="T6" fmla="*/ 5776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2779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2780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AE9B4A3-88FD-416C-9162-047B83C5F93E}" type="slidenum">
              <a:rPr lang="ar-SA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A1F18D8-B7D3-4290-BD95-1CABE0CF731F}" type="slidenum">
              <a:rPr lang="ar-SA" altLang="en-US"/>
              <a:t>‹#›</a:t>
            </a:fld>
            <a:endParaRPr lang="en-US" alt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7A61861-7529-4BB4-BA2F-9119C72AAAF3}" type="slidenum">
              <a:rPr lang="ar-SA" altLang="en-US"/>
              <a:t>‹#›</a:t>
            </a:fld>
            <a:endParaRPr lang="en-US" alt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/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/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/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ar-EG"/>
              </a:p>
            </p:txBody>
          </p:sp>
          <p:sp>
            <p:nvSpPr>
              <p:cNvPr id="9" name="Freeform 5"/>
              <p:cNvSpPr/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ar-EG"/>
              </a:p>
            </p:txBody>
          </p:sp>
          <p:sp>
            <p:nvSpPr>
              <p:cNvPr id="10" name="Freeform 6"/>
              <p:cNvSpPr/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ar-EG"/>
              </a:p>
            </p:txBody>
          </p:sp>
          <p:sp>
            <p:nvSpPr>
              <p:cNvPr id="11" name="Freeform 7"/>
              <p:cNvSpPr/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8"/>
              <p:cNvSpPr/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ar-EG"/>
              </a:p>
            </p:txBody>
          </p:sp>
        </p:grpSp>
        <p:sp>
          <p:nvSpPr>
            <p:cNvPr id="6" name="Freeform 9"/>
            <p:cNvSpPr/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ar-EG"/>
            </a:p>
          </p:txBody>
        </p:sp>
        <p:sp>
          <p:nvSpPr>
            <p:cNvPr id="7" name="Freeform 10"/>
            <p:cNvSpPr/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655 h 1906"/>
                <a:gd name="T4" fmla="*/ 5776 w 5740"/>
                <a:gd name="T5" fmla="*/ 1655 h 1906"/>
                <a:gd name="T6" fmla="*/ 5776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6875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95C0B1B-02AC-4907-8297-1A941854F4DC}" type="slidenum">
              <a:rPr lang="ar-SA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E024989-BA6D-4990-AAF4-5184ADE04B29}" type="slidenum">
              <a:rPr lang="ar-SA" altLang="en-US"/>
              <a:t>‹#›</a:t>
            </a:fld>
            <a:endParaRPr lang="en-US" alt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271E37A-89ED-4E4A-AF94-8EAD9426E973}" type="slidenum">
              <a:rPr lang="ar-SA" altLang="en-US"/>
              <a:t>‹#›</a:t>
            </a:fld>
            <a:endParaRPr lang="en-US" alt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097AE6D-2858-4E13-90C4-BC0E80737F85}" type="slidenum">
              <a:rPr lang="ar-SA" altLang="en-US"/>
              <a:t>‹#›</a:t>
            </a:fld>
            <a:endParaRPr lang="en-US" alt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A0E0FDA-BDFF-4490-BE21-1CBA683971D7}" type="slidenum">
              <a:rPr lang="ar-SA" altLang="en-US"/>
              <a:t>‹#›</a:t>
            </a:fld>
            <a:endParaRPr lang="en-US" alt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168D126-EB70-4638-BA46-F9847A129CF6}" type="slidenum">
              <a:rPr lang="ar-SA" altLang="en-US"/>
              <a:t>‹#›</a:t>
            </a:fld>
            <a:endParaRPr lang="en-US" alt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827C869-D980-41C3-AE77-28EF60132AC9}" type="slidenum">
              <a:rPr lang="ar-SA" altLang="en-US"/>
              <a:t>‹#›</a:t>
            </a:fld>
            <a:endParaRPr lang="en-US" alt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F426EE1-F238-4FB7-A38E-686618DA6F98}" type="slidenum">
              <a:rPr lang="ar-SA" altLang="en-US"/>
              <a:t>‹#›</a:t>
            </a:fld>
            <a:endParaRPr lang="en-US" alt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0C1B109-564B-4B20-BCA5-6699F6086D07}" type="slidenum">
              <a:rPr lang="ar-SA" altLang="en-US"/>
              <a:t>‹#›</a:t>
            </a:fld>
            <a:endParaRPr lang="en-US" alt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E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7EDCD73-B933-4994-B5AC-29B5841A2312}" type="slidenum">
              <a:rPr lang="ar-SA" altLang="en-US"/>
              <a:t>‹#›</a:t>
            </a:fld>
            <a:endParaRPr lang="en-US" alt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10FF083-5EF4-4B8C-9901-465EB07B10C5}" type="slidenum">
              <a:rPr lang="ar-SA" altLang="en-US"/>
              <a:t>‹#›</a:t>
            </a:fld>
            <a:endParaRPr lang="en-US" alt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6155A94-1F37-4D0C-A5B2-24D4506BF3B9}" type="slidenum">
              <a:rPr lang="ar-SA" altLang="en-US"/>
              <a:t>‹#›</a:t>
            </a:fld>
            <a:endParaRPr lang="en-US" alt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endParaRPr lang="ar-E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DF9E5BB-3B29-409C-A574-B550FA549389}" type="slidenum">
              <a:rPr lang="ar-SA" altLang="en-US"/>
              <a:t>‹#›</a:t>
            </a:fld>
            <a:endParaRPr lang="en-US" alt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ar-EG" noProof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5D18BA0-477D-41C1-95BF-0C3C91C28BB1}" type="slidenum">
              <a:rPr lang="ar-SA" altLang="en-US"/>
              <a:t>‹#›</a:t>
            </a:fld>
            <a:endParaRPr lang="en-US" alt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/>
          <p:nvPr/>
        </p:nvGrpSpPr>
        <p:grpSpPr bwMode="auto">
          <a:xfrm>
            <a:off x="0" y="0"/>
            <a:ext cx="1085850" cy="6854825"/>
            <a:chOff x="0" y="0"/>
            <a:chExt cx="684" cy="431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684" cy="431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ar-EG"/>
            </a:p>
          </p:txBody>
        </p:sp>
        <p:grpSp>
          <p:nvGrpSpPr>
            <p:cNvPr id="6" name="Group 4"/>
            <p:cNvGrpSpPr/>
            <p:nvPr/>
          </p:nvGrpSpPr>
          <p:grpSpPr bwMode="auto">
            <a:xfrm>
              <a:off x="48" y="103"/>
              <a:ext cx="96" cy="4126"/>
              <a:chOff x="48" y="103"/>
              <a:chExt cx="96" cy="4126"/>
            </a:xfrm>
          </p:grpSpPr>
          <p:sp>
            <p:nvSpPr>
              <p:cNvPr id="7" name="Rectangle 5"/>
              <p:cNvSpPr>
                <a:spLocks noChangeArrowheads="1"/>
              </p:cNvSpPr>
              <p:nvPr/>
            </p:nvSpPr>
            <p:spPr bwMode="auto">
              <a:xfrm>
                <a:off x="48" y="1105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8" name="Rectangle 6"/>
              <p:cNvSpPr>
                <a:spLocks noChangeArrowheads="1"/>
              </p:cNvSpPr>
              <p:nvPr/>
            </p:nvSpPr>
            <p:spPr bwMode="auto">
              <a:xfrm>
                <a:off x="48" y="1250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/>
            </p:nvSpPr>
            <p:spPr bwMode="auto">
              <a:xfrm>
                <a:off x="48" y="1393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/>
            </p:nvSpPr>
            <p:spPr bwMode="auto">
              <a:xfrm>
                <a:off x="48" y="1538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/>
            </p:nvSpPr>
            <p:spPr bwMode="auto">
              <a:xfrm>
                <a:off x="48" y="1683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/>
            </p:nvSpPr>
            <p:spPr bwMode="auto">
              <a:xfrm>
                <a:off x="48" y="1826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/>
            </p:nvSpPr>
            <p:spPr bwMode="auto">
              <a:xfrm>
                <a:off x="48" y="1971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/>
            </p:nvSpPr>
            <p:spPr bwMode="auto">
              <a:xfrm>
                <a:off x="48" y="2116"/>
                <a:ext cx="96" cy="94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/>
            </p:nvSpPr>
            <p:spPr bwMode="auto">
              <a:xfrm>
                <a:off x="48" y="2259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/>
            </p:nvSpPr>
            <p:spPr bwMode="auto">
              <a:xfrm>
                <a:off x="48" y="2404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/>
            </p:nvSpPr>
            <p:spPr bwMode="auto">
              <a:xfrm>
                <a:off x="48" y="2549"/>
                <a:ext cx="96" cy="94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18" name="Rectangle 16"/>
              <p:cNvSpPr>
                <a:spLocks noChangeArrowheads="1"/>
              </p:cNvSpPr>
              <p:nvPr/>
            </p:nvSpPr>
            <p:spPr bwMode="auto">
              <a:xfrm>
                <a:off x="48" y="2691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19" name="Rectangle 17"/>
              <p:cNvSpPr>
                <a:spLocks noChangeArrowheads="1"/>
              </p:cNvSpPr>
              <p:nvPr/>
            </p:nvSpPr>
            <p:spPr bwMode="auto">
              <a:xfrm>
                <a:off x="48" y="2836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20" name="Rectangle 18"/>
              <p:cNvSpPr>
                <a:spLocks noChangeArrowheads="1"/>
              </p:cNvSpPr>
              <p:nvPr/>
            </p:nvSpPr>
            <p:spPr bwMode="auto">
              <a:xfrm>
                <a:off x="48" y="2979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21" name="Rectangle 19"/>
              <p:cNvSpPr>
                <a:spLocks noChangeArrowheads="1"/>
              </p:cNvSpPr>
              <p:nvPr/>
            </p:nvSpPr>
            <p:spPr bwMode="auto">
              <a:xfrm>
                <a:off x="48" y="3124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22" name="Rectangle 20"/>
              <p:cNvSpPr>
                <a:spLocks noChangeArrowheads="1"/>
              </p:cNvSpPr>
              <p:nvPr/>
            </p:nvSpPr>
            <p:spPr bwMode="auto">
              <a:xfrm>
                <a:off x="48" y="3269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23" name="Rectangle 21"/>
              <p:cNvSpPr>
                <a:spLocks noChangeArrowheads="1"/>
              </p:cNvSpPr>
              <p:nvPr/>
            </p:nvSpPr>
            <p:spPr bwMode="auto">
              <a:xfrm>
                <a:off x="48" y="3412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24" name="Rectangle 22"/>
              <p:cNvSpPr>
                <a:spLocks noChangeArrowheads="1"/>
              </p:cNvSpPr>
              <p:nvPr/>
            </p:nvSpPr>
            <p:spPr bwMode="auto">
              <a:xfrm>
                <a:off x="48" y="3557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25" name="Rectangle 23"/>
              <p:cNvSpPr>
                <a:spLocks noChangeArrowheads="1"/>
              </p:cNvSpPr>
              <p:nvPr/>
            </p:nvSpPr>
            <p:spPr bwMode="auto">
              <a:xfrm>
                <a:off x="48" y="3702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26" name="Rectangle 24"/>
              <p:cNvSpPr>
                <a:spLocks noChangeArrowheads="1"/>
              </p:cNvSpPr>
              <p:nvPr/>
            </p:nvSpPr>
            <p:spPr bwMode="auto">
              <a:xfrm>
                <a:off x="48" y="3845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27" name="Rectangle 25"/>
              <p:cNvSpPr>
                <a:spLocks noChangeArrowheads="1"/>
              </p:cNvSpPr>
              <p:nvPr/>
            </p:nvSpPr>
            <p:spPr bwMode="auto">
              <a:xfrm>
                <a:off x="48" y="3990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28" name="Rectangle 26"/>
              <p:cNvSpPr>
                <a:spLocks noChangeArrowheads="1"/>
              </p:cNvSpPr>
              <p:nvPr/>
            </p:nvSpPr>
            <p:spPr bwMode="auto">
              <a:xfrm>
                <a:off x="48" y="4134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29" name="Rectangle 27"/>
              <p:cNvSpPr>
                <a:spLocks noChangeArrowheads="1"/>
              </p:cNvSpPr>
              <p:nvPr/>
            </p:nvSpPr>
            <p:spPr bwMode="auto">
              <a:xfrm>
                <a:off x="48" y="103"/>
                <a:ext cx="96" cy="94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30" name="Rectangle 28"/>
              <p:cNvSpPr>
                <a:spLocks noChangeArrowheads="1"/>
              </p:cNvSpPr>
              <p:nvPr/>
            </p:nvSpPr>
            <p:spPr bwMode="auto">
              <a:xfrm>
                <a:off x="48" y="246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31" name="Rectangle 29"/>
              <p:cNvSpPr>
                <a:spLocks noChangeArrowheads="1"/>
              </p:cNvSpPr>
              <p:nvPr/>
            </p:nvSpPr>
            <p:spPr bwMode="auto">
              <a:xfrm>
                <a:off x="48" y="391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32" name="Rectangle 30"/>
              <p:cNvSpPr>
                <a:spLocks noChangeArrowheads="1"/>
              </p:cNvSpPr>
              <p:nvPr/>
            </p:nvSpPr>
            <p:spPr bwMode="auto">
              <a:xfrm>
                <a:off x="48" y="535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33" name="Rectangle 31"/>
              <p:cNvSpPr>
                <a:spLocks noChangeArrowheads="1"/>
              </p:cNvSpPr>
              <p:nvPr/>
            </p:nvSpPr>
            <p:spPr bwMode="auto">
              <a:xfrm>
                <a:off x="48" y="678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34" name="Rectangle 32"/>
              <p:cNvSpPr>
                <a:spLocks noChangeArrowheads="1"/>
              </p:cNvSpPr>
              <p:nvPr/>
            </p:nvSpPr>
            <p:spPr bwMode="auto">
              <a:xfrm>
                <a:off x="48" y="823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35" name="Rectangle 33"/>
              <p:cNvSpPr>
                <a:spLocks noChangeArrowheads="1"/>
              </p:cNvSpPr>
              <p:nvPr/>
            </p:nvSpPr>
            <p:spPr bwMode="auto">
              <a:xfrm>
                <a:off x="48" y="968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</p:grpSp>
      </p:grpSp>
      <p:sp>
        <p:nvSpPr>
          <p:cNvPr id="94242" name="Rectangle 34"/>
          <p:cNvSpPr>
            <a:spLocks noGrp="1" noChangeArrowheads="1"/>
          </p:cNvSpPr>
          <p:nvPr>
            <p:ph type="ctrTitle" sz="quarter"/>
          </p:nvPr>
        </p:nvSpPr>
        <p:spPr>
          <a:xfrm>
            <a:off x="1143000" y="2286000"/>
            <a:ext cx="7772400" cy="1143000"/>
          </a:xfrm>
        </p:spPr>
        <p:txBody>
          <a:bodyPr/>
          <a:lstStyle>
            <a:lvl1pPr algn="ctr">
              <a:defRPr>
                <a:solidFill>
                  <a:srgbClr val="00FFFF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94243" name="Rectangle 3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36" name="Rectangle 3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" name="Rectangle 3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" name="Rectangle 3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C7E989A-6D63-47E9-B7A7-0F9487F80379}" type="slidenum">
              <a:rPr lang="ar-SA" altLang="en-US"/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Rectangle 3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C44F9C-0476-4AFD-AA7D-804D34BB143C}" type="slidenum">
              <a:rPr lang="ar-SA" altLang="en-US"/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7BAEA6-E436-44C3-9BF4-0CEBCE76A3F7}" type="slidenum">
              <a:rPr lang="ar-SA" altLang="en-US"/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5" name="Rectangle 3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3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F3358A-DD91-4AB9-9A90-990A0D5699EF}" type="slidenum">
              <a:rPr lang="ar-SA" altLang="en-US"/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7" name="Rectangle 3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3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51195A-98A3-4AEB-B9C9-070943EA74C4}" type="slidenum">
              <a:rPr lang="ar-SA" altLang="en-US"/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4F400BB-F877-4A53-98AE-CDF3B2FE5BAF}" type="slidenum">
              <a:rPr lang="ar-SA" altLang="en-US"/>
              <a:t>‹#›</a:t>
            </a:fld>
            <a:endParaRPr lang="en-US" alt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Rectangle 3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224DAC-7EFF-49E0-BB6F-65D6B8734A87}" type="slidenum">
              <a:rPr lang="ar-SA" altLang="en-US"/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592A1A-1A7D-47CA-B4F0-3B862A8DC4AA}" type="slidenum">
              <a:rPr lang="ar-SA" altLang="en-US"/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3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874BA2-C8A1-47A5-A8AF-2B26F34FE5CE}" type="slidenum">
              <a:rPr lang="ar-SA" altLang="en-US"/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E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3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BF6C6B-8CAC-4C35-8AD6-5DF8672295BD}" type="slidenum">
              <a:rPr lang="ar-SA" altLang="en-US"/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Rectangle 3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4C12A2-E265-4DF1-A9D8-462B12AA38C4}" type="slidenum">
              <a:rPr lang="ar-SA" altLang="en-US"/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23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Rectangle 3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403AE7-D0C4-44E0-ACAD-43B5F7169974}" type="slidenum">
              <a:rPr lang="ar-SA" altLang="en-US"/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143000" y="609600"/>
            <a:ext cx="77724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3" name="Rectangle 3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C7ADFD-DA2D-409C-8E73-3A4A63DCAD84}" type="slidenum">
              <a:rPr lang="ar-SA" altLang="en-US"/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/>
          <p:nvPr/>
        </p:nvGrpSpPr>
        <p:grpSpPr bwMode="auto">
          <a:xfrm>
            <a:off x="0" y="0"/>
            <a:ext cx="1085850" cy="6854825"/>
            <a:chOff x="0" y="0"/>
            <a:chExt cx="684" cy="431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684" cy="431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ar-EG"/>
            </a:p>
          </p:txBody>
        </p:sp>
        <p:grpSp>
          <p:nvGrpSpPr>
            <p:cNvPr id="6" name="Group 4"/>
            <p:cNvGrpSpPr/>
            <p:nvPr/>
          </p:nvGrpSpPr>
          <p:grpSpPr bwMode="auto">
            <a:xfrm>
              <a:off x="48" y="103"/>
              <a:ext cx="96" cy="4126"/>
              <a:chOff x="48" y="103"/>
              <a:chExt cx="96" cy="4126"/>
            </a:xfrm>
          </p:grpSpPr>
          <p:sp>
            <p:nvSpPr>
              <p:cNvPr id="7" name="Rectangle 5"/>
              <p:cNvSpPr>
                <a:spLocks noChangeArrowheads="1"/>
              </p:cNvSpPr>
              <p:nvPr/>
            </p:nvSpPr>
            <p:spPr bwMode="auto">
              <a:xfrm>
                <a:off x="48" y="1105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8" name="Rectangle 6"/>
              <p:cNvSpPr>
                <a:spLocks noChangeArrowheads="1"/>
              </p:cNvSpPr>
              <p:nvPr/>
            </p:nvSpPr>
            <p:spPr bwMode="auto">
              <a:xfrm>
                <a:off x="48" y="1250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/>
            </p:nvSpPr>
            <p:spPr bwMode="auto">
              <a:xfrm>
                <a:off x="48" y="1393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/>
            </p:nvSpPr>
            <p:spPr bwMode="auto">
              <a:xfrm>
                <a:off x="48" y="1538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/>
            </p:nvSpPr>
            <p:spPr bwMode="auto">
              <a:xfrm>
                <a:off x="48" y="1683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/>
            </p:nvSpPr>
            <p:spPr bwMode="auto">
              <a:xfrm>
                <a:off x="48" y="1826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/>
            </p:nvSpPr>
            <p:spPr bwMode="auto">
              <a:xfrm>
                <a:off x="48" y="1971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/>
            </p:nvSpPr>
            <p:spPr bwMode="auto">
              <a:xfrm>
                <a:off x="48" y="2116"/>
                <a:ext cx="96" cy="94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/>
            </p:nvSpPr>
            <p:spPr bwMode="auto">
              <a:xfrm>
                <a:off x="48" y="2259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/>
            </p:nvSpPr>
            <p:spPr bwMode="auto">
              <a:xfrm>
                <a:off x="48" y="2404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/>
            </p:nvSpPr>
            <p:spPr bwMode="auto">
              <a:xfrm>
                <a:off x="48" y="2549"/>
                <a:ext cx="96" cy="94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18" name="Rectangle 16"/>
              <p:cNvSpPr>
                <a:spLocks noChangeArrowheads="1"/>
              </p:cNvSpPr>
              <p:nvPr/>
            </p:nvSpPr>
            <p:spPr bwMode="auto">
              <a:xfrm>
                <a:off x="48" y="2691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19" name="Rectangle 17"/>
              <p:cNvSpPr>
                <a:spLocks noChangeArrowheads="1"/>
              </p:cNvSpPr>
              <p:nvPr/>
            </p:nvSpPr>
            <p:spPr bwMode="auto">
              <a:xfrm>
                <a:off x="48" y="2836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20" name="Rectangle 18"/>
              <p:cNvSpPr>
                <a:spLocks noChangeArrowheads="1"/>
              </p:cNvSpPr>
              <p:nvPr/>
            </p:nvSpPr>
            <p:spPr bwMode="auto">
              <a:xfrm>
                <a:off x="48" y="2979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21" name="Rectangle 19"/>
              <p:cNvSpPr>
                <a:spLocks noChangeArrowheads="1"/>
              </p:cNvSpPr>
              <p:nvPr/>
            </p:nvSpPr>
            <p:spPr bwMode="auto">
              <a:xfrm>
                <a:off x="48" y="3124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22" name="Rectangle 20"/>
              <p:cNvSpPr>
                <a:spLocks noChangeArrowheads="1"/>
              </p:cNvSpPr>
              <p:nvPr/>
            </p:nvSpPr>
            <p:spPr bwMode="auto">
              <a:xfrm>
                <a:off x="48" y="3269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23" name="Rectangle 21"/>
              <p:cNvSpPr>
                <a:spLocks noChangeArrowheads="1"/>
              </p:cNvSpPr>
              <p:nvPr/>
            </p:nvSpPr>
            <p:spPr bwMode="auto">
              <a:xfrm>
                <a:off x="48" y="3412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24" name="Rectangle 22"/>
              <p:cNvSpPr>
                <a:spLocks noChangeArrowheads="1"/>
              </p:cNvSpPr>
              <p:nvPr/>
            </p:nvSpPr>
            <p:spPr bwMode="auto">
              <a:xfrm>
                <a:off x="48" y="3557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25" name="Rectangle 23"/>
              <p:cNvSpPr>
                <a:spLocks noChangeArrowheads="1"/>
              </p:cNvSpPr>
              <p:nvPr/>
            </p:nvSpPr>
            <p:spPr bwMode="auto">
              <a:xfrm>
                <a:off x="48" y="3702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26" name="Rectangle 24"/>
              <p:cNvSpPr>
                <a:spLocks noChangeArrowheads="1"/>
              </p:cNvSpPr>
              <p:nvPr/>
            </p:nvSpPr>
            <p:spPr bwMode="auto">
              <a:xfrm>
                <a:off x="48" y="3845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27" name="Rectangle 25"/>
              <p:cNvSpPr>
                <a:spLocks noChangeArrowheads="1"/>
              </p:cNvSpPr>
              <p:nvPr/>
            </p:nvSpPr>
            <p:spPr bwMode="auto">
              <a:xfrm>
                <a:off x="48" y="3990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28" name="Rectangle 26"/>
              <p:cNvSpPr>
                <a:spLocks noChangeArrowheads="1"/>
              </p:cNvSpPr>
              <p:nvPr/>
            </p:nvSpPr>
            <p:spPr bwMode="auto">
              <a:xfrm>
                <a:off x="48" y="4134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29" name="Rectangle 27"/>
              <p:cNvSpPr>
                <a:spLocks noChangeArrowheads="1"/>
              </p:cNvSpPr>
              <p:nvPr/>
            </p:nvSpPr>
            <p:spPr bwMode="auto">
              <a:xfrm>
                <a:off x="48" y="103"/>
                <a:ext cx="96" cy="94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30" name="Rectangle 28"/>
              <p:cNvSpPr>
                <a:spLocks noChangeArrowheads="1"/>
              </p:cNvSpPr>
              <p:nvPr/>
            </p:nvSpPr>
            <p:spPr bwMode="auto">
              <a:xfrm>
                <a:off x="48" y="246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31" name="Rectangle 29"/>
              <p:cNvSpPr>
                <a:spLocks noChangeArrowheads="1"/>
              </p:cNvSpPr>
              <p:nvPr/>
            </p:nvSpPr>
            <p:spPr bwMode="auto">
              <a:xfrm>
                <a:off x="48" y="391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32" name="Rectangle 30"/>
              <p:cNvSpPr>
                <a:spLocks noChangeArrowheads="1"/>
              </p:cNvSpPr>
              <p:nvPr/>
            </p:nvSpPr>
            <p:spPr bwMode="auto">
              <a:xfrm>
                <a:off x="48" y="535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33" name="Rectangle 31"/>
              <p:cNvSpPr>
                <a:spLocks noChangeArrowheads="1"/>
              </p:cNvSpPr>
              <p:nvPr/>
            </p:nvSpPr>
            <p:spPr bwMode="auto">
              <a:xfrm>
                <a:off x="48" y="678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34" name="Rectangle 32"/>
              <p:cNvSpPr>
                <a:spLocks noChangeArrowheads="1"/>
              </p:cNvSpPr>
              <p:nvPr/>
            </p:nvSpPr>
            <p:spPr bwMode="auto">
              <a:xfrm>
                <a:off x="48" y="823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35" name="Rectangle 33"/>
              <p:cNvSpPr>
                <a:spLocks noChangeArrowheads="1"/>
              </p:cNvSpPr>
              <p:nvPr/>
            </p:nvSpPr>
            <p:spPr bwMode="auto">
              <a:xfrm>
                <a:off x="48" y="968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</p:grpSp>
      </p:grpSp>
      <p:sp>
        <p:nvSpPr>
          <p:cNvPr id="102434" name="Rectangle 34"/>
          <p:cNvSpPr>
            <a:spLocks noGrp="1" noChangeArrowheads="1"/>
          </p:cNvSpPr>
          <p:nvPr>
            <p:ph type="ctrTitle" sz="quarter"/>
          </p:nvPr>
        </p:nvSpPr>
        <p:spPr>
          <a:xfrm>
            <a:off x="1143000" y="2286000"/>
            <a:ext cx="7772400" cy="1143000"/>
          </a:xfrm>
        </p:spPr>
        <p:txBody>
          <a:bodyPr/>
          <a:lstStyle>
            <a:lvl1pPr algn="ctr">
              <a:defRPr>
                <a:solidFill>
                  <a:srgbClr val="00FFFF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02435" name="Rectangle 3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36" name="Rectangle 3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" name="Rectangle 3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" name="Rectangle 3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4932399-5C2A-42B6-A024-4F92ABD2D9C4}" type="slidenum">
              <a:rPr lang="ar-SA" altLang="en-US"/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Rectangle 3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B53F9D-FDEE-423B-BC61-C04BD60CCFC0}" type="slidenum">
              <a:rPr lang="ar-SA" altLang="en-US"/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13DE2B-F3E5-49FB-868E-848EDD66D100}" type="slidenum">
              <a:rPr lang="ar-SA" altLang="en-US"/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75FC79B-1EF1-49EA-8748-B61ED2D17306}" type="slidenum">
              <a:rPr lang="ar-SA" altLang="en-US"/>
              <a:t>‹#›</a:t>
            </a:fld>
            <a:endParaRPr lang="en-US" alt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5" name="Rectangle 3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3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756291-C43B-41A2-B841-90EB90EE2402}" type="slidenum">
              <a:rPr lang="ar-SA" altLang="en-US"/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7" name="Rectangle 3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3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D50546-432F-4769-BE3B-F59EACE7BD48}" type="slidenum">
              <a:rPr lang="ar-SA" altLang="en-US"/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Rectangle 3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FB6FF5-17EC-46C7-A73E-BC6239B62E77}" type="slidenum">
              <a:rPr lang="ar-SA" altLang="en-US"/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668AA8-B4B6-411C-8505-1F7535C9D963}" type="slidenum">
              <a:rPr lang="ar-SA" altLang="en-US"/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3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7CEE10-3C49-44CE-B349-555A209B8B80}" type="slidenum">
              <a:rPr lang="ar-SA" altLang="en-US"/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E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3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D5AB8B-3229-48BF-95DB-773FDEC47EC8}" type="slidenum">
              <a:rPr lang="ar-SA" altLang="en-US"/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Rectangle 3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69E824-13BB-405B-BAEC-6D6D907A862E}" type="slidenum">
              <a:rPr lang="ar-SA" altLang="en-US"/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23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Rectangle 3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936B15-E3B2-4B91-BF6C-B386EE77655E}" type="slidenum">
              <a:rPr lang="ar-SA" altLang="en-US"/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1143000" y="1981200"/>
            <a:ext cx="3810000" cy="4114800"/>
          </a:xfrm>
        </p:spPr>
        <p:txBody>
          <a:bodyPr/>
          <a:lstStyle/>
          <a:p>
            <a:pPr lvl="0"/>
            <a:endParaRPr lang="ar-E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54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5" name="Rectangle 3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3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87AA39-3017-4333-91FD-2C6F2FD60DC8}" type="slidenum">
              <a:rPr lang="ar-SA" altLang="en-US"/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/>
          <p:nvPr/>
        </p:nvGrpSpPr>
        <p:grpSpPr bwMode="auto">
          <a:xfrm>
            <a:off x="0" y="0"/>
            <a:ext cx="1085850" cy="6854825"/>
            <a:chOff x="0" y="0"/>
            <a:chExt cx="684" cy="431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684" cy="431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ar-EG"/>
            </a:p>
          </p:txBody>
        </p:sp>
        <p:grpSp>
          <p:nvGrpSpPr>
            <p:cNvPr id="6" name="Group 4"/>
            <p:cNvGrpSpPr/>
            <p:nvPr/>
          </p:nvGrpSpPr>
          <p:grpSpPr bwMode="auto">
            <a:xfrm>
              <a:off x="48" y="103"/>
              <a:ext cx="96" cy="4126"/>
              <a:chOff x="48" y="103"/>
              <a:chExt cx="96" cy="4126"/>
            </a:xfrm>
          </p:grpSpPr>
          <p:sp>
            <p:nvSpPr>
              <p:cNvPr id="7" name="Rectangle 5"/>
              <p:cNvSpPr>
                <a:spLocks noChangeArrowheads="1"/>
              </p:cNvSpPr>
              <p:nvPr/>
            </p:nvSpPr>
            <p:spPr bwMode="auto">
              <a:xfrm>
                <a:off x="48" y="1105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8" name="Rectangle 6"/>
              <p:cNvSpPr>
                <a:spLocks noChangeArrowheads="1"/>
              </p:cNvSpPr>
              <p:nvPr/>
            </p:nvSpPr>
            <p:spPr bwMode="auto">
              <a:xfrm>
                <a:off x="48" y="1250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/>
            </p:nvSpPr>
            <p:spPr bwMode="auto">
              <a:xfrm>
                <a:off x="48" y="1393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/>
            </p:nvSpPr>
            <p:spPr bwMode="auto">
              <a:xfrm>
                <a:off x="48" y="1538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/>
            </p:nvSpPr>
            <p:spPr bwMode="auto">
              <a:xfrm>
                <a:off x="48" y="1683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/>
            </p:nvSpPr>
            <p:spPr bwMode="auto">
              <a:xfrm>
                <a:off x="48" y="1826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/>
            </p:nvSpPr>
            <p:spPr bwMode="auto">
              <a:xfrm>
                <a:off x="48" y="1971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/>
            </p:nvSpPr>
            <p:spPr bwMode="auto">
              <a:xfrm>
                <a:off x="48" y="2116"/>
                <a:ext cx="96" cy="94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/>
            </p:nvSpPr>
            <p:spPr bwMode="auto">
              <a:xfrm>
                <a:off x="48" y="2259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/>
            </p:nvSpPr>
            <p:spPr bwMode="auto">
              <a:xfrm>
                <a:off x="48" y="2404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/>
            </p:nvSpPr>
            <p:spPr bwMode="auto">
              <a:xfrm>
                <a:off x="48" y="2549"/>
                <a:ext cx="96" cy="94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18" name="Rectangle 16"/>
              <p:cNvSpPr>
                <a:spLocks noChangeArrowheads="1"/>
              </p:cNvSpPr>
              <p:nvPr/>
            </p:nvSpPr>
            <p:spPr bwMode="auto">
              <a:xfrm>
                <a:off x="48" y="2691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19" name="Rectangle 17"/>
              <p:cNvSpPr>
                <a:spLocks noChangeArrowheads="1"/>
              </p:cNvSpPr>
              <p:nvPr/>
            </p:nvSpPr>
            <p:spPr bwMode="auto">
              <a:xfrm>
                <a:off x="48" y="2836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20" name="Rectangle 18"/>
              <p:cNvSpPr>
                <a:spLocks noChangeArrowheads="1"/>
              </p:cNvSpPr>
              <p:nvPr/>
            </p:nvSpPr>
            <p:spPr bwMode="auto">
              <a:xfrm>
                <a:off x="48" y="2979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21" name="Rectangle 19"/>
              <p:cNvSpPr>
                <a:spLocks noChangeArrowheads="1"/>
              </p:cNvSpPr>
              <p:nvPr/>
            </p:nvSpPr>
            <p:spPr bwMode="auto">
              <a:xfrm>
                <a:off x="48" y="3124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22" name="Rectangle 20"/>
              <p:cNvSpPr>
                <a:spLocks noChangeArrowheads="1"/>
              </p:cNvSpPr>
              <p:nvPr/>
            </p:nvSpPr>
            <p:spPr bwMode="auto">
              <a:xfrm>
                <a:off x="48" y="3269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23" name="Rectangle 21"/>
              <p:cNvSpPr>
                <a:spLocks noChangeArrowheads="1"/>
              </p:cNvSpPr>
              <p:nvPr/>
            </p:nvSpPr>
            <p:spPr bwMode="auto">
              <a:xfrm>
                <a:off x="48" y="3412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24" name="Rectangle 22"/>
              <p:cNvSpPr>
                <a:spLocks noChangeArrowheads="1"/>
              </p:cNvSpPr>
              <p:nvPr/>
            </p:nvSpPr>
            <p:spPr bwMode="auto">
              <a:xfrm>
                <a:off x="48" y="3557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25" name="Rectangle 23"/>
              <p:cNvSpPr>
                <a:spLocks noChangeArrowheads="1"/>
              </p:cNvSpPr>
              <p:nvPr/>
            </p:nvSpPr>
            <p:spPr bwMode="auto">
              <a:xfrm>
                <a:off x="48" y="3702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26" name="Rectangle 24"/>
              <p:cNvSpPr>
                <a:spLocks noChangeArrowheads="1"/>
              </p:cNvSpPr>
              <p:nvPr/>
            </p:nvSpPr>
            <p:spPr bwMode="auto">
              <a:xfrm>
                <a:off x="48" y="3845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27" name="Rectangle 25"/>
              <p:cNvSpPr>
                <a:spLocks noChangeArrowheads="1"/>
              </p:cNvSpPr>
              <p:nvPr/>
            </p:nvSpPr>
            <p:spPr bwMode="auto">
              <a:xfrm>
                <a:off x="48" y="3990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28" name="Rectangle 26"/>
              <p:cNvSpPr>
                <a:spLocks noChangeArrowheads="1"/>
              </p:cNvSpPr>
              <p:nvPr/>
            </p:nvSpPr>
            <p:spPr bwMode="auto">
              <a:xfrm>
                <a:off x="48" y="4134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29" name="Rectangle 27"/>
              <p:cNvSpPr>
                <a:spLocks noChangeArrowheads="1"/>
              </p:cNvSpPr>
              <p:nvPr/>
            </p:nvSpPr>
            <p:spPr bwMode="auto">
              <a:xfrm>
                <a:off x="48" y="103"/>
                <a:ext cx="96" cy="94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30" name="Rectangle 28"/>
              <p:cNvSpPr>
                <a:spLocks noChangeArrowheads="1"/>
              </p:cNvSpPr>
              <p:nvPr/>
            </p:nvSpPr>
            <p:spPr bwMode="auto">
              <a:xfrm>
                <a:off x="48" y="246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31" name="Rectangle 29"/>
              <p:cNvSpPr>
                <a:spLocks noChangeArrowheads="1"/>
              </p:cNvSpPr>
              <p:nvPr/>
            </p:nvSpPr>
            <p:spPr bwMode="auto">
              <a:xfrm>
                <a:off x="48" y="391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32" name="Rectangle 30"/>
              <p:cNvSpPr>
                <a:spLocks noChangeArrowheads="1"/>
              </p:cNvSpPr>
              <p:nvPr/>
            </p:nvSpPr>
            <p:spPr bwMode="auto">
              <a:xfrm>
                <a:off x="48" y="535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33" name="Rectangle 31"/>
              <p:cNvSpPr>
                <a:spLocks noChangeArrowheads="1"/>
              </p:cNvSpPr>
              <p:nvPr/>
            </p:nvSpPr>
            <p:spPr bwMode="auto">
              <a:xfrm>
                <a:off x="48" y="678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34" name="Rectangle 32"/>
              <p:cNvSpPr>
                <a:spLocks noChangeArrowheads="1"/>
              </p:cNvSpPr>
              <p:nvPr/>
            </p:nvSpPr>
            <p:spPr bwMode="auto">
              <a:xfrm>
                <a:off x="48" y="823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35" name="Rectangle 33"/>
              <p:cNvSpPr>
                <a:spLocks noChangeArrowheads="1"/>
              </p:cNvSpPr>
              <p:nvPr/>
            </p:nvSpPr>
            <p:spPr bwMode="auto">
              <a:xfrm>
                <a:off x="48" y="968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</p:grpSp>
      </p:grpSp>
      <p:sp>
        <p:nvSpPr>
          <p:cNvPr id="106530" name="Rectangle 34"/>
          <p:cNvSpPr>
            <a:spLocks noGrp="1" noChangeArrowheads="1"/>
          </p:cNvSpPr>
          <p:nvPr>
            <p:ph type="ctrTitle" sz="quarter"/>
          </p:nvPr>
        </p:nvSpPr>
        <p:spPr>
          <a:xfrm>
            <a:off x="1143000" y="2286000"/>
            <a:ext cx="7772400" cy="1143000"/>
          </a:xfrm>
        </p:spPr>
        <p:txBody>
          <a:bodyPr/>
          <a:lstStyle>
            <a:lvl1pPr algn="ctr">
              <a:defRPr>
                <a:solidFill>
                  <a:srgbClr val="00FFFF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06531" name="Rectangle 3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36" name="Rectangle 3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" name="Rectangle 3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" name="Rectangle 3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0373B05-7DAA-44A3-808D-05F133B39B46}" type="slidenum">
              <a:rPr lang="ar-SA" altLang="en-US"/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B5E35CF-88A3-409B-8F8D-70349812B75E}" type="slidenum">
              <a:rPr lang="ar-SA" altLang="en-US"/>
              <a:t>‹#›</a:t>
            </a:fld>
            <a:endParaRPr lang="en-US" alt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Rectangle 3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D7B416-60C4-4DA2-BF20-1250761F2B34}" type="slidenum">
              <a:rPr lang="ar-SA" altLang="en-US"/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E26CFA-7655-4389-8145-344AA22256F8}" type="slidenum">
              <a:rPr lang="ar-SA" altLang="en-US"/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5" name="Rectangle 3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3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C8B1D9-9CCC-440A-A3BC-11F79DD676E3}" type="slidenum">
              <a:rPr lang="ar-SA" altLang="en-US"/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7" name="Rectangle 3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3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6F09A2-3569-44F1-BD31-2A4AC8765E56}" type="slidenum">
              <a:rPr lang="ar-SA" altLang="en-US"/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Rectangle 3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0CDD6F-C4E4-429D-A5EE-0D918EF6B868}" type="slidenum">
              <a:rPr lang="ar-SA" altLang="en-US"/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3E59B8-D000-4CBF-8F81-169610285B89}" type="slidenum">
              <a:rPr lang="ar-SA" altLang="en-US"/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3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00A132-735A-4BA7-9909-0EF497765EF9}" type="slidenum">
              <a:rPr lang="ar-SA" altLang="en-US"/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E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3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24A91A-1971-41B8-855F-6F4C1138F70D}" type="slidenum">
              <a:rPr lang="ar-SA" altLang="en-US"/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Rectangle 3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F7232F-1FC4-42A8-A949-AC7873BB7C7E}" type="slidenum">
              <a:rPr lang="ar-SA" altLang="en-US"/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23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Rectangle 3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CA49B5-15D7-46BD-B069-08DEED3BEDCF}" type="slidenum">
              <a:rPr lang="ar-SA" altLang="en-US"/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FB79B1B-6C40-490E-9961-8D3E5FEB1909}" type="slidenum">
              <a:rPr lang="ar-SA" altLang="en-US"/>
              <a:t>‹#›</a:t>
            </a:fld>
            <a:endParaRPr lang="en-US" alt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1143000" y="1981200"/>
            <a:ext cx="3810000" cy="4114800"/>
          </a:xfrm>
        </p:spPr>
        <p:txBody>
          <a:bodyPr/>
          <a:lstStyle/>
          <a:p>
            <a:pPr lvl="0"/>
            <a:endParaRPr lang="ar-E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54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5" name="Rectangle 3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3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1B5206-43A5-4875-95F4-9F7A9D0903AC}" type="slidenum">
              <a:rPr lang="ar-SA" altLang="en-US"/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/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6" name="Group 4"/>
            <p:cNvGrpSpPr/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rtl="0"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rtl="0"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" name="Group 8"/>
            <p:cNvGrpSpPr/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rtl="0"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39275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39276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5D9B25-1DEE-44B2-9D67-014FD528D9DC}" type="slidenum">
              <a:rPr lang="ar-SA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D66188-195C-4336-92E4-6E1CDBFAEC02}" type="slidenum">
              <a:rPr lang="ar-SA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B07EEE-A316-49B2-880B-14007A0F8198}" type="slidenum">
              <a:rPr lang="ar-SA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9FFF6A-2F8C-4B1D-B9C4-DBBFF2865244}" type="slidenum">
              <a:rPr lang="ar-SA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89F321-3B66-4E43-B99C-794EB7AC1AF1}" type="slidenum">
              <a:rPr lang="ar-SA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3143F1-519D-4DE1-AB23-A4B2A312A0B5}" type="slidenum">
              <a:rPr lang="ar-SA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163F94-2F59-4697-A42C-C158B1B1429E}" type="slidenum">
              <a:rPr lang="ar-SA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06191E-1B54-4D7A-8DBF-ABD9264EC85E}" type="slidenum">
              <a:rPr lang="ar-SA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E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D34812-A3AD-41AF-B5AD-D98A5A9927D5}" type="slidenum">
              <a:rPr lang="ar-SA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FB8FEF2-2A68-49CC-BB4F-E7472C19CE86}" type="slidenum">
              <a:rPr lang="ar-SA" altLang="en-US"/>
              <a:t>‹#›</a:t>
            </a:fld>
            <a:endParaRPr lang="en-US" alt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BFB42D-9B6A-44F9-BEDD-7341A49B1689}" type="slidenum">
              <a:rPr lang="ar-SA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EBC37E-B959-4710-8932-9BC8F674F3F7}" type="slidenum">
              <a:rPr lang="ar-SA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/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6" name="Group 4"/>
            <p:cNvGrpSpPr/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rtl="0"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rtl="0"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" name="Group 8"/>
            <p:cNvGrpSpPr/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rtl="0"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43371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43372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0E6737-031A-46DC-8FDA-E75F8A44FA1A}" type="slidenum">
              <a:rPr lang="ar-SA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C9A172-1316-4FE7-9249-86ADDB827FFE}" type="slidenum">
              <a:rPr lang="ar-SA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20C188-E38A-41B1-87A4-5C5A9CAE3427}" type="slidenum">
              <a:rPr lang="ar-SA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E2961F-0052-4A63-817C-FB95D7D1CA81}" type="slidenum">
              <a:rPr lang="ar-SA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AD128C-682B-4476-A1E7-B1F6DB41B7ED}" type="slidenum">
              <a:rPr lang="ar-SA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D1B999-FB0C-4946-BFB0-247B7AFE73E2}" type="slidenum">
              <a:rPr lang="ar-SA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2DBB82-30D2-4671-A44D-C7D35EF7285F}" type="slidenum">
              <a:rPr lang="ar-SA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0DB356-E975-4718-BA3C-5038103303E2}" type="slidenum">
              <a:rPr lang="ar-SA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E777610-511E-43B4-813E-56805E8EF5BB}" type="slidenum">
              <a:rPr lang="ar-SA" altLang="en-US"/>
              <a:t>‹#›</a:t>
            </a:fld>
            <a:endParaRPr lang="en-US" alt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E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746669-8F05-406A-AADC-CAEBA00D38C8}" type="slidenum">
              <a:rPr lang="ar-SA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35AD11-5816-4A81-9083-838197990924}" type="slidenum">
              <a:rPr lang="ar-SA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47FB33-FB4F-4376-84A2-801AC356EBD4}" type="slidenum">
              <a:rPr lang="ar-SA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/>
          <p:nvPr/>
        </p:nvGrpSpPr>
        <p:grpSpPr bwMode="auto">
          <a:xfrm>
            <a:off x="-257175" y="-23813"/>
            <a:ext cx="9518650" cy="7229476"/>
            <a:chOff x="-162" y="-15"/>
            <a:chExt cx="5996" cy="4554"/>
          </a:xfrm>
        </p:grpSpPr>
        <p:grpSp>
          <p:nvGrpSpPr>
            <p:cNvPr id="5" name="Group 3"/>
            <p:cNvGrpSpPr/>
            <p:nvPr userDrawn="1"/>
          </p:nvGrpSpPr>
          <p:grpSpPr bwMode="auto">
            <a:xfrm>
              <a:off x="-162" y="-15"/>
              <a:ext cx="5996" cy="4554"/>
              <a:chOff x="-162" y="-15"/>
              <a:chExt cx="5996" cy="4554"/>
            </a:xfrm>
          </p:grpSpPr>
          <p:sp>
            <p:nvSpPr>
              <p:cNvPr id="20" name="Freeform 4"/>
              <p:cNvSpPr/>
              <p:nvPr userDrawn="1"/>
            </p:nvSpPr>
            <p:spPr bwMode="hidden">
              <a:xfrm>
                <a:off x="3314" y="2990"/>
                <a:ext cx="687" cy="609"/>
              </a:xfrm>
              <a:custGeom>
                <a:avLst/>
                <a:gdLst>
                  <a:gd name="T0" fmla="*/ 144 w 687"/>
                  <a:gd name="T1" fmla="*/ 45 h 609"/>
                  <a:gd name="T2" fmla="*/ 546 w 687"/>
                  <a:gd name="T3" fmla="*/ 9 h 609"/>
                  <a:gd name="T4" fmla="*/ 582 w 687"/>
                  <a:gd name="T5" fmla="*/ 99 h 609"/>
                  <a:gd name="T6" fmla="*/ 123 w 687"/>
                  <a:gd name="T7" fmla="*/ 462 h 609"/>
                  <a:gd name="T8" fmla="*/ 27 w 687"/>
                  <a:gd name="T9" fmla="*/ 438 h 609"/>
                  <a:gd name="T10" fmla="*/ 12 w 687"/>
                  <a:gd name="T11" fmla="*/ 210 h 609"/>
                  <a:gd name="T12" fmla="*/ 144 w 687"/>
                  <a:gd name="T13" fmla="*/ 45 h 60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87" h="609">
                    <a:moveTo>
                      <a:pt x="144" y="45"/>
                    </a:moveTo>
                    <a:cubicBezTo>
                      <a:pt x="306" y="0"/>
                      <a:pt x="472" y="5"/>
                      <a:pt x="546" y="9"/>
                    </a:cubicBezTo>
                    <a:cubicBezTo>
                      <a:pt x="654" y="12"/>
                      <a:pt x="687" y="75"/>
                      <a:pt x="582" y="99"/>
                    </a:cubicBezTo>
                    <a:cubicBezTo>
                      <a:pt x="81" y="144"/>
                      <a:pt x="162" y="423"/>
                      <a:pt x="123" y="462"/>
                    </a:cubicBezTo>
                    <a:cubicBezTo>
                      <a:pt x="123" y="609"/>
                      <a:pt x="39" y="495"/>
                      <a:pt x="27" y="438"/>
                    </a:cubicBezTo>
                    <a:cubicBezTo>
                      <a:pt x="18" y="393"/>
                      <a:pt x="0" y="291"/>
                      <a:pt x="12" y="210"/>
                    </a:cubicBezTo>
                    <a:cubicBezTo>
                      <a:pt x="15" y="141"/>
                      <a:pt x="36" y="66"/>
                      <a:pt x="144" y="45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tx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Freeform 5"/>
              <p:cNvSpPr/>
              <p:nvPr userDrawn="1"/>
            </p:nvSpPr>
            <p:spPr bwMode="hidden">
              <a:xfrm>
                <a:off x="2200" y="2586"/>
                <a:ext cx="987" cy="743"/>
              </a:xfrm>
              <a:custGeom>
                <a:avLst/>
                <a:gdLst>
                  <a:gd name="T0" fmla="*/ 742 w 987"/>
                  <a:gd name="T1" fmla="*/ 110 h 743"/>
                  <a:gd name="T2" fmla="*/ 958 w 987"/>
                  <a:gd name="T3" fmla="*/ 572 h 743"/>
                  <a:gd name="T4" fmla="*/ 847 w 987"/>
                  <a:gd name="T5" fmla="*/ 638 h 743"/>
                  <a:gd name="T6" fmla="*/ 202 w 987"/>
                  <a:gd name="T7" fmla="*/ 269 h 743"/>
                  <a:gd name="T8" fmla="*/ 163 w 987"/>
                  <a:gd name="T9" fmla="*/ 173 h 743"/>
                  <a:gd name="T10" fmla="*/ 481 w 987"/>
                  <a:gd name="T11" fmla="*/ 35 h 743"/>
                  <a:gd name="T12" fmla="*/ 742 w 987"/>
                  <a:gd name="T13" fmla="*/ 110 h 74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7" h="743">
                    <a:moveTo>
                      <a:pt x="742" y="110"/>
                    </a:moveTo>
                    <a:cubicBezTo>
                      <a:pt x="853" y="270"/>
                      <a:pt x="941" y="491"/>
                      <a:pt x="958" y="572"/>
                    </a:cubicBezTo>
                    <a:cubicBezTo>
                      <a:pt x="987" y="692"/>
                      <a:pt x="912" y="743"/>
                      <a:pt x="847" y="638"/>
                    </a:cubicBezTo>
                    <a:cubicBezTo>
                      <a:pt x="523" y="89"/>
                      <a:pt x="364" y="254"/>
                      <a:pt x="202" y="269"/>
                    </a:cubicBezTo>
                    <a:cubicBezTo>
                      <a:pt x="0" y="325"/>
                      <a:pt x="89" y="207"/>
                      <a:pt x="163" y="173"/>
                    </a:cubicBezTo>
                    <a:cubicBezTo>
                      <a:pt x="222" y="145"/>
                      <a:pt x="366" y="53"/>
                      <a:pt x="481" y="35"/>
                    </a:cubicBezTo>
                    <a:cubicBezTo>
                      <a:pt x="576" y="12"/>
                      <a:pt x="680" y="0"/>
                      <a:pt x="742" y="110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tx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" name="Freeform 6"/>
              <p:cNvSpPr/>
              <p:nvPr userDrawn="1"/>
            </p:nvSpPr>
            <p:spPr bwMode="hidden">
              <a:xfrm>
                <a:off x="2288" y="3047"/>
                <a:ext cx="650" cy="648"/>
              </a:xfrm>
              <a:custGeom>
                <a:avLst/>
                <a:gdLst>
                  <a:gd name="T0" fmla="*/ 468 w 650"/>
                  <a:gd name="T1" fmla="*/ 114 h 648"/>
                  <a:gd name="T2" fmla="*/ 621 w 650"/>
                  <a:gd name="T3" fmla="*/ 453 h 648"/>
                  <a:gd name="T4" fmla="*/ 522 w 650"/>
                  <a:gd name="T5" fmla="*/ 495 h 648"/>
                  <a:gd name="T6" fmla="*/ 105 w 650"/>
                  <a:gd name="T7" fmla="*/ 519 h 648"/>
                  <a:gd name="T8" fmla="*/ 30 w 650"/>
                  <a:gd name="T9" fmla="*/ 450 h 648"/>
                  <a:gd name="T10" fmla="*/ 231 w 650"/>
                  <a:gd name="T11" fmla="*/ 84 h 648"/>
                  <a:gd name="T12" fmla="*/ 468 w 650"/>
                  <a:gd name="T13" fmla="*/ 114 h 6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50" h="648">
                    <a:moveTo>
                      <a:pt x="468" y="114"/>
                    </a:moveTo>
                    <a:cubicBezTo>
                      <a:pt x="579" y="274"/>
                      <a:pt x="604" y="372"/>
                      <a:pt x="621" y="453"/>
                    </a:cubicBezTo>
                    <a:cubicBezTo>
                      <a:pt x="650" y="573"/>
                      <a:pt x="587" y="600"/>
                      <a:pt x="522" y="495"/>
                    </a:cubicBezTo>
                    <a:cubicBezTo>
                      <a:pt x="330" y="99"/>
                      <a:pt x="171" y="417"/>
                      <a:pt x="105" y="519"/>
                    </a:cubicBezTo>
                    <a:cubicBezTo>
                      <a:pt x="51" y="648"/>
                      <a:pt x="0" y="525"/>
                      <a:pt x="30" y="450"/>
                    </a:cubicBezTo>
                    <a:cubicBezTo>
                      <a:pt x="39" y="381"/>
                      <a:pt x="132" y="180"/>
                      <a:pt x="231" y="84"/>
                    </a:cubicBezTo>
                    <a:cubicBezTo>
                      <a:pt x="321" y="0"/>
                      <a:pt x="406" y="4"/>
                      <a:pt x="468" y="114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tx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Freeform 7"/>
              <p:cNvSpPr/>
              <p:nvPr userDrawn="1"/>
            </p:nvSpPr>
            <p:spPr bwMode="hidden">
              <a:xfrm>
                <a:off x="2609" y="3558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tx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Freeform 8"/>
              <p:cNvSpPr/>
              <p:nvPr userDrawn="1"/>
            </p:nvSpPr>
            <p:spPr bwMode="hidden">
              <a:xfrm>
                <a:off x="3980" y="1830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tx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Freeform 9"/>
              <p:cNvSpPr/>
              <p:nvPr userDrawn="1"/>
            </p:nvSpPr>
            <p:spPr bwMode="hidden">
              <a:xfrm>
                <a:off x="3089" y="2063"/>
                <a:ext cx="687" cy="609"/>
              </a:xfrm>
              <a:custGeom>
                <a:avLst/>
                <a:gdLst>
                  <a:gd name="T0" fmla="*/ 144 w 687"/>
                  <a:gd name="T1" fmla="*/ 45 h 609"/>
                  <a:gd name="T2" fmla="*/ 546 w 687"/>
                  <a:gd name="T3" fmla="*/ 9 h 609"/>
                  <a:gd name="T4" fmla="*/ 582 w 687"/>
                  <a:gd name="T5" fmla="*/ 99 h 609"/>
                  <a:gd name="T6" fmla="*/ 123 w 687"/>
                  <a:gd name="T7" fmla="*/ 462 h 609"/>
                  <a:gd name="T8" fmla="*/ 27 w 687"/>
                  <a:gd name="T9" fmla="*/ 438 h 609"/>
                  <a:gd name="T10" fmla="*/ 12 w 687"/>
                  <a:gd name="T11" fmla="*/ 210 h 609"/>
                  <a:gd name="T12" fmla="*/ 144 w 687"/>
                  <a:gd name="T13" fmla="*/ 45 h 60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87" h="609">
                    <a:moveTo>
                      <a:pt x="144" y="45"/>
                    </a:moveTo>
                    <a:cubicBezTo>
                      <a:pt x="306" y="0"/>
                      <a:pt x="472" y="5"/>
                      <a:pt x="546" y="9"/>
                    </a:cubicBezTo>
                    <a:cubicBezTo>
                      <a:pt x="654" y="12"/>
                      <a:pt x="687" y="75"/>
                      <a:pt x="582" y="99"/>
                    </a:cubicBezTo>
                    <a:cubicBezTo>
                      <a:pt x="81" y="144"/>
                      <a:pt x="162" y="423"/>
                      <a:pt x="123" y="462"/>
                    </a:cubicBezTo>
                    <a:cubicBezTo>
                      <a:pt x="123" y="609"/>
                      <a:pt x="39" y="495"/>
                      <a:pt x="27" y="438"/>
                    </a:cubicBezTo>
                    <a:cubicBezTo>
                      <a:pt x="18" y="393"/>
                      <a:pt x="0" y="291"/>
                      <a:pt x="12" y="210"/>
                    </a:cubicBezTo>
                    <a:cubicBezTo>
                      <a:pt x="15" y="141"/>
                      <a:pt x="36" y="66"/>
                      <a:pt x="144" y="45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bg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Freeform 10"/>
              <p:cNvSpPr/>
              <p:nvPr userDrawn="1"/>
            </p:nvSpPr>
            <p:spPr bwMode="hidden">
              <a:xfrm rot="3318475">
                <a:off x="2254" y="1894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bg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Freeform 11"/>
              <p:cNvSpPr/>
              <p:nvPr userDrawn="1"/>
            </p:nvSpPr>
            <p:spPr bwMode="hidden">
              <a:xfrm rot="20976686" flipH="1">
                <a:off x="2956" y="3382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bg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Freeform 12"/>
              <p:cNvSpPr/>
              <p:nvPr userDrawn="1"/>
            </p:nvSpPr>
            <p:spPr bwMode="hidden">
              <a:xfrm>
                <a:off x="1821" y="3000"/>
                <a:ext cx="866" cy="795"/>
              </a:xfrm>
              <a:custGeom>
                <a:avLst/>
                <a:gdLst>
                  <a:gd name="T0" fmla="*/ 17 w 866"/>
                  <a:gd name="T1" fmla="*/ 180 h 795"/>
                  <a:gd name="T2" fmla="*/ 284 w 866"/>
                  <a:gd name="T3" fmla="*/ 720 h 795"/>
                  <a:gd name="T4" fmla="*/ 380 w 866"/>
                  <a:gd name="T5" fmla="*/ 687 h 795"/>
                  <a:gd name="T6" fmla="*/ 647 w 866"/>
                  <a:gd name="T7" fmla="*/ 249 h 795"/>
                  <a:gd name="T8" fmla="*/ 716 w 866"/>
                  <a:gd name="T9" fmla="*/ 138 h 795"/>
                  <a:gd name="T10" fmla="*/ 182 w 866"/>
                  <a:gd name="T11" fmla="*/ 0 h 795"/>
                  <a:gd name="T12" fmla="*/ 17 w 866"/>
                  <a:gd name="T13" fmla="*/ 180 h 79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866" h="795">
                    <a:moveTo>
                      <a:pt x="17" y="180"/>
                    </a:moveTo>
                    <a:cubicBezTo>
                      <a:pt x="49" y="413"/>
                      <a:pt x="206" y="636"/>
                      <a:pt x="284" y="720"/>
                    </a:cubicBezTo>
                    <a:cubicBezTo>
                      <a:pt x="359" y="795"/>
                      <a:pt x="422" y="771"/>
                      <a:pt x="380" y="687"/>
                    </a:cubicBezTo>
                    <a:cubicBezTo>
                      <a:pt x="284" y="378"/>
                      <a:pt x="197" y="183"/>
                      <a:pt x="647" y="249"/>
                    </a:cubicBezTo>
                    <a:cubicBezTo>
                      <a:pt x="866" y="276"/>
                      <a:pt x="791" y="175"/>
                      <a:pt x="716" y="138"/>
                    </a:cubicBezTo>
                    <a:cubicBezTo>
                      <a:pt x="575" y="63"/>
                      <a:pt x="317" y="6"/>
                      <a:pt x="182" y="0"/>
                    </a:cubicBezTo>
                    <a:cubicBezTo>
                      <a:pt x="95" y="0"/>
                      <a:pt x="0" y="32"/>
                      <a:pt x="17" y="180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bg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Freeform 13"/>
              <p:cNvSpPr/>
              <p:nvPr userDrawn="1"/>
            </p:nvSpPr>
            <p:spPr bwMode="hidden">
              <a:xfrm rot="16244410" flipH="1">
                <a:off x="3615" y="3751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bg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" name="Freeform 14"/>
              <p:cNvSpPr/>
              <p:nvPr userDrawn="1"/>
            </p:nvSpPr>
            <p:spPr bwMode="hidden">
              <a:xfrm rot="6018034">
                <a:off x="1966" y="3575"/>
                <a:ext cx="802" cy="706"/>
              </a:xfrm>
              <a:custGeom>
                <a:avLst/>
                <a:gdLst>
                  <a:gd name="T0" fmla="*/ 490 w 987"/>
                  <a:gd name="T1" fmla="*/ 100 h 743"/>
                  <a:gd name="T2" fmla="*/ 632 w 987"/>
                  <a:gd name="T3" fmla="*/ 517 h 743"/>
                  <a:gd name="T4" fmla="*/ 559 w 987"/>
                  <a:gd name="T5" fmla="*/ 576 h 743"/>
                  <a:gd name="T6" fmla="*/ 133 w 987"/>
                  <a:gd name="T7" fmla="*/ 243 h 743"/>
                  <a:gd name="T8" fmla="*/ 107 w 987"/>
                  <a:gd name="T9" fmla="*/ 156 h 743"/>
                  <a:gd name="T10" fmla="*/ 318 w 987"/>
                  <a:gd name="T11" fmla="*/ 31 h 743"/>
                  <a:gd name="T12" fmla="*/ 490 w 987"/>
                  <a:gd name="T13" fmla="*/ 100 h 74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7" h="743">
                    <a:moveTo>
                      <a:pt x="742" y="110"/>
                    </a:moveTo>
                    <a:cubicBezTo>
                      <a:pt x="853" y="270"/>
                      <a:pt x="941" y="491"/>
                      <a:pt x="958" y="572"/>
                    </a:cubicBezTo>
                    <a:cubicBezTo>
                      <a:pt x="987" y="692"/>
                      <a:pt x="912" y="743"/>
                      <a:pt x="847" y="638"/>
                    </a:cubicBezTo>
                    <a:cubicBezTo>
                      <a:pt x="523" y="89"/>
                      <a:pt x="364" y="254"/>
                      <a:pt x="202" y="269"/>
                    </a:cubicBezTo>
                    <a:cubicBezTo>
                      <a:pt x="0" y="325"/>
                      <a:pt x="89" y="207"/>
                      <a:pt x="163" y="173"/>
                    </a:cubicBezTo>
                    <a:cubicBezTo>
                      <a:pt x="222" y="145"/>
                      <a:pt x="366" y="53"/>
                      <a:pt x="481" y="35"/>
                    </a:cubicBezTo>
                    <a:cubicBezTo>
                      <a:pt x="576" y="12"/>
                      <a:pt x="680" y="0"/>
                      <a:pt x="742" y="110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accent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" name="Freeform 15"/>
              <p:cNvSpPr/>
              <p:nvPr userDrawn="1"/>
            </p:nvSpPr>
            <p:spPr bwMode="hidden">
              <a:xfrm rot="6284068">
                <a:off x="3400" y="3066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accent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" name="Freeform 16"/>
              <p:cNvSpPr/>
              <p:nvPr userDrawn="1"/>
            </p:nvSpPr>
            <p:spPr bwMode="hidden">
              <a:xfrm rot="19272242" flipV="1">
                <a:off x="3188" y="2264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accent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Freeform 17"/>
              <p:cNvSpPr/>
              <p:nvPr userDrawn="1"/>
            </p:nvSpPr>
            <p:spPr bwMode="hidden">
              <a:xfrm rot="563450" flipH="1">
                <a:off x="1796" y="2358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accent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" name="Freeform 18"/>
              <p:cNvSpPr/>
              <p:nvPr userDrawn="1"/>
            </p:nvSpPr>
            <p:spPr bwMode="hidden">
              <a:xfrm>
                <a:off x="1227" y="2730"/>
                <a:ext cx="687" cy="609"/>
              </a:xfrm>
              <a:custGeom>
                <a:avLst/>
                <a:gdLst>
                  <a:gd name="T0" fmla="*/ 144 w 687"/>
                  <a:gd name="T1" fmla="*/ 45 h 609"/>
                  <a:gd name="T2" fmla="*/ 546 w 687"/>
                  <a:gd name="T3" fmla="*/ 9 h 609"/>
                  <a:gd name="T4" fmla="*/ 582 w 687"/>
                  <a:gd name="T5" fmla="*/ 99 h 609"/>
                  <a:gd name="T6" fmla="*/ 123 w 687"/>
                  <a:gd name="T7" fmla="*/ 462 h 609"/>
                  <a:gd name="T8" fmla="*/ 27 w 687"/>
                  <a:gd name="T9" fmla="*/ 438 h 609"/>
                  <a:gd name="T10" fmla="*/ 12 w 687"/>
                  <a:gd name="T11" fmla="*/ 210 h 609"/>
                  <a:gd name="T12" fmla="*/ 144 w 687"/>
                  <a:gd name="T13" fmla="*/ 45 h 60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87" h="609">
                    <a:moveTo>
                      <a:pt x="144" y="45"/>
                    </a:moveTo>
                    <a:cubicBezTo>
                      <a:pt x="306" y="0"/>
                      <a:pt x="472" y="5"/>
                      <a:pt x="546" y="9"/>
                    </a:cubicBezTo>
                    <a:cubicBezTo>
                      <a:pt x="654" y="12"/>
                      <a:pt x="687" y="75"/>
                      <a:pt x="582" y="99"/>
                    </a:cubicBezTo>
                    <a:cubicBezTo>
                      <a:pt x="81" y="144"/>
                      <a:pt x="162" y="423"/>
                      <a:pt x="123" y="462"/>
                    </a:cubicBezTo>
                    <a:cubicBezTo>
                      <a:pt x="123" y="609"/>
                      <a:pt x="39" y="495"/>
                      <a:pt x="27" y="438"/>
                    </a:cubicBezTo>
                    <a:cubicBezTo>
                      <a:pt x="18" y="393"/>
                      <a:pt x="0" y="291"/>
                      <a:pt x="12" y="210"/>
                    </a:cubicBezTo>
                    <a:cubicBezTo>
                      <a:pt x="15" y="141"/>
                      <a:pt x="36" y="66"/>
                      <a:pt x="144" y="45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tx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" name="Freeform 19"/>
              <p:cNvSpPr/>
              <p:nvPr userDrawn="1"/>
            </p:nvSpPr>
            <p:spPr bwMode="hidden">
              <a:xfrm>
                <a:off x="113" y="2578"/>
                <a:ext cx="987" cy="743"/>
              </a:xfrm>
              <a:custGeom>
                <a:avLst/>
                <a:gdLst>
                  <a:gd name="T0" fmla="*/ 742 w 987"/>
                  <a:gd name="T1" fmla="*/ 110 h 743"/>
                  <a:gd name="T2" fmla="*/ 958 w 987"/>
                  <a:gd name="T3" fmla="*/ 572 h 743"/>
                  <a:gd name="T4" fmla="*/ 847 w 987"/>
                  <a:gd name="T5" fmla="*/ 638 h 743"/>
                  <a:gd name="T6" fmla="*/ 202 w 987"/>
                  <a:gd name="T7" fmla="*/ 269 h 743"/>
                  <a:gd name="T8" fmla="*/ 163 w 987"/>
                  <a:gd name="T9" fmla="*/ 173 h 743"/>
                  <a:gd name="T10" fmla="*/ 481 w 987"/>
                  <a:gd name="T11" fmla="*/ 35 h 743"/>
                  <a:gd name="T12" fmla="*/ 742 w 987"/>
                  <a:gd name="T13" fmla="*/ 110 h 74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7" h="743">
                    <a:moveTo>
                      <a:pt x="742" y="110"/>
                    </a:moveTo>
                    <a:cubicBezTo>
                      <a:pt x="853" y="270"/>
                      <a:pt x="941" y="491"/>
                      <a:pt x="958" y="572"/>
                    </a:cubicBezTo>
                    <a:cubicBezTo>
                      <a:pt x="987" y="692"/>
                      <a:pt x="912" y="743"/>
                      <a:pt x="847" y="638"/>
                    </a:cubicBezTo>
                    <a:cubicBezTo>
                      <a:pt x="523" y="89"/>
                      <a:pt x="364" y="254"/>
                      <a:pt x="202" y="269"/>
                    </a:cubicBezTo>
                    <a:cubicBezTo>
                      <a:pt x="0" y="325"/>
                      <a:pt x="89" y="207"/>
                      <a:pt x="163" y="173"/>
                    </a:cubicBezTo>
                    <a:cubicBezTo>
                      <a:pt x="222" y="145"/>
                      <a:pt x="366" y="53"/>
                      <a:pt x="481" y="35"/>
                    </a:cubicBezTo>
                    <a:cubicBezTo>
                      <a:pt x="576" y="12"/>
                      <a:pt x="680" y="0"/>
                      <a:pt x="742" y="110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tx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" name="Freeform 20"/>
              <p:cNvSpPr/>
              <p:nvPr userDrawn="1"/>
            </p:nvSpPr>
            <p:spPr bwMode="hidden">
              <a:xfrm>
                <a:off x="153" y="3003"/>
                <a:ext cx="650" cy="648"/>
              </a:xfrm>
              <a:custGeom>
                <a:avLst/>
                <a:gdLst>
                  <a:gd name="T0" fmla="*/ 468 w 650"/>
                  <a:gd name="T1" fmla="*/ 114 h 648"/>
                  <a:gd name="T2" fmla="*/ 621 w 650"/>
                  <a:gd name="T3" fmla="*/ 453 h 648"/>
                  <a:gd name="T4" fmla="*/ 522 w 650"/>
                  <a:gd name="T5" fmla="*/ 495 h 648"/>
                  <a:gd name="T6" fmla="*/ 105 w 650"/>
                  <a:gd name="T7" fmla="*/ 519 h 648"/>
                  <a:gd name="T8" fmla="*/ 30 w 650"/>
                  <a:gd name="T9" fmla="*/ 450 h 648"/>
                  <a:gd name="T10" fmla="*/ 231 w 650"/>
                  <a:gd name="T11" fmla="*/ 84 h 648"/>
                  <a:gd name="T12" fmla="*/ 468 w 650"/>
                  <a:gd name="T13" fmla="*/ 114 h 6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50" h="648">
                    <a:moveTo>
                      <a:pt x="468" y="114"/>
                    </a:moveTo>
                    <a:cubicBezTo>
                      <a:pt x="579" y="274"/>
                      <a:pt x="604" y="372"/>
                      <a:pt x="621" y="453"/>
                    </a:cubicBezTo>
                    <a:cubicBezTo>
                      <a:pt x="650" y="573"/>
                      <a:pt x="587" y="600"/>
                      <a:pt x="522" y="495"/>
                    </a:cubicBezTo>
                    <a:cubicBezTo>
                      <a:pt x="330" y="99"/>
                      <a:pt x="171" y="417"/>
                      <a:pt x="105" y="519"/>
                    </a:cubicBezTo>
                    <a:cubicBezTo>
                      <a:pt x="51" y="648"/>
                      <a:pt x="0" y="525"/>
                      <a:pt x="30" y="450"/>
                    </a:cubicBezTo>
                    <a:cubicBezTo>
                      <a:pt x="39" y="381"/>
                      <a:pt x="132" y="180"/>
                      <a:pt x="231" y="84"/>
                    </a:cubicBezTo>
                    <a:cubicBezTo>
                      <a:pt x="321" y="0"/>
                      <a:pt x="406" y="4"/>
                      <a:pt x="468" y="114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tx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" name="Freeform 21"/>
              <p:cNvSpPr/>
              <p:nvPr userDrawn="1"/>
            </p:nvSpPr>
            <p:spPr bwMode="hidden">
              <a:xfrm rot="-2130091">
                <a:off x="738" y="3742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tx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" name="Freeform 22"/>
              <p:cNvSpPr/>
              <p:nvPr userDrawn="1"/>
            </p:nvSpPr>
            <p:spPr bwMode="hidden">
              <a:xfrm>
                <a:off x="1821" y="1954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tx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" name="Freeform 23"/>
              <p:cNvSpPr/>
              <p:nvPr userDrawn="1"/>
            </p:nvSpPr>
            <p:spPr bwMode="hidden">
              <a:xfrm>
                <a:off x="1002" y="2055"/>
                <a:ext cx="687" cy="609"/>
              </a:xfrm>
              <a:custGeom>
                <a:avLst/>
                <a:gdLst>
                  <a:gd name="T0" fmla="*/ 144 w 687"/>
                  <a:gd name="T1" fmla="*/ 45 h 609"/>
                  <a:gd name="T2" fmla="*/ 546 w 687"/>
                  <a:gd name="T3" fmla="*/ 9 h 609"/>
                  <a:gd name="T4" fmla="*/ 582 w 687"/>
                  <a:gd name="T5" fmla="*/ 99 h 609"/>
                  <a:gd name="T6" fmla="*/ 123 w 687"/>
                  <a:gd name="T7" fmla="*/ 462 h 609"/>
                  <a:gd name="T8" fmla="*/ 27 w 687"/>
                  <a:gd name="T9" fmla="*/ 438 h 609"/>
                  <a:gd name="T10" fmla="*/ 12 w 687"/>
                  <a:gd name="T11" fmla="*/ 210 h 609"/>
                  <a:gd name="T12" fmla="*/ 144 w 687"/>
                  <a:gd name="T13" fmla="*/ 45 h 60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87" h="609">
                    <a:moveTo>
                      <a:pt x="144" y="45"/>
                    </a:moveTo>
                    <a:cubicBezTo>
                      <a:pt x="306" y="0"/>
                      <a:pt x="472" y="5"/>
                      <a:pt x="546" y="9"/>
                    </a:cubicBezTo>
                    <a:cubicBezTo>
                      <a:pt x="654" y="12"/>
                      <a:pt x="687" y="75"/>
                      <a:pt x="582" y="99"/>
                    </a:cubicBezTo>
                    <a:cubicBezTo>
                      <a:pt x="81" y="144"/>
                      <a:pt x="162" y="423"/>
                      <a:pt x="123" y="462"/>
                    </a:cubicBezTo>
                    <a:cubicBezTo>
                      <a:pt x="123" y="609"/>
                      <a:pt x="39" y="495"/>
                      <a:pt x="27" y="438"/>
                    </a:cubicBezTo>
                    <a:cubicBezTo>
                      <a:pt x="18" y="393"/>
                      <a:pt x="0" y="291"/>
                      <a:pt x="12" y="210"/>
                    </a:cubicBezTo>
                    <a:cubicBezTo>
                      <a:pt x="15" y="141"/>
                      <a:pt x="36" y="66"/>
                      <a:pt x="144" y="45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bg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" name="Freeform 24"/>
              <p:cNvSpPr/>
              <p:nvPr userDrawn="1"/>
            </p:nvSpPr>
            <p:spPr bwMode="hidden">
              <a:xfrm rot="3318475">
                <a:off x="-73" y="2006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bg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" name="Freeform 25"/>
              <p:cNvSpPr/>
              <p:nvPr userDrawn="1"/>
            </p:nvSpPr>
            <p:spPr bwMode="hidden">
              <a:xfrm rot="20976686" flipH="1">
                <a:off x="869" y="3374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bg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" name="Freeform 26"/>
              <p:cNvSpPr/>
              <p:nvPr userDrawn="1"/>
            </p:nvSpPr>
            <p:spPr bwMode="hidden">
              <a:xfrm>
                <a:off x="-14" y="2956"/>
                <a:ext cx="866" cy="795"/>
              </a:xfrm>
              <a:custGeom>
                <a:avLst/>
                <a:gdLst>
                  <a:gd name="T0" fmla="*/ 17 w 866"/>
                  <a:gd name="T1" fmla="*/ 180 h 795"/>
                  <a:gd name="T2" fmla="*/ 284 w 866"/>
                  <a:gd name="T3" fmla="*/ 720 h 795"/>
                  <a:gd name="T4" fmla="*/ 380 w 866"/>
                  <a:gd name="T5" fmla="*/ 687 h 795"/>
                  <a:gd name="T6" fmla="*/ 647 w 866"/>
                  <a:gd name="T7" fmla="*/ 249 h 795"/>
                  <a:gd name="T8" fmla="*/ 716 w 866"/>
                  <a:gd name="T9" fmla="*/ 138 h 795"/>
                  <a:gd name="T10" fmla="*/ 182 w 866"/>
                  <a:gd name="T11" fmla="*/ 0 h 795"/>
                  <a:gd name="T12" fmla="*/ 17 w 866"/>
                  <a:gd name="T13" fmla="*/ 180 h 79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866" h="795">
                    <a:moveTo>
                      <a:pt x="17" y="180"/>
                    </a:moveTo>
                    <a:cubicBezTo>
                      <a:pt x="49" y="413"/>
                      <a:pt x="206" y="636"/>
                      <a:pt x="284" y="720"/>
                    </a:cubicBezTo>
                    <a:cubicBezTo>
                      <a:pt x="359" y="795"/>
                      <a:pt x="422" y="771"/>
                      <a:pt x="380" y="687"/>
                    </a:cubicBezTo>
                    <a:cubicBezTo>
                      <a:pt x="284" y="378"/>
                      <a:pt x="197" y="183"/>
                      <a:pt x="647" y="249"/>
                    </a:cubicBezTo>
                    <a:cubicBezTo>
                      <a:pt x="866" y="276"/>
                      <a:pt x="791" y="175"/>
                      <a:pt x="716" y="138"/>
                    </a:cubicBezTo>
                    <a:cubicBezTo>
                      <a:pt x="575" y="63"/>
                      <a:pt x="317" y="6"/>
                      <a:pt x="182" y="0"/>
                    </a:cubicBezTo>
                    <a:cubicBezTo>
                      <a:pt x="95" y="0"/>
                      <a:pt x="0" y="32"/>
                      <a:pt x="17" y="180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bg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" name="Freeform 27"/>
              <p:cNvSpPr/>
              <p:nvPr userDrawn="1"/>
            </p:nvSpPr>
            <p:spPr bwMode="hidden">
              <a:xfrm rot="16244410" flipH="1">
                <a:off x="1516" y="3727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bg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" name="Freeform 28"/>
              <p:cNvSpPr/>
              <p:nvPr userDrawn="1"/>
            </p:nvSpPr>
            <p:spPr bwMode="hidden">
              <a:xfrm rot="5508134">
                <a:off x="-25" y="3520"/>
                <a:ext cx="802" cy="706"/>
              </a:xfrm>
              <a:custGeom>
                <a:avLst/>
                <a:gdLst>
                  <a:gd name="T0" fmla="*/ 490 w 987"/>
                  <a:gd name="T1" fmla="*/ 100 h 743"/>
                  <a:gd name="T2" fmla="*/ 632 w 987"/>
                  <a:gd name="T3" fmla="*/ 517 h 743"/>
                  <a:gd name="T4" fmla="*/ 559 w 987"/>
                  <a:gd name="T5" fmla="*/ 576 h 743"/>
                  <a:gd name="T6" fmla="*/ 133 w 987"/>
                  <a:gd name="T7" fmla="*/ 243 h 743"/>
                  <a:gd name="T8" fmla="*/ 107 w 987"/>
                  <a:gd name="T9" fmla="*/ 156 h 743"/>
                  <a:gd name="T10" fmla="*/ 318 w 987"/>
                  <a:gd name="T11" fmla="*/ 31 h 743"/>
                  <a:gd name="T12" fmla="*/ 490 w 987"/>
                  <a:gd name="T13" fmla="*/ 100 h 74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7" h="743">
                    <a:moveTo>
                      <a:pt x="742" y="110"/>
                    </a:moveTo>
                    <a:cubicBezTo>
                      <a:pt x="853" y="270"/>
                      <a:pt x="941" y="491"/>
                      <a:pt x="958" y="572"/>
                    </a:cubicBezTo>
                    <a:cubicBezTo>
                      <a:pt x="987" y="692"/>
                      <a:pt x="912" y="743"/>
                      <a:pt x="847" y="638"/>
                    </a:cubicBezTo>
                    <a:cubicBezTo>
                      <a:pt x="523" y="89"/>
                      <a:pt x="364" y="254"/>
                      <a:pt x="202" y="269"/>
                    </a:cubicBezTo>
                    <a:cubicBezTo>
                      <a:pt x="0" y="325"/>
                      <a:pt x="89" y="207"/>
                      <a:pt x="163" y="173"/>
                    </a:cubicBezTo>
                    <a:cubicBezTo>
                      <a:pt x="222" y="145"/>
                      <a:pt x="366" y="53"/>
                      <a:pt x="481" y="35"/>
                    </a:cubicBezTo>
                    <a:cubicBezTo>
                      <a:pt x="576" y="12"/>
                      <a:pt x="680" y="0"/>
                      <a:pt x="742" y="110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accent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" name="Freeform 29"/>
              <p:cNvSpPr/>
              <p:nvPr userDrawn="1"/>
            </p:nvSpPr>
            <p:spPr bwMode="hidden">
              <a:xfrm rot="6284068">
                <a:off x="1169" y="2902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accent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" name="Freeform 30"/>
              <p:cNvSpPr/>
              <p:nvPr userDrawn="1"/>
            </p:nvSpPr>
            <p:spPr bwMode="hidden">
              <a:xfrm rot="19272242" flipV="1">
                <a:off x="945" y="2040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accent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" name="Freeform 31"/>
              <p:cNvSpPr/>
              <p:nvPr userDrawn="1"/>
            </p:nvSpPr>
            <p:spPr bwMode="hidden">
              <a:xfrm rot="563450" flipH="1">
                <a:off x="501" y="2218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accent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" name="Freeform 32"/>
              <p:cNvSpPr/>
              <p:nvPr userDrawn="1"/>
            </p:nvSpPr>
            <p:spPr bwMode="hidden">
              <a:xfrm>
                <a:off x="1210" y="870"/>
                <a:ext cx="687" cy="609"/>
              </a:xfrm>
              <a:custGeom>
                <a:avLst/>
                <a:gdLst>
                  <a:gd name="T0" fmla="*/ 144 w 687"/>
                  <a:gd name="T1" fmla="*/ 45 h 609"/>
                  <a:gd name="T2" fmla="*/ 546 w 687"/>
                  <a:gd name="T3" fmla="*/ 9 h 609"/>
                  <a:gd name="T4" fmla="*/ 582 w 687"/>
                  <a:gd name="T5" fmla="*/ 99 h 609"/>
                  <a:gd name="T6" fmla="*/ 123 w 687"/>
                  <a:gd name="T7" fmla="*/ 462 h 609"/>
                  <a:gd name="T8" fmla="*/ 27 w 687"/>
                  <a:gd name="T9" fmla="*/ 438 h 609"/>
                  <a:gd name="T10" fmla="*/ 12 w 687"/>
                  <a:gd name="T11" fmla="*/ 210 h 609"/>
                  <a:gd name="T12" fmla="*/ 144 w 687"/>
                  <a:gd name="T13" fmla="*/ 45 h 60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87" h="609">
                    <a:moveTo>
                      <a:pt x="144" y="45"/>
                    </a:moveTo>
                    <a:cubicBezTo>
                      <a:pt x="306" y="0"/>
                      <a:pt x="472" y="5"/>
                      <a:pt x="546" y="9"/>
                    </a:cubicBezTo>
                    <a:cubicBezTo>
                      <a:pt x="654" y="12"/>
                      <a:pt x="687" y="75"/>
                      <a:pt x="582" y="99"/>
                    </a:cubicBezTo>
                    <a:cubicBezTo>
                      <a:pt x="81" y="144"/>
                      <a:pt x="162" y="423"/>
                      <a:pt x="123" y="462"/>
                    </a:cubicBezTo>
                    <a:cubicBezTo>
                      <a:pt x="123" y="609"/>
                      <a:pt x="39" y="495"/>
                      <a:pt x="27" y="438"/>
                    </a:cubicBezTo>
                    <a:cubicBezTo>
                      <a:pt x="18" y="393"/>
                      <a:pt x="0" y="291"/>
                      <a:pt x="12" y="210"/>
                    </a:cubicBezTo>
                    <a:cubicBezTo>
                      <a:pt x="15" y="141"/>
                      <a:pt x="36" y="66"/>
                      <a:pt x="144" y="45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tx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Freeform 33"/>
              <p:cNvSpPr/>
              <p:nvPr userDrawn="1"/>
            </p:nvSpPr>
            <p:spPr bwMode="hidden">
              <a:xfrm>
                <a:off x="96" y="466"/>
                <a:ext cx="987" cy="743"/>
              </a:xfrm>
              <a:custGeom>
                <a:avLst/>
                <a:gdLst>
                  <a:gd name="T0" fmla="*/ 742 w 987"/>
                  <a:gd name="T1" fmla="*/ 110 h 743"/>
                  <a:gd name="T2" fmla="*/ 958 w 987"/>
                  <a:gd name="T3" fmla="*/ 572 h 743"/>
                  <a:gd name="T4" fmla="*/ 847 w 987"/>
                  <a:gd name="T5" fmla="*/ 638 h 743"/>
                  <a:gd name="T6" fmla="*/ 202 w 987"/>
                  <a:gd name="T7" fmla="*/ 269 h 743"/>
                  <a:gd name="T8" fmla="*/ 163 w 987"/>
                  <a:gd name="T9" fmla="*/ 173 h 743"/>
                  <a:gd name="T10" fmla="*/ 481 w 987"/>
                  <a:gd name="T11" fmla="*/ 35 h 743"/>
                  <a:gd name="T12" fmla="*/ 742 w 987"/>
                  <a:gd name="T13" fmla="*/ 110 h 74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7" h="743">
                    <a:moveTo>
                      <a:pt x="742" y="110"/>
                    </a:moveTo>
                    <a:cubicBezTo>
                      <a:pt x="853" y="270"/>
                      <a:pt x="941" y="491"/>
                      <a:pt x="958" y="572"/>
                    </a:cubicBezTo>
                    <a:cubicBezTo>
                      <a:pt x="987" y="692"/>
                      <a:pt x="912" y="743"/>
                      <a:pt x="847" y="638"/>
                    </a:cubicBezTo>
                    <a:cubicBezTo>
                      <a:pt x="523" y="89"/>
                      <a:pt x="364" y="254"/>
                      <a:pt x="202" y="269"/>
                    </a:cubicBezTo>
                    <a:cubicBezTo>
                      <a:pt x="0" y="325"/>
                      <a:pt x="89" y="207"/>
                      <a:pt x="163" y="173"/>
                    </a:cubicBezTo>
                    <a:cubicBezTo>
                      <a:pt x="222" y="145"/>
                      <a:pt x="366" y="53"/>
                      <a:pt x="481" y="35"/>
                    </a:cubicBezTo>
                    <a:cubicBezTo>
                      <a:pt x="576" y="12"/>
                      <a:pt x="680" y="0"/>
                      <a:pt x="742" y="110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tx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Freeform 34"/>
              <p:cNvSpPr/>
              <p:nvPr userDrawn="1"/>
            </p:nvSpPr>
            <p:spPr bwMode="hidden">
              <a:xfrm>
                <a:off x="-20" y="1119"/>
                <a:ext cx="650" cy="648"/>
              </a:xfrm>
              <a:custGeom>
                <a:avLst/>
                <a:gdLst>
                  <a:gd name="T0" fmla="*/ 468 w 650"/>
                  <a:gd name="T1" fmla="*/ 114 h 648"/>
                  <a:gd name="T2" fmla="*/ 621 w 650"/>
                  <a:gd name="T3" fmla="*/ 453 h 648"/>
                  <a:gd name="T4" fmla="*/ 522 w 650"/>
                  <a:gd name="T5" fmla="*/ 495 h 648"/>
                  <a:gd name="T6" fmla="*/ 105 w 650"/>
                  <a:gd name="T7" fmla="*/ 519 h 648"/>
                  <a:gd name="T8" fmla="*/ 30 w 650"/>
                  <a:gd name="T9" fmla="*/ 450 h 648"/>
                  <a:gd name="T10" fmla="*/ 231 w 650"/>
                  <a:gd name="T11" fmla="*/ 84 h 648"/>
                  <a:gd name="T12" fmla="*/ 468 w 650"/>
                  <a:gd name="T13" fmla="*/ 114 h 6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50" h="648">
                    <a:moveTo>
                      <a:pt x="468" y="114"/>
                    </a:moveTo>
                    <a:cubicBezTo>
                      <a:pt x="579" y="274"/>
                      <a:pt x="604" y="372"/>
                      <a:pt x="621" y="453"/>
                    </a:cubicBezTo>
                    <a:cubicBezTo>
                      <a:pt x="650" y="573"/>
                      <a:pt x="587" y="600"/>
                      <a:pt x="522" y="495"/>
                    </a:cubicBezTo>
                    <a:cubicBezTo>
                      <a:pt x="330" y="99"/>
                      <a:pt x="171" y="417"/>
                      <a:pt x="105" y="519"/>
                    </a:cubicBezTo>
                    <a:cubicBezTo>
                      <a:pt x="51" y="648"/>
                      <a:pt x="0" y="525"/>
                      <a:pt x="30" y="450"/>
                    </a:cubicBezTo>
                    <a:cubicBezTo>
                      <a:pt x="39" y="381"/>
                      <a:pt x="132" y="180"/>
                      <a:pt x="231" y="84"/>
                    </a:cubicBezTo>
                    <a:cubicBezTo>
                      <a:pt x="321" y="0"/>
                      <a:pt x="406" y="4"/>
                      <a:pt x="468" y="114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tx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" name="Freeform 35"/>
              <p:cNvSpPr/>
              <p:nvPr userDrawn="1"/>
            </p:nvSpPr>
            <p:spPr bwMode="hidden">
              <a:xfrm>
                <a:off x="721" y="1630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tx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" name="Freeform 36"/>
              <p:cNvSpPr/>
              <p:nvPr userDrawn="1"/>
            </p:nvSpPr>
            <p:spPr bwMode="hidden">
              <a:xfrm>
                <a:off x="1804" y="-2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tx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" name="Freeform 37"/>
              <p:cNvSpPr/>
              <p:nvPr userDrawn="1"/>
            </p:nvSpPr>
            <p:spPr bwMode="hidden">
              <a:xfrm>
                <a:off x="985" y="99"/>
                <a:ext cx="687" cy="609"/>
              </a:xfrm>
              <a:custGeom>
                <a:avLst/>
                <a:gdLst>
                  <a:gd name="T0" fmla="*/ 144 w 687"/>
                  <a:gd name="T1" fmla="*/ 45 h 609"/>
                  <a:gd name="T2" fmla="*/ 546 w 687"/>
                  <a:gd name="T3" fmla="*/ 9 h 609"/>
                  <a:gd name="T4" fmla="*/ 582 w 687"/>
                  <a:gd name="T5" fmla="*/ 99 h 609"/>
                  <a:gd name="T6" fmla="*/ 123 w 687"/>
                  <a:gd name="T7" fmla="*/ 462 h 609"/>
                  <a:gd name="T8" fmla="*/ 27 w 687"/>
                  <a:gd name="T9" fmla="*/ 438 h 609"/>
                  <a:gd name="T10" fmla="*/ 12 w 687"/>
                  <a:gd name="T11" fmla="*/ 210 h 609"/>
                  <a:gd name="T12" fmla="*/ 144 w 687"/>
                  <a:gd name="T13" fmla="*/ 45 h 60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87" h="609">
                    <a:moveTo>
                      <a:pt x="144" y="45"/>
                    </a:moveTo>
                    <a:cubicBezTo>
                      <a:pt x="306" y="0"/>
                      <a:pt x="472" y="5"/>
                      <a:pt x="546" y="9"/>
                    </a:cubicBezTo>
                    <a:cubicBezTo>
                      <a:pt x="654" y="12"/>
                      <a:pt x="687" y="75"/>
                      <a:pt x="582" y="99"/>
                    </a:cubicBezTo>
                    <a:cubicBezTo>
                      <a:pt x="81" y="144"/>
                      <a:pt x="162" y="423"/>
                      <a:pt x="123" y="462"/>
                    </a:cubicBezTo>
                    <a:cubicBezTo>
                      <a:pt x="123" y="609"/>
                      <a:pt x="39" y="495"/>
                      <a:pt x="27" y="438"/>
                    </a:cubicBezTo>
                    <a:cubicBezTo>
                      <a:pt x="18" y="393"/>
                      <a:pt x="0" y="291"/>
                      <a:pt x="12" y="210"/>
                    </a:cubicBezTo>
                    <a:cubicBezTo>
                      <a:pt x="15" y="141"/>
                      <a:pt x="36" y="66"/>
                      <a:pt x="144" y="45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bg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" name="Freeform 38"/>
              <p:cNvSpPr/>
              <p:nvPr userDrawn="1"/>
            </p:nvSpPr>
            <p:spPr bwMode="hidden">
              <a:xfrm rot="3318475">
                <a:off x="186" y="-94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bg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" name="Freeform 39"/>
              <p:cNvSpPr/>
              <p:nvPr userDrawn="1"/>
            </p:nvSpPr>
            <p:spPr bwMode="hidden">
              <a:xfrm rot="20976686" flipH="1">
                <a:off x="852" y="1262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bg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" name="Freeform 40"/>
              <p:cNvSpPr/>
              <p:nvPr userDrawn="1"/>
            </p:nvSpPr>
            <p:spPr bwMode="hidden">
              <a:xfrm>
                <a:off x="185" y="952"/>
                <a:ext cx="866" cy="795"/>
              </a:xfrm>
              <a:custGeom>
                <a:avLst/>
                <a:gdLst>
                  <a:gd name="T0" fmla="*/ 17 w 866"/>
                  <a:gd name="T1" fmla="*/ 180 h 795"/>
                  <a:gd name="T2" fmla="*/ 284 w 866"/>
                  <a:gd name="T3" fmla="*/ 720 h 795"/>
                  <a:gd name="T4" fmla="*/ 380 w 866"/>
                  <a:gd name="T5" fmla="*/ 687 h 795"/>
                  <a:gd name="T6" fmla="*/ 647 w 866"/>
                  <a:gd name="T7" fmla="*/ 249 h 795"/>
                  <a:gd name="T8" fmla="*/ 716 w 866"/>
                  <a:gd name="T9" fmla="*/ 138 h 795"/>
                  <a:gd name="T10" fmla="*/ 182 w 866"/>
                  <a:gd name="T11" fmla="*/ 0 h 795"/>
                  <a:gd name="T12" fmla="*/ 17 w 866"/>
                  <a:gd name="T13" fmla="*/ 180 h 79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866" h="795">
                    <a:moveTo>
                      <a:pt x="17" y="180"/>
                    </a:moveTo>
                    <a:cubicBezTo>
                      <a:pt x="49" y="413"/>
                      <a:pt x="206" y="636"/>
                      <a:pt x="284" y="720"/>
                    </a:cubicBezTo>
                    <a:cubicBezTo>
                      <a:pt x="359" y="795"/>
                      <a:pt x="422" y="771"/>
                      <a:pt x="380" y="687"/>
                    </a:cubicBezTo>
                    <a:cubicBezTo>
                      <a:pt x="284" y="378"/>
                      <a:pt x="197" y="183"/>
                      <a:pt x="647" y="249"/>
                    </a:cubicBezTo>
                    <a:cubicBezTo>
                      <a:pt x="866" y="276"/>
                      <a:pt x="791" y="175"/>
                      <a:pt x="716" y="138"/>
                    </a:cubicBezTo>
                    <a:cubicBezTo>
                      <a:pt x="575" y="63"/>
                      <a:pt x="317" y="6"/>
                      <a:pt x="182" y="0"/>
                    </a:cubicBezTo>
                    <a:cubicBezTo>
                      <a:pt x="95" y="0"/>
                      <a:pt x="0" y="32"/>
                      <a:pt x="17" y="180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bg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" name="Freeform 41"/>
              <p:cNvSpPr/>
              <p:nvPr userDrawn="1"/>
            </p:nvSpPr>
            <p:spPr bwMode="hidden">
              <a:xfrm rot="16244410" flipH="1">
                <a:off x="1487" y="1463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bg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" name="Freeform 42"/>
              <p:cNvSpPr/>
              <p:nvPr userDrawn="1"/>
            </p:nvSpPr>
            <p:spPr bwMode="hidden">
              <a:xfrm rot="2428453">
                <a:off x="-162" y="1684"/>
                <a:ext cx="802" cy="706"/>
              </a:xfrm>
              <a:custGeom>
                <a:avLst/>
                <a:gdLst>
                  <a:gd name="T0" fmla="*/ 490 w 987"/>
                  <a:gd name="T1" fmla="*/ 100 h 743"/>
                  <a:gd name="T2" fmla="*/ 632 w 987"/>
                  <a:gd name="T3" fmla="*/ 517 h 743"/>
                  <a:gd name="T4" fmla="*/ 559 w 987"/>
                  <a:gd name="T5" fmla="*/ 576 h 743"/>
                  <a:gd name="T6" fmla="*/ 133 w 987"/>
                  <a:gd name="T7" fmla="*/ 243 h 743"/>
                  <a:gd name="T8" fmla="*/ 107 w 987"/>
                  <a:gd name="T9" fmla="*/ 156 h 743"/>
                  <a:gd name="T10" fmla="*/ 318 w 987"/>
                  <a:gd name="T11" fmla="*/ 31 h 743"/>
                  <a:gd name="T12" fmla="*/ 490 w 987"/>
                  <a:gd name="T13" fmla="*/ 100 h 74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7" h="743">
                    <a:moveTo>
                      <a:pt x="742" y="110"/>
                    </a:moveTo>
                    <a:cubicBezTo>
                      <a:pt x="853" y="270"/>
                      <a:pt x="941" y="491"/>
                      <a:pt x="958" y="572"/>
                    </a:cubicBezTo>
                    <a:cubicBezTo>
                      <a:pt x="987" y="692"/>
                      <a:pt x="912" y="743"/>
                      <a:pt x="847" y="638"/>
                    </a:cubicBezTo>
                    <a:cubicBezTo>
                      <a:pt x="523" y="89"/>
                      <a:pt x="364" y="254"/>
                      <a:pt x="202" y="269"/>
                    </a:cubicBezTo>
                    <a:cubicBezTo>
                      <a:pt x="0" y="325"/>
                      <a:pt x="89" y="207"/>
                      <a:pt x="163" y="173"/>
                    </a:cubicBezTo>
                    <a:cubicBezTo>
                      <a:pt x="222" y="145"/>
                      <a:pt x="366" y="53"/>
                      <a:pt x="481" y="35"/>
                    </a:cubicBezTo>
                    <a:cubicBezTo>
                      <a:pt x="576" y="12"/>
                      <a:pt x="680" y="0"/>
                      <a:pt x="742" y="110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accent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" name="Freeform 43"/>
              <p:cNvSpPr/>
              <p:nvPr userDrawn="1"/>
            </p:nvSpPr>
            <p:spPr bwMode="hidden">
              <a:xfrm rot="6284068">
                <a:off x="1296" y="946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accent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Freeform 44"/>
              <p:cNvSpPr/>
              <p:nvPr userDrawn="1"/>
            </p:nvSpPr>
            <p:spPr bwMode="hidden">
              <a:xfrm rot="19272242" flipV="1">
                <a:off x="928" y="84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accent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" name="Freeform 45"/>
              <p:cNvSpPr/>
              <p:nvPr userDrawn="1"/>
            </p:nvSpPr>
            <p:spPr bwMode="hidden">
              <a:xfrm rot="563450" flipH="1">
                <a:off x="-20" y="238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accent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" name="Freeform 46"/>
              <p:cNvSpPr/>
              <p:nvPr userDrawn="1"/>
            </p:nvSpPr>
            <p:spPr bwMode="hidden">
              <a:xfrm>
                <a:off x="3305" y="870"/>
                <a:ext cx="687" cy="609"/>
              </a:xfrm>
              <a:custGeom>
                <a:avLst/>
                <a:gdLst>
                  <a:gd name="T0" fmla="*/ 144 w 687"/>
                  <a:gd name="T1" fmla="*/ 45 h 609"/>
                  <a:gd name="T2" fmla="*/ 546 w 687"/>
                  <a:gd name="T3" fmla="*/ 9 h 609"/>
                  <a:gd name="T4" fmla="*/ 582 w 687"/>
                  <a:gd name="T5" fmla="*/ 99 h 609"/>
                  <a:gd name="T6" fmla="*/ 123 w 687"/>
                  <a:gd name="T7" fmla="*/ 462 h 609"/>
                  <a:gd name="T8" fmla="*/ 27 w 687"/>
                  <a:gd name="T9" fmla="*/ 438 h 609"/>
                  <a:gd name="T10" fmla="*/ 12 w 687"/>
                  <a:gd name="T11" fmla="*/ 210 h 609"/>
                  <a:gd name="T12" fmla="*/ 144 w 687"/>
                  <a:gd name="T13" fmla="*/ 45 h 60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87" h="609">
                    <a:moveTo>
                      <a:pt x="144" y="45"/>
                    </a:moveTo>
                    <a:cubicBezTo>
                      <a:pt x="306" y="0"/>
                      <a:pt x="472" y="5"/>
                      <a:pt x="546" y="9"/>
                    </a:cubicBezTo>
                    <a:cubicBezTo>
                      <a:pt x="654" y="12"/>
                      <a:pt x="687" y="75"/>
                      <a:pt x="582" y="99"/>
                    </a:cubicBezTo>
                    <a:cubicBezTo>
                      <a:pt x="81" y="144"/>
                      <a:pt x="162" y="423"/>
                      <a:pt x="123" y="462"/>
                    </a:cubicBezTo>
                    <a:cubicBezTo>
                      <a:pt x="123" y="609"/>
                      <a:pt x="39" y="495"/>
                      <a:pt x="27" y="438"/>
                    </a:cubicBezTo>
                    <a:cubicBezTo>
                      <a:pt x="18" y="393"/>
                      <a:pt x="0" y="291"/>
                      <a:pt x="12" y="210"/>
                    </a:cubicBezTo>
                    <a:cubicBezTo>
                      <a:pt x="15" y="141"/>
                      <a:pt x="36" y="66"/>
                      <a:pt x="144" y="45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tx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" name="Freeform 47"/>
              <p:cNvSpPr/>
              <p:nvPr userDrawn="1"/>
            </p:nvSpPr>
            <p:spPr bwMode="hidden">
              <a:xfrm>
                <a:off x="2191" y="466"/>
                <a:ext cx="987" cy="743"/>
              </a:xfrm>
              <a:custGeom>
                <a:avLst/>
                <a:gdLst>
                  <a:gd name="T0" fmla="*/ 742 w 987"/>
                  <a:gd name="T1" fmla="*/ 110 h 743"/>
                  <a:gd name="T2" fmla="*/ 958 w 987"/>
                  <a:gd name="T3" fmla="*/ 572 h 743"/>
                  <a:gd name="T4" fmla="*/ 847 w 987"/>
                  <a:gd name="T5" fmla="*/ 638 h 743"/>
                  <a:gd name="T6" fmla="*/ 202 w 987"/>
                  <a:gd name="T7" fmla="*/ 269 h 743"/>
                  <a:gd name="T8" fmla="*/ 163 w 987"/>
                  <a:gd name="T9" fmla="*/ 173 h 743"/>
                  <a:gd name="T10" fmla="*/ 481 w 987"/>
                  <a:gd name="T11" fmla="*/ 35 h 743"/>
                  <a:gd name="T12" fmla="*/ 742 w 987"/>
                  <a:gd name="T13" fmla="*/ 110 h 74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7" h="743">
                    <a:moveTo>
                      <a:pt x="742" y="110"/>
                    </a:moveTo>
                    <a:cubicBezTo>
                      <a:pt x="853" y="270"/>
                      <a:pt x="941" y="491"/>
                      <a:pt x="958" y="572"/>
                    </a:cubicBezTo>
                    <a:cubicBezTo>
                      <a:pt x="987" y="692"/>
                      <a:pt x="912" y="743"/>
                      <a:pt x="847" y="638"/>
                    </a:cubicBezTo>
                    <a:cubicBezTo>
                      <a:pt x="523" y="89"/>
                      <a:pt x="364" y="254"/>
                      <a:pt x="202" y="269"/>
                    </a:cubicBezTo>
                    <a:cubicBezTo>
                      <a:pt x="0" y="325"/>
                      <a:pt x="89" y="207"/>
                      <a:pt x="163" y="173"/>
                    </a:cubicBezTo>
                    <a:cubicBezTo>
                      <a:pt x="222" y="145"/>
                      <a:pt x="366" y="53"/>
                      <a:pt x="481" y="35"/>
                    </a:cubicBezTo>
                    <a:cubicBezTo>
                      <a:pt x="576" y="12"/>
                      <a:pt x="680" y="0"/>
                      <a:pt x="742" y="110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tx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4" name="Freeform 48"/>
              <p:cNvSpPr/>
              <p:nvPr userDrawn="1"/>
            </p:nvSpPr>
            <p:spPr bwMode="hidden">
              <a:xfrm>
                <a:off x="2075" y="1119"/>
                <a:ext cx="650" cy="648"/>
              </a:xfrm>
              <a:custGeom>
                <a:avLst/>
                <a:gdLst>
                  <a:gd name="T0" fmla="*/ 468 w 650"/>
                  <a:gd name="T1" fmla="*/ 114 h 648"/>
                  <a:gd name="T2" fmla="*/ 621 w 650"/>
                  <a:gd name="T3" fmla="*/ 453 h 648"/>
                  <a:gd name="T4" fmla="*/ 522 w 650"/>
                  <a:gd name="T5" fmla="*/ 495 h 648"/>
                  <a:gd name="T6" fmla="*/ 105 w 650"/>
                  <a:gd name="T7" fmla="*/ 519 h 648"/>
                  <a:gd name="T8" fmla="*/ 30 w 650"/>
                  <a:gd name="T9" fmla="*/ 450 h 648"/>
                  <a:gd name="T10" fmla="*/ 231 w 650"/>
                  <a:gd name="T11" fmla="*/ 84 h 648"/>
                  <a:gd name="T12" fmla="*/ 468 w 650"/>
                  <a:gd name="T13" fmla="*/ 114 h 6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50" h="648">
                    <a:moveTo>
                      <a:pt x="468" y="114"/>
                    </a:moveTo>
                    <a:cubicBezTo>
                      <a:pt x="579" y="274"/>
                      <a:pt x="604" y="372"/>
                      <a:pt x="621" y="453"/>
                    </a:cubicBezTo>
                    <a:cubicBezTo>
                      <a:pt x="650" y="573"/>
                      <a:pt x="587" y="600"/>
                      <a:pt x="522" y="495"/>
                    </a:cubicBezTo>
                    <a:cubicBezTo>
                      <a:pt x="330" y="99"/>
                      <a:pt x="171" y="417"/>
                      <a:pt x="105" y="519"/>
                    </a:cubicBezTo>
                    <a:cubicBezTo>
                      <a:pt x="51" y="648"/>
                      <a:pt x="0" y="525"/>
                      <a:pt x="30" y="450"/>
                    </a:cubicBezTo>
                    <a:cubicBezTo>
                      <a:pt x="39" y="381"/>
                      <a:pt x="132" y="180"/>
                      <a:pt x="231" y="84"/>
                    </a:cubicBezTo>
                    <a:cubicBezTo>
                      <a:pt x="321" y="0"/>
                      <a:pt x="406" y="4"/>
                      <a:pt x="468" y="114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tx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" name="Freeform 49"/>
              <p:cNvSpPr/>
              <p:nvPr userDrawn="1"/>
            </p:nvSpPr>
            <p:spPr bwMode="hidden">
              <a:xfrm>
                <a:off x="2816" y="1630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tx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" name="Freeform 50"/>
              <p:cNvSpPr/>
              <p:nvPr userDrawn="1"/>
            </p:nvSpPr>
            <p:spPr bwMode="hidden">
              <a:xfrm>
                <a:off x="3899" y="-2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tx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7" name="Freeform 51"/>
              <p:cNvSpPr/>
              <p:nvPr userDrawn="1"/>
            </p:nvSpPr>
            <p:spPr bwMode="hidden">
              <a:xfrm>
                <a:off x="3080" y="99"/>
                <a:ext cx="687" cy="609"/>
              </a:xfrm>
              <a:custGeom>
                <a:avLst/>
                <a:gdLst>
                  <a:gd name="T0" fmla="*/ 144 w 687"/>
                  <a:gd name="T1" fmla="*/ 45 h 609"/>
                  <a:gd name="T2" fmla="*/ 546 w 687"/>
                  <a:gd name="T3" fmla="*/ 9 h 609"/>
                  <a:gd name="T4" fmla="*/ 582 w 687"/>
                  <a:gd name="T5" fmla="*/ 99 h 609"/>
                  <a:gd name="T6" fmla="*/ 123 w 687"/>
                  <a:gd name="T7" fmla="*/ 462 h 609"/>
                  <a:gd name="T8" fmla="*/ 27 w 687"/>
                  <a:gd name="T9" fmla="*/ 438 h 609"/>
                  <a:gd name="T10" fmla="*/ 12 w 687"/>
                  <a:gd name="T11" fmla="*/ 210 h 609"/>
                  <a:gd name="T12" fmla="*/ 144 w 687"/>
                  <a:gd name="T13" fmla="*/ 45 h 60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87" h="609">
                    <a:moveTo>
                      <a:pt x="144" y="45"/>
                    </a:moveTo>
                    <a:cubicBezTo>
                      <a:pt x="306" y="0"/>
                      <a:pt x="472" y="5"/>
                      <a:pt x="546" y="9"/>
                    </a:cubicBezTo>
                    <a:cubicBezTo>
                      <a:pt x="654" y="12"/>
                      <a:pt x="687" y="75"/>
                      <a:pt x="582" y="99"/>
                    </a:cubicBezTo>
                    <a:cubicBezTo>
                      <a:pt x="81" y="144"/>
                      <a:pt x="162" y="423"/>
                      <a:pt x="123" y="462"/>
                    </a:cubicBezTo>
                    <a:cubicBezTo>
                      <a:pt x="123" y="609"/>
                      <a:pt x="39" y="495"/>
                      <a:pt x="27" y="438"/>
                    </a:cubicBezTo>
                    <a:cubicBezTo>
                      <a:pt x="18" y="393"/>
                      <a:pt x="0" y="291"/>
                      <a:pt x="12" y="210"/>
                    </a:cubicBezTo>
                    <a:cubicBezTo>
                      <a:pt x="15" y="141"/>
                      <a:pt x="36" y="66"/>
                      <a:pt x="144" y="45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bg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" name="Freeform 52"/>
              <p:cNvSpPr/>
              <p:nvPr userDrawn="1"/>
            </p:nvSpPr>
            <p:spPr bwMode="hidden">
              <a:xfrm rot="3318475">
                <a:off x="2005" y="50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bg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" name="Freeform 53"/>
              <p:cNvSpPr/>
              <p:nvPr userDrawn="1"/>
            </p:nvSpPr>
            <p:spPr bwMode="hidden">
              <a:xfrm rot="20976686" flipH="1">
                <a:off x="2947" y="1262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bg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" name="Freeform 54"/>
              <p:cNvSpPr/>
              <p:nvPr userDrawn="1"/>
            </p:nvSpPr>
            <p:spPr bwMode="hidden">
              <a:xfrm>
                <a:off x="1908" y="1072"/>
                <a:ext cx="866" cy="795"/>
              </a:xfrm>
              <a:custGeom>
                <a:avLst/>
                <a:gdLst>
                  <a:gd name="T0" fmla="*/ 17 w 866"/>
                  <a:gd name="T1" fmla="*/ 180 h 795"/>
                  <a:gd name="T2" fmla="*/ 284 w 866"/>
                  <a:gd name="T3" fmla="*/ 720 h 795"/>
                  <a:gd name="T4" fmla="*/ 380 w 866"/>
                  <a:gd name="T5" fmla="*/ 687 h 795"/>
                  <a:gd name="T6" fmla="*/ 647 w 866"/>
                  <a:gd name="T7" fmla="*/ 249 h 795"/>
                  <a:gd name="T8" fmla="*/ 716 w 866"/>
                  <a:gd name="T9" fmla="*/ 138 h 795"/>
                  <a:gd name="T10" fmla="*/ 182 w 866"/>
                  <a:gd name="T11" fmla="*/ 0 h 795"/>
                  <a:gd name="T12" fmla="*/ 17 w 866"/>
                  <a:gd name="T13" fmla="*/ 180 h 79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866" h="795">
                    <a:moveTo>
                      <a:pt x="17" y="180"/>
                    </a:moveTo>
                    <a:cubicBezTo>
                      <a:pt x="49" y="413"/>
                      <a:pt x="206" y="636"/>
                      <a:pt x="284" y="720"/>
                    </a:cubicBezTo>
                    <a:cubicBezTo>
                      <a:pt x="359" y="795"/>
                      <a:pt x="422" y="771"/>
                      <a:pt x="380" y="687"/>
                    </a:cubicBezTo>
                    <a:cubicBezTo>
                      <a:pt x="284" y="378"/>
                      <a:pt x="197" y="183"/>
                      <a:pt x="647" y="249"/>
                    </a:cubicBezTo>
                    <a:cubicBezTo>
                      <a:pt x="866" y="276"/>
                      <a:pt x="791" y="175"/>
                      <a:pt x="716" y="138"/>
                    </a:cubicBezTo>
                    <a:cubicBezTo>
                      <a:pt x="575" y="63"/>
                      <a:pt x="317" y="6"/>
                      <a:pt x="182" y="0"/>
                    </a:cubicBezTo>
                    <a:cubicBezTo>
                      <a:pt x="95" y="0"/>
                      <a:pt x="0" y="32"/>
                      <a:pt x="17" y="180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bg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" name="Freeform 55"/>
              <p:cNvSpPr/>
              <p:nvPr userDrawn="1"/>
            </p:nvSpPr>
            <p:spPr bwMode="hidden">
              <a:xfrm rot="16244410" flipH="1">
                <a:off x="3582" y="1463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bg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" name="Freeform 56"/>
              <p:cNvSpPr/>
              <p:nvPr userDrawn="1"/>
            </p:nvSpPr>
            <p:spPr bwMode="hidden">
              <a:xfrm rot="2428453">
                <a:off x="1933" y="1684"/>
                <a:ext cx="802" cy="706"/>
              </a:xfrm>
              <a:custGeom>
                <a:avLst/>
                <a:gdLst>
                  <a:gd name="T0" fmla="*/ 490 w 987"/>
                  <a:gd name="T1" fmla="*/ 100 h 743"/>
                  <a:gd name="T2" fmla="*/ 632 w 987"/>
                  <a:gd name="T3" fmla="*/ 517 h 743"/>
                  <a:gd name="T4" fmla="*/ 559 w 987"/>
                  <a:gd name="T5" fmla="*/ 576 h 743"/>
                  <a:gd name="T6" fmla="*/ 133 w 987"/>
                  <a:gd name="T7" fmla="*/ 243 h 743"/>
                  <a:gd name="T8" fmla="*/ 107 w 987"/>
                  <a:gd name="T9" fmla="*/ 156 h 743"/>
                  <a:gd name="T10" fmla="*/ 318 w 987"/>
                  <a:gd name="T11" fmla="*/ 31 h 743"/>
                  <a:gd name="T12" fmla="*/ 490 w 987"/>
                  <a:gd name="T13" fmla="*/ 100 h 74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7" h="743">
                    <a:moveTo>
                      <a:pt x="742" y="110"/>
                    </a:moveTo>
                    <a:cubicBezTo>
                      <a:pt x="853" y="270"/>
                      <a:pt x="941" y="491"/>
                      <a:pt x="958" y="572"/>
                    </a:cubicBezTo>
                    <a:cubicBezTo>
                      <a:pt x="987" y="692"/>
                      <a:pt x="912" y="743"/>
                      <a:pt x="847" y="638"/>
                    </a:cubicBezTo>
                    <a:cubicBezTo>
                      <a:pt x="523" y="89"/>
                      <a:pt x="364" y="254"/>
                      <a:pt x="202" y="269"/>
                    </a:cubicBezTo>
                    <a:cubicBezTo>
                      <a:pt x="0" y="325"/>
                      <a:pt x="89" y="207"/>
                      <a:pt x="163" y="173"/>
                    </a:cubicBezTo>
                    <a:cubicBezTo>
                      <a:pt x="222" y="145"/>
                      <a:pt x="366" y="53"/>
                      <a:pt x="481" y="35"/>
                    </a:cubicBezTo>
                    <a:cubicBezTo>
                      <a:pt x="576" y="12"/>
                      <a:pt x="680" y="0"/>
                      <a:pt x="742" y="110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accent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" name="Freeform 57"/>
              <p:cNvSpPr/>
              <p:nvPr userDrawn="1"/>
            </p:nvSpPr>
            <p:spPr bwMode="hidden">
              <a:xfrm rot="6284068">
                <a:off x="3391" y="946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accent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" name="Freeform 58"/>
              <p:cNvSpPr/>
              <p:nvPr userDrawn="1"/>
            </p:nvSpPr>
            <p:spPr bwMode="hidden">
              <a:xfrm rot="19272242" flipV="1">
                <a:off x="3023" y="84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accent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" name="Freeform 59"/>
              <p:cNvSpPr/>
              <p:nvPr userDrawn="1"/>
            </p:nvSpPr>
            <p:spPr bwMode="hidden">
              <a:xfrm rot="563450" flipH="1">
                <a:off x="1847" y="238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accent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" name="Freeform 60"/>
              <p:cNvSpPr/>
              <p:nvPr userDrawn="1"/>
            </p:nvSpPr>
            <p:spPr bwMode="hidden">
              <a:xfrm flipH="1">
                <a:off x="5075" y="867"/>
                <a:ext cx="687" cy="609"/>
              </a:xfrm>
              <a:custGeom>
                <a:avLst/>
                <a:gdLst>
                  <a:gd name="T0" fmla="*/ 144 w 687"/>
                  <a:gd name="T1" fmla="*/ 45 h 609"/>
                  <a:gd name="T2" fmla="*/ 546 w 687"/>
                  <a:gd name="T3" fmla="*/ 9 h 609"/>
                  <a:gd name="T4" fmla="*/ 582 w 687"/>
                  <a:gd name="T5" fmla="*/ 99 h 609"/>
                  <a:gd name="T6" fmla="*/ 123 w 687"/>
                  <a:gd name="T7" fmla="*/ 462 h 609"/>
                  <a:gd name="T8" fmla="*/ 27 w 687"/>
                  <a:gd name="T9" fmla="*/ 438 h 609"/>
                  <a:gd name="T10" fmla="*/ 12 w 687"/>
                  <a:gd name="T11" fmla="*/ 210 h 609"/>
                  <a:gd name="T12" fmla="*/ 144 w 687"/>
                  <a:gd name="T13" fmla="*/ 45 h 60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87" h="609">
                    <a:moveTo>
                      <a:pt x="144" y="45"/>
                    </a:moveTo>
                    <a:cubicBezTo>
                      <a:pt x="306" y="0"/>
                      <a:pt x="472" y="5"/>
                      <a:pt x="546" y="9"/>
                    </a:cubicBezTo>
                    <a:cubicBezTo>
                      <a:pt x="654" y="12"/>
                      <a:pt x="687" y="75"/>
                      <a:pt x="582" y="99"/>
                    </a:cubicBezTo>
                    <a:cubicBezTo>
                      <a:pt x="81" y="144"/>
                      <a:pt x="162" y="423"/>
                      <a:pt x="123" y="462"/>
                    </a:cubicBezTo>
                    <a:cubicBezTo>
                      <a:pt x="123" y="609"/>
                      <a:pt x="39" y="495"/>
                      <a:pt x="27" y="438"/>
                    </a:cubicBezTo>
                    <a:cubicBezTo>
                      <a:pt x="18" y="393"/>
                      <a:pt x="0" y="291"/>
                      <a:pt x="12" y="210"/>
                    </a:cubicBezTo>
                    <a:cubicBezTo>
                      <a:pt x="15" y="141"/>
                      <a:pt x="36" y="66"/>
                      <a:pt x="144" y="45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tx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7" name="Freeform 61"/>
              <p:cNvSpPr/>
              <p:nvPr userDrawn="1"/>
            </p:nvSpPr>
            <p:spPr bwMode="hidden">
              <a:xfrm>
                <a:off x="4287" y="475"/>
                <a:ext cx="987" cy="743"/>
              </a:xfrm>
              <a:custGeom>
                <a:avLst/>
                <a:gdLst>
                  <a:gd name="T0" fmla="*/ 742 w 987"/>
                  <a:gd name="T1" fmla="*/ 110 h 743"/>
                  <a:gd name="T2" fmla="*/ 958 w 987"/>
                  <a:gd name="T3" fmla="*/ 572 h 743"/>
                  <a:gd name="T4" fmla="*/ 847 w 987"/>
                  <a:gd name="T5" fmla="*/ 638 h 743"/>
                  <a:gd name="T6" fmla="*/ 202 w 987"/>
                  <a:gd name="T7" fmla="*/ 269 h 743"/>
                  <a:gd name="T8" fmla="*/ 163 w 987"/>
                  <a:gd name="T9" fmla="*/ 173 h 743"/>
                  <a:gd name="T10" fmla="*/ 481 w 987"/>
                  <a:gd name="T11" fmla="*/ 35 h 743"/>
                  <a:gd name="T12" fmla="*/ 742 w 987"/>
                  <a:gd name="T13" fmla="*/ 110 h 74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7" h="743">
                    <a:moveTo>
                      <a:pt x="742" y="110"/>
                    </a:moveTo>
                    <a:cubicBezTo>
                      <a:pt x="853" y="270"/>
                      <a:pt x="941" y="491"/>
                      <a:pt x="958" y="572"/>
                    </a:cubicBezTo>
                    <a:cubicBezTo>
                      <a:pt x="987" y="692"/>
                      <a:pt x="912" y="743"/>
                      <a:pt x="847" y="638"/>
                    </a:cubicBezTo>
                    <a:cubicBezTo>
                      <a:pt x="523" y="89"/>
                      <a:pt x="364" y="254"/>
                      <a:pt x="202" y="269"/>
                    </a:cubicBezTo>
                    <a:cubicBezTo>
                      <a:pt x="0" y="325"/>
                      <a:pt x="89" y="207"/>
                      <a:pt x="163" y="173"/>
                    </a:cubicBezTo>
                    <a:cubicBezTo>
                      <a:pt x="222" y="145"/>
                      <a:pt x="366" y="53"/>
                      <a:pt x="481" y="35"/>
                    </a:cubicBezTo>
                    <a:cubicBezTo>
                      <a:pt x="576" y="12"/>
                      <a:pt x="680" y="0"/>
                      <a:pt x="742" y="110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tx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8" name="Freeform 62"/>
              <p:cNvSpPr/>
              <p:nvPr userDrawn="1"/>
            </p:nvSpPr>
            <p:spPr bwMode="hidden">
              <a:xfrm>
                <a:off x="4171" y="1128"/>
                <a:ext cx="650" cy="648"/>
              </a:xfrm>
              <a:custGeom>
                <a:avLst/>
                <a:gdLst>
                  <a:gd name="T0" fmla="*/ 468 w 650"/>
                  <a:gd name="T1" fmla="*/ 114 h 648"/>
                  <a:gd name="T2" fmla="*/ 621 w 650"/>
                  <a:gd name="T3" fmla="*/ 453 h 648"/>
                  <a:gd name="T4" fmla="*/ 522 w 650"/>
                  <a:gd name="T5" fmla="*/ 495 h 648"/>
                  <a:gd name="T6" fmla="*/ 105 w 650"/>
                  <a:gd name="T7" fmla="*/ 519 h 648"/>
                  <a:gd name="T8" fmla="*/ 30 w 650"/>
                  <a:gd name="T9" fmla="*/ 450 h 648"/>
                  <a:gd name="T10" fmla="*/ 231 w 650"/>
                  <a:gd name="T11" fmla="*/ 84 h 648"/>
                  <a:gd name="T12" fmla="*/ 468 w 650"/>
                  <a:gd name="T13" fmla="*/ 114 h 6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50" h="648">
                    <a:moveTo>
                      <a:pt x="468" y="114"/>
                    </a:moveTo>
                    <a:cubicBezTo>
                      <a:pt x="579" y="274"/>
                      <a:pt x="604" y="372"/>
                      <a:pt x="621" y="453"/>
                    </a:cubicBezTo>
                    <a:cubicBezTo>
                      <a:pt x="650" y="573"/>
                      <a:pt x="587" y="600"/>
                      <a:pt x="522" y="495"/>
                    </a:cubicBezTo>
                    <a:cubicBezTo>
                      <a:pt x="330" y="99"/>
                      <a:pt x="171" y="417"/>
                      <a:pt x="105" y="519"/>
                    </a:cubicBezTo>
                    <a:cubicBezTo>
                      <a:pt x="51" y="648"/>
                      <a:pt x="0" y="525"/>
                      <a:pt x="30" y="450"/>
                    </a:cubicBezTo>
                    <a:cubicBezTo>
                      <a:pt x="39" y="381"/>
                      <a:pt x="132" y="180"/>
                      <a:pt x="231" y="84"/>
                    </a:cubicBezTo>
                    <a:cubicBezTo>
                      <a:pt x="321" y="0"/>
                      <a:pt x="406" y="4"/>
                      <a:pt x="468" y="114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tx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" name="Freeform 63"/>
              <p:cNvSpPr/>
              <p:nvPr userDrawn="1"/>
            </p:nvSpPr>
            <p:spPr bwMode="hidden">
              <a:xfrm>
                <a:off x="5092" y="1579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tx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0" name="Freeform 64"/>
              <p:cNvSpPr/>
              <p:nvPr userDrawn="1"/>
            </p:nvSpPr>
            <p:spPr bwMode="hidden">
              <a:xfrm>
                <a:off x="4828" y="24"/>
                <a:ext cx="687" cy="609"/>
              </a:xfrm>
              <a:custGeom>
                <a:avLst/>
                <a:gdLst>
                  <a:gd name="T0" fmla="*/ 144 w 687"/>
                  <a:gd name="T1" fmla="*/ 45 h 609"/>
                  <a:gd name="T2" fmla="*/ 546 w 687"/>
                  <a:gd name="T3" fmla="*/ 9 h 609"/>
                  <a:gd name="T4" fmla="*/ 582 w 687"/>
                  <a:gd name="T5" fmla="*/ 99 h 609"/>
                  <a:gd name="T6" fmla="*/ 123 w 687"/>
                  <a:gd name="T7" fmla="*/ 462 h 609"/>
                  <a:gd name="T8" fmla="*/ 27 w 687"/>
                  <a:gd name="T9" fmla="*/ 438 h 609"/>
                  <a:gd name="T10" fmla="*/ 12 w 687"/>
                  <a:gd name="T11" fmla="*/ 210 h 609"/>
                  <a:gd name="T12" fmla="*/ 144 w 687"/>
                  <a:gd name="T13" fmla="*/ 45 h 60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87" h="609">
                    <a:moveTo>
                      <a:pt x="144" y="45"/>
                    </a:moveTo>
                    <a:cubicBezTo>
                      <a:pt x="306" y="0"/>
                      <a:pt x="472" y="5"/>
                      <a:pt x="546" y="9"/>
                    </a:cubicBezTo>
                    <a:cubicBezTo>
                      <a:pt x="654" y="12"/>
                      <a:pt x="687" y="75"/>
                      <a:pt x="582" y="99"/>
                    </a:cubicBezTo>
                    <a:cubicBezTo>
                      <a:pt x="81" y="144"/>
                      <a:pt x="162" y="423"/>
                      <a:pt x="123" y="462"/>
                    </a:cubicBezTo>
                    <a:cubicBezTo>
                      <a:pt x="123" y="609"/>
                      <a:pt x="39" y="495"/>
                      <a:pt x="27" y="438"/>
                    </a:cubicBezTo>
                    <a:cubicBezTo>
                      <a:pt x="18" y="393"/>
                      <a:pt x="0" y="291"/>
                      <a:pt x="12" y="210"/>
                    </a:cubicBezTo>
                    <a:cubicBezTo>
                      <a:pt x="15" y="141"/>
                      <a:pt x="36" y="66"/>
                      <a:pt x="144" y="45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bg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" name="Freeform 65"/>
              <p:cNvSpPr/>
              <p:nvPr userDrawn="1"/>
            </p:nvSpPr>
            <p:spPr bwMode="hidden">
              <a:xfrm rot="3318475">
                <a:off x="4137" y="-49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bg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" name="Freeform 66"/>
              <p:cNvSpPr/>
              <p:nvPr userDrawn="1"/>
            </p:nvSpPr>
            <p:spPr bwMode="hidden">
              <a:xfrm rot="20976686" flipH="1">
                <a:off x="5043" y="1271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bg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" name="Freeform 67"/>
              <p:cNvSpPr/>
              <p:nvPr userDrawn="1"/>
            </p:nvSpPr>
            <p:spPr bwMode="hidden">
              <a:xfrm>
                <a:off x="4328" y="949"/>
                <a:ext cx="866" cy="795"/>
              </a:xfrm>
              <a:custGeom>
                <a:avLst/>
                <a:gdLst>
                  <a:gd name="T0" fmla="*/ 17 w 866"/>
                  <a:gd name="T1" fmla="*/ 180 h 795"/>
                  <a:gd name="T2" fmla="*/ 284 w 866"/>
                  <a:gd name="T3" fmla="*/ 720 h 795"/>
                  <a:gd name="T4" fmla="*/ 380 w 866"/>
                  <a:gd name="T5" fmla="*/ 687 h 795"/>
                  <a:gd name="T6" fmla="*/ 647 w 866"/>
                  <a:gd name="T7" fmla="*/ 249 h 795"/>
                  <a:gd name="T8" fmla="*/ 716 w 866"/>
                  <a:gd name="T9" fmla="*/ 138 h 795"/>
                  <a:gd name="T10" fmla="*/ 182 w 866"/>
                  <a:gd name="T11" fmla="*/ 0 h 795"/>
                  <a:gd name="T12" fmla="*/ 17 w 866"/>
                  <a:gd name="T13" fmla="*/ 180 h 79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866" h="795">
                    <a:moveTo>
                      <a:pt x="17" y="180"/>
                    </a:moveTo>
                    <a:cubicBezTo>
                      <a:pt x="49" y="413"/>
                      <a:pt x="206" y="636"/>
                      <a:pt x="284" y="720"/>
                    </a:cubicBezTo>
                    <a:cubicBezTo>
                      <a:pt x="359" y="795"/>
                      <a:pt x="422" y="771"/>
                      <a:pt x="380" y="687"/>
                    </a:cubicBezTo>
                    <a:cubicBezTo>
                      <a:pt x="284" y="378"/>
                      <a:pt x="197" y="183"/>
                      <a:pt x="647" y="249"/>
                    </a:cubicBezTo>
                    <a:cubicBezTo>
                      <a:pt x="866" y="276"/>
                      <a:pt x="791" y="175"/>
                      <a:pt x="716" y="138"/>
                    </a:cubicBezTo>
                    <a:cubicBezTo>
                      <a:pt x="575" y="63"/>
                      <a:pt x="317" y="6"/>
                      <a:pt x="182" y="0"/>
                    </a:cubicBezTo>
                    <a:cubicBezTo>
                      <a:pt x="95" y="0"/>
                      <a:pt x="0" y="32"/>
                      <a:pt x="17" y="180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bg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4" name="Freeform 68"/>
              <p:cNvSpPr/>
              <p:nvPr userDrawn="1"/>
            </p:nvSpPr>
            <p:spPr bwMode="hidden">
              <a:xfrm rot="16244410" flipH="1">
                <a:off x="5172" y="3212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accent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5" name="Freeform 69"/>
              <p:cNvSpPr/>
              <p:nvPr userDrawn="1"/>
            </p:nvSpPr>
            <p:spPr bwMode="hidden">
              <a:xfrm rot="2428453">
                <a:off x="4161" y="1609"/>
                <a:ext cx="802" cy="706"/>
              </a:xfrm>
              <a:custGeom>
                <a:avLst/>
                <a:gdLst>
                  <a:gd name="T0" fmla="*/ 490 w 987"/>
                  <a:gd name="T1" fmla="*/ 100 h 743"/>
                  <a:gd name="T2" fmla="*/ 632 w 987"/>
                  <a:gd name="T3" fmla="*/ 517 h 743"/>
                  <a:gd name="T4" fmla="*/ 559 w 987"/>
                  <a:gd name="T5" fmla="*/ 576 h 743"/>
                  <a:gd name="T6" fmla="*/ 133 w 987"/>
                  <a:gd name="T7" fmla="*/ 243 h 743"/>
                  <a:gd name="T8" fmla="*/ 107 w 987"/>
                  <a:gd name="T9" fmla="*/ 156 h 743"/>
                  <a:gd name="T10" fmla="*/ 318 w 987"/>
                  <a:gd name="T11" fmla="*/ 31 h 743"/>
                  <a:gd name="T12" fmla="*/ 490 w 987"/>
                  <a:gd name="T13" fmla="*/ 100 h 74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7" h="743">
                    <a:moveTo>
                      <a:pt x="742" y="110"/>
                    </a:moveTo>
                    <a:cubicBezTo>
                      <a:pt x="853" y="270"/>
                      <a:pt x="941" y="491"/>
                      <a:pt x="958" y="572"/>
                    </a:cubicBezTo>
                    <a:cubicBezTo>
                      <a:pt x="987" y="692"/>
                      <a:pt x="912" y="743"/>
                      <a:pt x="847" y="638"/>
                    </a:cubicBezTo>
                    <a:cubicBezTo>
                      <a:pt x="523" y="89"/>
                      <a:pt x="364" y="254"/>
                      <a:pt x="202" y="269"/>
                    </a:cubicBezTo>
                    <a:cubicBezTo>
                      <a:pt x="0" y="325"/>
                      <a:pt x="89" y="207"/>
                      <a:pt x="163" y="173"/>
                    </a:cubicBezTo>
                    <a:cubicBezTo>
                      <a:pt x="222" y="145"/>
                      <a:pt x="366" y="53"/>
                      <a:pt x="481" y="35"/>
                    </a:cubicBezTo>
                    <a:cubicBezTo>
                      <a:pt x="576" y="12"/>
                      <a:pt x="680" y="0"/>
                      <a:pt x="742" y="110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accent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" name="Freeform 70"/>
              <p:cNvSpPr/>
              <p:nvPr userDrawn="1"/>
            </p:nvSpPr>
            <p:spPr bwMode="hidden">
              <a:xfrm rot="6284068">
                <a:off x="4899" y="775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accent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" name="Freeform 71"/>
              <p:cNvSpPr/>
              <p:nvPr userDrawn="1"/>
            </p:nvSpPr>
            <p:spPr bwMode="hidden">
              <a:xfrm rot="21011466" flipV="1">
                <a:off x="5122" y="9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accent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8" name="Freeform 72"/>
              <p:cNvSpPr/>
              <p:nvPr userDrawn="1"/>
            </p:nvSpPr>
            <p:spPr bwMode="hidden">
              <a:xfrm rot="563450" flipH="1">
                <a:off x="3823" y="463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accent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9" name="Freeform 73"/>
              <p:cNvSpPr/>
              <p:nvPr userDrawn="1"/>
            </p:nvSpPr>
            <p:spPr bwMode="hidden">
              <a:xfrm rot="6521641">
                <a:off x="5097" y="2955"/>
                <a:ext cx="687" cy="609"/>
              </a:xfrm>
              <a:custGeom>
                <a:avLst/>
                <a:gdLst>
                  <a:gd name="T0" fmla="*/ 144 w 687"/>
                  <a:gd name="T1" fmla="*/ 45 h 609"/>
                  <a:gd name="T2" fmla="*/ 546 w 687"/>
                  <a:gd name="T3" fmla="*/ 9 h 609"/>
                  <a:gd name="T4" fmla="*/ 582 w 687"/>
                  <a:gd name="T5" fmla="*/ 99 h 609"/>
                  <a:gd name="T6" fmla="*/ 123 w 687"/>
                  <a:gd name="T7" fmla="*/ 462 h 609"/>
                  <a:gd name="T8" fmla="*/ 27 w 687"/>
                  <a:gd name="T9" fmla="*/ 438 h 609"/>
                  <a:gd name="T10" fmla="*/ 12 w 687"/>
                  <a:gd name="T11" fmla="*/ 210 h 609"/>
                  <a:gd name="T12" fmla="*/ 144 w 687"/>
                  <a:gd name="T13" fmla="*/ 45 h 60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87" h="609">
                    <a:moveTo>
                      <a:pt x="144" y="45"/>
                    </a:moveTo>
                    <a:cubicBezTo>
                      <a:pt x="306" y="0"/>
                      <a:pt x="472" y="5"/>
                      <a:pt x="546" y="9"/>
                    </a:cubicBezTo>
                    <a:cubicBezTo>
                      <a:pt x="654" y="12"/>
                      <a:pt x="687" y="75"/>
                      <a:pt x="582" y="99"/>
                    </a:cubicBezTo>
                    <a:cubicBezTo>
                      <a:pt x="81" y="144"/>
                      <a:pt x="162" y="423"/>
                      <a:pt x="123" y="462"/>
                    </a:cubicBezTo>
                    <a:cubicBezTo>
                      <a:pt x="123" y="609"/>
                      <a:pt x="39" y="495"/>
                      <a:pt x="27" y="438"/>
                    </a:cubicBezTo>
                    <a:cubicBezTo>
                      <a:pt x="18" y="393"/>
                      <a:pt x="0" y="291"/>
                      <a:pt x="12" y="210"/>
                    </a:cubicBezTo>
                    <a:cubicBezTo>
                      <a:pt x="15" y="141"/>
                      <a:pt x="36" y="66"/>
                      <a:pt x="144" y="45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tx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0" name="Freeform 74"/>
              <p:cNvSpPr/>
              <p:nvPr userDrawn="1"/>
            </p:nvSpPr>
            <p:spPr bwMode="hidden">
              <a:xfrm>
                <a:off x="4287" y="2587"/>
                <a:ext cx="987" cy="743"/>
              </a:xfrm>
              <a:custGeom>
                <a:avLst/>
                <a:gdLst>
                  <a:gd name="T0" fmla="*/ 742 w 987"/>
                  <a:gd name="T1" fmla="*/ 110 h 743"/>
                  <a:gd name="T2" fmla="*/ 958 w 987"/>
                  <a:gd name="T3" fmla="*/ 572 h 743"/>
                  <a:gd name="T4" fmla="*/ 847 w 987"/>
                  <a:gd name="T5" fmla="*/ 638 h 743"/>
                  <a:gd name="T6" fmla="*/ 202 w 987"/>
                  <a:gd name="T7" fmla="*/ 269 h 743"/>
                  <a:gd name="T8" fmla="*/ 163 w 987"/>
                  <a:gd name="T9" fmla="*/ 173 h 743"/>
                  <a:gd name="T10" fmla="*/ 481 w 987"/>
                  <a:gd name="T11" fmla="*/ 35 h 743"/>
                  <a:gd name="T12" fmla="*/ 742 w 987"/>
                  <a:gd name="T13" fmla="*/ 110 h 74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7" h="743">
                    <a:moveTo>
                      <a:pt x="742" y="110"/>
                    </a:moveTo>
                    <a:cubicBezTo>
                      <a:pt x="853" y="270"/>
                      <a:pt x="941" y="491"/>
                      <a:pt x="958" y="572"/>
                    </a:cubicBezTo>
                    <a:cubicBezTo>
                      <a:pt x="987" y="692"/>
                      <a:pt x="912" y="743"/>
                      <a:pt x="847" y="638"/>
                    </a:cubicBezTo>
                    <a:cubicBezTo>
                      <a:pt x="523" y="89"/>
                      <a:pt x="364" y="254"/>
                      <a:pt x="202" y="269"/>
                    </a:cubicBezTo>
                    <a:cubicBezTo>
                      <a:pt x="0" y="325"/>
                      <a:pt x="89" y="207"/>
                      <a:pt x="163" y="173"/>
                    </a:cubicBezTo>
                    <a:cubicBezTo>
                      <a:pt x="222" y="145"/>
                      <a:pt x="366" y="53"/>
                      <a:pt x="481" y="35"/>
                    </a:cubicBezTo>
                    <a:cubicBezTo>
                      <a:pt x="576" y="12"/>
                      <a:pt x="680" y="0"/>
                      <a:pt x="742" y="110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tx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1" name="Freeform 75"/>
              <p:cNvSpPr/>
              <p:nvPr userDrawn="1"/>
            </p:nvSpPr>
            <p:spPr bwMode="hidden">
              <a:xfrm>
                <a:off x="4171" y="3240"/>
                <a:ext cx="650" cy="648"/>
              </a:xfrm>
              <a:custGeom>
                <a:avLst/>
                <a:gdLst>
                  <a:gd name="T0" fmla="*/ 468 w 650"/>
                  <a:gd name="T1" fmla="*/ 114 h 648"/>
                  <a:gd name="T2" fmla="*/ 621 w 650"/>
                  <a:gd name="T3" fmla="*/ 453 h 648"/>
                  <a:gd name="T4" fmla="*/ 522 w 650"/>
                  <a:gd name="T5" fmla="*/ 495 h 648"/>
                  <a:gd name="T6" fmla="*/ 105 w 650"/>
                  <a:gd name="T7" fmla="*/ 519 h 648"/>
                  <a:gd name="T8" fmla="*/ 30 w 650"/>
                  <a:gd name="T9" fmla="*/ 450 h 648"/>
                  <a:gd name="T10" fmla="*/ 231 w 650"/>
                  <a:gd name="T11" fmla="*/ 84 h 648"/>
                  <a:gd name="T12" fmla="*/ 468 w 650"/>
                  <a:gd name="T13" fmla="*/ 114 h 6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50" h="648">
                    <a:moveTo>
                      <a:pt x="468" y="114"/>
                    </a:moveTo>
                    <a:cubicBezTo>
                      <a:pt x="579" y="274"/>
                      <a:pt x="604" y="372"/>
                      <a:pt x="621" y="453"/>
                    </a:cubicBezTo>
                    <a:cubicBezTo>
                      <a:pt x="650" y="573"/>
                      <a:pt x="587" y="600"/>
                      <a:pt x="522" y="495"/>
                    </a:cubicBezTo>
                    <a:cubicBezTo>
                      <a:pt x="330" y="99"/>
                      <a:pt x="171" y="417"/>
                      <a:pt x="105" y="519"/>
                    </a:cubicBezTo>
                    <a:cubicBezTo>
                      <a:pt x="51" y="648"/>
                      <a:pt x="0" y="525"/>
                      <a:pt x="30" y="450"/>
                    </a:cubicBezTo>
                    <a:cubicBezTo>
                      <a:pt x="39" y="381"/>
                      <a:pt x="132" y="180"/>
                      <a:pt x="231" y="84"/>
                    </a:cubicBezTo>
                    <a:cubicBezTo>
                      <a:pt x="321" y="0"/>
                      <a:pt x="406" y="4"/>
                      <a:pt x="468" y="114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tx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" name="Freeform 76"/>
              <p:cNvSpPr/>
              <p:nvPr userDrawn="1"/>
            </p:nvSpPr>
            <p:spPr bwMode="hidden">
              <a:xfrm rot="5844778">
                <a:off x="5044" y="3610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tx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" name="Freeform 77"/>
              <p:cNvSpPr/>
              <p:nvPr userDrawn="1"/>
            </p:nvSpPr>
            <p:spPr bwMode="hidden">
              <a:xfrm>
                <a:off x="4852" y="2040"/>
                <a:ext cx="687" cy="609"/>
              </a:xfrm>
              <a:custGeom>
                <a:avLst/>
                <a:gdLst>
                  <a:gd name="T0" fmla="*/ 144 w 687"/>
                  <a:gd name="T1" fmla="*/ 45 h 609"/>
                  <a:gd name="T2" fmla="*/ 546 w 687"/>
                  <a:gd name="T3" fmla="*/ 9 h 609"/>
                  <a:gd name="T4" fmla="*/ 582 w 687"/>
                  <a:gd name="T5" fmla="*/ 99 h 609"/>
                  <a:gd name="T6" fmla="*/ 123 w 687"/>
                  <a:gd name="T7" fmla="*/ 462 h 609"/>
                  <a:gd name="T8" fmla="*/ 27 w 687"/>
                  <a:gd name="T9" fmla="*/ 438 h 609"/>
                  <a:gd name="T10" fmla="*/ 12 w 687"/>
                  <a:gd name="T11" fmla="*/ 210 h 609"/>
                  <a:gd name="T12" fmla="*/ 144 w 687"/>
                  <a:gd name="T13" fmla="*/ 45 h 60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87" h="609">
                    <a:moveTo>
                      <a:pt x="144" y="45"/>
                    </a:moveTo>
                    <a:cubicBezTo>
                      <a:pt x="306" y="0"/>
                      <a:pt x="472" y="5"/>
                      <a:pt x="546" y="9"/>
                    </a:cubicBezTo>
                    <a:cubicBezTo>
                      <a:pt x="654" y="12"/>
                      <a:pt x="687" y="75"/>
                      <a:pt x="582" y="99"/>
                    </a:cubicBezTo>
                    <a:cubicBezTo>
                      <a:pt x="81" y="144"/>
                      <a:pt x="162" y="423"/>
                      <a:pt x="123" y="462"/>
                    </a:cubicBezTo>
                    <a:cubicBezTo>
                      <a:pt x="123" y="609"/>
                      <a:pt x="39" y="495"/>
                      <a:pt x="27" y="438"/>
                    </a:cubicBezTo>
                    <a:cubicBezTo>
                      <a:pt x="18" y="393"/>
                      <a:pt x="0" y="291"/>
                      <a:pt x="12" y="210"/>
                    </a:cubicBezTo>
                    <a:cubicBezTo>
                      <a:pt x="15" y="141"/>
                      <a:pt x="36" y="66"/>
                      <a:pt x="144" y="45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bg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4" name="Freeform 78"/>
              <p:cNvSpPr/>
              <p:nvPr userDrawn="1"/>
            </p:nvSpPr>
            <p:spPr bwMode="hidden">
              <a:xfrm rot="3318475">
                <a:off x="4101" y="2015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bg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5" name="Freeform 79"/>
              <p:cNvSpPr/>
              <p:nvPr userDrawn="1"/>
            </p:nvSpPr>
            <p:spPr bwMode="hidden">
              <a:xfrm rot="20976686" flipH="1">
                <a:off x="4923" y="3684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bg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6" name="Freeform 80"/>
              <p:cNvSpPr/>
              <p:nvPr userDrawn="1"/>
            </p:nvSpPr>
            <p:spPr bwMode="hidden">
              <a:xfrm>
                <a:off x="4004" y="3193"/>
                <a:ext cx="866" cy="795"/>
              </a:xfrm>
              <a:custGeom>
                <a:avLst/>
                <a:gdLst>
                  <a:gd name="T0" fmla="*/ 17 w 866"/>
                  <a:gd name="T1" fmla="*/ 180 h 795"/>
                  <a:gd name="T2" fmla="*/ 284 w 866"/>
                  <a:gd name="T3" fmla="*/ 720 h 795"/>
                  <a:gd name="T4" fmla="*/ 380 w 866"/>
                  <a:gd name="T5" fmla="*/ 687 h 795"/>
                  <a:gd name="T6" fmla="*/ 647 w 866"/>
                  <a:gd name="T7" fmla="*/ 249 h 795"/>
                  <a:gd name="T8" fmla="*/ 716 w 866"/>
                  <a:gd name="T9" fmla="*/ 138 h 795"/>
                  <a:gd name="T10" fmla="*/ 182 w 866"/>
                  <a:gd name="T11" fmla="*/ 0 h 795"/>
                  <a:gd name="T12" fmla="*/ 17 w 866"/>
                  <a:gd name="T13" fmla="*/ 180 h 79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866" h="795">
                    <a:moveTo>
                      <a:pt x="17" y="180"/>
                    </a:moveTo>
                    <a:cubicBezTo>
                      <a:pt x="49" y="413"/>
                      <a:pt x="206" y="636"/>
                      <a:pt x="284" y="720"/>
                    </a:cubicBezTo>
                    <a:cubicBezTo>
                      <a:pt x="359" y="795"/>
                      <a:pt x="422" y="771"/>
                      <a:pt x="380" y="687"/>
                    </a:cubicBezTo>
                    <a:cubicBezTo>
                      <a:pt x="284" y="378"/>
                      <a:pt x="197" y="183"/>
                      <a:pt x="647" y="249"/>
                    </a:cubicBezTo>
                    <a:cubicBezTo>
                      <a:pt x="866" y="276"/>
                      <a:pt x="791" y="175"/>
                      <a:pt x="716" y="138"/>
                    </a:cubicBezTo>
                    <a:cubicBezTo>
                      <a:pt x="575" y="63"/>
                      <a:pt x="317" y="6"/>
                      <a:pt x="182" y="0"/>
                    </a:cubicBezTo>
                    <a:cubicBezTo>
                      <a:pt x="95" y="0"/>
                      <a:pt x="0" y="32"/>
                      <a:pt x="17" y="180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bg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7" name="Freeform 81"/>
              <p:cNvSpPr/>
              <p:nvPr userDrawn="1"/>
            </p:nvSpPr>
            <p:spPr bwMode="hidden">
              <a:xfrm rot="6820033">
                <a:off x="4161" y="3637"/>
                <a:ext cx="802" cy="706"/>
              </a:xfrm>
              <a:custGeom>
                <a:avLst/>
                <a:gdLst>
                  <a:gd name="T0" fmla="*/ 490 w 987"/>
                  <a:gd name="T1" fmla="*/ 100 h 743"/>
                  <a:gd name="T2" fmla="*/ 632 w 987"/>
                  <a:gd name="T3" fmla="*/ 517 h 743"/>
                  <a:gd name="T4" fmla="*/ 559 w 987"/>
                  <a:gd name="T5" fmla="*/ 576 h 743"/>
                  <a:gd name="T6" fmla="*/ 133 w 987"/>
                  <a:gd name="T7" fmla="*/ 243 h 743"/>
                  <a:gd name="T8" fmla="*/ 107 w 987"/>
                  <a:gd name="T9" fmla="*/ 156 h 743"/>
                  <a:gd name="T10" fmla="*/ 318 w 987"/>
                  <a:gd name="T11" fmla="*/ 31 h 743"/>
                  <a:gd name="T12" fmla="*/ 490 w 987"/>
                  <a:gd name="T13" fmla="*/ 100 h 74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7" h="743">
                    <a:moveTo>
                      <a:pt x="742" y="110"/>
                    </a:moveTo>
                    <a:cubicBezTo>
                      <a:pt x="853" y="270"/>
                      <a:pt x="941" y="491"/>
                      <a:pt x="958" y="572"/>
                    </a:cubicBezTo>
                    <a:cubicBezTo>
                      <a:pt x="987" y="692"/>
                      <a:pt x="912" y="743"/>
                      <a:pt x="847" y="638"/>
                    </a:cubicBezTo>
                    <a:cubicBezTo>
                      <a:pt x="523" y="89"/>
                      <a:pt x="364" y="254"/>
                      <a:pt x="202" y="269"/>
                    </a:cubicBezTo>
                    <a:cubicBezTo>
                      <a:pt x="0" y="325"/>
                      <a:pt x="89" y="207"/>
                      <a:pt x="163" y="173"/>
                    </a:cubicBezTo>
                    <a:cubicBezTo>
                      <a:pt x="222" y="145"/>
                      <a:pt x="366" y="53"/>
                      <a:pt x="481" y="35"/>
                    </a:cubicBezTo>
                    <a:cubicBezTo>
                      <a:pt x="576" y="12"/>
                      <a:pt x="680" y="0"/>
                      <a:pt x="742" y="110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accent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8" name="Freeform 82"/>
              <p:cNvSpPr/>
              <p:nvPr userDrawn="1"/>
            </p:nvSpPr>
            <p:spPr bwMode="hidden">
              <a:xfrm rot="6284068">
                <a:off x="4587" y="2575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accent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9" name="Freeform 83"/>
              <p:cNvSpPr/>
              <p:nvPr userDrawn="1"/>
            </p:nvSpPr>
            <p:spPr bwMode="hidden">
              <a:xfrm rot="15949041" flipV="1">
                <a:off x="5116" y="2109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accent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0" name="Freeform 84"/>
              <p:cNvSpPr/>
              <p:nvPr userDrawn="1"/>
            </p:nvSpPr>
            <p:spPr bwMode="hidden">
              <a:xfrm rot="563450" flipH="1">
                <a:off x="3979" y="2419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accent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85"/>
            <p:cNvGrpSpPr/>
            <p:nvPr userDrawn="1"/>
          </p:nvGrpSpPr>
          <p:grpSpPr bwMode="auto">
            <a:xfrm>
              <a:off x="76" y="1909"/>
              <a:ext cx="5577" cy="1251"/>
              <a:chOff x="76" y="1909"/>
              <a:chExt cx="5577" cy="1251"/>
            </a:xfrm>
          </p:grpSpPr>
          <p:sp>
            <p:nvSpPr>
              <p:cNvPr id="7" name="Freeform 86"/>
              <p:cNvSpPr/>
              <p:nvPr/>
            </p:nvSpPr>
            <p:spPr bwMode="ltGray">
              <a:xfrm rot="-3632084">
                <a:off x="225" y="2083"/>
                <a:ext cx="1123" cy="1031"/>
              </a:xfrm>
              <a:custGeom>
                <a:avLst/>
                <a:gdLst>
                  <a:gd name="T0" fmla="*/ 29 w 866"/>
                  <a:gd name="T1" fmla="*/ 302 h 795"/>
                  <a:gd name="T2" fmla="*/ 477 w 866"/>
                  <a:gd name="T3" fmla="*/ 1211 h 795"/>
                  <a:gd name="T4" fmla="*/ 639 w 866"/>
                  <a:gd name="T5" fmla="*/ 1155 h 795"/>
                  <a:gd name="T6" fmla="*/ 1088 w 866"/>
                  <a:gd name="T7" fmla="*/ 419 h 795"/>
                  <a:gd name="T8" fmla="*/ 1203 w 866"/>
                  <a:gd name="T9" fmla="*/ 232 h 795"/>
                  <a:gd name="T10" fmla="*/ 306 w 866"/>
                  <a:gd name="T11" fmla="*/ 0 h 795"/>
                  <a:gd name="T12" fmla="*/ 29 w 866"/>
                  <a:gd name="T13" fmla="*/ 302 h 79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866" h="795">
                    <a:moveTo>
                      <a:pt x="17" y="180"/>
                    </a:moveTo>
                    <a:cubicBezTo>
                      <a:pt x="49" y="413"/>
                      <a:pt x="206" y="636"/>
                      <a:pt x="284" y="720"/>
                    </a:cubicBezTo>
                    <a:cubicBezTo>
                      <a:pt x="359" y="795"/>
                      <a:pt x="422" y="771"/>
                      <a:pt x="380" y="687"/>
                    </a:cubicBezTo>
                    <a:cubicBezTo>
                      <a:pt x="284" y="378"/>
                      <a:pt x="197" y="183"/>
                      <a:pt x="647" y="249"/>
                    </a:cubicBezTo>
                    <a:cubicBezTo>
                      <a:pt x="866" y="276"/>
                      <a:pt x="791" y="175"/>
                      <a:pt x="716" y="138"/>
                    </a:cubicBezTo>
                    <a:cubicBezTo>
                      <a:pt x="575" y="63"/>
                      <a:pt x="317" y="6"/>
                      <a:pt x="182" y="0"/>
                    </a:cubicBezTo>
                    <a:cubicBezTo>
                      <a:pt x="95" y="0"/>
                      <a:pt x="0" y="32"/>
                      <a:pt x="17" y="180"/>
                    </a:cubicBezTo>
                    <a:close/>
                  </a:path>
                </a:pathLst>
              </a:custGeom>
              <a:solidFill>
                <a:srgbClr val="808080">
                  <a:alpha val="50195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8" name="Group 87"/>
              <p:cNvGrpSpPr/>
              <p:nvPr/>
            </p:nvGrpSpPr>
            <p:grpSpPr bwMode="auto">
              <a:xfrm>
                <a:off x="144" y="2221"/>
                <a:ext cx="5509" cy="141"/>
                <a:chOff x="150" y="543"/>
                <a:chExt cx="5309" cy="200"/>
              </a:xfrm>
            </p:grpSpPr>
            <p:sp>
              <p:nvSpPr>
                <p:cNvPr id="18" name="AutoShape 88"/>
                <p:cNvSpPr>
                  <a:spLocks noChangeArrowheads="1"/>
                </p:cNvSpPr>
                <p:nvPr/>
              </p:nvSpPr>
              <p:spPr bwMode="ltGray">
                <a:xfrm>
                  <a:off x="150" y="543"/>
                  <a:ext cx="5309" cy="20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808080">
                    <a:alpha val="50195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EG" altLang="en-US"/>
                </a:p>
              </p:txBody>
            </p:sp>
            <p:sp>
              <p:nvSpPr>
                <p:cNvPr id="19" name="Rectangle 89"/>
                <p:cNvSpPr>
                  <a:spLocks noChangeArrowheads="1"/>
                </p:cNvSpPr>
                <p:nvPr/>
              </p:nvSpPr>
              <p:spPr bwMode="ltGray">
                <a:xfrm>
                  <a:off x="175" y="600"/>
                  <a:ext cx="5251" cy="50"/>
                </a:xfrm>
                <a:prstGeom prst="rect">
                  <a:avLst/>
                </a:prstGeom>
                <a:solidFill>
                  <a:srgbClr val="808080">
                    <a:alpha val="50195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EG" altLang="en-US"/>
                </a:p>
              </p:txBody>
            </p:sp>
          </p:grpSp>
          <p:grpSp>
            <p:nvGrpSpPr>
              <p:cNvPr id="9" name="Group 90"/>
              <p:cNvGrpSpPr/>
              <p:nvPr/>
            </p:nvGrpSpPr>
            <p:grpSpPr bwMode="auto">
              <a:xfrm>
                <a:off x="76" y="2164"/>
                <a:ext cx="5509" cy="141"/>
                <a:chOff x="150" y="543"/>
                <a:chExt cx="5309" cy="200"/>
              </a:xfrm>
            </p:grpSpPr>
            <p:sp>
              <p:nvSpPr>
                <p:cNvPr id="16" name="AutoShape 91"/>
                <p:cNvSpPr>
                  <a:spLocks noChangeArrowheads="1"/>
                </p:cNvSpPr>
                <p:nvPr/>
              </p:nvSpPr>
              <p:spPr bwMode="auto">
                <a:xfrm>
                  <a:off x="150" y="543"/>
                  <a:ext cx="5309" cy="200"/>
                </a:xfrm>
                <a:prstGeom prst="roundRect">
                  <a:avLst>
                    <a:gd name="adj" fmla="val 50000"/>
                  </a:avLst>
                </a:prstGeom>
                <a:gradFill rotWithShape="0">
                  <a:gsLst>
                    <a:gs pos="0">
                      <a:srgbClr val="525252"/>
                    </a:gs>
                    <a:gs pos="50000">
                      <a:srgbClr val="B2B2B2"/>
                    </a:gs>
                    <a:gs pos="100000">
                      <a:srgbClr val="52525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EG" altLang="en-US"/>
                </a:p>
              </p:txBody>
            </p:sp>
            <p:sp>
              <p:nvSpPr>
                <p:cNvPr id="17" name="Rectangle 92"/>
                <p:cNvSpPr>
                  <a:spLocks noChangeArrowheads="1"/>
                </p:cNvSpPr>
                <p:nvPr/>
              </p:nvSpPr>
              <p:spPr bwMode="auto">
                <a:xfrm>
                  <a:off x="175" y="600"/>
                  <a:ext cx="5251" cy="50"/>
                </a:xfrm>
                <a:prstGeom prst="rect">
                  <a:avLst/>
                </a:prstGeom>
                <a:gradFill rotWithShape="0">
                  <a:gsLst>
                    <a:gs pos="0">
                      <a:srgbClr val="B2B2B2"/>
                    </a:gs>
                    <a:gs pos="50000">
                      <a:srgbClr val="EAEAEA"/>
                    </a:gs>
                    <a:gs pos="100000">
                      <a:srgbClr val="B2B2B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EG" altLang="en-US"/>
                </a:p>
              </p:txBody>
            </p:sp>
          </p:grpSp>
          <p:grpSp>
            <p:nvGrpSpPr>
              <p:cNvPr id="10" name="Group 93"/>
              <p:cNvGrpSpPr/>
              <p:nvPr/>
            </p:nvGrpSpPr>
            <p:grpSpPr bwMode="auto">
              <a:xfrm rot="-3629538">
                <a:off x="242" y="1946"/>
                <a:ext cx="1025" cy="952"/>
                <a:chOff x="1016" y="940"/>
                <a:chExt cx="2844" cy="2644"/>
              </a:xfrm>
            </p:grpSpPr>
            <p:sp>
              <p:nvSpPr>
                <p:cNvPr id="11" name="Freeform 94"/>
                <p:cNvSpPr/>
                <p:nvPr/>
              </p:nvSpPr>
              <p:spPr bwMode="auto">
                <a:xfrm>
                  <a:off x="1016" y="970"/>
                  <a:ext cx="2844" cy="2614"/>
                </a:xfrm>
                <a:custGeom>
                  <a:avLst/>
                  <a:gdLst>
                    <a:gd name="T0" fmla="*/ 184 w 866"/>
                    <a:gd name="T1" fmla="*/ 1947 h 795"/>
                    <a:gd name="T2" fmla="*/ 3064 w 866"/>
                    <a:gd name="T3" fmla="*/ 7783 h 795"/>
                    <a:gd name="T4" fmla="*/ 4099 w 866"/>
                    <a:gd name="T5" fmla="*/ 7428 h 795"/>
                    <a:gd name="T6" fmla="*/ 6979 w 866"/>
                    <a:gd name="T7" fmla="*/ 2693 h 795"/>
                    <a:gd name="T8" fmla="*/ 7721 w 866"/>
                    <a:gd name="T9" fmla="*/ 1493 h 795"/>
                    <a:gd name="T10" fmla="*/ 1964 w 866"/>
                    <a:gd name="T11" fmla="*/ 0 h 795"/>
                    <a:gd name="T12" fmla="*/ 184 w 866"/>
                    <a:gd name="T13" fmla="*/ 1947 h 795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866" h="795">
                      <a:moveTo>
                        <a:pt x="17" y="180"/>
                      </a:moveTo>
                      <a:cubicBezTo>
                        <a:pt x="49" y="413"/>
                        <a:pt x="206" y="636"/>
                        <a:pt x="284" y="720"/>
                      </a:cubicBezTo>
                      <a:cubicBezTo>
                        <a:pt x="359" y="795"/>
                        <a:pt x="422" y="771"/>
                        <a:pt x="380" y="687"/>
                      </a:cubicBezTo>
                      <a:cubicBezTo>
                        <a:pt x="284" y="378"/>
                        <a:pt x="197" y="183"/>
                        <a:pt x="647" y="249"/>
                      </a:cubicBezTo>
                      <a:cubicBezTo>
                        <a:pt x="866" y="276"/>
                        <a:pt x="791" y="175"/>
                        <a:pt x="716" y="138"/>
                      </a:cubicBezTo>
                      <a:cubicBezTo>
                        <a:pt x="575" y="63"/>
                        <a:pt x="317" y="6"/>
                        <a:pt x="182" y="0"/>
                      </a:cubicBezTo>
                      <a:cubicBezTo>
                        <a:pt x="95" y="0"/>
                        <a:pt x="0" y="32"/>
                        <a:pt x="17" y="18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folHlink"/>
                      </a:solidFill>
                      <a:rou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" name="Freeform 95"/>
                <p:cNvSpPr/>
                <p:nvPr/>
              </p:nvSpPr>
              <p:spPr bwMode="auto">
                <a:xfrm>
                  <a:off x="1073" y="981"/>
                  <a:ext cx="641" cy="1919"/>
                </a:xfrm>
                <a:custGeom>
                  <a:avLst/>
                  <a:gdLst>
                    <a:gd name="T0" fmla="*/ 209 w 642"/>
                    <a:gd name="T1" fmla="*/ 42 h 1919"/>
                    <a:gd name="T2" fmla="*/ 1 w 642"/>
                    <a:gd name="T3" fmla="*/ 551 h 1919"/>
                    <a:gd name="T4" fmla="*/ 218 w 642"/>
                    <a:gd name="T5" fmla="*/ 1319 h 1919"/>
                    <a:gd name="T6" fmla="*/ 518 w 642"/>
                    <a:gd name="T7" fmla="*/ 1845 h 1919"/>
                    <a:gd name="T8" fmla="*/ 551 w 642"/>
                    <a:gd name="T9" fmla="*/ 1761 h 1919"/>
                    <a:gd name="T10" fmla="*/ 259 w 642"/>
                    <a:gd name="T11" fmla="*/ 1060 h 1919"/>
                    <a:gd name="T12" fmla="*/ 218 w 642"/>
                    <a:gd name="T13" fmla="*/ 559 h 1919"/>
                    <a:gd name="T14" fmla="*/ 343 w 642"/>
                    <a:gd name="T15" fmla="*/ 192 h 1919"/>
                    <a:gd name="T16" fmla="*/ 476 w 642"/>
                    <a:gd name="T17" fmla="*/ 117 h 1919"/>
                    <a:gd name="T18" fmla="*/ 635 w 642"/>
                    <a:gd name="T19" fmla="*/ 58 h 1919"/>
                    <a:gd name="T20" fmla="*/ 518 w 642"/>
                    <a:gd name="T21" fmla="*/ 8 h 1919"/>
                    <a:gd name="T22" fmla="*/ 326 w 642"/>
                    <a:gd name="T23" fmla="*/ 8 h 1919"/>
                    <a:gd name="T24" fmla="*/ 209 w 642"/>
                    <a:gd name="T25" fmla="*/ 42 h 19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642" h="1919">
                      <a:moveTo>
                        <a:pt x="209" y="42"/>
                      </a:moveTo>
                      <a:cubicBezTo>
                        <a:pt x="59" y="125"/>
                        <a:pt x="0" y="338"/>
                        <a:pt x="1" y="551"/>
                      </a:cubicBezTo>
                      <a:cubicBezTo>
                        <a:pt x="2" y="764"/>
                        <a:pt x="132" y="1103"/>
                        <a:pt x="218" y="1319"/>
                      </a:cubicBezTo>
                      <a:cubicBezTo>
                        <a:pt x="304" y="1535"/>
                        <a:pt x="462" y="1771"/>
                        <a:pt x="518" y="1845"/>
                      </a:cubicBezTo>
                      <a:cubicBezTo>
                        <a:pt x="574" y="1919"/>
                        <a:pt x="594" y="1892"/>
                        <a:pt x="551" y="1761"/>
                      </a:cubicBezTo>
                      <a:cubicBezTo>
                        <a:pt x="508" y="1630"/>
                        <a:pt x="314" y="1260"/>
                        <a:pt x="259" y="1060"/>
                      </a:cubicBezTo>
                      <a:cubicBezTo>
                        <a:pt x="204" y="860"/>
                        <a:pt x="204" y="704"/>
                        <a:pt x="218" y="559"/>
                      </a:cubicBezTo>
                      <a:cubicBezTo>
                        <a:pt x="232" y="414"/>
                        <a:pt x="300" y="266"/>
                        <a:pt x="343" y="192"/>
                      </a:cubicBezTo>
                      <a:cubicBezTo>
                        <a:pt x="386" y="118"/>
                        <a:pt x="427" y="139"/>
                        <a:pt x="476" y="117"/>
                      </a:cubicBezTo>
                      <a:cubicBezTo>
                        <a:pt x="525" y="95"/>
                        <a:pt x="628" y="76"/>
                        <a:pt x="635" y="58"/>
                      </a:cubicBezTo>
                      <a:cubicBezTo>
                        <a:pt x="642" y="40"/>
                        <a:pt x="569" y="16"/>
                        <a:pt x="518" y="8"/>
                      </a:cubicBezTo>
                      <a:cubicBezTo>
                        <a:pt x="467" y="0"/>
                        <a:pt x="378" y="2"/>
                        <a:pt x="326" y="8"/>
                      </a:cubicBezTo>
                      <a:cubicBezTo>
                        <a:pt x="274" y="14"/>
                        <a:pt x="259" y="0"/>
                        <a:pt x="209" y="42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1">
                        <a:gamma/>
                        <a:shade val="75686"/>
                        <a:invGamma/>
                      </a:schemeClr>
                    </a:gs>
                    <a:gs pos="100000">
                      <a:schemeClr val="accent1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ar-EG"/>
                </a:p>
              </p:txBody>
            </p:sp>
            <p:sp>
              <p:nvSpPr>
                <p:cNvPr id="13" name="Freeform 96"/>
                <p:cNvSpPr/>
                <p:nvPr/>
              </p:nvSpPr>
              <p:spPr bwMode="auto">
                <a:xfrm>
                  <a:off x="1199" y="938"/>
                  <a:ext cx="2411" cy="628"/>
                </a:xfrm>
                <a:custGeom>
                  <a:avLst/>
                  <a:gdLst>
                    <a:gd name="T0" fmla="*/ 11 w 2411"/>
                    <a:gd name="T1" fmla="*/ 117 h 630"/>
                    <a:gd name="T2" fmla="*/ 250 w 2411"/>
                    <a:gd name="T3" fmla="*/ 10 h 630"/>
                    <a:gd name="T4" fmla="*/ 765 w 2411"/>
                    <a:gd name="T5" fmla="*/ 58 h 630"/>
                    <a:gd name="T6" fmla="*/ 1574 w 2411"/>
                    <a:gd name="T7" fmla="*/ 256 h 630"/>
                    <a:gd name="T8" fmla="*/ 2162 w 2411"/>
                    <a:gd name="T9" fmla="*/ 470 h 630"/>
                    <a:gd name="T10" fmla="*/ 2359 w 2411"/>
                    <a:gd name="T11" fmla="*/ 586 h 630"/>
                    <a:gd name="T12" fmla="*/ 2307 w 2411"/>
                    <a:gd name="T13" fmla="*/ 601 h 630"/>
                    <a:gd name="T14" fmla="*/ 1741 w 2411"/>
                    <a:gd name="T15" fmla="*/ 415 h 630"/>
                    <a:gd name="T16" fmla="*/ 874 w 2411"/>
                    <a:gd name="T17" fmla="*/ 212 h 630"/>
                    <a:gd name="T18" fmla="*/ 382 w 2411"/>
                    <a:gd name="T19" fmla="*/ 179 h 630"/>
                    <a:gd name="T20" fmla="*/ 198 w 2411"/>
                    <a:gd name="T21" fmla="*/ 270 h 630"/>
                    <a:gd name="T22" fmla="*/ 31 w 2411"/>
                    <a:gd name="T23" fmla="*/ 187 h 630"/>
                    <a:gd name="T24" fmla="*/ 11 w 2411"/>
                    <a:gd name="T25" fmla="*/ 117 h 6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2411" h="630">
                      <a:moveTo>
                        <a:pt x="11" y="117"/>
                      </a:moveTo>
                      <a:cubicBezTo>
                        <a:pt x="41" y="92"/>
                        <a:pt x="124" y="20"/>
                        <a:pt x="250" y="10"/>
                      </a:cubicBezTo>
                      <a:cubicBezTo>
                        <a:pt x="375" y="0"/>
                        <a:pt x="545" y="18"/>
                        <a:pt x="765" y="58"/>
                      </a:cubicBezTo>
                      <a:cubicBezTo>
                        <a:pt x="986" y="100"/>
                        <a:pt x="1341" y="187"/>
                        <a:pt x="1574" y="256"/>
                      </a:cubicBezTo>
                      <a:cubicBezTo>
                        <a:pt x="1807" y="324"/>
                        <a:pt x="2032" y="415"/>
                        <a:pt x="2162" y="470"/>
                      </a:cubicBezTo>
                      <a:cubicBezTo>
                        <a:pt x="2293" y="525"/>
                        <a:pt x="2336" y="565"/>
                        <a:pt x="2359" y="586"/>
                      </a:cubicBezTo>
                      <a:cubicBezTo>
                        <a:pt x="2383" y="607"/>
                        <a:pt x="2411" y="630"/>
                        <a:pt x="2307" y="601"/>
                      </a:cubicBezTo>
                      <a:cubicBezTo>
                        <a:pt x="2204" y="573"/>
                        <a:pt x="1980" y="481"/>
                        <a:pt x="1741" y="415"/>
                      </a:cubicBezTo>
                      <a:cubicBezTo>
                        <a:pt x="1502" y="351"/>
                        <a:pt x="1100" y="251"/>
                        <a:pt x="874" y="212"/>
                      </a:cubicBezTo>
                      <a:cubicBezTo>
                        <a:pt x="648" y="173"/>
                        <a:pt x="495" y="169"/>
                        <a:pt x="382" y="179"/>
                      </a:cubicBezTo>
                      <a:cubicBezTo>
                        <a:pt x="269" y="189"/>
                        <a:pt x="256" y="269"/>
                        <a:pt x="198" y="270"/>
                      </a:cubicBezTo>
                      <a:cubicBezTo>
                        <a:pt x="140" y="271"/>
                        <a:pt x="62" y="212"/>
                        <a:pt x="31" y="187"/>
                      </a:cubicBezTo>
                      <a:cubicBezTo>
                        <a:pt x="0" y="162"/>
                        <a:pt x="15" y="132"/>
                        <a:pt x="11" y="117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1">
                        <a:gamma/>
                        <a:shade val="75686"/>
                        <a:invGamma/>
                      </a:schemeClr>
                    </a:gs>
                    <a:gs pos="100000">
                      <a:schemeClr val="accent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ar-EG"/>
                </a:p>
              </p:txBody>
            </p:sp>
            <p:sp>
              <p:nvSpPr>
                <p:cNvPr id="14" name="Freeform 97"/>
                <p:cNvSpPr/>
                <p:nvPr/>
              </p:nvSpPr>
              <p:spPr bwMode="auto">
                <a:xfrm>
                  <a:off x="1844" y="1638"/>
                  <a:ext cx="1548" cy="1503"/>
                </a:xfrm>
                <a:custGeom>
                  <a:avLst/>
                  <a:gdLst>
                    <a:gd name="T0" fmla="*/ 54 w 1547"/>
                    <a:gd name="T1" fmla="*/ 275 h 1502"/>
                    <a:gd name="T2" fmla="*/ 388 w 1547"/>
                    <a:gd name="T3" fmla="*/ 33 h 1502"/>
                    <a:gd name="T4" fmla="*/ 1323 w 1547"/>
                    <a:gd name="T5" fmla="*/ 74 h 1502"/>
                    <a:gd name="T6" fmla="*/ 1448 w 1547"/>
                    <a:gd name="T7" fmla="*/ 149 h 1502"/>
                    <a:gd name="T8" fmla="*/ 730 w 1547"/>
                    <a:gd name="T9" fmla="*/ 108 h 1502"/>
                    <a:gd name="T10" fmla="*/ 305 w 1547"/>
                    <a:gd name="T11" fmla="*/ 216 h 1502"/>
                    <a:gd name="T12" fmla="*/ 146 w 1547"/>
                    <a:gd name="T13" fmla="*/ 525 h 1502"/>
                    <a:gd name="T14" fmla="*/ 246 w 1547"/>
                    <a:gd name="T15" fmla="*/ 1126 h 1502"/>
                    <a:gd name="T16" fmla="*/ 338 w 1547"/>
                    <a:gd name="T17" fmla="*/ 1435 h 1502"/>
                    <a:gd name="T18" fmla="*/ 280 w 1547"/>
                    <a:gd name="T19" fmla="*/ 1435 h 1502"/>
                    <a:gd name="T20" fmla="*/ 121 w 1547"/>
                    <a:gd name="T21" fmla="*/ 1034 h 1502"/>
                    <a:gd name="T22" fmla="*/ 38 w 1547"/>
                    <a:gd name="T23" fmla="*/ 617 h 1502"/>
                    <a:gd name="T24" fmla="*/ 54 w 1547"/>
                    <a:gd name="T25" fmla="*/ 275 h 15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547" h="1502">
                      <a:moveTo>
                        <a:pt x="54" y="275"/>
                      </a:moveTo>
                      <a:cubicBezTo>
                        <a:pt x="112" y="178"/>
                        <a:pt x="177" y="66"/>
                        <a:pt x="388" y="33"/>
                      </a:cubicBezTo>
                      <a:cubicBezTo>
                        <a:pt x="599" y="0"/>
                        <a:pt x="1146" y="55"/>
                        <a:pt x="1323" y="74"/>
                      </a:cubicBezTo>
                      <a:cubicBezTo>
                        <a:pt x="1500" y="93"/>
                        <a:pt x="1547" y="143"/>
                        <a:pt x="1448" y="149"/>
                      </a:cubicBezTo>
                      <a:cubicBezTo>
                        <a:pt x="1349" y="155"/>
                        <a:pt x="920" y="97"/>
                        <a:pt x="730" y="108"/>
                      </a:cubicBezTo>
                      <a:cubicBezTo>
                        <a:pt x="540" y="119"/>
                        <a:pt x="402" y="147"/>
                        <a:pt x="305" y="216"/>
                      </a:cubicBezTo>
                      <a:cubicBezTo>
                        <a:pt x="208" y="285"/>
                        <a:pt x="156" y="373"/>
                        <a:pt x="146" y="525"/>
                      </a:cubicBezTo>
                      <a:cubicBezTo>
                        <a:pt x="136" y="677"/>
                        <a:pt x="214" y="974"/>
                        <a:pt x="246" y="1126"/>
                      </a:cubicBezTo>
                      <a:cubicBezTo>
                        <a:pt x="278" y="1278"/>
                        <a:pt x="332" y="1383"/>
                        <a:pt x="338" y="1435"/>
                      </a:cubicBezTo>
                      <a:cubicBezTo>
                        <a:pt x="344" y="1487"/>
                        <a:pt x="316" y="1502"/>
                        <a:pt x="280" y="1435"/>
                      </a:cubicBezTo>
                      <a:cubicBezTo>
                        <a:pt x="244" y="1368"/>
                        <a:pt x="161" y="1170"/>
                        <a:pt x="121" y="1034"/>
                      </a:cubicBezTo>
                      <a:cubicBezTo>
                        <a:pt x="81" y="898"/>
                        <a:pt x="49" y="743"/>
                        <a:pt x="38" y="617"/>
                      </a:cubicBezTo>
                      <a:cubicBezTo>
                        <a:pt x="27" y="491"/>
                        <a:pt x="0" y="375"/>
                        <a:pt x="54" y="275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1"/>
                    </a:gs>
                    <a:gs pos="50000">
                      <a:schemeClr val="accent1">
                        <a:gamma/>
                        <a:tint val="15294"/>
                        <a:invGamma/>
                      </a:schemeClr>
                    </a:gs>
                    <a:gs pos="100000">
                      <a:schemeClr val="accent1"/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ar-EG"/>
                </a:p>
              </p:txBody>
            </p:sp>
            <p:sp>
              <p:nvSpPr>
                <p:cNvPr id="15" name="Freeform 98"/>
                <p:cNvSpPr/>
                <p:nvPr/>
              </p:nvSpPr>
              <p:spPr bwMode="auto">
                <a:xfrm>
                  <a:off x="1631" y="1453"/>
                  <a:ext cx="921" cy="911"/>
                </a:xfrm>
                <a:custGeom>
                  <a:avLst/>
                  <a:gdLst>
                    <a:gd name="T0" fmla="*/ 14 w 921"/>
                    <a:gd name="T1" fmla="*/ 164 h 912"/>
                    <a:gd name="T2" fmla="*/ 216 w 921"/>
                    <a:gd name="T3" fmla="*/ 33 h 912"/>
                    <a:gd name="T4" fmla="*/ 871 w 921"/>
                    <a:gd name="T5" fmla="*/ 217 h 912"/>
                    <a:gd name="T6" fmla="*/ 613 w 921"/>
                    <a:gd name="T7" fmla="*/ 258 h 912"/>
                    <a:gd name="T8" fmla="*/ 396 w 921"/>
                    <a:gd name="T9" fmla="*/ 400 h 912"/>
                    <a:gd name="T10" fmla="*/ 287 w 921"/>
                    <a:gd name="T11" fmla="*/ 576 h 912"/>
                    <a:gd name="T12" fmla="*/ 262 w 921"/>
                    <a:gd name="T13" fmla="*/ 843 h 912"/>
                    <a:gd name="T14" fmla="*/ 14 w 921"/>
                    <a:gd name="T15" fmla="*/ 164 h 9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921" h="912">
                      <a:moveTo>
                        <a:pt x="14" y="164"/>
                      </a:moveTo>
                      <a:cubicBezTo>
                        <a:pt x="0" y="66"/>
                        <a:pt x="67" y="0"/>
                        <a:pt x="216" y="33"/>
                      </a:cubicBezTo>
                      <a:cubicBezTo>
                        <a:pt x="419" y="54"/>
                        <a:pt x="487" y="8"/>
                        <a:pt x="871" y="217"/>
                      </a:cubicBezTo>
                      <a:cubicBezTo>
                        <a:pt x="921" y="234"/>
                        <a:pt x="692" y="228"/>
                        <a:pt x="613" y="258"/>
                      </a:cubicBezTo>
                      <a:cubicBezTo>
                        <a:pt x="534" y="288"/>
                        <a:pt x="450" y="347"/>
                        <a:pt x="396" y="400"/>
                      </a:cubicBezTo>
                      <a:cubicBezTo>
                        <a:pt x="342" y="453"/>
                        <a:pt x="309" y="502"/>
                        <a:pt x="287" y="576"/>
                      </a:cubicBezTo>
                      <a:cubicBezTo>
                        <a:pt x="265" y="650"/>
                        <a:pt x="308" y="912"/>
                        <a:pt x="262" y="843"/>
                      </a:cubicBezTo>
                      <a:cubicBezTo>
                        <a:pt x="45" y="626"/>
                        <a:pt x="59" y="295"/>
                        <a:pt x="14" y="164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tint val="12157"/>
                        <a:invGamma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ar-EG"/>
                </a:p>
              </p:txBody>
            </p:sp>
          </p:grpSp>
        </p:grpSp>
      </p:grpSp>
      <p:sp>
        <p:nvSpPr>
          <p:cNvPr id="179299" name="Rectangle 99"/>
          <p:cNvSpPr>
            <a:spLocks noGrp="1" noChangeArrowheads="1"/>
          </p:cNvSpPr>
          <p:nvPr>
            <p:ph type="ctrTitle" sz="quarter" hasCustomPrompt="1"/>
          </p:nvPr>
        </p:nvSpPr>
        <p:spPr>
          <a:xfrm>
            <a:off x="1905000" y="2209800"/>
            <a:ext cx="68580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ar-SA" noProof="0"/>
              <a:t>انقر لتحرير نمط العنوان الرئيسي</a:t>
            </a:r>
            <a:endParaRPr lang="en-US" noProof="0"/>
          </a:p>
        </p:txBody>
      </p:sp>
      <p:sp>
        <p:nvSpPr>
          <p:cNvPr id="179300" name="Rectangle 100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2438400" y="3886200"/>
            <a:ext cx="53340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ar-SA" noProof="0"/>
              <a:t>انقر لتحرير نمط العنوان الثانوي الرئيسي</a:t>
            </a:r>
            <a:endParaRPr lang="en-US" noProof="0"/>
          </a:p>
        </p:txBody>
      </p:sp>
      <p:sp>
        <p:nvSpPr>
          <p:cNvPr id="101" name="Rectangle 10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" name="Rectangle 10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" name="Rectangle 10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B72CCD-B99C-4004-8761-F9B039E7B6C1}" type="slidenum">
              <a:rPr lang="ar-SA" altLang="en-US"/>
              <a:t>‹#›</a:t>
            </a:fld>
            <a:endParaRPr lang="en-US" altLang="en-US"/>
          </a:p>
        </p:txBody>
      </p:sp>
    </p:spTree>
  </p:cSld>
  <p:clrMapOvr>
    <a:masterClrMapping/>
  </p:clrMapOvr>
  <p:transition spd="med">
    <p:randomBar/>
  </p:transition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Rectangle 10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AD2086-9C2B-4762-B121-48F62A2467E0}" type="slidenum">
              <a:rPr lang="ar-SA" altLang="en-US"/>
              <a:t>‹#›</a:t>
            </a:fld>
            <a:endParaRPr lang="en-US" altLang="en-US"/>
          </a:p>
        </p:txBody>
      </p:sp>
    </p:spTree>
  </p:cSld>
  <p:clrMapOvr>
    <a:masterClrMapping/>
  </p:clrMapOvr>
  <p:transition spd="med">
    <p:randomBar/>
  </p:transition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84E62B-FC8D-41CB-BF05-09D603E27110}" type="slidenum">
              <a:rPr lang="ar-SA" altLang="en-US"/>
              <a:t>‹#›</a:t>
            </a:fld>
            <a:endParaRPr lang="en-US" altLang="en-US"/>
          </a:p>
        </p:txBody>
      </p:sp>
    </p:spTree>
  </p:cSld>
  <p:clrMapOvr>
    <a:masterClrMapping/>
  </p:clrMapOvr>
  <p:transition spd="med">
    <p:randomBar/>
  </p:transition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5" name="Rectangle 10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D4A0A5-BCFA-401C-8AEF-13E8E71F3566}" type="slidenum">
              <a:rPr lang="ar-SA" altLang="en-US"/>
              <a:t>‹#›</a:t>
            </a:fld>
            <a:endParaRPr lang="en-US" altLang="en-US"/>
          </a:p>
        </p:txBody>
      </p:sp>
    </p:spTree>
  </p:cSld>
  <p:clrMapOvr>
    <a:masterClrMapping/>
  </p:clrMapOvr>
  <p:transition spd="med">
    <p:randomBar/>
  </p:transition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7" name="Rectangle 10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38C88F-E210-46A3-9964-33983A6B1154}" type="slidenum">
              <a:rPr lang="ar-SA" altLang="en-US"/>
              <a:t>‹#›</a:t>
            </a:fld>
            <a:endParaRPr lang="en-US" altLang="en-US"/>
          </a:p>
        </p:txBody>
      </p:sp>
    </p:spTree>
  </p:cSld>
  <p:clrMapOvr>
    <a:masterClrMapping/>
  </p:clrMapOvr>
  <p:transition spd="med">
    <p:randomBar/>
  </p:transition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Rectangle 10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8CD064-ADBB-4A95-A468-5B88C1102064}" type="slidenum">
              <a:rPr lang="ar-SA" altLang="en-US"/>
              <a:t>‹#›</a:t>
            </a:fld>
            <a:endParaRPr lang="en-US" altLang="en-US"/>
          </a:p>
        </p:txBody>
      </p:sp>
    </p:spTree>
  </p:cSld>
  <p:clrMapOvr>
    <a:masterClrMapping/>
  </p:clrMapOvr>
  <p:transition spd="med">
    <p:randomBar/>
  </p:transition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9C690A-3E8B-4784-AB6E-920ED5E98B6A}" type="slidenum">
              <a:rPr lang="ar-SA" altLang="en-US"/>
              <a:t>‹#›</a:t>
            </a:fld>
            <a:endParaRPr lang="en-US" altLang="en-US"/>
          </a:p>
        </p:txBody>
      </p:sp>
    </p:spTree>
  </p:cSld>
  <p:clrMapOvr>
    <a:masterClrMapping/>
  </p:clrMapOvr>
  <p:transition spd="med">
    <p:randomBa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E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2C47487-8D8D-479E-BCE9-75D044A739AD}" type="slidenum">
              <a:rPr lang="ar-SA" altLang="en-US"/>
              <a:t>‹#›</a:t>
            </a:fld>
            <a:endParaRPr lang="en-US" alt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682E0A-A351-4A13-9150-1FCC5B5157A6}" type="slidenum">
              <a:rPr lang="ar-SA" altLang="en-US"/>
              <a:t>‹#›</a:t>
            </a:fld>
            <a:endParaRPr lang="en-US" altLang="en-US"/>
          </a:p>
        </p:txBody>
      </p:sp>
    </p:spTree>
  </p:cSld>
  <p:clrMapOvr>
    <a:masterClrMapping/>
  </p:clrMapOvr>
  <p:transition spd="med">
    <p:randomBar/>
  </p:transition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E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6C48F0-2643-4A29-A105-D31C0F0D9C1D}" type="slidenum">
              <a:rPr lang="ar-SA" altLang="en-US"/>
              <a:t>‹#›</a:t>
            </a:fld>
            <a:endParaRPr lang="en-US" altLang="en-US"/>
          </a:p>
        </p:txBody>
      </p:sp>
    </p:spTree>
  </p:cSld>
  <p:clrMapOvr>
    <a:masterClrMapping/>
  </p:clrMapOvr>
  <p:transition spd="med">
    <p:randomBar/>
  </p:transition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Rectangle 10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EF7710-C4AB-4048-972F-7A1E9BDFCA10}" type="slidenum">
              <a:rPr lang="ar-SA" altLang="en-US"/>
              <a:t>‹#›</a:t>
            </a:fld>
            <a:endParaRPr lang="en-US" altLang="en-US"/>
          </a:p>
        </p:txBody>
      </p:sp>
    </p:spTree>
  </p:cSld>
  <p:clrMapOvr>
    <a:masterClrMapping/>
  </p:clrMapOvr>
  <p:transition spd="med">
    <p:randomBar/>
  </p:transition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Rectangle 10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DF93E7-8089-45A1-85E8-947A664B1D5A}" type="slidenum">
              <a:rPr lang="ar-SA" altLang="en-US"/>
              <a:t>‹#›</a:t>
            </a:fld>
            <a:endParaRPr lang="en-US" altLang="en-US"/>
          </a:p>
        </p:txBody>
      </p:sp>
    </p:spTree>
  </p:cSld>
  <p:clrMapOvr>
    <a:masterClrMapping/>
  </p:clrMapOvr>
  <p:transition spd="med">
    <p:randomBar/>
  </p:transition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3" name="Rectangle 10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DE610A-9441-4DC8-B0DE-E234012F007E}" type="slidenum">
              <a:rPr lang="ar-SA" altLang="en-US"/>
              <a:t>‹#›</a:t>
            </a:fld>
            <a:endParaRPr lang="en-US" altLang="en-US"/>
          </a:p>
        </p:txBody>
      </p:sp>
    </p:spTree>
  </p:cSld>
  <p:clrMapOvr>
    <a:masterClrMapping/>
  </p:clrMapOvr>
  <p:transition spd="med">
    <p:randomBa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7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6.xml"/><Relationship Id="rId11" Type="http://schemas.openxmlformats.org/officeDocument/2006/relationships/slideLayout" Target="../slideLayouts/slideLayout71.xml"/><Relationship Id="rId5" Type="http://schemas.openxmlformats.org/officeDocument/2006/relationships/slideLayout" Target="../slideLayouts/slideLayout65.xml"/><Relationship Id="rId10" Type="http://schemas.openxmlformats.org/officeDocument/2006/relationships/slideLayout" Target="../slideLayouts/slideLayout70.xml"/><Relationship Id="rId4" Type="http://schemas.openxmlformats.org/officeDocument/2006/relationships/slideLayout" Target="../slideLayouts/slideLayout64.xml"/><Relationship Id="rId9" Type="http://schemas.openxmlformats.org/officeDocument/2006/relationships/slideLayout" Target="../slideLayouts/slideLayout6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9.xml"/><Relationship Id="rId3" Type="http://schemas.openxmlformats.org/officeDocument/2006/relationships/slideLayout" Target="../slideLayouts/slideLayout74.xml"/><Relationship Id="rId7" Type="http://schemas.openxmlformats.org/officeDocument/2006/relationships/slideLayout" Target="../slideLayouts/slideLayout78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3.xml"/><Relationship Id="rId1" Type="http://schemas.openxmlformats.org/officeDocument/2006/relationships/slideLayout" Target="../slideLayouts/slideLayout72.xml"/><Relationship Id="rId6" Type="http://schemas.openxmlformats.org/officeDocument/2006/relationships/slideLayout" Target="../slideLayouts/slideLayout77.xml"/><Relationship Id="rId11" Type="http://schemas.openxmlformats.org/officeDocument/2006/relationships/slideLayout" Target="../slideLayouts/slideLayout82.xml"/><Relationship Id="rId5" Type="http://schemas.openxmlformats.org/officeDocument/2006/relationships/slideLayout" Target="../slideLayouts/slideLayout76.xml"/><Relationship Id="rId10" Type="http://schemas.openxmlformats.org/officeDocument/2006/relationships/slideLayout" Target="../slideLayouts/slideLayout81.xml"/><Relationship Id="rId4" Type="http://schemas.openxmlformats.org/officeDocument/2006/relationships/slideLayout" Target="../slideLayouts/slideLayout75.xml"/><Relationship Id="rId9" Type="http://schemas.openxmlformats.org/officeDocument/2006/relationships/slideLayout" Target="../slideLayouts/slideLayout80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0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5.xml"/><Relationship Id="rId7" Type="http://schemas.openxmlformats.org/officeDocument/2006/relationships/slideLayout" Target="../slideLayouts/slideLayout89.xml"/><Relationship Id="rId12" Type="http://schemas.openxmlformats.org/officeDocument/2006/relationships/slideLayout" Target="../slideLayouts/slideLayout94.xml"/><Relationship Id="rId2" Type="http://schemas.openxmlformats.org/officeDocument/2006/relationships/slideLayout" Target="../slideLayouts/slideLayout84.xml"/><Relationship Id="rId1" Type="http://schemas.openxmlformats.org/officeDocument/2006/relationships/slideLayout" Target="../slideLayouts/slideLayout83.xml"/><Relationship Id="rId6" Type="http://schemas.openxmlformats.org/officeDocument/2006/relationships/slideLayout" Target="../slideLayouts/slideLayout88.xml"/><Relationship Id="rId11" Type="http://schemas.openxmlformats.org/officeDocument/2006/relationships/slideLayout" Target="../slideLayouts/slideLayout93.xml"/><Relationship Id="rId5" Type="http://schemas.openxmlformats.org/officeDocument/2006/relationships/slideLayout" Target="../slideLayouts/slideLayout87.xml"/><Relationship Id="rId10" Type="http://schemas.openxmlformats.org/officeDocument/2006/relationships/slideLayout" Target="../slideLayouts/slideLayout92.xml"/><Relationship Id="rId4" Type="http://schemas.openxmlformats.org/officeDocument/2006/relationships/slideLayout" Target="../slideLayouts/slideLayout86.xml"/><Relationship Id="rId9" Type="http://schemas.openxmlformats.org/officeDocument/2006/relationships/slideLayout" Target="../slideLayouts/slideLayout9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algn="l" rtl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rtl="0">
              <a:defRPr sz="1200"/>
            </a:lvl1pPr>
          </a:lstStyle>
          <a:p>
            <a:fld id="{E83C64BF-7B3A-454E-A604-535E9E260D08}" type="slidenum">
              <a:rPr lang="ar-SA" altLang="en-US"/>
              <a:t>‹#›</a:t>
            </a:fld>
            <a:endParaRPr lang="en-US" altLang="en-US"/>
          </a:p>
        </p:txBody>
      </p:sp>
      <p:grpSp>
        <p:nvGrpSpPr>
          <p:cNvPr id="1028" name="Group 4"/>
          <p:cNvGrpSpPr/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2" name="Group 5"/>
            <p:cNvGrpSpPr/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31750" name="Freeform 6"/>
              <p:cNvSpPr/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ar-EG"/>
              </a:p>
            </p:txBody>
          </p:sp>
          <p:sp>
            <p:nvSpPr>
              <p:cNvPr id="31751" name="Freeform 7"/>
              <p:cNvSpPr/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ar-EG"/>
              </a:p>
            </p:txBody>
          </p:sp>
          <p:sp>
            <p:nvSpPr>
              <p:cNvPr id="31752" name="Freeform 8"/>
              <p:cNvSpPr/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ar-EG"/>
              </a:p>
            </p:txBody>
          </p:sp>
          <p:sp>
            <p:nvSpPr>
              <p:cNvPr id="1038" name="Freeform 9"/>
              <p:cNvSpPr/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54" name="Freeform 10"/>
              <p:cNvSpPr/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ar-EG"/>
              </a:p>
            </p:txBody>
          </p:sp>
        </p:grpSp>
        <p:sp>
          <p:nvSpPr>
            <p:cNvPr id="31755" name="Freeform 11"/>
            <p:cNvSpPr/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ar-EG"/>
            </a:p>
          </p:txBody>
        </p:sp>
        <p:sp>
          <p:nvSpPr>
            <p:cNvPr id="1034" name="Freeform 12"/>
            <p:cNvSpPr/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655 h 1906"/>
                <a:gd name="T4" fmla="*/ 5776 w 5740"/>
                <a:gd name="T5" fmla="*/ 1655 h 1906"/>
                <a:gd name="T6" fmla="*/ 5776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1757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175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algn="ctr" rtl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59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algn="l" rtl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rtl="0">
              <a:defRPr sz="1200"/>
            </a:lvl1pPr>
          </a:lstStyle>
          <a:p>
            <a:fld id="{387123D4-B318-47D5-AF8E-8B1130A4F697}" type="slidenum">
              <a:rPr lang="ar-SA" altLang="en-US"/>
              <a:t>‹#›</a:t>
            </a:fld>
            <a:endParaRPr lang="en-US" altLang="en-US"/>
          </a:p>
        </p:txBody>
      </p:sp>
      <p:grpSp>
        <p:nvGrpSpPr>
          <p:cNvPr id="2052" name="Group 4"/>
          <p:cNvGrpSpPr/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2056" name="Group 5"/>
            <p:cNvGrpSpPr/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35846" name="Freeform 6"/>
              <p:cNvSpPr/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ar-EG"/>
              </a:p>
            </p:txBody>
          </p:sp>
          <p:sp>
            <p:nvSpPr>
              <p:cNvPr id="35847" name="Freeform 7"/>
              <p:cNvSpPr/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ar-EG"/>
              </a:p>
            </p:txBody>
          </p:sp>
          <p:sp>
            <p:nvSpPr>
              <p:cNvPr id="35848" name="Freeform 8"/>
              <p:cNvSpPr/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ar-EG"/>
              </a:p>
            </p:txBody>
          </p:sp>
          <p:sp>
            <p:nvSpPr>
              <p:cNvPr id="2062" name="Freeform 9"/>
              <p:cNvSpPr/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850" name="Freeform 10"/>
              <p:cNvSpPr/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ar-EG"/>
              </a:p>
            </p:txBody>
          </p:sp>
        </p:grpSp>
        <p:sp>
          <p:nvSpPr>
            <p:cNvPr id="35851" name="Freeform 11"/>
            <p:cNvSpPr/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ar-EG"/>
            </a:p>
          </p:txBody>
        </p:sp>
        <p:sp>
          <p:nvSpPr>
            <p:cNvPr id="2058" name="Freeform 12"/>
            <p:cNvSpPr/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655 h 1906"/>
                <a:gd name="T4" fmla="*/ 5776 w 5740"/>
                <a:gd name="T5" fmla="*/ 1655 h 1906"/>
                <a:gd name="T6" fmla="*/ 5776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5853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5854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algn="ctr" rtl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55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/>
          <p:nvPr/>
        </p:nvGrpSpPr>
        <p:grpSpPr bwMode="auto">
          <a:xfrm>
            <a:off x="0" y="0"/>
            <a:ext cx="1085850" cy="6854825"/>
            <a:chOff x="0" y="0"/>
            <a:chExt cx="684" cy="4318"/>
          </a:xfrm>
        </p:grpSpPr>
        <p:sp>
          <p:nvSpPr>
            <p:cNvPr id="93187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684" cy="431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ar-EG"/>
            </a:p>
          </p:txBody>
        </p:sp>
        <p:grpSp>
          <p:nvGrpSpPr>
            <p:cNvPr id="3081" name="Group 4"/>
            <p:cNvGrpSpPr/>
            <p:nvPr/>
          </p:nvGrpSpPr>
          <p:grpSpPr bwMode="auto">
            <a:xfrm>
              <a:off x="48" y="102"/>
              <a:ext cx="96" cy="4128"/>
              <a:chOff x="48" y="102"/>
              <a:chExt cx="96" cy="4128"/>
            </a:xfrm>
          </p:grpSpPr>
          <p:sp>
            <p:nvSpPr>
              <p:cNvPr id="3082" name="Rectangle 5"/>
              <p:cNvSpPr>
                <a:spLocks noChangeArrowheads="1"/>
              </p:cNvSpPr>
              <p:nvPr/>
            </p:nvSpPr>
            <p:spPr bwMode="auto">
              <a:xfrm>
                <a:off x="48" y="1105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3083" name="Rectangle 6"/>
              <p:cNvSpPr>
                <a:spLocks noChangeArrowheads="1"/>
              </p:cNvSpPr>
              <p:nvPr/>
            </p:nvSpPr>
            <p:spPr bwMode="auto">
              <a:xfrm>
                <a:off x="48" y="1250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3084" name="Rectangle 7"/>
              <p:cNvSpPr>
                <a:spLocks noChangeArrowheads="1"/>
              </p:cNvSpPr>
              <p:nvPr/>
            </p:nvSpPr>
            <p:spPr bwMode="auto">
              <a:xfrm>
                <a:off x="48" y="1393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3085" name="Rectangle 8"/>
              <p:cNvSpPr>
                <a:spLocks noChangeArrowheads="1"/>
              </p:cNvSpPr>
              <p:nvPr/>
            </p:nvSpPr>
            <p:spPr bwMode="auto">
              <a:xfrm>
                <a:off x="48" y="1538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3086" name="Rectangle 9"/>
              <p:cNvSpPr>
                <a:spLocks noChangeArrowheads="1"/>
              </p:cNvSpPr>
              <p:nvPr/>
            </p:nvSpPr>
            <p:spPr bwMode="auto">
              <a:xfrm>
                <a:off x="48" y="1683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3087" name="Rectangle 10"/>
              <p:cNvSpPr>
                <a:spLocks noChangeArrowheads="1"/>
              </p:cNvSpPr>
              <p:nvPr/>
            </p:nvSpPr>
            <p:spPr bwMode="auto">
              <a:xfrm>
                <a:off x="48" y="1826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3088" name="Rectangle 11"/>
              <p:cNvSpPr>
                <a:spLocks noChangeArrowheads="1"/>
              </p:cNvSpPr>
              <p:nvPr/>
            </p:nvSpPr>
            <p:spPr bwMode="auto">
              <a:xfrm>
                <a:off x="48" y="1971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3089" name="Rectangle 12"/>
              <p:cNvSpPr>
                <a:spLocks noChangeArrowheads="1"/>
              </p:cNvSpPr>
              <p:nvPr/>
            </p:nvSpPr>
            <p:spPr bwMode="auto">
              <a:xfrm>
                <a:off x="48" y="2115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3090" name="Rectangle 13"/>
              <p:cNvSpPr>
                <a:spLocks noChangeArrowheads="1"/>
              </p:cNvSpPr>
              <p:nvPr/>
            </p:nvSpPr>
            <p:spPr bwMode="auto">
              <a:xfrm>
                <a:off x="48" y="2259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3091" name="Rectangle 14"/>
              <p:cNvSpPr>
                <a:spLocks noChangeArrowheads="1"/>
              </p:cNvSpPr>
              <p:nvPr/>
            </p:nvSpPr>
            <p:spPr bwMode="auto">
              <a:xfrm>
                <a:off x="48" y="2403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3092" name="Rectangle 15"/>
              <p:cNvSpPr>
                <a:spLocks noChangeArrowheads="1"/>
              </p:cNvSpPr>
              <p:nvPr/>
            </p:nvSpPr>
            <p:spPr bwMode="auto">
              <a:xfrm>
                <a:off x="48" y="2548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3093" name="Rectangle 16"/>
              <p:cNvSpPr>
                <a:spLocks noChangeArrowheads="1"/>
              </p:cNvSpPr>
              <p:nvPr/>
            </p:nvSpPr>
            <p:spPr bwMode="auto">
              <a:xfrm>
                <a:off x="48" y="2692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3094" name="Rectangle 17"/>
              <p:cNvSpPr>
                <a:spLocks noChangeArrowheads="1"/>
              </p:cNvSpPr>
              <p:nvPr/>
            </p:nvSpPr>
            <p:spPr bwMode="auto">
              <a:xfrm>
                <a:off x="48" y="2836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3095" name="Rectangle 18"/>
              <p:cNvSpPr>
                <a:spLocks noChangeArrowheads="1"/>
              </p:cNvSpPr>
              <p:nvPr/>
            </p:nvSpPr>
            <p:spPr bwMode="auto">
              <a:xfrm>
                <a:off x="48" y="2980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3096" name="Rectangle 19"/>
              <p:cNvSpPr>
                <a:spLocks noChangeArrowheads="1"/>
              </p:cNvSpPr>
              <p:nvPr/>
            </p:nvSpPr>
            <p:spPr bwMode="auto">
              <a:xfrm>
                <a:off x="48" y="3124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3097" name="Rectangle 20"/>
              <p:cNvSpPr>
                <a:spLocks noChangeArrowheads="1"/>
              </p:cNvSpPr>
              <p:nvPr/>
            </p:nvSpPr>
            <p:spPr bwMode="auto">
              <a:xfrm>
                <a:off x="48" y="3269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3098" name="Rectangle 21"/>
              <p:cNvSpPr>
                <a:spLocks noChangeArrowheads="1"/>
              </p:cNvSpPr>
              <p:nvPr/>
            </p:nvSpPr>
            <p:spPr bwMode="auto">
              <a:xfrm>
                <a:off x="48" y="3412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3099" name="Rectangle 22"/>
              <p:cNvSpPr>
                <a:spLocks noChangeArrowheads="1"/>
              </p:cNvSpPr>
              <p:nvPr/>
            </p:nvSpPr>
            <p:spPr bwMode="auto">
              <a:xfrm>
                <a:off x="48" y="3557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3100" name="Rectangle 23"/>
              <p:cNvSpPr>
                <a:spLocks noChangeArrowheads="1"/>
              </p:cNvSpPr>
              <p:nvPr/>
            </p:nvSpPr>
            <p:spPr bwMode="auto">
              <a:xfrm>
                <a:off x="48" y="3702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3101" name="Rectangle 24"/>
              <p:cNvSpPr>
                <a:spLocks noChangeArrowheads="1"/>
              </p:cNvSpPr>
              <p:nvPr/>
            </p:nvSpPr>
            <p:spPr bwMode="auto">
              <a:xfrm>
                <a:off x="48" y="3845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3102" name="Rectangle 25"/>
              <p:cNvSpPr>
                <a:spLocks noChangeArrowheads="1"/>
              </p:cNvSpPr>
              <p:nvPr/>
            </p:nvSpPr>
            <p:spPr bwMode="auto">
              <a:xfrm>
                <a:off x="48" y="3990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3103" name="Rectangle 26"/>
              <p:cNvSpPr>
                <a:spLocks noChangeArrowheads="1"/>
              </p:cNvSpPr>
              <p:nvPr/>
            </p:nvSpPr>
            <p:spPr bwMode="auto">
              <a:xfrm>
                <a:off x="48" y="4133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3104" name="Rectangle 27"/>
              <p:cNvSpPr>
                <a:spLocks noChangeArrowheads="1"/>
              </p:cNvSpPr>
              <p:nvPr/>
            </p:nvSpPr>
            <p:spPr bwMode="auto">
              <a:xfrm>
                <a:off x="48" y="102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3105" name="Rectangle 28"/>
              <p:cNvSpPr>
                <a:spLocks noChangeArrowheads="1"/>
              </p:cNvSpPr>
              <p:nvPr/>
            </p:nvSpPr>
            <p:spPr bwMode="auto">
              <a:xfrm>
                <a:off x="48" y="246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3106" name="Rectangle 29"/>
              <p:cNvSpPr>
                <a:spLocks noChangeArrowheads="1"/>
              </p:cNvSpPr>
              <p:nvPr/>
            </p:nvSpPr>
            <p:spPr bwMode="auto">
              <a:xfrm>
                <a:off x="48" y="391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3107" name="Rectangle 30"/>
              <p:cNvSpPr>
                <a:spLocks noChangeArrowheads="1"/>
              </p:cNvSpPr>
              <p:nvPr/>
            </p:nvSpPr>
            <p:spPr bwMode="auto">
              <a:xfrm>
                <a:off x="48" y="535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3108" name="Rectangle 31"/>
              <p:cNvSpPr>
                <a:spLocks noChangeArrowheads="1"/>
              </p:cNvSpPr>
              <p:nvPr/>
            </p:nvSpPr>
            <p:spPr bwMode="auto">
              <a:xfrm>
                <a:off x="48" y="679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3109" name="Rectangle 32"/>
              <p:cNvSpPr>
                <a:spLocks noChangeArrowheads="1"/>
              </p:cNvSpPr>
              <p:nvPr/>
            </p:nvSpPr>
            <p:spPr bwMode="auto">
              <a:xfrm>
                <a:off x="48" y="823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3110" name="Rectangle 33"/>
              <p:cNvSpPr>
                <a:spLocks noChangeArrowheads="1"/>
              </p:cNvSpPr>
              <p:nvPr/>
            </p:nvSpPr>
            <p:spPr bwMode="auto">
              <a:xfrm>
                <a:off x="48" y="968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</p:grpSp>
      </p:grpSp>
      <p:sp>
        <p:nvSpPr>
          <p:cNvPr id="3075" name="Rectangle 34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93219" name="Rectangle 3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3220" name="Rectangle 3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/>
          <a:lstStyle>
            <a:lvl1pPr algn="l" rtl="0" eaLnBrk="0" hangingPunct="0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3221" name="Rectangle 3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/>
          <a:lstStyle>
            <a:lvl1pPr algn="ctr" rtl="0" eaLnBrk="0" hangingPunct="0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3222" name="Rectangle 3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/>
          <a:lstStyle>
            <a:lvl1pPr rtl="0" eaLnBrk="0" hangingPunct="0">
              <a:defRPr sz="1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A4111E7B-A7C9-4150-AE01-2043DDF9E8F1}" type="slidenum">
              <a:rPr lang="ar-SA" altLang="en-US"/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/>
          <p:nvPr/>
        </p:nvGrpSpPr>
        <p:grpSpPr bwMode="auto">
          <a:xfrm>
            <a:off x="0" y="0"/>
            <a:ext cx="1085850" cy="6854825"/>
            <a:chOff x="0" y="0"/>
            <a:chExt cx="684" cy="4318"/>
          </a:xfrm>
        </p:grpSpPr>
        <p:sp>
          <p:nvSpPr>
            <p:cNvPr id="101379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684" cy="431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ar-EG"/>
            </a:p>
          </p:txBody>
        </p:sp>
        <p:grpSp>
          <p:nvGrpSpPr>
            <p:cNvPr id="4105" name="Group 4"/>
            <p:cNvGrpSpPr/>
            <p:nvPr/>
          </p:nvGrpSpPr>
          <p:grpSpPr bwMode="auto">
            <a:xfrm>
              <a:off x="48" y="102"/>
              <a:ext cx="96" cy="4128"/>
              <a:chOff x="48" y="102"/>
              <a:chExt cx="96" cy="4128"/>
            </a:xfrm>
          </p:grpSpPr>
          <p:sp>
            <p:nvSpPr>
              <p:cNvPr id="4106" name="Rectangle 5"/>
              <p:cNvSpPr>
                <a:spLocks noChangeArrowheads="1"/>
              </p:cNvSpPr>
              <p:nvPr/>
            </p:nvSpPr>
            <p:spPr bwMode="auto">
              <a:xfrm>
                <a:off x="48" y="1105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4107" name="Rectangle 6"/>
              <p:cNvSpPr>
                <a:spLocks noChangeArrowheads="1"/>
              </p:cNvSpPr>
              <p:nvPr/>
            </p:nvSpPr>
            <p:spPr bwMode="auto">
              <a:xfrm>
                <a:off x="48" y="1250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4108" name="Rectangle 7"/>
              <p:cNvSpPr>
                <a:spLocks noChangeArrowheads="1"/>
              </p:cNvSpPr>
              <p:nvPr/>
            </p:nvSpPr>
            <p:spPr bwMode="auto">
              <a:xfrm>
                <a:off x="48" y="1393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4109" name="Rectangle 8"/>
              <p:cNvSpPr>
                <a:spLocks noChangeArrowheads="1"/>
              </p:cNvSpPr>
              <p:nvPr/>
            </p:nvSpPr>
            <p:spPr bwMode="auto">
              <a:xfrm>
                <a:off x="48" y="1538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4110" name="Rectangle 9"/>
              <p:cNvSpPr>
                <a:spLocks noChangeArrowheads="1"/>
              </p:cNvSpPr>
              <p:nvPr/>
            </p:nvSpPr>
            <p:spPr bwMode="auto">
              <a:xfrm>
                <a:off x="48" y="1683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4111" name="Rectangle 10"/>
              <p:cNvSpPr>
                <a:spLocks noChangeArrowheads="1"/>
              </p:cNvSpPr>
              <p:nvPr/>
            </p:nvSpPr>
            <p:spPr bwMode="auto">
              <a:xfrm>
                <a:off x="48" y="1826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4112" name="Rectangle 11"/>
              <p:cNvSpPr>
                <a:spLocks noChangeArrowheads="1"/>
              </p:cNvSpPr>
              <p:nvPr/>
            </p:nvSpPr>
            <p:spPr bwMode="auto">
              <a:xfrm>
                <a:off x="48" y="1971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4113" name="Rectangle 12"/>
              <p:cNvSpPr>
                <a:spLocks noChangeArrowheads="1"/>
              </p:cNvSpPr>
              <p:nvPr/>
            </p:nvSpPr>
            <p:spPr bwMode="auto">
              <a:xfrm>
                <a:off x="48" y="2115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4114" name="Rectangle 13"/>
              <p:cNvSpPr>
                <a:spLocks noChangeArrowheads="1"/>
              </p:cNvSpPr>
              <p:nvPr/>
            </p:nvSpPr>
            <p:spPr bwMode="auto">
              <a:xfrm>
                <a:off x="48" y="2259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4115" name="Rectangle 14"/>
              <p:cNvSpPr>
                <a:spLocks noChangeArrowheads="1"/>
              </p:cNvSpPr>
              <p:nvPr/>
            </p:nvSpPr>
            <p:spPr bwMode="auto">
              <a:xfrm>
                <a:off x="48" y="2403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4116" name="Rectangle 15"/>
              <p:cNvSpPr>
                <a:spLocks noChangeArrowheads="1"/>
              </p:cNvSpPr>
              <p:nvPr/>
            </p:nvSpPr>
            <p:spPr bwMode="auto">
              <a:xfrm>
                <a:off x="48" y="2548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4117" name="Rectangle 16"/>
              <p:cNvSpPr>
                <a:spLocks noChangeArrowheads="1"/>
              </p:cNvSpPr>
              <p:nvPr/>
            </p:nvSpPr>
            <p:spPr bwMode="auto">
              <a:xfrm>
                <a:off x="48" y="2692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4118" name="Rectangle 17"/>
              <p:cNvSpPr>
                <a:spLocks noChangeArrowheads="1"/>
              </p:cNvSpPr>
              <p:nvPr/>
            </p:nvSpPr>
            <p:spPr bwMode="auto">
              <a:xfrm>
                <a:off x="48" y="2836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4119" name="Rectangle 18"/>
              <p:cNvSpPr>
                <a:spLocks noChangeArrowheads="1"/>
              </p:cNvSpPr>
              <p:nvPr/>
            </p:nvSpPr>
            <p:spPr bwMode="auto">
              <a:xfrm>
                <a:off x="48" y="2980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4120" name="Rectangle 19"/>
              <p:cNvSpPr>
                <a:spLocks noChangeArrowheads="1"/>
              </p:cNvSpPr>
              <p:nvPr/>
            </p:nvSpPr>
            <p:spPr bwMode="auto">
              <a:xfrm>
                <a:off x="48" y="3124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4121" name="Rectangle 20"/>
              <p:cNvSpPr>
                <a:spLocks noChangeArrowheads="1"/>
              </p:cNvSpPr>
              <p:nvPr/>
            </p:nvSpPr>
            <p:spPr bwMode="auto">
              <a:xfrm>
                <a:off x="48" y="3269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4122" name="Rectangle 21"/>
              <p:cNvSpPr>
                <a:spLocks noChangeArrowheads="1"/>
              </p:cNvSpPr>
              <p:nvPr/>
            </p:nvSpPr>
            <p:spPr bwMode="auto">
              <a:xfrm>
                <a:off x="48" y="3412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4123" name="Rectangle 22"/>
              <p:cNvSpPr>
                <a:spLocks noChangeArrowheads="1"/>
              </p:cNvSpPr>
              <p:nvPr/>
            </p:nvSpPr>
            <p:spPr bwMode="auto">
              <a:xfrm>
                <a:off x="48" y="3557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4124" name="Rectangle 23"/>
              <p:cNvSpPr>
                <a:spLocks noChangeArrowheads="1"/>
              </p:cNvSpPr>
              <p:nvPr/>
            </p:nvSpPr>
            <p:spPr bwMode="auto">
              <a:xfrm>
                <a:off x="48" y="3702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4125" name="Rectangle 24"/>
              <p:cNvSpPr>
                <a:spLocks noChangeArrowheads="1"/>
              </p:cNvSpPr>
              <p:nvPr/>
            </p:nvSpPr>
            <p:spPr bwMode="auto">
              <a:xfrm>
                <a:off x="48" y="3845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4126" name="Rectangle 25"/>
              <p:cNvSpPr>
                <a:spLocks noChangeArrowheads="1"/>
              </p:cNvSpPr>
              <p:nvPr/>
            </p:nvSpPr>
            <p:spPr bwMode="auto">
              <a:xfrm>
                <a:off x="48" y="3990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4127" name="Rectangle 26"/>
              <p:cNvSpPr>
                <a:spLocks noChangeArrowheads="1"/>
              </p:cNvSpPr>
              <p:nvPr/>
            </p:nvSpPr>
            <p:spPr bwMode="auto">
              <a:xfrm>
                <a:off x="48" y="4133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4128" name="Rectangle 27"/>
              <p:cNvSpPr>
                <a:spLocks noChangeArrowheads="1"/>
              </p:cNvSpPr>
              <p:nvPr/>
            </p:nvSpPr>
            <p:spPr bwMode="auto">
              <a:xfrm>
                <a:off x="48" y="102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4129" name="Rectangle 28"/>
              <p:cNvSpPr>
                <a:spLocks noChangeArrowheads="1"/>
              </p:cNvSpPr>
              <p:nvPr/>
            </p:nvSpPr>
            <p:spPr bwMode="auto">
              <a:xfrm>
                <a:off x="48" y="246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4130" name="Rectangle 29"/>
              <p:cNvSpPr>
                <a:spLocks noChangeArrowheads="1"/>
              </p:cNvSpPr>
              <p:nvPr/>
            </p:nvSpPr>
            <p:spPr bwMode="auto">
              <a:xfrm>
                <a:off x="48" y="391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4131" name="Rectangle 30"/>
              <p:cNvSpPr>
                <a:spLocks noChangeArrowheads="1"/>
              </p:cNvSpPr>
              <p:nvPr/>
            </p:nvSpPr>
            <p:spPr bwMode="auto">
              <a:xfrm>
                <a:off x="48" y="535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4132" name="Rectangle 31"/>
              <p:cNvSpPr>
                <a:spLocks noChangeArrowheads="1"/>
              </p:cNvSpPr>
              <p:nvPr/>
            </p:nvSpPr>
            <p:spPr bwMode="auto">
              <a:xfrm>
                <a:off x="48" y="679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4133" name="Rectangle 32"/>
              <p:cNvSpPr>
                <a:spLocks noChangeArrowheads="1"/>
              </p:cNvSpPr>
              <p:nvPr/>
            </p:nvSpPr>
            <p:spPr bwMode="auto">
              <a:xfrm>
                <a:off x="48" y="823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4134" name="Rectangle 33"/>
              <p:cNvSpPr>
                <a:spLocks noChangeArrowheads="1"/>
              </p:cNvSpPr>
              <p:nvPr/>
            </p:nvSpPr>
            <p:spPr bwMode="auto">
              <a:xfrm>
                <a:off x="48" y="968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</p:grpSp>
      </p:grpSp>
      <p:sp>
        <p:nvSpPr>
          <p:cNvPr id="4099" name="Rectangle 34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1411" name="Rectangle 3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1412" name="Rectangle 3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/>
          <a:lstStyle>
            <a:lvl1pPr algn="l" rtl="0" eaLnBrk="0" hangingPunct="0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413" name="Rectangle 3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/>
          <a:lstStyle>
            <a:lvl1pPr algn="ctr" rtl="0" eaLnBrk="0" hangingPunct="0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414" name="Rectangle 3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/>
          <a:lstStyle>
            <a:lvl1pPr rtl="0" eaLnBrk="0" hangingPunct="0">
              <a:defRPr sz="1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A91702F2-ED0E-43D9-B3D6-07D3301789A7}" type="slidenum">
              <a:rPr lang="ar-SA" altLang="en-US"/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/>
          <p:nvPr/>
        </p:nvGrpSpPr>
        <p:grpSpPr bwMode="auto">
          <a:xfrm>
            <a:off x="0" y="0"/>
            <a:ext cx="1085850" cy="6854825"/>
            <a:chOff x="0" y="0"/>
            <a:chExt cx="684" cy="4318"/>
          </a:xfrm>
        </p:grpSpPr>
        <p:sp>
          <p:nvSpPr>
            <p:cNvPr id="10547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684" cy="431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ar-EG"/>
            </a:p>
          </p:txBody>
        </p:sp>
        <p:grpSp>
          <p:nvGrpSpPr>
            <p:cNvPr id="5129" name="Group 4"/>
            <p:cNvGrpSpPr/>
            <p:nvPr/>
          </p:nvGrpSpPr>
          <p:grpSpPr bwMode="auto">
            <a:xfrm>
              <a:off x="48" y="102"/>
              <a:ext cx="96" cy="4128"/>
              <a:chOff x="48" y="102"/>
              <a:chExt cx="96" cy="4128"/>
            </a:xfrm>
          </p:grpSpPr>
          <p:sp>
            <p:nvSpPr>
              <p:cNvPr id="5130" name="Rectangle 5"/>
              <p:cNvSpPr>
                <a:spLocks noChangeArrowheads="1"/>
              </p:cNvSpPr>
              <p:nvPr/>
            </p:nvSpPr>
            <p:spPr bwMode="auto">
              <a:xfrm>
                <a:off x="48" y="1105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5131" name="Rectangle 6"/>
              <p:cNvSpPr>
                <a:spLocks noChangeArrowheads="1"/>
              </p:cNvSpPr>
              <p:nvPr/>
            </p:nvSpPr>
            <p:spPr bwMode="auto">
              <a:xfrm>
                <a:off x="48" y="1250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5132" name="Rectangle 7"/>
              <p:cNvSpPr>
                <a:spLocks noChangeArrowheads="1"/>
              </p:cNvSpPr>
              <p:nvPr/>
            </p:nvSpPr>
            <p:spPr bwMode="auto">
              <a:xfrm>
                <a:off x="48" y="1393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5133" name="Rectangle 8"/>
              <p:cNvSpPr>
                <a:spLocks noChangeArrowheads="1"/>
              </p:cNvSpPr>
              <p:nvPr/>
            </p:nvSpPr>
            <p:spPr bwMode="auto">
              <a:xfrm>
                <a:off x="48" y="1538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5134" name="Rectangle 9"/>
              <p:cNvSpPr>
                <a:spLocks noChangeArrowheads="1"/>
              </p:cNvSpPr>
              <p:nvPr/>
            </p:nvSpPr>
            <p:spPr bwMode="auto">
              <a:xfrm>
                <a:off x="48" y="1683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5135" name="Rectangle 10"/>
              <p:cNvSpPr>
                <a:spLocks noChangeArrowheads="1"/>
              </p:cNvSpPr>
              <p:nvPr/>
            </p:nvSpPr>
            <p:spPr bwMode="auto">
              <a:xfrm>
                <a:off x="48" y="1826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5136" name="Rectangle 11"/>
              <p:cNvSpPr>
                <a:spLocks noChangeArrowheads="1"/>
              </p:cNvSpPr>
              <p:nvPr/>
            </p:nvSpPr>
            <p:spPr bwMode="auto">
              <a:xfrm>
                <a:off x="48" y="1971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5137" name="Rectangle 12"/>
              <p:cNvSpPr>
                <a:spLocks noChangeArrowheads="1"/>
              </p:cNvSpPr>
              <p:nvPr/>
            </p:nvSpPr>
            <p:spPr bwMode="auto">
              <a:xfrm>
                <a:off x="48" y="2115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5138" name="Rectangle 13"/>
              <p:cNvSpPr>
                <a:spLocks noChangeArrowheads="1"/>
              </p:cNvSpPr>
              <p:nvPr/>
            </p:nvSpPr>
            <p:spPr bwMode="auto">
              <a:xfrm>
                <a:off x="48" y="2259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5139" name="Rectangle 14"/>
              <p:cNvSpPr>
                <a:spLocks noChangeArrowheads="1"/>
              </p:cNvSpPr>
              <p:nvPr/>
            </p:nvSpPr>
            <p:spPr bwMode="auto">
              <a:xfrm>
                <a:off x="48" y="2403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5140" name="Rectangle 15"/>
              <p:cNvSpPr>
                <a:spLocks noChangeArrowheads="1"/>
              </p:cNvSpPr>
              <p:nvPr/>
            </p:nvSpPr>
            <p:spPr bwMode="auto">
              <a:xfrm>
                <a:off x="48" y="2548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5141" name="Rectangle 16"/>
              <p:cNvSpPr>
                <a:spLocks noChangeArrowheads="1"/>
              </p:cNvSpPr>
              <p:nvPr/>
            </p:nvSpPr>
            <p:spPr bwMode="auto">
              <a:xfrm>
                <a:off x="48" y="2692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5142" name="Rectangle 17"/>
              <p:cNvSpPr>
                <a:spLocks noChangeArrowheads="1"/>
              </p:cNvSpPr>
              <p:nvPr/>
            </p:nvSpPr>
            <p:spPr bwMode="auto">
              <a:xfrm>
                <a:off x="48" y="2836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5143" name="Rectangle 18"/>
              <p:cNvSpPr>
                <a:spLocks noChangeArrowheads="1"/>
              </p:cNvSpPr>
              <p:nvPr/>
            </p:nvSpPr>
            <p:spPr bwMode="auto">
              <a:xfrm>
                <a:off x="48" y="2980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5144" name="Rectangle 19"/>
              <p:cNvSpPr>
                <a:spLocks noChangeArrowheads="1"/>
              </p:cNvSpPr>
              <p:nvPr/>
            </p:nvSpPr>
            <p:spPr bwMode="auto">
              <a:xfrm>
                <a:off x="48" y="3124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5145" name="Rectangle 20"/>
              <p:cNvSpPr>
                <a:spLocks noChangeArrowheads="1"/>
              </p:cNvSpPr>
              <p:nvPr/>
            </p:nvSpPr>
            <p:spPr bwMode="auto">
              <a:xfrm>
                <a:off x="48" y="3269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5146" name="Rectangle 21"/>
              <p:cNvSpPr>
                <a:spLocks noChangeArrowheads="1"/>
              </p:cNvSpPr>
              <p:nvPr/>
            </p:nvSpPr>
            <p:spPr bwMode="auto">
              <a:xfrm>
                <a:off x="48" y="3412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5147" name="Rectangle 22"/>
              <p:cNvSpPr>
                <a:spLocks noChangeArrowheads="1"/>
              </p:cNvSpPr>
              <p:nvPr/>
            </p:nvSpPr>
            <p:spPr bwMode="auto">
              <a:xfrm>
                <a:off x="48" y="3557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5148" name="Rectangle 23"/>
              <p:cNvSpPr>
                <a:spLocks noChangeArrowheads="1"/>
              </p:cNvSpPr>
              <p:nvPr/>
            </p:nvSpPr>
            <p:spPr bwMode="auto">
              <a:xfrm>
                <a:off x="48" y="3702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5149" name="Rectangle 24"/>
              <p:cNvSpPr>
                <a:spLocks noChangeArrowheads="1"/>
              </p:cNvSpPr>
              <p:nvPr/>
            </p:nvSpPr>
            <p:spPr bwMode="auto">
              <a:xfrm>
                <a:off x="48" y="3845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5150" name="Rectangle 25"/>
              <p:cNvSpPr>
                <a:spLocks noChangeArrowheads="1"/>
              </p:cNvSpPr>
              <p:nvPr/>
            </p:nvSpPr>
            <p:spPr bwMode="auto">
              <a:xfrm>
                <a:off x="48" y="3990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5151" name="Rectangle 26"/>
              <p:cNvSpPr>
                <a:spLocks noChangeArrowheads="1"/>
              </p:cNvSpPr>
              <p:nvPr/>
            </p:nvSpPr>
            <p:spPr bwMode="auto">
              <a:xfrm>
                <a:off x="48" y="4133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5152" name="Rectangle 27"/>
              <p:cNvSpPr>
                <a:spLocks noChangeArrowheads="1"/>
              </p:cNvSpPr>
              <p:nvPr/>
            </p:nvSpPr>
            <p:spPr bwMode="auto">
              <a:xfrm>
                <a:off x="48" y="102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5153" name="Rectangle 28"/>
              <p:cNvSpPr>
                <a:spLocks noChangeArrowheads="1"/>
              </p:cNvSpPr>
              <p:nvPr/>
            </p:nvSpPr>
            <p:spPr bwMode="auto">
              <a:xfrm>
                <a:off x="48" y="246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5154" name="Rectangle 29"/>
              <p:cNvSpPr>
                <a:spLocks noChangeArrowheads="1"/>
              </p:cNvSpPr>
              <p:nvPr/>
            </p:nvSpPr>
            <p:spPr bwMode="auto">
              <a:xfrm>
                <a:off x="48" y="391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5155" name="Rectangle 30"/>
              <p:cNvSpPr>
                <a:spLocks noChangeArrowheads="1"/>
              </p:cNvSpPr>
              <p:nvPr/>
            </p:nvSpPr>
            <p:spPr bwMode="auto">
              <a:xfrm>
                <a:off x="48" y="535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5156" name="Rectangle 31"/>
              <p:cNvSpPr>
                <a:spLocks noChangeArrowheads="1"/>
              </p:cNvSpPr>
              <p:nvPr/>
            </p:nvSpPr>
            <p:spPr bwMode="auto">
              <a:xfrm>
                <a:off x="48" y="679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5157" name="Rectangle 32"/>
              <p:cNvSpPr>
                <a:spLocks noChangeArrowheads="1"/>
              </p:cNvSpPr>
              <p:nvPr/>
            </p:nvSpPr>
            <p:spPr bwMode="auto">
              <a:xfrm>
                <a:off x="48" y="823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5158" name="Rectangle 33"/>
              <p:cNvSpPr>
                <a:spLocks noChangeArrowheads="1"/>
              </p:cNvSpPr>
              <p:nvPr/>
            </p:nvSpPr>
            <p:spPr bwMode="auto">
              <a:xfrm>
                <a:off x="48" y="968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</p:grpSp>
      </p:grpSp>
      <p:sp>
        <p:nvSpPr>
          <p:cNvPr id="5123" name="Rectangle 34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5507" name="Rectangle 3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5508" name="Rectangle 3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/>
          <a:lstStyle>
            <a:lvl1pPr algn="l" rtl="0" eaLnBrk="0" hangingPunct="0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509" name="Rectangle 3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/>
          <a:lstStyle>
            <a:lvl1pPr algn="ctr" rtl="0" eaLnBrk="0" hangingPunct="0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510" name="Rectangle 3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/>
          <a:lstStyle>
            <a:lvl1pPr rtl="0" eaLnBrk="0" hangingPunct="0">
              <a:defRPr sz="1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C91A2B0-D856-4A5B-80B7-B19FEB9F7764}" type="slidenum">
              <a:rPr lang="ar-SA" altLang="en-US"/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/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615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6154" name="Group 4"/>
            <p:cNvGrpSpPr/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6155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rtl="0"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156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14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614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38249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l" rtl="0"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825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 rtl="0"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825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rtl="0">
              <a:defRPr sz="1000"/>
            </a:lvl1pPr>
          </a:lstStyle>
          <a:p>
            <a:fld id="{72853FE6-AB34-477C-8497-C20BAAE34828}" type="slidenum">
              <a:rPr lang="ar-SA" altLang="en-US"/>
              <a:t>‹#›</a:t>
            </a:fld>
            <a:endParaRPr lang="en-US" altLang="en-US"/>
          </a:p>
        </p:txBody>
      </p:sp>
      <p:sp>
        <p:nvSpPr>
          <p:cNvPr id="6152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/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7177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7178" name="Group 4"/>
            <p:cNvGrpSpPr/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7179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rtl="0"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180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7171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7172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2345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l" rtl="0"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2346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 rtl="0"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2347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rtl="0">
              <a:defRPr sz="1000"/>
            </a:lvl1pPr>
          </a:lstStyle>
          <a:p>
            <a:fld id="{6C67DE3D-D385-4EF0-8519-2B756F47E751}" type="slidenum">
              <a:rPr lang="ar-SA" altLang="en-US"/>
              <a:t>‹#›</a:t>
            </a:fld>
            <a:endParaRPr lang="en-US" altLang="en-US"/>
          </a:p>
        </p:txBody>
      </p:sp>
      <p:sp>
        <p:nvSpPr>
          <p:cNvPr id="7176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2"/>
          <p:cNvGrpSpPr/>
          <p:nvPr/>
        </p:nvGrpSpPr>
        <p:grpSpPr bwMode="auto">
          <a:xfrm>
            <a:off x="-254000" y="-50800"/>
            <a:ext cx="9518650" cy="7229475"/>
            <a:chOff x="-160" y="-32"/>
            <a:chExt cx="5996" cy="4554"/>
          </a:xfrm>
        </p:grpSpPr>
        <p:grpSp>
          <p:nvGrpSpPr>
            <p:cNvPr id="8200" name="Group 3"/>
            <p:cNvGrpSpPr/>
            <p:nvPr userDrawn="1"/>
          </p:nvGrpSpPr>
          <p:grpSpPr bwMode="auto">
            <a:xfrm>
              <a:off x="-160" y="-32"/>
              <a:ext cx="5996" cy="4554"/>
              <a:chOff x="-160" y="-32"/>
              <a:chExt cx="5996" cy="4554"/>
            </a:xfrm>
          </p:grpSpPr>
          <p:sp>
            <p:nvSpPr>
              <p:cNvPr id="8214" name="Freeform 4"/>
              <p:cNvSpPr/>
              <p:nvPr userDrawn="1"/>
            </p:nvSpPr>
            <p:spPr bwMode="hidden">
              <a:xfrm>
                <a:off x="3316" y="2973"/>
                <a:ext cx="687" cy="609"/>
              </a:xfrm>
              <a:custGeom>
                <a:avLst/>
                <a:gdLst>
                  <a:gd name="T0" fmla="*/ 144 w 687"/>
                  <a:gd name="T1" fmla="*/ 45 h 609"/>
                  <a:gd name="T2" fmla="*/ 546 w 687"/>
                  <a:gd name="T3" fmla="*/ 9 h 609"/>
                  <a:gd name="T4" fmla="*/ 582 w 687"/>
                  <a:gd name="T5" fmla="*/ 99 h 609"/>
                  <a:gd name="T6" fmla="*/ 123 w 687"/>
                  <a:gd name="T7" fmla="*/ 462 h 609"/>
                  <a:gd name="T8" fmla="*/ 27 w 687"/>
                  <a:gd name="T9" fmla="*/ 438 h 609"/>
                  <a:gd name="T10" fmla="*/ 12 w 687"/>
                  <a:gd name="T11" fmla="*/ 210 h 609"/>
                  <a:gd name="T12" fmla="*/ 144 w 687"/>
                  <a:gd name="T13" fmla="*/ 45 h 60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87" h="609">
                    <a:moveTo>
                      <a:pt x="144" y="45"/>
                    </a:moveTo>
                    <a:cubicBezTo>
                      <a:pt x="306" y="0"/>
                      <a:pt x="472" y="5"/>
                      <a:pt x="546" y="9"/>
                    </a:cubicBezTo>
                    <a:cubicBezTo>
                      <a:pt x="654" y="12"/>
                      <a:pt x="687" y="75"/>
                      <a:pt x="582" y="99"/>
                    </a:cubicBezTo>
                    <a:cubicBezTo>
                      <a:pt x="81" y="144"/>
                      <a:pt x="162" y="423"/>
                      <a:pt x="123" y="462"/>
                    </a:cubicBezTo>
                    <a:cubicBezTo>
                      <a:pt x="123" y="609"/>
                      <a:pt x="39" y="495"/>
                      <a:pt x="27" y="438"/>
                    </a:cubicBezTo>
                    <a:cubicBezTo>
                      <a:pt x="18" y="393"/>
                      <a:pt x="0" y="291"/>
                      <a:pt x="12" y="210"/>
                    </a:cubicBezTo>
                    <a:cubicBezTo>
                      <a:pt x="15" y="141"/>
                      <a:pt x="36" y="66"/>
                      <a:pt x="144" y="45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tx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5" name="Freeform 5"/>
              <p:cNvSpPr/>
              <p:nvPr userDrawn="1"/>
            </p:nvSpPr>
            <p:spPr bwMode="hidden">
              <a:xfrm>
                <a:off x="2202" y="2569"/>
                <a:ext cx="987" cy="743"/>
              </a:xfrm>
              <a:custGeom>
                <a:avLst/>
                <a:gdLst>
                  <a:gd name="T0" fmla="*/ 742 w 987"/>
                  <a:gd name="T1" fmla="*/ 110 h 743"/>
                  <a:gd name="T2" fmla="*/ 958 w 987"/>
                  <a:gd name="T3" fmla="*/ 572 h 743"/>
                  <a:gd name="T4" fmla="*/ 847 w 987"/>
                  <a:gd name="T5" fmla="*/ 638 h 743"/>
                  <a:gd name="T6" fmla="*/ 202 w 987"/>
                  <a:gd name="T7" fmla="*/ 269 h 743"/>
                  <a:gd name="T8" fmla="*/ 163 w 987"/>
                  <a:gd name="T9" fmla="*/ 173 h 743"/>
                  <a:gd name="T10" fmla="*/ 481 w 987"/>
                  <a:gd name="T11" fmla="*/ 35 h 743"/>
                  <a:gd name="T12" fmla="*/ 742 w 987"/>
                  <a:gd name="T13" fmla="*/ 110 h 74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7" h="743">
                    <a:moveTo>
                      <a:pt x="742" y="110"/>
                    </a:moveTo>
                    <a:cubicBezTo>
                      <a:pt x="853" y="270"/>
                      <a:pt x="941" y="491"/>
                      <a:pt x="958" y="572"/>
                    </a:cubicBezTo>
                    <a:cubicBezTo>
                      <a:pt x="987" y="692"/>
                      <a:pt x="912" y="743"/>
                      <a:pt x="847" y="638"/>
                    </a:cubicBezTo>
                    <a:cubicBezTo>
                      <a:pt x="523" y="89"/>
                      <a:pt x="364" y="254"/>
                      <a:pt x="202" y="269"/>
                    </a:cubicBezTo>
                    <a:cubicBezTo>
                      <a:pt x="0" y="325"/>
                      <a:pt x="89" y="207"/>
                      <a:pt x="163" y="173"/>
                    </a:cubicBezTo>
                    <a:cubicBezTo>
                      <a:pt x="222" y="145"/>
                      <a:pt x="366" y="53"/>
                      <a:pt x="481" y="35"/>
                    </a:cubicBezTo>
                    <a:cubicBezTo>
                      <a:pt x="576" y="12"/>
                      <a:pt x="680" y="0"/>
                      <a:pt x="742" y="110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tx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6" name="Freeform 6"/>
              <p:cNvSpPr/>
              <p:nvPr userDrawn="1"/>
            </p:nvSpPr>
            <p:spPr bwMode="hidden">
              <a:xfrm>
                <a:off x="2290" y="3030"/>
                <a:ext cx="650" cy="648"/>
              </a:xfrm>
              <a:custGeom>
                <a:avLst/>
                <a:gdLst>
                  <a:gd name="T0" fmla="*/ 468 w 650"/>
                  <a:gd name="T1" fmla="*/ 114 h 648"/>
                  <a:gd name="T2" fmla="*/ 621 w 650"/>
                  <a:gd name="T3" fmla="*/ 453 h 648"/>
                  <a:gd name="T4" fmla="*/ 522 w 650"/>
                  <a:gd name="T5" fmla="*/ 495 h 648"/>
                  <a:gd name="T6" fmla="*/ 105 w 650"/>
                  <a:gd name="T7" fmla="*/ 519 h 648"/>
                  <a:gd name="T8" fmla="*/ 30 w 650"/>
                  <a:gd name="T9" fmla="*/ 450 h 648"/>
                  <a:gd name="T10" fmla="*/ 231 w 650"/>
                  <a:gd name="T11" fmla="*/ 84 h 648"/>
                  <a:gd name="T12" fmla="*/ 468 w 650"/>
                  <a:gd name="T13" fmla="*/ 114 h 6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50" h="648">
                    <a:moveTo>
                      <a:pt x="468" y="114"/>
                    </a:moveTo>
                    <a:cubicBezTo>
                      <a:pt x="579" y="274"/>
                      <a:pt x="604" y="372"/>
                      <a:pt x="621" y="453"/>
                    </a:cubicBezTo>
                    <a:cubicBezTo>
                      <a:pt x="650" y="573"/>
                      <a:pt x="587" y="600"/>
                      <a:pt x="522" y="495"/>
                    </a:cubicBezTo>
                    <a:cubicBezTo>
                      <a:pt x="330" y="99"/>
                      <a:pt x="171" y="417"/>
                      <a:pt x="105" y="519"/>
                    </a:cubicBezTo>
                    <a:cubicBezTo>
                      <a:pt x="51" y="648"/>
                      <a:pt x="0" y="525"/>
                      <a:pt x="30" y="450"/>
                    </a:cubicBezTo>
                    <a:cubicBezTo>
                      <a:pt x="39" y="381"/>
                      <a:pt x="132" y="180"/>
                      <a:pt x="231" y="84"/>
                    </a:cubicBezTo>
                    <a:cubicBezTo>
                      <a:pt x="321" y="0"/>
                      <a:pt x="406" y="4"/>
                      <a:pt x="468" y="114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tx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7" name="Freeform 7"/>
              <p:cNvSpPr/>
              <p:nvPr userDrawn="1"/>
            </p:nvSpPr>
            <p:spPr bwMode="hidden">
              <a:xfrm>
                <a:off x="2611" y="3541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tx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8" name="Freeform 8"/>
              <p:cNvSpPr/>
              <p:nvPr userDrawn="1"/>
            </p:nvSpPr>
            <p:spPr bwMode="hidden">
              <a:xfrm>
                <a:off x="3982" y="1813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tx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9" name="Freeform 9"/>
              <p:cNvSpPr/>
              <p:nvPr userDrawn="1"/>
            </p:nvSpPr>
            <p:spPr bwMode="hidden">
              <a:xfrm>
                <a:off x="3091" y="2046"/>
                <a:ext cx="687" cy="609"/>
              </a:xfrm>
              <a:custGeom>
                <a:avLst/>
                <a:gdLst>
                  <a:gd name="T0" fmla="*/ 144 w 687"/>
                  <a:gd name="T1" fmla="*/ 45 h 609"/>
                  <a:gd name="T2" fmla="*/ 546 w 687"/>
                  <a:gd name="T3" fmla="*/ 9 h 609"/>
                  <a:gd name="T4" fmla="*/ 582 w 687"/>
                  <a:gd name="T5" fmla="*/ 99 h 609"/>
                  <a:gd name="T6" fmla="*/ 123 w 687"/>
                  <a:gd name="T7" fmla="*/ 462 h 609"/>
                  <a:gd name="T8" fmla="*/ 27 w 687"/>
                  <a:gd name="T9" fmla="*/ 438 h 609"/>
                  <a:gd name="T10" fmla="*/ 12 w 687"/>
                  <a:gd name="T11" fmla="*/ 210 h 609"/>
                  <a:gd name="T12" fmla="*/ 144 w 687"/>
                  <a:gd name="T13" fmla="*/ 45 h 60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87" h="609">
                    <a:moveTo>
                      <a:pt x="144" y="45"/>
                    </a:moveTo>
                    <a:cubicBezTo>
                      <a:pt x="306" y="0"/>
                      <a:pt x="472" y="5"/>
                      <a:pt x="546" y="9"/>
                    </a:cubicBezTo>
                    <a:cubicBezTo>
                      <a:pt x="654" y="12"/>
                      <a:pt x="687" y="75"/>
                      <a:pt x="582" y="99"/>
                    </a:cubicBezTo>
                    <a:cubicBezTo>
                      <a:pt x="81" y="144"/>
                      <a:pt x="162" y="423"/>
                      <a:pt x="123" y="462"/>
                    </a:cubicBezTo>
                    <a:cubicBezTo>
                      <a:pt x="123" y="609"/>
                      <a:pt x="39" y="495"/>
                      <a:pt x="27" y="438"/>
                    </a:cubicBezTo>
                    <a:cubicBezTo>
                      <a:pt x="18" y="393"/>
                      <a:pt x="0" y="291"/>
                      <a:pt x="12" y="210"/>
                    </a:cubicBezTo>
                    <a:cubicBezTo>
                      <a:pt x="15" y="141"/>
                      <a:pt x="36" y="66"/>
                      <a:pt x="144" y="45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bg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0" name="Freeform 10"/>
              <p:cNvSpPr/>
              <p:nvPr userDrawn="1"/>
            </p:nvSpPr>
            <p:spPr bwMode="hidden">
              <a:xfrm rot="3318475">
                <a:off x="2256" y="1877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bg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1" name="Freeform 11"/>
              <p:cNvSpPr/>
              <p:nvPr userDrawn="1"/>
            </p:nvSpPr>
            <p:spPr bwMode="hidden">
              <a:xfrm rot="20976686" flipH="1">
                <a:off x="2958" y="3365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bg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2" name="Freeform 12"/>
              <p:cNvSpPr/>
              <p:nvPr userDrawn="1"/>
            </p:nvSpPr>
            <p:spPr bwMode="hidden">
              <a:xfrm>
                <a:off x="1823" y="2983"/>
                <a:ext cx="866" cy="795"/>
              </a:xfrm>
              <a:custGeom>
                <a:avLst/>
                <a:gdLst>
                  <a:gd name="T0" fmla="*/ 17 w 866"/>
                  <a:gd name="T1" fmla="*/ 180 h 795"/>
                  <a:gd name="T2" fmla="*/ 284 w 866"/>
                  <a:gd name="T3" fmla="*/ 720 h 795"/>
                  <a:gd name="T4" fmla="*/ 380 w 866"/>
                  <a:gd name="T5" fmla="*/ 687 h 795"/>
                  <a:gd name="T6" fmla="*/ 647 w 866"/>
                  <a:gd name="T7" fmla="*/ 249 h 795"/>
                  <a:gd name="T8" fmla="*/ 716 w 866"/>
                  <a:gd name="T9" fmla="*/ 138 h 795"/>
                  <a:gd name="T10" fmla="*/ 182 w 866"/>
                  <a:gd name="T11" fmla="*/ 0 h 795"/>
                  <a:gd name="T12" fmla="*/ 17 w 866"/>
                  <a:gd name="T13" fmla="*/ 180 h 79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866" h="795">
                    <a:moveTo>
                      <a:pt x="17" y="180"/>
                    </a:moveTo>
                    <a:cubicBezTo>
                      <a:pt x="49" y="413"/>
                      <a:pt x="206" y="636"/>
                      <a:pt x="284" y="720"/>
                    </a:cubicBezTo>
                    <a:cubicBezTo>
                      <a:pt x="359" y="795"/>
                      <a:pt x="422" y="771"/>
                      <a:pt x="380" y="687"/>
                    </a:cubicBezTo>
                    <a:cubicBezTo>
                      <a:pt x="284" y="378"/>
                      <a:pt x="197" y="183"/>
                      <a:pt x="647" y="249"/>
                    </a:cubicBezTo>
                    <a:cubicBezTo>
                      <a:pt x="866" y="276"/>
                      <a:pt x="791" y="175"/>
                      <a:pt x="716" y="138"/>
                    </a:cubicBezTo>
                    <a:cubicBezTo>
                      <a:pt x="575" y="63"/>
                      <a:pt x="317" y="6"/>
                      <a:pt x="182" y="0"/>
                    </a:cubicBezTo>
                    <a:cubicBezTo>
                      <a:pt x="95" y="0"/>
                      <a:pt x="0" y="32"/>
                      <a:pt x="17" y="180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bg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3" name="Freeform 13"/>
              <p:cNvSpPr/>
              <p:nvPr userDrawn="1"/>
            </p:nvSpPr>
            <p:spPr bwMode="hidden">
              <a:xfrm rot="16244410" flipH="1">
                <a:off x="3617" y="3734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bg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4" name="Freeform 14"/>
              <p:cNvSpPr/>
              <p:nvPr userDrawn="1"/>
            </p:nvSpPr>
            <p:spPr bwMode="hidden">
              <a:xfrm rot="6018034">
                <a:off x="1968" y="3558"/>
                <a:ext cx="802" cy="706"/>
              </a:xfrm>
              <a:custGeom>
                <a:avLst/>
                <a:gdLst>
                  <a:gd name="T0" fmla="*/ 490 w 987"/>
                  <a:gd name="T1" fmla="*/ 100 h 743"/>
                  <a:gd name="T2" fmla="*/ 632 w 987"/>
                  <a:gd name="T3" fmla="*/ 517 h 743"/>
                  <a:gd name="T4" fmla="*/ 559 w 987"/>
                  <a:gd name="T5" fmla="*/ 576 h 743"/>
                  <a:gd name="T6" fmla="*/ 133 w 987"/>
                  <a:gd name="T7" fmla="*/ 243 h 743"/>
                  <a:gd name="T8" fmla="*/ 107 w 987"/>
                  <a:gd name="T9" fmla="*/ 156 h 743"/>
                  <a:gd name="T10" fmla="*/ 318 w 987"/>
                  <a:gd name="T11" fmla="*/ 31 h 743"/>
                  <a:gd name="T12" fmla="*/ 490 w 987"/>
                  <a:gd name="T13" fmla="*/ 100 h 74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7" h="743">
                    <a:moveTo>
                      <a:pt x="742" y="110"/>
                    </a:moveTo>
                    <a:cubicBezTo>
                      <a:pt x="853" y="270"/>
                      <a:pt x="941" y="491"/>
                      <a:pt x="958" y="572"/>
                    </a:cubicBezTo>
                    <a:cubicBezTo>
                      <a:pt x="987" y="692"/>
                      <a:pt x="912" y="743"/>
                      <a:pt x="847" y="638"/>
                    </a:cubicBezTo>
                    <a:cubicBezTo>
                      <a:pt x="523" y="89"/>
                      <a:pt x="364" y="254"/>
                      <a:pt x="202" y="269"/>
                    </a:cubicBezTo>
                    <a:cubicBezTo>
                      <a:pt x="0" y="325"/>
                      <a:pt x="89" y="207"/>
                      <a:pt x="163" y="173"/>
                    </a:cubicBezTo>
                    <a:cubicBezTo>
                      <a:pt x="222" y="145"/>
                      <a:pt x="366" y="53"/>
                      <a:pt x="481" y="35"/>
                    </a:cubicBezTo>
                    <a:cubicBezTo>
                      <a:pt x="576" y="12"/>
                      <a:pt x="680" y="0"/>
                      <a:pt x="742" y="110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accent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5" name="Freeform 15"/>
              <p:cNvSpPr/>
              <p:nvPr userDrawn="1"/>
            </p:nvSpPr>
            <p:spPr bwMode="hidden">
              <a:xfrm rot="6284068">
                <a:off x="3402" y="3049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accent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6" name="Freeform 16"/>
              <p:cNvSpPr/>
              <p:nvPr userDrawn="1"/>
            </p:nvSpPr>
            <p:spPr bwMode="hidden">
              <a:xfrm rot="19272242" flipV="1">
                <a:off x="3190" y="2247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accent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7" name="Freeform 17"/>
              <p:cNvSpPr/>
              <p:nvPr userDrawn="1"/>
            </p:nvSpPr>
            <p:spPr bwMode="hidden">
              <a:xfrm rot="563450" flipH="1">
                <a:off x="1798" y="2341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accent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8" name="Freeform 18"/>
              <p:cNvSpPr/>
              <p:nvPr userDrawn="1"/>
            </p:nvSpPr>
            <p:spPr bwMode="hidden">
              <a:xfrm>
                <a:off x="1229" y="2713"/>
                <a:ext cx="687" cy="609"/>
              </a:xfrm>
              <a:custGeom>
                <a:avLst/>
                <a:gdLst>
                  <a:gd name="T0" fmla="*/ 144 w 687"/>
                  <a:gd name="T1" fmla="*/ 45 h 609"/>
                  <a:gd name="T2" fmla="*/ 546 w 687"/>
                  <a:gd name="T3" fmla="*/ 9 h 609"/>
                  <a:gd name="T4" fmla="*/ 582 w 687"/>
                  <a:gd name="T5" fmla="*/ 99 h 609"/>
                  <a:gd name="T6" fmla="*/ 123 w 687"/>
                  <a:gd name="T7" fmla="*/ 462 h 609"/>
                  <a:gd name="T8" fmla="*/ 27 w 687"/>
                  <a:gd name="T9" fmla="*/ 438 h 609"/>
                  <a:gd name="T10" fmla="*/ 12 w 687"/>
                  <a:gd name="T11" fmla="*/ 210 h 609"/>
                  <a:gd name="T12" fmla="*/ 144 w 687"/>
                  <a:gd name="T13" fmla="*/ 45 h 60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87" h="609">
                    <a:moveTo>
                      <a:pt x="144" y="45"/>
                    </a:moveTo>
                    <a:cubicBezTo>
                      <a:pt x="306" y="0"/>
                      <a:pt x="472" y="5"/>
                      <a:pt x="546" y="9"/>
                    </a:cubicBezTo>
                    <a:cubicBezTo>
                      <a:pt x="654" y="12"/>
                      <a:pt x="687" y="75"/>
                      <a:pt x="582" y="99"/>
                    </a:cubicBezTo>
                    <a:cubicBezTo>
                      <a:pt x="81" y="144"/>
                      <a:pt x="162" y="423"/>
                      <a:pt x="123" y="462"/>
                    </a:cubicBezTo>
                    <a:cubicBezTo>
                      <a:pt x="123" y="609"/>
                      <a:pt x="39" y="495"/>
                      <a:pt x="27" y="438"/>
                    </a:cubicBezTo>
                    <a:cubicBezTo>
                      <a:pt x="18" y="393"/>
                      <a:pt x="0" y="291"/>
                      <a:pt x="12" y="210"/>
                    </a:cubicBezTo>
                    <a:cubicBezTo>
                      <a:pt x="15" y="141"/>
                      <a:pt x="36" y="66"/>
                      <a:pt x="144" y="45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tx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9" name="Freeform 19"/>
              <p:cNvSpPr/>
              <p:nvPr userDrawn="1"/>
            </p:nvSpPr>
            <p:spPr bwMode="hidden">
              <a:xfrm>
                <a:off x="115" y="2561"/>
                <a:ext cx="987" cy="743"/>
              </a:xfrm>
              <a:custGeom>
                <a:avLst/>
                <a:gdLst>
                  <a:gd name="T0" fmla="*/ 742 w 987"/>
                  <a:gd name="T1" fmla="*/ 110 h 743"/>
                  <a:gd name="T2" fmla="*/ 958 w 987"/>
                  <a:gd name="T3" fmla="*/ 572 h 743"/>
                  <a:gd name="T4" fmla="*/ 847 w 987"/>
                  <a:gd name="T5" fmla="*/ 638 h 743"/>
                  <a:gd name="T6" fmla="*/ 202 w 987"/>
                  <a:gd name="T7" fmla="*/ 269 h 743"/>
                  <a:gd name="T8" fmla="*/ 163 w 987"/>
                  <a:gd name="T9" fmla="*/ 173 h 743"/>
                  <a:gd name="T10" fmla="*/ 481 w 987"/>
                  <a:gd name="T11" fmla="*/ 35 h 743"/>
                  <a:gd name="T12" fmla="*/ 742 w 987"/>
                  <a:gd name="T13" fmla="*/ 110 h 74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7" h="743">
                    <a:moveTo>
                      <a:pt x="742" y="110"/>
                    </a:moveTo>
                    <a:cubicBezTo>
                      <a:pt x="853" y="270"/>
                      <a:pt x="941" y="491"/>
                      <a:pt x="958" y="572"/>
                    </a:cubicBezTo>
                    <a:cubicBezTo>
                      <a:pt x="987" y="692"/>
                      <a:pt x="912" y="743"/>
                      <a:pt x="847" y="638"/>
                    </a:cubicBezTo>
                    <a:cubicBezTo>
                      <a:pt x="523" y="89"/>
                      <a:pt x="364" y="254"/>
                      <a:pt x="202" y="269"/>
                    </a:cubicBezTo>
                    <a:cubicBezTo>
                      <a:pt x="0" y="325"/>
                      <a:pt x="89" y="207"/>
                      <a:pt x="163" y="173"/>
                    </a:cubicBezTo>
                    <a:cubicBezTo>
                      <a:pt x="222" y="145"/>
                      <a:pt x="366" y="53"/>
                      <a:pt x="481" y="35"/>
                    </a:cubicBezTo>
                    <a:cubicBezTo>
                      <a:pt x="576" y="12"/>
                      <a:pt x="680" y="0"/>
                      <a:pt x="742" y="110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tx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30" name="Freeform 20"/>
              <p:cNvSpPr/>
              <p:nvPr userDrawn="1"/>
            </p:nvSpPr>
            <p:spPr bwMode="hidden">
              <a:xfrm>
                <a:off x="155" y="2986"/>
                <a:ext cx="650" cy="648"/>
              </a:xfrm>
              <a:custGeom>
                <a:avLst/>
                <a:gdLst>
                  <a:gd name="T0" fmla="*/ 468 w 650"/>
                  <a:gd name="T1" fmla="*/ 114 h 648"/>
                  <a:gd name="T2" fmla="*/ 621 w 650"/>
                  <a:gd name="T3" fmla="*/ 453 h 648"/>
                  <a:gd name="T4" fmla="*/ 522 w 650"/>
                  <a:gd name="T5" fmla="*/ 495 h 648"/>
                  <a:gd name="T6" fmla="*/ 105 w 650"/>
                  <a:gd name="T7" fmla="*/ 519 h 648"/>
                  <a:gd name="T8" fmla="*/ 30 w 650"/>
                  <a:gd name="T9" fmla="*/ 450 h 648"/>
                  <a:gd name="T10" fmla="*/ 231 w 650"/>
                  <a:gd name="T11" fmla="*/ 84 h 648"/>
                  <a:gd name="T12" fmla="*/ 468 w 650"/>
                  <a:gd name="T13" fmla="*/ 114 h 6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50" h="648">
                    <a:moveTo>
                      <a:pt x="468" y="114"/>
                    </a:moveTo>
                    <a:cubicBezTo>
                      <a:pt x="579" y="274"/>
                      <a:pt x="604" y="372"/>
                      <a:pt x="621" y="453"/>
                    </a:cubicBezTo>
                    <a:cubicBezTo>
                      <a:pt x="650" y="573"/>
                      <a:pt x="587" y="600"/>
                      <a:pt x="522" y="495"/>
                    </a:cubicBezTo>
                    <a:cubicBezTo>
                      <a:pt x="330" y="99"/>
                      <a:pt x="171" y="417"/>
                      <a:pt x="105" y="519"/>
                    </a:cubicBezTo>
                    <a:cubicBezTo>
                      <a:pt x="51" y="648"/>
                      <a:pt x="0" y="525"/>
                      <a:pt x="30" y="450"/>
                    </a:cubicBezTo>
                    <a:cubicBezTo>
                      <a:pt x="39" y="381"/>
                      <a:pt x="132" y="180"/>
                      <a:pt x="231" y="84"/>
                    </a:cubicBezTo>
                    <a:cubicBezTo>
                      <a:pt x="321" y="0"/>
                      <a:pt x="406" y="4"/>
                      <a:pt x="468" y="114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tx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31" name="Freeform 21"/>
              <p:cNvSpPr/>
              <p:nvPr userDrawn="1"/>
            </p:nvSpPr>
            <p:spPr bwMode="hidden">
              <a:xfrm rot="-2130091">
                <a:off x="740" y="3725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tx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32" name="Freeform 22"/>
              <p:cNvSpPr/>
              <p:nvPr userDrawn="1"/>
            </p:nvSpPr>
            <p:spPr bwMode="hidden">
              <a:xfrm>
                <a:off x="1823" y="1937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tx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33" name="Freeform 23"/>
              <p:cNvSpPr/>
              <p:nvPr userDrawn="1"/>
            </p:nvSpPr>
            <p:spPr bwMode="hidden">
              <a:xfrm>
                <a:off x="1004" y="2038"/>
                <a:ext cx="687" cy="609"/>
              </a:xfrm>
              <a:custGeom>
                <a:avLst/>
                <a:gdLst>
                  <a:gd name="T0" fmla="*/ 144 w 687"/>
                  <a:gd name="T1" fmla="*/ 45 h 609"/>
                  <a:gd name="T2" fmla="*/ 546 w 687"/>
                  <a:gd name="T3" fmla="*/ 9 h 609"/>
                  <a:gd name="T4" fmla="*/ 582 w 687"/>
                  <a:gd name="T5" fmla="*/ 99 h 609"/>
                  <a:gd name="T6" fmla="*/ 123 w 687"/>
                  <a:gd name="T7" fmla="*/ 462 h 609"/>
                  <a:gd name="T8" fmla="*/ 27 w 687"/>
                  <a:gd name="T9" fmla="*/ 438 h 609"/>
                  <a:gd name="T10" fmla="*/ 12 w 687"/>
                  <a:gd name="T11" fmla="*/ 210 h 609"/>
                  <a:gd name="T12" fmla="*/ 144 w 687"/>
                  <a:gd name="T13" fmla="*/ 45 h 60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87" h="609">
                    <a:moveTo>
                      <a:pt x="144" y="45"/>
                    </a:moveTo>
                    <a:cubicBezTo>
                      <a:pt x="306" y="0"/>
                      <a:pt x="472" y="5"/>
                      <a:pt x="546" y="9"/>
                    </a:cubicBezTo>
                    <a:cubicBezTo>
                      <a:pt x="654" y="12"/>
                      <a:pt x="687" y="75"/>
                      <a:pt x="582" y="99"/>
                    </a:cubicBezTo>
                    <a:cubicBezTo>
                      <a:pt x="81" y="144"/>
                      <a:pt x="162" y="423"/>
                      <a:pt x="123" y="462"/>
                    </a:cubicBezTo>
                    <a:cubicBezTo>
                      <a:pt x="123" y="609"/>
                      <a:pt x="39" y="495"/>
                      <a:pt x="27" y="438"/>
                    </a:cubicBezTo>
                    <a:cubicBezTo>
                      <a:pt x="18" y="393"/>
                      <a:pt x="0" y="291"/>
                      <a:pt x="12" y="210"/>
                    </a:cubicBezTo>
                    <a:cubicBezTo>
                      <a:pt x="15" y="141"/>
                      <a:pt x="36" y="66"/>
                      <a:pt x="144" y="45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bg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34" name="Freeform 24"/>
              <p:cNvSpPr/>
              <p:nvPr userDrawn="1"/>
            </p:nvSpPr>
            <p:spPr bwMode="hidden">
              <a:xfrm rot="3318475">
                <a:off x="-71" y="1989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bg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35" name="Freeform 25"/>
              <p:cNvSpPr/>
              <p:nvPr userDrawn="1"/>
            </p:nvSpPr>
            <p:spPr bwMode="hidden">
              <a:xfrm rot="20976686" flipH="1">
                <a:off x="871" y="3357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bg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36" name="Freeform 26"/>
              <p:cNvSpPr/>
              <p:nvPr userDrawn="1"/>
            </p:nvSpPr>
            <p:spPr bwMode="hidden">
              <a:xfrm>
                <a:off x="-12" y="2939"/>
                <a:ext cx="866" cy="795"/>
              </a:xfrm>
              <a:custGeom>
                <a:avLst/>
                <a:gdLst>
                  <a:gd name="T0" fmla="*/ 17 w 866"/>
                  <a:gd name="T1" fmla="*/ 180 h 795"/>
                  <a:gd name="T2" fmla="*/ 284 w 866"/>
                  <a:gd name="T3" fmla="*/ 720 h 795"/>
                  <a:gd name="T4" fmla="*/ 380 w 866"/>
                  <a:gd name="T5" fmla="*/ 687 h 795"/>
                  <a:gd name="T6" fmla="*/ 647 w 866"/>
                  <a:gd name="T7" fmla="*/ 249 h 795"/>
                  <a:gd name="T8" fmla="*/ 716 w 866"/>
                  <a:gd name="T9" fmla="*/ 138 h 795"/>
                  <a:gd name="T10" fmla="*/ 182 w 866"/>
                  <a:gd name="T11" fmla="*/ 0 h 795"/>
                  <a:gd name="T12" fmla="*/ 17 w 866"/>
                  <a:gd name="T13" fmla="*/ 180 h 79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866" h="795">
                    <a:moveTo>
                      <a:pt x="17" y="180"/>
                    </a:moveTo>
                    <a:cubicBezTo>
                      <a:pt x="49" y="413"/>
                      <a:pt x="206" y="636"/>
                      <a:pt x="284" y="720"/>
                    </a:cubicBezTo>
                    <a:cubicBezTo>
                      <a:pt x="359" y="795"/>
                      <a:pt x="422" y="771"/>
                      <a:pt x="380" y="687"/>
                    </a:cubicBezTo>
                    <a:cubicBezTo>
                      <a:pt x="284" y="378"/>
                      <a:pt x="197" y="183"/>
                      <a:pt x="647" y="249"/>
                    </a:cubicBezTo>
                    <a:cubicBezTo>
                      <a:pt x="866" y="276"/>
                      <a:pt x="791" y="175"/>
                      <a:pt x="716" y="138"/>
                    </a:cubicBezTo>
                    <a:cubicBezTo>
                      <a:pt x="575" y="63"/>
                      <a:pt x="317" y="6"/>
                      <a:pt x="182" y="0"/>
                    </a:cubicBezTo>
                    <a:cubicBezTo>
                      <a:pt x="95" y="0"/>
                      <a:pt x="0" y="32"/>
                      <a:pt x="17" y="180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bg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37" name="Freeform 27"/>
              <p:cNvSpPr/>
              <p:nvPr userDrawn="1"/>
            </p:nvSpPr>
            <p:spPr bwMode="hidden">
              <a:xfrm rot="16244410" flipH="1">
                <a:off x="1518" y="3710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bg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38" name="Freeform 28"/>
              <p:cNvSpPr/>
              <p:nvPr userDrawn="1"/>
            </p:nvSpPr>
            <p:spPr bwMode="hidden">
              <a:xfrm rot="5508134">
                <a:off x="-23" y="3503"/>
                <a:ext cx="802" cy="706"/>
              </a:xfrm>
              <a:custGeom>
                <a:avLst/>
                <a:gdLst>
                  <a:gd name="T0" fmla="*/ 490 w 987"/>
                  <a:gd name="T1" fmla="*/ 100 h 743"/>
                  <a:gd name="T2" fmla="*/ 632 w 987"/>
                  <a:gd name="T3" fmla="*/ 517 h 743"/>
                  <a:gd name="T4" fmla="*/ 559 w 987"/>
                  <a:gd name="T5" fmla="*/ 576 h 743"/>
                  <a:gd name="T6" fmla="*/ 133 w 987"/>
                  <a:gd name="T7" fmla="*/ 243 h 743"/>
                  <a:gd name="T8" fmla="*/ 107 w 987"/>
                  <a:gd name="T9" fmla="*/ 156 h 743"/>
                  <a:gd name="T10" fmla="*/ 318 w 987"/>
                  <a:gd name="T11" fmla="*/ 31 h 743"/>
                  <a:gd name="T12" fmla="*/ 490 w 987"/>
                  <a:gd name="T13" fmla="*/ 100 h 74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7" h="743">
                    <a:moveTo>
                      <a:pt x="742" y="110"/>
                    </a:moveTo>
                    <a:cubicBezTo>
                      <a:pt x="853" y="270"/>
                      <a:pt x="941" y="491"/>
                      <a:pt x="958" y="572"/>
                    </a:cubicBezTo>
                    <a:cubicBezTo>
                      <a:pt x="987" y="692"/>
                      <a:pt x="912" y="743"/>
                      <a:pt x="847" y="638"/>
                    </a:cubicBezTo>
                    <a:cubicBezTo>
                      <a:pt x="523" y="89"/>
                      <a:pt x="364" y="254"/>
                      <a:pt x="202" y="269"/>
                    </a:cubicBezTo>
                    <a:cubicBezTo>
                      <a:pt x="0" y="325"/>
                      <a:pt x="89" y="207"/>
                      <a:pt x="163" y="173"/>
                    </a:cubicBezTo>
                    <a:cubicBezTo>
                      <a:pt x="222" y="145"/>
                      <a:pt x="366" y="53"/>
                      <a:pt x="481" y="35"/>
                    </a:cubicBezTo>
                    <a:cubicBezTo>
                      <a:pt x="576" y="12"/>
                      <a:pt x="680" y="0"/>
                      <a:pt x="742" y="110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accent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39" name="Freeform 29"/>
              <p:cNvSpPr/>
              <p:nvPr userDrawn="1"/>
            </p:nvSpPr>
            <p:spPr bwMode="hidden">
              <a:xfrm rot="6284068">
                <a:off x="1171" y="2885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accent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40" name="Freeform 30"/>
              <p:cNvSpPr/>
              <p:nvPr userDrawn="1"/>
            </p:nvSpPr>
            <p:spPr bwMode="hidden">
              <a:xfrm rot="19272242" flipV="1">
                <a:off x="947" y="2023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accent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41" name="Freeform 31"/>
              <p:cNvSpPr/>
              <p:nvPr userDrawn="1"/>
            </p:nvSpPr>
            <p:spPr bwMode="hidden">
              <a:xfrm rot="563450" flipH="1">
                <a:off x="503" y="2201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accent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42" name="Freeform 32"/>
              <p:cNvSpPr/>
              <p:nvPr userDrawn="1"/>
            </p:nvSpPr>
            <p:spPr bwMode="hidden">
              <a:xfrm>
                <a:off x="1212" y="853"/>
                <a:ext cx="687" cy="609"/>
              </a:xfrm>
              <a:custGeom>
                <a:avLst/>
                <a:gdLst>
                  <a:gd name="T0" fmla="*/ 144 w 687"/>
                  <a:gd name="T1" fmla="*/ 45 h 609"/>
                  <a:gd name="T2" fmla="*/ 546 w 687"/>
                  <a:gd name="T3" fmla="*/ 9 h 609"/>
                  <a:gd name="T4" fmla="*/ 582 w 687"/>
                  <a:gd name="T5" fmla="*/ 99 h 609"/>
                  <a:gd name="T6" fmla="*/ 123 w 687"/>
                  <a:gd name="T7" fmla="*/ 462 h 609"/>
                  <a:gd name="T8" fmla="*/ 27 w 687"/>
                  <a:gd name="T9" fmla="*/ 438 h 609"/>
                  <a:gd name="T10" fmla="*/ 12 w 687"/>
                  <a:gd name="T11" fmla="*/ 210 h 609"/>
                  <a:gd name="T12" fmla="*/ 144 w 687"/>
                  <a:gd name="T13" fmla="*/ 45 h 60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87" h="609">
                    <a:moveTo>
                      <a:pt x="144" y="45"/>
                    </a:moveTo>
                    <a:cubicBezTo>
                      <a:pt x="306" y="0"/>
                      <a:pt x="472" y="5"/>
                      <a:pt x="546" y="9"/>
                    </a:cubicBezTo>
                    <a:cubicBezTo>
                      <a:pt x="654" y="12"/>
                      <a:pt x="687" y="75"/>
                      <a:pt x="582" y="99"/>
                    </a:cubicBezTo>
                    <a:cubicBezTo>
                      <a:pt x="81" y="144"/>
                      <a:pt x="162" y="423"/>
                      <a:pt x="123" y="462"/>
                    </a:cubicBezTo>
                    <a:cubicBezTo>
                      <a:pt x="123" y="609"/>
                      <a:pt x="39" y="495"/>
                      <a:pt x="27" y="438"/>
                    </a:cubicBezTo>
                    <a:cubicBezTo>
                      <a:pt x="18" y="393"/>
                      <a:pt x="0" y="291"/>
                      <a:pt x="12" y="210"/>
                    </a:cubicBezTo>
                    <a:cubicBezTo>
                      <a:pt x="15" y="141"/>
                      <a:pt x="36" y="66"/>
                      <a:pt x="144" y="45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tx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43" name="Freeform 33"/>
              <p:cNvSpPr/>
              <p:nvPr userDrawn="1"/>
            </p:nvSpPr>
            <p:spPr bwMode="hidden">
              <a:xfrm>
                <a:off x="98" y="449"/>
                <a:ext cx="987" cy="743"/>
              </a:xfrm>
              <a:custGeom>
                <a:avLst/>
                <a:gdLst>
                  <a:gd name="T0" fmla="*/ 742 w 987"/>
                  <a:gd name="T1" fmla="*/ 110 h 743"/>
                  <a:gd name="T2" fmla="*/ 958 w 987"/>
                  <a:gd name="T3" fmla="*/ 572 h 743"/>
                  <a:gd name="T4" fmla="*/ 847 w 987"/>
                  <a:gd name="T5" fmla="*/ 638 h 743"/>
                  <a:gd name="T6" fmla="*/ 202 w 987"/>
                  <a:gd name="T7" fmla="*/ 269 h 743"/>
                  <a:gd name="T8" fmla="*/ 163 w 987"/>
                  <a:gd name="T9" fmla="*/ 173 h 743"/>
                  <a:gd name="T10" fmla="*/ 481 w 987"/>
                  <a:gd name="T11" fmla="*/ 35 h 743"/>
                  <a:gd name="T12" fmla="*/ 742 w 987"/>
                  <a:gd name="T13" fmla="*/ 110 h 74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7" h="743">
                    <a:moveTo>
                      <a:pt x="742" y="110"/>
                    </a:moveTo>
                    <a:cubicBezTo>
                      <a:pt x="853" y="270"/>
                      <a:pt x="941" y="491"/>
                      <a:pt x="958" y="572"/>
                    </a:cubicBezTo>
                    <a:cubicBezTo>
                      <a:pt x="987" y="692"/>
                      <a:pt x="912" y="743"/>
                      <a:pt x="847" y="638"/>
                    </a:cubicBezTo>
                    <a:cubicBezTo>
                      <a:pt x="523" y="89"/>
                      <a:pt x="364" y="254"/>
                      <a:pt x="202" y="269"/>
                    </a:cubicBezTo>
                    <a:cubicBezTo>
                      <a:pt x="0" y="325"/>
                      <a:pt x="89" y="207"/>
                      <a:pt x="163" y="173"/>
                    </a:cubicBezTo>
                    <a:cubicBezTo>
                      <a:pt x="222" y="145"/>
                      <a:pt x="366" y="53"/>
                      <a:pt x="481" y="35"/>
                    </a:cubicBezTo>
                    <a:cubicBezTo>
                      <a:pt x="576" y="12"/>
                      <a:pt x="680" y="0"/>
                      <a:pt x="742" y="110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tx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44" name="Freeform 34"/>
              <p:cNvSpPr/>
              <p:nvPr userDrawn="1"/>
            </p:nvSpPr>
            <p:spPr bwMode="hidden">
              <a:xfrm>
                <a:off x="-18" y="1102"/>
                <a:ext cx="650" cy="648"/>
              </a:xfrm>
              <a:custGeom>
                <a:avLst/>
                <a:gdLst>
                  <a:gd name="T0" fmla="*/ 468 w 650"/>
                  <a:gd name="T1" fmla="*/ 114 h 648"/>
                  <a:gd name="T2" fmla="*/ 621 w 650"/>
                  <a:gd name="T3" fmla="*/ 453 h 648"/>
                  <a:gd name="T4" fmla="*/ 522 w 650"/>
                  <a:gd name="T5" fmla="*/ 495 h 648"/>
                  <a:gd name="T6" fmla="*/ 105 w 650"/>
                  <a:gd name="T7" fmla="*/ 519 h 648"/>
                  <a:gd name="T8" fmla="*/ 30 w 650"/>
                  <a:gd name="T9" fmla="*/ 450 h 648"/>
                  <a:gd name="T10" fmla="*/ 231 w 650"/>
                  <a:gd name="T11" fmla="*/ 84 h 648"/>
                  <a:gd name="T12" fmla="*/ 468 w 650"/>
                  <a:gd name="T13" fmla="*/ 114 h 6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50" h="648">
                    <a:moveTo>
                      <a:pt x="468" y="114"/>
                    </a:moveTo>
                    <a:cubicBezTo>
                      <a:pt x="579" y="274"/>
                      <a:pt x="604" y="372"/>
                      <a:pt x="621" y="453"/>
                    </a:cubicBezTo>
                    <a:cubicBezTo>
                      <a:pt x="650" y="573"/>
                      <a:pt x="587" y="600"/>
                      <a:pt x="522" y="495"/>
                    </a:cubicBezTo>
                    <a:cubicBezTo>
                      <a:pt x="330" y="99"/>
                      <a:pt x="171" y="417"/>
                      <a:pt x="105" y="519"/>
                    </a:cubicBezTo>
                    <a:cubicBezTo>
                      <a:pt x="51" y="648"/>
                      <a:pt x="0" y="525"/>
                      <a:pt x="30" y="450"/>
                    </a:cubicBezTo>
                    <a:cubicBezTo>
                      <a:pt x="39" y="381"/>
                      <a:pt x="132" y="180"/>
                      <a:pt x="231" y="84"/>
                    </a:cubicBezTo>
                    <a:cubicBezTo>
                      <a:pt x="321" y="0"/>
                      <a:pt x="406" y="4"/>
                      <a:pt x="468" y="114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tx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45" name="Freeform 35"/>
              <p:cNvSpPr/>
              <p:nvPr userDrawn="1"/>
            </p:nvSpPr>
            <p:spPr bwMode="hidden">
              <a:xfrm>
                <a:off x="723" y="1613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tx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46" name="Freeform 36"/>
              <p:cNvSpPr/>
              <p:nvPr userDrawn="1"/>
            </p:nvSpPr>
            <p:spPr bwMode="hidden">
              <a:xfrm>
                <a:off x="1806" y="-19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tx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47" name="Freeform 37"/>
              <p:cNvSpPr/>
              <p:nvPr userDrawn="1"/>
            </p:nvSpPr>
            <p:spPr bwMode="hidden">
              <a:xfrm>
                <a:off x="987" y="82"/>
                <a:ext cx="687" cy="609"/>
              </a:xfrm>
              <a:custGeom>
                <a:avLst/>
                <a:gdLst>
                  <a:gd name="T0" fmla="*/ 144 w 687"/>
                  <a:gd name="T1" fmla="*/ 45 h 609"/>
                  <a:gd name="T2" fmla="*/ 546 w 687"/>
                  <a:gd name="T3" fmla="*/ 9 h 609"/>
                  <a:gd name="T4" fmla="*/ 582 w 687"/>
                  <a:gd name="T5" fmla="*/ 99 h 609"/>
                  <a:gd name="T6" fmla="*/ 123 w 687"/>
                  <a:gd name="T7" fmla="*/ 462 h 609"/>
                  <a:gd name="T8" fmla="*/ 27 w 687"/>
                  <a:gd name="T9" fmla="*/ 438 h 609"/>
                  <a:gd name="T10" fmla="*/ 12 w 687"/>
                  <a:gd name="T11" fmla="*/ 210 h 609"/>
                  <a:gd name="T12" fmla="*/ 144 w 687"/>
                  <a:gd name="T13" fmla="*/ 45 h 60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87" h="609">
                    <a:moveTo>
                      <a:pt x="144" y="45"/>
                    </a:moveTo>
                    <a:cubicBezTo>
                      <a:pt x="306" y="0"/>
                      <a:pt x="472" y="5"/>
                      <a:pt x="546" y="9"/>
                    </a:cubicBezTo>
                    <a:cubicBezTo>
                      <a:pt x="654" y="12"/>
                      <a:pt x="687" y="75"/>
                      <a:pt x="582" y="99"/>
                    </a:cubicBezTo>
                    <a:cubicBezTo>
                      <a:pt x="81" y="144"/>
                      <a:pt x="162" y="423"/>
                      <a:pt x="123" y="462"/>
                    </a:cubicBezTo>
                    <a:cubicBezTo>
                      <a:pt x="123" y="609"/>
                      <a:pt x="39" y="495"/>
                      <a:pt x="27" y="438"/>
                    </a:cubicBezTo>
                    <a:cubicBezTo>
                      <a:pt x="18" y="393"/>
                      <a:pt x="0" y="291"/>
                      <a:pt x="12" y="210"/>
                    </a:cubicBezTo>
                    <a:cubicBezTo>
                      <a:pt x="15" y="141"/>
                      <a:pt x="36" y="66"/>
                      <a:pt x="144" y="45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bg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48" name="Freeform 38"/>
              <p:cNvSpPr/>
              <p:nvPr userDrawn="1"/>
            </p:nvSpPr>
            <p:spPr bwMode="hidden">
              <a:xfrm rot="3318475">
                <a:off x="188" y="-111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bg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49" name="Freeform 39"/>
              <p:cNvSpPr/>
              <p:nvPr userDrawn="1"/>
            </p:nvSpPr>
            <p:spPr bwMode="hidden">
              <a:xfrm rot="20976686" flipH="1">
                <a:off x="854" y="1245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bg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50" name="Freeform 40"/>
              <p:cNvSpPr/>
              <p:nvPr userDrawn="1"/>
            </p:nvSpPr>
            <p:spPr bwMode="hidden">
              <a:xfrm>
                <a:off x="187" y="935"/>
                <a:ext cx="866" cy="795"/>
              </a:xfrm>
              <a:custGeom>
                <a:avLst/>
                <a:gdLst>
                  <a:gd name="T0" fmla="*/ 17 w 866"/>
                  <a:gd name="T1" fmla="*/ 180 h 795"/>
                  <a:gd name="T2" fmla="*/ 284 w 866"/>
                  <a:gd name="T3" fmla="*/ 720 h 795"/>
                  <a:gd name="T4" fmla="*/ 380 w 866"/>
                  <a:gd name="T5" fmla="*/ 687 h 795"/>
                  <a:gd name="T6" fmla="*/ 647 w 866"/>
                  <a:gd name="T7" fmla="*/ 249 h 795"/>
                  <a:gd name="T8" fmla="*/ 716 w 866"/>
                  <a:gd name="T9" fmla="*/ 138 h 795"/>
                  <a:gd name="T10" fmla="*/ 182 w 866"/>
                  <a:gd name="T11" fmla="*/ 0 h 795"/>
                  <a:gd name="T12" fmla="*/ 17 w 866"/>
                  <a:gd name="T13" fmla="*/ 180 h 79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866" h="795">
                    <a:moveTo>
                      <a:pt x="17" y="180"/>
                    </a:moveTo>
                    <a:cubicBezTo>
                      <a:pt x="49" y="413"/>
                      <a:pt x="206" y="636"/>
                      <a:pt x="284" y="720"/>
                    </a:cubicBezTo>
                    <a:cubicBezTo>
                      <a:pt x="359" y="795"/>
                      <a:pt x="422" y="771"/>
                      <a:pt x="380" y="687"/>
                    </a:cubicBezTo>
                    <a:cubicBezTo>
                      <a:pt x="284" y="378"/>
                      <a:pt x="197" y="183"/>
                      <a:pt x="647" y="249"/>
                    </a:cubicBezTo>
                    <a:cubicBezTo>
                      <a:pt x="866" y="276"/>
                      <a:pt x="791" y="175"/>
                      <a:pt x="716" y="138"/>
                    </a:cubicBezTo>
                    <a:cubicBezTo>
                      <a:pt x="575" y="63"/>
                      <a:pt x="317" y="6"/>
                      <a:pt x="182" y="0"/>
                    </a:cubicBezTo>
                    <a:cubicBezTo>
                      <a:pt x="95" y="0"/>
                      <a:pt x="0" y="32"/>
                      <a:pt x="17" y="180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bg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51" name="Freeform 41"/>
              <p:cNvSpPr/>
              <p:nvPr userDrawn="1"/>
            </p:nvSpPr>
            <p:spPr bwMode="hidden">
              <a:xfrm rot="16244410" flipH="1">
                <a:off x="1489" y="1446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bg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52" name="Freeform 42"/>
              <p:cNvSpPr/>
              <p:nvPr userDrawn="1"/>
            </p:nvSpPr>
            <p:spPr bwMode="hidden">
              <a:xfrm rot="2428453">
                <a:off x="-160" y="1667"/>
                <a:ext cx="802" cy="706"/>
              </a:xfrm>
              <a:custGeom>
                <a:avLst/>
                <a:gdLst>
                  <a:gd name="T0" fmla="*/ 490 w 987"/>
                  <a:gd name="T1" fmla="*/ 100 h 743"/>
                  <a:gd name="T2" fmla="*/ 632 w 987"/>
                  <a:gd name="T3" fmla="*/ 517 h 743"/>
                  <a:gd name="T4" fmla="*/ 559 w 987"/>
                  <a:gd name="T5" fmla="*/ 576 h 743"/>
                  <a:gd name="T6" fmla="*/ 133 w 987"/>
                  <a:gd name="T7" fmla="*/ 243 h 743"/>
                  <a:gd name="T8" fmla="*/ 107 w 987"/>
                  <a:gd name="T9" fmla="*/ 156 h 743"/>
                  <a:gd name="T10" fmla="*/ 318 w 987"/>
                  <a:gd name="T11" fmla="*/ 31 h 743"/>
                  <a:gd name="T12" fmla="*/ 490 w 987"/>
                  <a:gd name="T13" fmla="*/ 100 h 74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7" h="743">
                    <a:moveTo>
                      <a:pt x="742" y="110"/>
                    </a:moveTo>
                    <a:cubicBezTo>
                      <a:pt x="853" y="270"/>
                      <a:pt x="941" y="491"/>
                      <a:pt x="958" y="572"/>
                    </a:cubicBezTo>
                    <a:cubicBezTo>
                      <a:pt x="987" y="692"/>
                      <a:pt x="912" y="743"/>
                      <a:pt x="847" y="638"/>
                    </a:cubicBezTo>
                    <a:cubicBezTo>
                      <a:pt x="523" y="89"/>
                      <a:pt x="364" y="254"/>
                      <a:pt x="202" y="269"/>
                    </a:cubicBezTo>
                    <a:cubicBezTo>
                      <a:pt x="0" y="325"/>
                      <a:pt x="89" y="207"/>
                      <a:pt x="163" y="173"/>
                    </a:cubicBezTo>
                    <a:cubicBezTo>
                      <a:pt x="222" y="145"/>
                      <a:pt x="366" y="53"/>
                      <a:pt x="481" y="35"/>
                    </a:cubicBezTo>
                    <a:cubicBezTo>
                      <a:pt x="576" y="12"/>
                      <a:pt x="680" y="0"/>
                      <a:pt x="742" y="110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accent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53" name="Freeform 43"/>
              <p:cNvSpPr/>
              <p:nvPr userDrawn="1"/>
            </p:nvSpPr>
            <p:spPr bwMode="hidden">
              <a:xfrm rot="6284068">
                <a:off x="1298" y="929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accent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54" name="Freeform 44"/>
              <p:cNvSpPr/>
              <p:nvPr userDrawn="1"/>
            </p:nvSpPr>
            <p:spPr bwMode="hidden">
              <a:xfrm rot="19272242" flipV="1">
                <a:off x="930" y="67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accent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55" name="Freeform 45"/>
              <p:cNvSpPr/>
              <p:nvPr userDrawn="1"/>
            </p:nvSpPr>
            <p:spPr bwMode="hidden">
              <a:xfrm rot="563450" flipH="1">
                <a:off x="-18" y="221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accent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56" name="Freeform 46"/>
              <p:cNvSpPr/>
              <p:nvPr userDrawn="1"/>
            </p:nvSpPr>
            <p:spPr bwMode="hidden">
              <a:xfrm>
                <a:off x="3307" y="853"/>
                <a:ext cx="687" cy="609"/>
              </a:xfrm>
              <a:custGeom>
                <a:avLst/>
                <a:gdLst>
                  <a:gd name="T0" fmla="*/ 144 w 687"/>
                  <a:gd name="T1" fmla="*/ 45 h 609"/>
                  <a:gd name="T2" fmla="*/ 546 w 687"/>
                  <a:gd name="T3" fmla="*/ 9 h 609"/>
                  <a:gd name="T4" fmla="*/ 582 w 687"/>
                  <a:gd name="T5" fmla="*/ 99 h 609"/>
                  <a:gd name="T6" fmla="*/ 123 w 687"/>
                  <a:gd name="T7" fmla="*/ 462 h 609"/>
                  <a:gd name="T8" fmla="*/ 27 w 687"/>
                  <a:gd name="T9" fmla="*/ 438 h 609"/>
                  <a:gd name="T10" fmla="*/ 12 w 687"/>
                  <a:gd name="T11" fmla="*/ 210 h 609"/>
                  <a:gd name="T12" fmla="*/ 144 w 687"/>
                  <a:gd name="T13" fmla="*/ 45 h 60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87" h="609">
                    <a:moveTo>
                      <a:pt x="144" y="45"/>
                    </a:moveTo>
                    <a:cubicBezTo>
                      <a:pt x="306" y="0"/>
                      <a:pt x="472" y="5"/>
                      <a:pt x="546" y="9"/>
                    </a:cubicBezTo>
                    <a:cubicBezTo>
                      <a:pt x="654" y="12"/>
                      <a:pt x="687" y="75"/>
                      <a:pt x="582" y="99"/>
                    </a:cubicBezTo>
                    <a:cubicBezTo>
                      <a:pt x="81" y="144"/>
                      <a:pt x="162" y="423"/>
                      <a:pt x="123" y="462"/>
                    </a:cubicBezTo>
                    <a:cubicBezTo>
                      <a:pt x="123" y="609"/>
                      <a:pt x="39" y="495"/>
                      <a:pt x="27" y="438"/>
                    </a:cubicBezTo>
                    <a:cubicBezTo>
                      <a:pt x="18" y="393"/>
                      <a:pt x="0" y="291"/>
                      <a:pt x="12" y="210"/>
                    </a:cubicBezTo>
                    <a:cubicBezTo>
                      <a:pt x="15" y="141"/>
                      <a:pt x="36" y="66"/>
                      <a:pt x="144" y="45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tx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57" name="Freeform 47"/>
              <p:cNvSpPr/>
              <p:nvPr userDrawn="1"/>
            </p:nvSpPr>
            <p:spPr bwMode="hidden">
              <a:xfrm>
                <a:off x="2193" y="449"/>
                <a:ext cx="987" cy="743"/>
              </a:xfrm>
              <a:custGeom>
                <a:avLst/>
                <a:gdLst>
                  <a:gd name="T0" fmla="*/ 742 w 987"/>
                  <a:gd name="T1" fmla="*/ 110 h 743"/>
                  <a:gd name="T2" fmla="*/ 958 w 987"/>
                  <a:gd name="T3" fmla="*/ 572 h 743"/>
                  <a:gd name="T4" fmla="*/ 847 w 987"/>
                  <a:gd name="T5" fmla="*/ 638 h 743"/>
                  <a:gd name="T6" fmla="*/ 202 w 987"/>
                  <a:gd name="T7" fmla="*/ 269 h 743"/>
                  <a:gd name="T8" fmla="*/ 163 w 987"/>
                  <a:gd name="T9" fmla="*/ 173 h 743"/>
                  <a:gd name="T10" fmla="*/ 481 w 987"/>
                  <a:gd name="T11" fmla="*/ 35 h 743"/>
                  <a:gd name="T12" fmla="*/ 742 w 987"/>
                  <a:gd name="T13" fmla="*/ 110 h 74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7" h="743">
                    <a:moveTo>
                      <a:pt x="742" y="110"/>
                    </a:moveTo>
                    <a:cubicBezTo>
                      <a:pt x="853" y="270"/>
                      <a:pt x="941" y="491"/>
                      <a:pt x="958" y="572"/>
                    </a:cubicBezTo>
                    <a:cubicBezTo>
                      <a:pt x="987" y="692"/>
                      <a:pt x="912" y="743"/>
                      <a:pt x="847" y="638"/>
                    </a:cubicBezTo>
                    <a:cubicBezTo>
                      <a:pt x="523" y="89"/>
                      <a:pt x="364" y="254"/>
                      <a:pt x="202" y="269"/>
                    </a:cubicBezTo>
                    <a:cubicBezTo>
                      <a:pt x="0" y="325"/>
                      <a:pt x="89" y="207"/>
                      <a:pt x="163" y="173"/>
                    </a:cubicBezTo>
                    <a:cubicBezTo>
                      <a:pt x="222" y="145"/>
                      <a:pt x="366" y="53"/>
                      <a:pt x="481" y="35"/>
                    </a:cubicBezTo>
                    <a:cubicBezTo>
                      <a:pt x="576" y="12"/>
                      <a:pt x="680" y="0"/>
                      <a:pt x="742" y="110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tx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58" name="Freeform 48"/>
              <p:cNvSpPr/>
              <p:nvPr userDrawn="1"/>
            </p:nvSpPr>
            <p:spPr bwMode="hidden">
              <a:xfrm>
                <a:off x="2077" y="1102"/>
                <a:ext cx="650" cy="648"/>
              </a:xfrm>
              <a:custGeom>
                <a:avLst/>
                <a:gdLst>
                  <a:gd name="T0" fmla="*/ 468 w 650"/>
                  <a:gd name="T1" fmla="*/ 114 h 648"/>
                  <a:gd name="T2" fmla="*/ 621 w 650"/>
                  <a:gd name="T3" fmla="*/ 453 h 648"/>
                  <a:gd name="T4" fmla="*/ 522 w 650"/>
                  <a:gd name="T5" fmla="*/ 495 h 648"/>
                  <a:gd name="T6" fmla="*/ 105 w 650"/>
                  <a:gd name="T7" fmla="*/ 519 h 648"/>
                  <a:gd name="T8" fmla="*/ 30 w 650"/>
                  <a:gd name="T9" fmla="*/ 450 h 648"/>
                  <a:gd name="T10" fmla="*/ 231 w 650"/>
                  <a:gd name="T11" fmla="*/ 84 h 648"/>
                  <a:gd name="T12" fmla="*/ 468 w 650"/>
                  <a:gd name="T13" fmla="*/ 114 h 6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50" h="648">
                    <a:moveTo>
                      <a:pt x="468" y="114"/>
                    </a:moveTo>
                    <a:cubicBezTo>
                      <a:pt x="579" y="274"/>
                      <a:pt x="604" y="372"/>
                      <a:pt x="621" y="453"/>
                    </a:cubicBezTo>
                    <a:cubicBezTo>
                      <a:pt x="650" y="573"/>
                      <a:pt x="587" y="600"/>
                      <a:pt x="522" y="495"/>
                    </a:cubicBezTo>
                    <a:cubicBezTo>
                      <a:pt x="330" y="99"/>
                      <a:pt x="171" y="417"/>
                      <a:pt x="105" y="519"/>
                    </a:cubicBezTo>
                    <a:cubicBezTo>
                      <a:pt x="51" y="648"/>
                      <a:pt x="0" y="525"/>
                      <a:pt x="30" y="450"/>
                    </a:cubicBezTo>
                    <a:cubicBezTo>
                      <a:pt x="39" y="381"/>
                      <a:pt x="132" y="180"/>
                      <a:pt x="231" y="84"/>
                    </a:cubicBezTo>
                    <a:cubicBezTo>
                      <a:pt x="321" y="0"/>
                      <a:pt x="406" y="4"/>
                      <a:pt x="468" y="114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tx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59" name="Freeform 49"/>
              <p:cNvSpPr/>
              <p:nvPr userDrawn="1"/>
            </p:nvSpPr>
            <p:spPr bwMode="hidden">
              <a:xfrm>
                <a:off x="2818" y="1613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tx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60" name="Freeform 50"/>
              <p:cNvSpPr/>
              <p:nvPr userDrawn="1"/>
            </p:nvSpPr>
            <p:spPr bwMode="hidden">
              <a:xfrm>
                <a:off x="3901" y="-19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tx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61" name="Freeform 51"/>
              <p:cNvSpPr/>
              <p:nvPr userDrawn="1"/>
            </p:nvSpPr>
            <p:spPr bwMode="hidden">
              <a:xfrm>
                <a:off x="3082" y="82"/>
                <a:ext cx="687" cy="609"/>
              </a:xfrm>
              <a:custGeom>
                <a:avLst/>
                <a:gdLst>
                  <a:gd name="T0" fmla="*/ 144 w 687"/>
                  <a:gd name="T1" fmla="*/ 45 h 609"/>
                  <a:gd name="T2" fmla="*/ 546 w 687"/>
                  <a:gd name="T3" fmla="*/ 9 h 609"/>
                  <a:gd name="T4" fmla="*/ 582 w 687"/>
                  <a:gd name="T5" fmla="*/ 99 h 609"/>
                  <a:gd name="T6" fmla="*/ 123 w 687"/>
                  <a:gd name="T7" fmla="*/ 462 h 609"/>
                  <a:gd name="T8" fmla="*/ 27 w 687"/>
                  <a:gd name="T9" fmla="*/ 438 h 609"/>
                  <a:gd name="T10" fmla="*/ 12 w 687"/>
                  <a:gd name="T11" fmla="*/ 210 h 609"/>
                  <a:gd name="T12" fmla="*/ 144 w 687"/>
                  <a:gd name="T13" fmla="*/ 45 h 60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87" h="609">
                    <a:moveTo>
                      <a:pt x="144" y="45"/>
                    </a:moveTo>
                    <a:cubicBezTo>
                      <a:pt x="306" y="0"/>
                      <a:pt x="472" y="5"/>
                      <a:pt x="546" y="9"/>
                    </a:cubicBezTo>
                    <a:cubicBezTo>
                      <a:pt x="654" y="12"/>
                      <a:pt x="687" y="75"/>
                      <a:pt x="582" y="99"/>
                    </a:cubicBezTo>
                    <a:cubicBezTo>
                      <a:pt x="81" y="144"/>
                      <a:pt x="162" y="423"/>
                      <a:pt x="123" y="462"/>
                    </a:cubicBezTo>
                    <a:cubicBezTo>
                      <a:pt x="123" y="609"/>
                      <a:pt x="39" y="495"/>
                      <a:pt x="27" y="438"/>
                    </a:cubicBezTo>
                    <a:cubicBezTo>
                      <a:pt x="18" y="393"/>
                      <a:pt x="0" y="291"/>
                      <a:pt x="12" y="210"/>
                    </a:cubicBezTo>
                    <a:cubicBezTo>
                      <a:pt x="15" y="141"/>
                      <a:pt x="36" y="66"/>
                      <a:pt x="144" y="45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bg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62" name="Freeform 52"/>
              <p:cNvSpPr/>
              <p:nvPr userDrawn="1"/>
            </p:nvSpPr>
            <p:spPr bwMode="hidden">
              <a:xfrm rot="3318475">
                <a:off x="2007" y="33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bg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63" name="Freeform 53"/>
              <p:cNvSpPr/>
              <p:nvPr userDrawn="1"/>
            </p:nvSpPr>
            <p:spPr bwMode="hidden">
              <a:xfrm rot="20976686" flipH="1">
                <a:off x="2949" y="1245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bg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64" name="Freeform 54"/>
              <p:cNvSpPr/>
              <p:nvPr userDrawn="1"/>
            </p:nvSpPr>
            <p:spPr bwMode="hidden">
              <a:xfrm>
                <a:off x="1910" y="1055"/>
                <a:ext cx="866" cy="795"/>
              </a:xfrm>
              <a:custGeom>
                <a:avLst/>
                <a:gdLst>
                  <a:gd name="T0" fmla="*/ 17 w 866"/>
                  <a:gd name="T1" fmla="*/ 180 h 795"/>
                  <a:gd name="T2" fmla="*/ 284 w 866"/>
                  <a:gd name="T3" fmla="*/ 720 h 795"/>
                  <a:gd name="T4" fmla="*/ 380 w 866"/>
                  <a:gd name="T5" fmla="*/ 687 h 795"/>
                  <a:gd name="T6" fmla="*/ 647 w 866"/>
                  <a:gd name="T7" fmla="*/ 249 h 795"/>
                  <a:gd name="T8" fmla="*/ 716 w 866"/>
                  <a:gd name="T9" fmla="*/ 138 h 795"/>
                  <a:gd name="T10" fmla="*/ 182 w 866"/>
                  <a:gd name="T11" fmla="*/ 0 h 795"/>
                  <a:gd name="T12" fmla="*/ 17 w 866"/>
                  <a:gd name="T13" fmla="*/ 180 h 79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866" h="795">
                    <a:moveTo>
                      <a:pt x="17" y="180"/>
                    </a:moveTo>
                    <a:cubicBezTo>
                      <a:pt x="49" y="413"/>
                      <a:pt x="206" y="636"/>
                      <a:pt x="284" y="720"/>
                    </a:cubicBezTo>
                    <a:cubicBezTo>
                      <a:pt x="359" y="795"/>
                      <a:pt x="422" y="771"/>
                      <a:pt x="380" y="687"/>
                    </a:cubicBezTo>
                    <a:cubicBezTo>
                      <a:pt x="284" y="378"/>
                      <a:pt x="197" y="183"/>
                      <a:pt x="647" y="249"/>
                    </a:cubicBezTo>
                    <a:cubicBezTo>
                      <a:pt x="866" y="276"/>
                      <a:pt x="791" y="175"/>
                      <a:pt x="716" y="138"/>
                    </a:cubicBezTo>
                    <a:cubicBezTo>
                      <a:pt x="575" y="63"/>
                      <a:pt x="317" y="6"/>
                      <a:pt x="182" y="0"/>
                    </a:cubicBezTo>
                    <a:cubicBezTo>
                      <a:pt x="95" y="0"/>
                      <a:pt x="0" y="32"/>
                      <a:pt x="17" y="180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bg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65" name="Freeform 55"/>
              <p:cNvSpPr/>
              <p:nvPr userDrawn="1"/>
            </p:nvSpPr>
            <p:spPr bwMode="hidden">
              <a:xfrm rot="16244410" flipH="1">
                <a:off x="3584" y="1446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bg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66" name="Freeform 56"/>
              <p:cNvSpPr/>
              <p:nvPr userDrawn="1"/>
            </p:nvSpPr>
            <p:spPr bwMode="hidden">
              <a:xfrm rot="2428453">
                <a:off x="1935" y="1667"/>
                <a:ext cx="802" cy="706"/>
              </a:xfrm>
              <a:custGeom>
                <a:avLst/>
                <a:gdLst>
                  <a:gd name="T0" fmla="*/ 490 w 987"/>
                  <a:gd name="T1" fmla="*/ 100 h 743"/>
                  <a:gd name="T2" fmla="*/ 632 w 987"/>
                  <a:gd name="T3" fmla="*/ 517 h 743"/>
                  <a:gd name="T4" fmla="*/ 559 w 987"/>
                  <a:gd name="T5" fmla="*/ 576 h 743"/>
                  <a:gd name="T6" fmla="*/ 133 w 987"/>
                  <a:gd name="T7" fmla="*/ 243 h 743"/>
                  <a:gd name="T8" fmla="*/ 107 w 987"/>
                  <a:gd name="T9" fmla="*/ 156 h 743"/>
                  <a:gd name="T10" fmla="*/ 318 w 987"/>
                  <a:gd name="T11" fmla="*/ 31 h 743"/>
                  <a:gd name="T12" fmla="*/ 490 w 987"/>
                  <a:gd name="T13" fmla="*/ 100 h 74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7" h="743">
                    <a:moveTo>
                      <a:pt x="742" y="110"/>
                    </a:moveTo>
                    <a:cubicBezTo>
                      <a:pt x="853" y="270"/>
                      <a:pt x="941" y="491"/>
                      <a:pt x="958" y="572"/>
                    </a:cubicBezTo>
                    <a:cubicBezTo>
                      <a:pt x="987" y="692"/>
                      <a:pt x="912" y="743"/>
                      <a:pt x="847" y="638"/>
                    </a:cubicBezTo>
                    <a:cubicBezTo>
                      <a:pt x="523" y="89"/>
                      <a:pt x="364" y="254"/>
                      <a:pt x="202" y="269"/>
                    </a:cubicBezTo>
                    <a:cubicBezTo>
                      <a:pt x="0" y="325"/>
                      <a:pt x="89" y="207"/>
                      <a:pt x="163" y="173"/>
                    </a:cubicBezTo>
                    <a:cubicBezTo>
                      <a:pt x="222" y="145"/>
                      <a:pt x="366" y="53"/>
                      <a:pt x="481" y="35"/>
                    </a:cubicBezTo>
                    <a:cubicBezTo>
                      <a:pt x="576" y="12"/>
                      <a:pt x="680" y="0"/>
                      <a:pt x="742" y="110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accent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67" name="Freeform 57"/>
              <p:cNvSpPr/>
              <p:nvPr userDrawn="1"/>
            </p:nvSpPr>
            <p:spPr bwMode="hidden">
              <a:xfrm rot="6284068">
                <a:off x="3393" y="929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accent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68" name="Freeform 58"/>
              <p:cNvSpPr/>
              <p:nvPr userDrawn="1"/>
            </p:nvSpPr>
            <p:spPr bwMode="hidden">
              <a:xfrm rot="19272242" flipV="1">
                <a:off x="3025" y="67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accent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69" name="Freeform 59"/>
              <p:cNvSpPr/>
              <p:nvPr userDrawn="1"/>
            </p:nvSpPr>
            <p:spPr bwMode="hidden">
              <a:xfrm rot="563450" flipH="1">
                <a:off x="1849" y="221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accent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70" name="Freeform 60"/>
              <p:cNvSpPr/>
              <p:nvPr userDrawn="1"/>
            </p:nvSpPr>
            <p:spPr bwMode="hidden">
              <a:xfrm flipH="1">
                <a:off x="5077" y="850"/>
                <a:ext cx="687" cy="609"/>
              </a:xfrm>
              <a:custGeom>
                <a:avLst/>
                <a:gdLst>
                  <a:gd name="T0" fmla="*/ 144 w 687"/>
                  <a:gd name="T1" fmla="*/ 45 h 609"/>
                  <a:gd name="T2" fmla="*/ 546 w 687"/>
                  <a:gd name="T3" fmla="*/ 9 h 609"/>
                  <a:gd name="T4" fmla="*/ 582 w 687"/>
                  <a:gd name="T5" fmla="*/ 99 h 609"/>
                  <a:gd name="T6" fmla="*/ 123 w 687"/>
                  <a:gd name="T7" fmla="*/ 462 h 609"/>
                  <a:gd name="T8" fmla="*/ 27 w 687"/>
                  <a:gd name="T9" fmla="*/ 438 h 609"/>
                  <a:gd name="T10" fmla="*/ 12 w 687"/>
                  <a:gd name="T11" fmla="*/ 210 h 609"/>
                  <a:gd name="T12" fmla="*/ 144 w 687"/>
                  <a:gd name="T13" fmla="*/ 45 h 60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87" h="609">
                    <a:moveTo>
                      <a:pt x="144" y="45"/>
                    </a:moveTo>
                    <a:cubicBezTo>
                      <a:pt x="306" y="0"/>
                      <a:pt x="472" y="5"/>
                      <a:pt x="546" y="9"/>
                    </a:cubicBezTo>
                    <a:cubicBezTo>
                      <a:pt x="654" y="12"/>
                      <a:pt x="687" y="75"/>
                      <a:pt x="582" y="99"/>
                    </a:cubicBezTo>
                    <a:cubicBezTo>
                      <a:pt x="81" y="144"/>
                      <a:pt x="162" y="423"/>
                      <a:pt x="123" y="462"/>
                    </a:cubicBezTo>
                    <a:cubicBezTo>
                      <a:pt x="123" y="609"/>
                      <a:pt x="39" y="495"/>
                      <a:pt x="27" y="438"/>
                    </a:cubicBezTo>
                    <a:cubicBezTo>
                      <a:pt x="18" y="393"/>
                      <a:pt x="0" y="291"/>
                      <a:pt x="12" y="210"/>
                    </a:cubicBezTo>
                    <a:cubicBezTo>
                      <a:pt x="15" y="141"/>
                      <a:pt x="36" y="66"/>
                      <a:pt x="144" y="45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tx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71" name="Freeform 61"/>
              <p:cNvSpPr/>
              <p:nvPr userDrawn="1"/>
            </p:nvSpPr>
            <p:spPr bwMode="hidden">
              <a:xfrm>
                <a:off x="4289" y="458"/>
                <a:ext cx="987" cy="743"/>
              </a:xfrm>
              <a:custGeom>
                <a:avLst/>
                <a:gdLst>
                  <a:gd name="T0" fmla="*/ 742 w 987"/>
                  <a:gd name="T1" fmla="*/ 110 h 743"/>
                  <a:gd name="T2" fmla="*/ 958 w 987"/>
                  <a:gd name="T3" fmla="*/ 572 h 743"/>
                  <a:gd name="T4" fmla="*/ 847 w 987"/>
                  <a:gd name="T5" fmla="*/ 638 h 743"/>
                  <a:gd name="T6" fmla="*/ 202 w 987"/>
                  <a:gd name="T7" fmla="*/ 269 h 743"/>
                  <a:gd name="T8" fmla="*/ 163 w 987"/>
                  <a:gd name="T9" fmla="*/ 173 h 743"/>
                  <a:gd name="T10" fmla="*/ 481 w 987"/>
                  <a:gd name="T11" fmla="*/ 35 h 743"/>
                  <a:gd name="T12" fmla="*/ 742 w 987"/>
                  <a:gd name="T13" fmla="*/ 110 h 74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7" h="743">
                    <a:moveTo>
                      <a:pt x="742" y="110"/>
                    </a:moveTo>
                    <a:cubicBezTo>
                      <a:pt x="853" y="270"/>
                      <a:pt x="941" y="491"/>
                      <a:pt x="958" y="572"/>
                    </a:cubicBezTo>
                    <a:cubicBezTo>
                      <a:pt x="987" y="692"/>
                      <a:pt x="912" y="743"/>
                      <a:pt x="847" y="638"/>
                    </a:cubicBezTo>
                    <a:cubicBezTo>
                      <a:pt x="523" y="89"/>
                      <a:pt x="364" y="254"/>
                      <a:pt x="202" y="269"/>
                    </a:cubicBezTo>
                    <a:cubicBezTo>
                      <a:pt x="0" y="325"/>
                      <a:pt x="89" y="207"/>
                      <a:pt x="163" y="173"/>
                    </a:cubicBezTo>
                    <a:cubicBezTo>
                      <a:pt x="222" y="145"/>
                      <a:pt x="366" y="53"/>
                      <a:pt x="481" y="35"/>
                    </a:cubicBezTo>
                    <a:cubicBezTo>
                      <a:pt x="576" y="12"/>
                      <a:pt x="680" y="0"/>
                      <a:pt x="742" y="110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tx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72" name="Freeform 62"/>
              <p:cNvSpPr/>
              <p:nvPr userDrawn="1"/>
            </p:nvSpPr>
            <p:spPr bwMode="hidden">
              <a:xfrm>
                <a:off x="4173" y="1111"/>
                <a:ext cx="650" cy="648"/>
              </a:xfrm>
              <a:custGeom>
                <a:avLst/>
                <a:gdLst>
                  <a:gd name="T0" fmla="*/ 468 w 650"/>
                  <a:gd name="T1" fmla="*/ 114 h 648"/>
                  <a:gd name="T2" fmla="*/ 621 w 650"/>
                  <a:gd name="T3" fmla="*/ 453 h 648"/>
                  <a:gd name="T4" fmla="*/ 522 w 650"/>
                  <a:gd name="T5" fmla="*/ 495 h 648"/>
                  <a:gd name="T6" fmla="*/ 105 w 650"/>
                  <a:gd name="T7" fmla="*/ 519 h 648"/>
                  <a:gd name="T8" fmla="*/ 30 w 650"/>
                  <a:gd name="T9" fmla="*/ 450 h 648"/>
                  <a:gd name="T10" fmla="*/ 231 w 650"/>
                  <a:gd name="T11" fmla="*/ 84 h 648"/>
                  <a:gd name="T12" fmla="*/ 468 w 650"/>
                  <a:gd name="T13" fmla="*/ 114 h 6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50" h="648">
                    <a:moveTo>
                      <a:pt x="468" y="114"/>
                    </a:moveTo>
                    <a:cubicBezTo>
                      <a:pt x="579" y="274"/>
                      <a:pt x="604" y="372"/>
                      <a:pt x="621" y="453"/>
                    </a:cubicBezTo>
                    <a:cubicBezTo>
                      <a:pt x="650" y="573"/>
                      <a:pt x="587" y="600"/>
                      <a:pt x="522" y="495"/>
                    </a:cubicBezTo>
                    <a:cubicBezTo>
                      <a:pt x="330" y="99"/>
                      <a:pt x="171" y="417"/>
                      <a:pt x="105" y="519"/>
                    </a:cubicBezTo>
                    <a:cubicBezTo>
                      <a:pt x="51" y="648"/>
                      <a:pt x="0" y="525"/>
                      <a:pt x="30" y="450"/>
                    </a:cubicBezTo>
                    <a:cubicBezTo>
                      <a:pt x="39" y="381"/>
                      <a:pt x="132" y="180"/>
                      <a:pt x="231" y="84"/>
                    </a:cubicBezTo>
                    <a:cubicBezTo>
                      <a:pt x="321" y="0"/>
                      <a:pt x="406" y="4"/>
                      <a:pt x="468" y="114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tx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73" name="Freeform 63"/>
              <p:cNvSpPr/>
              <p:nvPr userDrawn="1"/>
            </p:nvSpPr>
            <p:spPr bwMode="hidden">
              <a:xfrm>
                <a:off x="5094" y="1562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tx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74" name="Freeform 64"/>
              <p:cNvSpPr/>
              <p:nvPr userDrawn="1"/>
            </p:nvSpPr>
            <p:spPr bwMode="hidden">
              <a:xfrm>
                <a:off x="4830" y="7"/>
                <a:ext cx="687" cy="609"/>
              </a:xfrm>
              <a:custGeom>
                <a:avLst/>
                <a:gdLst>
                  <a:gd name="T0" fmla="*/ 144 w 687"/>
                  <a:gd name="T1" fmla="*/ 45 h 609"/>
                  <a:gd name="T2" fmla="*/ 546 w 687"/>
                  <a:gd name="T3" fmla="*/ 9 h 609"/>
                  <a:gd name="T4" fmla="*/ 582 w 687"/>
                  <a:gd name="T5" fmla="*/ 99 h 609"/>
                  <a:gd name="T6" fmla="*/ 123 w 687"/>
                  <a:gd name="T7" fmla="*/ 462 h 609"/>
                  <a:gd name="T8" fmla="*/ 27 w 687"/>
                  <a:gd name="T9" fmla="*/ 438 h 609"/>
                  <a:gd name="T10" fmla="*/ 12 w 687"/>
                  <a:gd name="T11" fmla="*/ 210 h 609"/>
                  <a:gd name="T12" fmla="*/ 144 w 687"/>
                  <a:gd name="T13" fmla="*/ 45 h 60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87" h="609">
                    <a:moveTo>
                      <a:pt x="144" y="45"/>
                    </a:moveTo>
                    <a:cubicBezTo>
                      <a:pt x="306" y="0"/>
                      <a:pt x="472" y="5"/>
                      <a:pt x="546" y="9"/>
                    </a:cubicBezTo>
                    <a:cubicBezTo>
                      <a:pt x="654" y="12"/>
                      <a:pt x="687" y="75"/>
                      <a:pt x="582" y="99"/>
                    </a:cubicBezTo>
                    <a:cubicBezTo>
                      <a:pt x="81" y="144"/>
                      <a:pt x="162" y="423"/>
                      <a:pt x="123" y="462"/>
                    </a:cubicBezTo>
                    <a:cubicBezTo>
                      <a:pt x="123" y="609"/>
                      <a:pt x="39" y="495"/>
                      <a:pt x="27" y="438"/>
                    </a:cubicBezTo>
                    <a:cubicBezTo>
                      <a:pt x="18" y="393"/>
                      <a:pt x="0" y="291"/>
                      <a:pt x="12" y="210"/>
                    </a:cubicBezTo>
                    <a:cubicBezTo>
                      <a:pt x="15" y="141"/>
                      <a:pt x="36" y="66"/>
                      <a:pt x="144" y="45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bg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75" name="Freeform 65"/>
              <p:cNvSpPr/>
              <p:nvPr userDrawn="1"/>
            </p:nvSpPr>
            <p:spPr bwMode="hidden">
              <a:xfrm rot="3318475">
                <a:off x="4139" y="-66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bg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76" name="Freeform 66"/>
              <p:cNvSpPr/>
              <p:nvPr userDrawn="1"/>
            </p:nvSpPr>
            <p:spPr bwMode="hidden">
              <a:xfrm rot="20976686" flipH="1">
                <a:off x="5045" y="1254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bg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77" name="Freeform 67"/>
              <p:cNvSpPr/>
              <p:nvPr userDrawn="1"/>
            </p:nvSpPr>
            <p:spPr bwMode="hidden">
              <a:xfrm>
                <a:off x="4330" y="932"/>
                <a:ext cx="866" cy="795"/>
              </a:xfrm>
              <a:custGeom>
                <a:avLst/>
                <a:gdLst>
                  <a:gd name="T0" fmla="*/ 17 w 866"/>
                  <a:gd name="T1" fmla="*/ 180 h 795"/>
                  <a:gd name="T2" fmla="*/ 284 w 866"/>
                  <a:gd name="T3" fmla="*/ 720 h 795"/>
                  <a:gd name="T4" fmla="*/ 380 w 866"/>
                  <a:gd name="T5" fmla="*/ 687 h 795"/>
                  <a:gd name="T6" fmla="*/ 647 w 866"/>
                  <a:gd name="T7" fmla="*/ 249 h 795"/>
                  <a:gd name="T8" fmla="*/ 716 w 866"/>
                  <a:gd name="T9" fmla="*/ 138 h 795"/>
                  <a:gd name="T10" fmla="*/ 182 w 866"/>
                  <a:gd name="T11" fmla="*/ 0 h 795"/>
                  <a:gd name="T12" fmla="*/ 17 w 866"/>
                  <a:gd name="T13" fmla="*/ 180 h 79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866" h="795">
                    <a:moveTo>
                      <a:pt x="17" y="180"/>
                    </a:moveTo>
                    <a:cubicBezTo>
                      <a:pt x="49" y="413"/>
                      <a:pt x="206" y="636"/>
                      <a:pt x="284" y="720"/>
                    </a:cubicBezTo>
                    <a:cubicBezTo>
                      <a:pt x="359" y="795"/>
                      <a:pt x="422" y="771"/>
                      <a:pt x="380" y="687"/>
                    </a:cubicBezTo>
                    <a:cubicBezTo>
                      <a:pt x="284" y="378"/>
                      <a:pt x="197" y="183"/>
                      <a:pt x="647" y="249"/>
                    </a:cubicBezTo>
                    <a:cubicBezTo>
                      <a:pt x="866" y="276"/>
                      <a:pt x="791" y="175"/>
                      <a:pt x="716" y="138"/>
                    </a:cubicBezTo>
                    <a:cubicBezTo>
                      <a:pt x="575" y="63"/>
                      <a:pt x="317" y="6"/>
                      <a:pt x="182" y="0"/>
                    </a:cubicBezTo>
                    <a:cubicBezTo>
                      <a:pt x="95" y="0"/>
                      <a:pt x="0" y="32"/>
                      <a:pt x="17" y="180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bg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78" name="Freeform 68"/>
              <p:cNvSpPr/>
              <p:nvPr userDrawn="1"/>
            </p:nvSpPr>
            <p:spPr bwMode="hidden">
              <a:xfrm rot="16244410" flipH="1">
                <a:off x="5174" y="3195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accent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79" name="Freeform 69"/>
              <p:cNvSpPr/>
              <p:nvPr userDrawn="1"/>
            </p:nvSpPr>
            <p:spPr bwMode="hidden">
              <a:xfrm rot="2428453">
                <a:off x="4163" y="1592"/>
                <a:ext cx="802" cy="706"/>
              </a:xfrm>
              <a:custGeom>
                <a:avLst/>
                <a:gdLst>
                  <a:gd name="T0" fmla="*/ 490 w 987"/>
                  <a:gd name="T1" fmla="*/ 100 h 743"/>
                  <a:gd name="T2" fmla="*/ 632 w 987"/>
                  <a:gd name="T3" fmla="*/ 517 h 743"/>
                  <a:gd name="T4" fmla="*/ 559 w 987"/>
                  <a:gd name="T5" fmla="*/ 576 h 743"/>
                  <a:gd name="T6" fmla="*/ 133 w 987"/>
                  <a:gd name="T7" fmla="*/ 243 h 743"/>
                  <a:gd name="T8" fmla="*/ 107 w 987"/>
                  <a:gd name="T9" fmla="*/ 156 h 743"/>
                  <a:gd name="T10" fmla="*/ 318 w 987"/>
                  <a:gd name="T11" fmla="*/ 31 h 743"/>
                  <a:gd name="T12" fmla="*/ 490 w 987"/>
                  <a:gd name="T13" fmla="*/ 100 h 74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7" h="743">
                    <a:moveTo>
                      <a:pt x="742" y="110"/>
                    </a:moveTo>
                    <a:cubicBezTo>
                      <a:pt x="853" y="270"/>
                      <a:pt x="941" y="491"/>
                      <a:pt x="958" y="572"/>
                    </a:cubicBezTo>
                    <a:cubicBezTo>
                      <a:pt x="987" y="692"/>
                      <a:pt x="912" y="743"/>
                      <a:pt x="847" y="638"/>
                    </a:cubicBezTo>
                    <a:cubicBezTo>
                      <a:pt x="523" y="89"/>
                      <a:pt x="364" y="254"/>
                      <a:pt x="202" y="269"/>
                    </a:cubicBezTo>
                    <a:cubicBezTo>
                      <a:pt x="0" y="325"/>
                      <a:pt x="89" y="207"/>
                      <a:pt x="163" y="173"/>
                    </a:cubicBezTo>
                    <a:cubicBezTo>
                      <a:pt x="222" y="145"/>
                      <a:pt x="366" y="53"/>
                      <a:pt x="481" y="35"/>
                    </a:cubicBezTo>
                    <a:cubicBezTo>
                      <a:pt x="576" y="12"/>
                      <a:pt x="680" y="0"/>
                      <a:pt x="742" y="110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accent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80" name="Freeform 70"/>
              <p:cNvSpPr/>
              <p:nvPr userDrawn="1"/>
            </p:nvSpPr>
            <p:spPr bwMode="hidden">
              <a:xfrm rot="6284068">
                <a:off x="4901" y="758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accent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81" name="Freeform 71"/>
              <p:cNvSpPr/>
              <p:nvPr userDrawn="1"/>
            </p:nvSpPr>
            <p:spPr bwMode="hidden">
              <a:xfrm rot="21011466" flipV="1">
                <a:off x="5124" y="-8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accent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82" name="Freeform 72"/>
              <p:cNvSpPr/>
              <p:nvPr userDrawn="1"/>
            </p:nvSpPr>
            <p:spPr bwMode="hidden">
              <a:xfrm rot="563450" flipH="1">
                <a:off x="3825" y="446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accent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83" name="Freeform 73"/>
              <p:cNvSpPr/>
              <p:nvPr userDrawn="1"/>
            </p:nvSpPr>
            <p:spPr bwMode="hidden">
              <a:xfrm rot="6521641">
                <a:off x="5099" y="2938"/>
                <a:ext cx="687" cy="609"/>
              </a:xfrm>
              <a:custGeom>
                <a:avLst/>
                <a:gdLst>
                  <a:gd name="T0" fmla="*/ 144 w 687"/>
                  <a:gd name="T1" fmla="*/ 45 h 609"/>
                  <a:gd name="T2" fmla="*/ 546 w 687"/>
                  <a:gd name="T3" fmla="*/ 9 h 609"/>
                  <a:gd name="T4" fmla="*/ 582 w 687"/>
                  <a:gd name="T5" fmla="*/ 99 h 609"/>
                  <a:gd name="T6" fmla="*/ 123 w 687"/>
                  <a:gd name="T7" fmla="*/ 462 h 609"/>
                  <a:gd name="T8" fmla="*/ 27 w 687"/>
                  <a:gd name="T9" fmla="*/ 438 h 609"/>
                  <a:gd name="T10" fmla="*/ 12 w 687"/>
                  <a:gd name="T11" fmla="*/ 210 h 609"/>
                  <a:gd name="T12" fmla="*/ 144 w 687"/>
                  <a:gd name="T13" fmla="*/ 45 h 60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87" h="609">
                    <a:moveTo>
                      <a:pt x="144" y="45"/>
                    </a:moveTo>
                    <a:cubicBezTo>
                      <a:pt x="306" y="0"/>
                      <a:pt x="472" y="5"/>
                      <a:pt x="546" y="9"/>
                    </a:cubicBezTo>
                    <a:cubicBezTo>
                      <a:pt x="654" y="12"/>
                      <a:pt x="687" y="75"/>
                      <a:pt x="582" y="99"/>
                    </a:cubicBezTo>
                    <a:cubicBezTo>
                      <a:pt x="81" y="144"/>
                      <a:pt x="162" y="423"/>
                      <a:pt x="123" y="462"/>
                    </a:cubicBezTo>
                    <a:cubicBezTo>
                      <a:pt x="123" y="609"/>
                      <a:pt x="39" y="495"/>
                      <a:pt x="27" y="438"/>
                    </a:cubicBezTo>
                    <a:cubicBezTo>
                      <a:pt x="18" y="393"/>
                      <a:pt x="0" y="291"/>
                      <a:pt x="12" y="210"/>
                    </a:cubicBezTo>
                    <a:cubicBezTo>
                      <a:pt x="15" y="141"/>
                      <a:pt x="36" y="66"/>
                      <a:pt x="144" y="45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tx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84" name="Freeform 74"/>
              <p:cNvSpPr/>
              <p:nvPr userDrawn="1"/>
            </p:nvSpPr>
            <p:spPr bwMode="hidden">
              <a:xfrm>
                <a:off x="4289" y="2570"/>
                <a:ext cx="987" cy="743"/>
              </a:xfrm>
              <a:custGeom>
                <a:avLst/>
                <a:gdLst>
                  <a:gd name="T0" fmla="*/ 742 w 987"/>
                  <a:gd name="T1" fmla="*/ 110 h 743"/>
                  <a:gd name="T2" fmla="*/ 958 w 987"/>
                  <a:gd name="T3" fmla="*/ 572 h 743"/>
                  <a:gd name="T4" fmla="*/ 847 w 987"/>
                  <a:gd name="T5" fmla="*/ 638 h 743"/>
                  <a:gd name="T6" fmla="*/ 202 w 987"/>
                  <a:gd name="T7" fmla="*/ 269 h 743"/>
                  <a:gd name="T8" fmla="*/ 163 w 987"/>
                  <a:gd name="T9" fmla="*/ 173 h 743"/>
                  <a:gd name="T10" fmla="*/ 481 w 987"/>
                  <a:gd name="T11" fmla="*/ 35 h 743"/>
                  <a:gd name="T12" fmla="*/ 742 w 987"/>
                  <a:gd name="T13" fmla="*/ 110 h 74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7" h="743">
                    <a:moveTo>
                      <a:pt x="742" y="110"/>
                    </a:moveTo>
                    <a:cubicBezTo>
                      <a:pt x="853" y="270"/>
                      <a:pt x="941" y="491"/>
                      <a:pt x="958" y="572"/>
                    </a:cubicBezTo>
                    <a:cubicBezTo>
                      <a:pt x="987" y="692"/>
                      <a:pt x="912" y="743"/>
                      <a:pt x="847" y="638"/>
                    </a:cubicBezTo>
                    <a:cubicBezTo>
                      <a:pt x="523" y="89"/>
                      <a:pt x="364" y="254"/>
                      <a:pt x="202" y="269"/>
                    </a:cubicBezTo>
                    <a:cubicBezTo>
                      <a:pt x="0" y="325"/>
                      <a:pt x="89" y="207"/>
                      <a:pt x="163" y="173"/>
                    </a:cubicBezTo>
                    <a:cubicBezTo>
                      <a:pt x="222" y="145"/>
                      <a:pt x="366" y="53"/>
                      <a:pt x="481" y="35"/>
                    </a:cubicBezTo>
                    <a:cubicBezTo>
                      <a:pt x="576" y="12"/>
                      <a:pt x="680" y="0"/>
                      <a:pt x="742" y="110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tx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85" name="Freeform 75"/>
              <p:cNvSpPr/>
              <p:nvPr userDrawn="1"/>
            </p:nvSpPr>
            <p:spPr bwMode="hidden">
              <a:xfrm>
                <a:off x="4173" y="3223"/>
                <a:ext cx="650" cy="648"/>
              </a:xfrm>
              <a:custGeom>
                <a:avLst/>
                <a:gdLst>
                  <a:gd name="T0" fmla="*/ 468 w 650"/>
                  <a:gd name="T1" fmla="*/ 114 h 648"/>
                  <a:gd name="T2" fmla="*/ 621 w 650"/>
                  <a:gd name="T3" fmla="*/ 453 h 648"/>
                  <a:gd name="T4" fmla="*/ 522 w 650"/>
                  <a:gd name="T5" fmla="*/ 495 h 648"/>
                  <a:gd name="T6" fmla="*/ 105 w 650"/>
                  <a:gd name="T7" fmla="*/ 519 h 648"/>
                  <a:gd name="T8" fmla="*/ 30 w 650"/>
                  <a:gd name="T9" fmla="*/ 450 h 648"/>
                  <a:gd name="T10" fmla="*/ 231 w 650"/>
                  <a:gd name="T11" fmla="*/ 84 h 648"/>
                  <a:gd name="T12" fmla="*/ 468 w 650"/>
                  <a:gd name="T13" fmla="*/ 114 h 6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50" h="648">
                    <a:moveTo>
                      <a:pt x="468" y="114"/>
                    </a:moveTo>
                    <a:cubicBezTo>
                      <a:pt x="579" y="274"/>
                      <a:pt x="604" y="372"/>
                      <a:pt x="621" y="453"/>
                    </a:cubicBezTo>
                    <a:cubicBezTo>
                      <a:pt x="650" y="573"/>
                      <a:pt x="587" y="600"/>
                      <a:pt x="522" y="495"/>
                    </a:cubicBezTo>
                    <a:cubicBezTo>
                      <a:pt x="330" y="99"/>
                      <a:pt x="171" y="417"/>
                      <a:pt x="105" y="519"/>
                    </a:cubicBezTo>
                    <a:cubicBezTo>
                      <a:pt x="51" y="648"/>
                      <a:pt x="0" y="525"/>
                      <a:pt x="30" y="450"/>
                    </a:cubicBezTo>
                    <a:cubicBezTo>
                      <a:pt x="39" y="381"/>
                      <a:pt x="132" y="180"/>
                      <a:pt x="231" y="84"/>
                    </a:cubicBezTo>
                    <a:cubicBezTo>
                      <a:pt x="321" y="0"/>
                      <a:pt x="406" y="4"/>
                      <a:pt x="468" y="114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tx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86" name="Freeform 76"/>
              <p:cNvSpPr/>
              <p:nvPr userDrawn="1"/>
            </p:nvSpPr>
            <p:spPr bwMode="hidden">
              <a:xfrm rot="5844778">
                <a:off x="5046" y="3593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tx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87" name="Freeform 77"/>
              <p:cNvSpPr/>
              <p:nvPr userDrawn="1"/>
            </p:nvSpPr>
            <p:spPr bwMode="hidden">
              <a:xfrm>
                <a:off x="4854" y="2023"/>
                <a:ext cx="687" cy="609"/>
              </a:xfrm>
              <a:custGeom>
                <a:avLst/>
                <a:gdLst>
                  <a:gd name="T0" fmla="*/ 144 w 687"/>
                  <a:gd name="T1" fmla="*/ 45 h 609"/>
                  <a:gd name="T2" fmla="*/ 546 w 687"/>
                  <a:gd name="T3" fmla="*/ 9 h 609"/>
                  <a:gd name="T4" fmla="*/ 582 w 687"/>
                  <a:gd name="T5" fmla="*/ 99 h 609"/>
                  <a:gd name="T6" fmla="*/ 123 w 687"/>
                  <a:gd name="T7" fmla="*/ 462 h 609"/>
                  <a:gd name="T8" fmla="*/ 27 w 687"/>
                  <a:gd name="T9" fmla="*/ 438 h 609"/>
                  <a:gd name="T10" fmla="*/ 12 w 687"/>
                  <a:gd name="T11" fmla="*/ 210 h 609"/>
                  <a:gd name="T12" fmla="*/ 144 w 687"/>
                  <a:gd name="T13" fmla="*/ 45 h 60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87" h="609">
                    <a:moveTo>
                      <a:pt x="144" y="45"/>
                    </a:moveTo>
                    <a:cubicBezTo>
                      <a:pt x="306" y="0"/>
                      <a:pt x="472" y="5"/>
                      <a:pt x="546" y="9"/>
                    </a:cubicBezTo>
                    <a:cubicBezTo>
                      <a:pt x="654" y="12"/>
                      <a:pt x="687" y="75"/>
                      <a:pt x="582" y="99"/>
                    </a:cubicBezTo>
                    <a:cubicBezTo>
                      <a:pt x="81" y="144"/>
                      <a:pt x="162" y="423"/>
                      <a:pt x="123" y="462"/>
                    </a:cubicBezTo>
                    <a:cubicBezTo>
                      <a:pt x="123" y="609"/>
                      <a:pt x="39" y="495"/>
                      <a:pt x="27" y="438"/>
                    </a:cubicBezTo>
                    <a:cubicBezTo>
                      <a:pt x="18" y="393"/>
                      <a:pt x="0" y="291"/>
                      <a:pt x="12" y="210"/>
                    </a:cubicBezTo>
                    <a:cubicBezTo>
                      <a:pt x="15" y="141"/>
                      <a:pt x="36" y="66"/>
                      <a:pt x="144" y="45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bg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88" name="Freeform 78"/>
              <p:cNvSpPr/>
              <p:nvPr userDrawn="1"/>
            </p:nvSpPr>
            <p:spPr bwMode="hidden">
              <a:xfrm rot="3318475">
                <a:off x="4103" y="1998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bg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89" name="Freeform 79"/>
              <p:cNvSpPr/>
              <p:nvPr userDrawn="1"/>
            </p:nvSpPr>
            <p:spPr bwMode="hidden">
              <a:xfrm rot="20976686" flipH="1">
                <a:off x="4925" y="3667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bg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90" name="Freeform 80"/>
              <p:cNvSpPr/>
              <p:nvPr userDrawn="1"/>
            </p:nvSpPr>
            <p:spPr bwMode="hidden">
              <a:xfrm>
                <a:off x="4006" y="3176"/>
                <a:ext cx="866" cy="795"/>
              </a:xfrm>
              <a:custGeom>
                <a:avLst/>
                <a:gdLst>
                  <a:gd name="T0" fmla="*/ 17 w 866"/>
                  <a:gd name="T1" fmla="*/ 180 h 795"/>
                  <a:gd name="T2" fmla="*/ 284 w 866"/>
                  <a:gd name="T3" fmla="*/ 720 h 795"/>
                  <a:gd name="T4" fmla="*/ 380 w 866"/>
                  <a:gd name="T5" fmla="*/ 687 h 795"/>
                  <a:gd name="T6" fmla="*/ 647 w 866"/>
                  <a:gd name="T7" fmla="*/ 249 h 795"/>
                  <a:gd name="T8" fmla="*/ 716 w 866"/>
                  <a:gd name="T9" fmla="*/ 138 h 795"/>
                  <a:gd name="T10" fmla="*/ 182 w 866"/>
                  <a:gd name="T11" fmla="*/ 0 h 795"/>
                  <a:gd name="T12" fmla="*/ 17 w 866"/>
                  <a:gd name="T13" fmla="*/ 180 h 79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866" h="795">
                    <a:moveTo>
                      <a:pt x="17" y="180"/>
                    </a:moveTo>
                    <a:cubicBezTo>
                      <a:pt x="49" y="413"/>
                      <a:pt x="206" y="636"/>
                      <a:pt x="284" y="720"/>
                    </a:cubicBezTo>
                    <a:cubicBezTo>
                      <a:pt x="359" y="795"/>
                      <a:pt x="422" y="771"/>
                      <a:pt x="380" y="687"/>
                    </a:cubicBezTo>
                    <a:cubicBezTo>
                      <a:pt x="284" y="378"/>
                      <a:pt x="197" y="183"/>
                      <a:pt x="647" y="249"/>
                    </a:cubicBezTo>
                    <a:cubicBezTo>
                      <a:pt x="866" y="276"/>
                      <a:pt x="791" y="175"/>
                      <a:pt x="716" y="138"/>
                    </a:cubicBezTo>
                    <a:cubicBezTo>
                      <a:pt x="575" y="63"/>
                      <a:pt x="317" y="6"/>
                      <a:pt x="182" y="0"/>
                    </a:cubicBezTo>
                    <a:cubicBezTo>
                      <a:pt x="95" y="0"/>
                      <a:pt x="0" y="32"/>
                      <a:pt x="17" y="180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bg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91" name="Freeform 81"/>
              <p:cNvSpPr/>
              <p:nvPr userDrawn="1"/>
            </p:nvSpPr>
            <p:spPr bwMode="hidden">
              <a:xfrm rot="6820033">
                <a:off x="4163" y="3620"/>
                <a:ext cx="802" cy="706"/>
              </a:xfrm>
              <a:custGeom>
                <a:avLst/>
                <a:gdLst>
                  <a:gd name="T0" fmla="*/ 490 w 987"/>
                  <a:gd name="T1" fmla="*/ 100 h 743"/>
                  <a:gd name="T2" fmla="*/ 632 w 987"/>
                  <a:gd name="T3" fmla="*/ 517 h 743"/>
                  <a:gd name="T4" fmla="*/ 559 w 987"/>
                  <a:gd name="T5" fmla="*/ 576 h 743"/>
                  <a:gd name="T6" fmla="*/ 133 w 987"/>
                  <a:gd name="T7" fmla="*/ 243 h 743"/>
                  <a:gd name="T8" fmla="*/ 107 w 987"/>
                  <a:gd name="T9" fmla="*/ 156 h 743"/>
                  <a:gd name="T10" fmla="*/ 318 w 987"/>
                  <a:gd name="T11" fmla="*/ 31 h 743"/>
                  <a:gd name="T12" fmla="*/ 490 w 987"/>
                  <a:gd name="T13" fmla="*/ 100 h 74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7" h="743">
                    <a:moveTo>
                      <a:pt x="742" y="110"/>
                    </a:moveTo>
                    <a:cubicBezTo>
                      <a:pt x="853" y="270"/>
                      <a:pt x="941" y="491"/>
                      <a:pt x="958" y="572"/>
                    </a:cubicBezTo>
                    <a:cubicBezTo>
                      <a:pt x="987" y="692"/>
                      <a:pt x="912" y="743"/>
                      <a:pt x="847" y="638"/>
                    </a:cubicBezTo>
                    <a:cubicBezTo>
                      <a:pt x="523" y="89"/>
                      <a:pt x="364" y="254"/>
                      <a:pt x="202" y="269"/>
                    </a:cubicBezTo>
                    <a:cubicBezTo>
                      <a:pt x="0" y="325"/>
                      <a:pt x="89" y="207"/>
                      <a:pt x="163" y="173"/>
                    </a:cubicBezTo>
                    <a:cubicBezTo>
                      <a:pt x="222" y="145"/>
                      <a:pt x="366" y="53"/>
                      <a:pt x="481" y="35"/>
                    </a:cubicBezTo>
                    <a:cubicBezTo>
                      <a:pt x="576" y="12"/>
                      <a:pt x="680" y="0"/>
                      <a:pt x="742" y="110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accent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92" name="Freeform 82"/>
              <p:cNvSpPr/>
              <p:nvPr userDrawn="1"/>
            </p:nvSpPr>
            <p:spPr bwMode="hidden">
              <a:xfrm rot="6284068">
                <a:off x="4589" y="2558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accent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93" name="Freeform 83"/>
              <p:cNvSpPr/>
              <p:nvPr userDrawn="1"/>
            </p:nvSpPr>
            <p:spPr bwMode="hidden">
              <a:xfrm rot="15949041" flipV="1">
                <a:off x="5118" y="2092"/>
                <a:ext cx="640" cy="797"/>
              </a:xfrm>
              <a:custGeom>
                <a:avLst/>
                <a:gdLst>
                  <a:gd name="T0" fmla="*/ 600 w 640"/>
                  <a:gd name="T1" fmla="*/ 216 h 797"/>
                  <a:gd name="T2" fmla="*/ 598 w 640"/>
                  <a:gd name="T3" fmla="*/ 658 h 797"/>
                  <a:gd name="T4" fmla="*/ 507 w 640"/>
                  <a:gd name="T5" fmla="*/ 691 h 797"/>
                  <a:gd name="T6" fmla="*/ 147 w 640"/>
                  <a:gd name="T7" fmla="*/ 354 h 797"/>
                  <a:gd name="T8" fmla="*/ 84 w 640"/>
                  <a:gd name="T9" fmla="*/ 249 h 797"/>
                  <a:gd name="T10" fmla="*/ 423 w 640"/>
                  <a:gd name="T11" fmla="*/ 96 h 797"/>
                  <a:gd name="T12" fmla="*/ 600 w 640"/>
                  <a:gd name="T13" fmla="*/ 216 h 7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40" h="797">
                    <a:moveTo>
                      <a:pt x="600" y="216"/>
                    </a:moveTo>
                    <a:cubicBezTo>
                      <a:pt x="640" y="379"/>
                      <a:pt x="604" y="584"/>
                      <a:pt x="598" y="658"/>
                    </a:cubicBezTo>
                    <a:cubicBezTo>
                      <a:pt x="592" y="766"/>
                      <a:pt x="528" y="797"/>
                      <a:pt x="507" y="691"/>
                    </a:cubicBezTo>
                    <a:cubicBezTo>
                      <a:pt x="495" y="276"/>
                      <a:pt x="255" y="360"/>
                      <a:pt x="147" y="354"/>
                    </a:cubicBezTo>
                    <a:cubicBezTo>
                      <a:pt x="0" y="350"/>
                      <a:pt x="18" y="294"/>
                      <a:pt x="84" y="249"/>
                    </a:cubicBezTo>
                    <a:cubicBezTo>
                      <a:pt x="147" y="204"/>
                      <a:pt x="339" y="108"/>
                      <a:pt x="423" y="96"/>
                    </a:cubicBezTo>
                    <a:cubicBezTo>
                      <a:pt x="477" y="81"/>
                      <a:pt x="585" y="0"/>
                      <a:pt x="600" y="216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accent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94" name="Freeform 84"/>
              <p:cNvSpPr/>
              <p:nvPr userDrawn="1"/>
            </p:nvSpPr>
            <p:spPr bwMode="hidden">
              <a:xfrm rot="563450" flipH="1">
                <a:off x="3981" y="2402"/>
                <a:ext cx="535" cy="645"/>
              </a:xfrm>
              <a:custGeom>
                <a:avLst/>
                <a:gdLst>
                  <a:gd name="T0" fmla="*/ 462 w 535"/>
                  <a:gd name="T1" fmla="*/ 423 h 645"/>
                  <a:gd name="T2" fmla="*/ 144 w 535"/>
                  <a:gd name="T3" fmla="*/ 612 h 645"/>
                  <a:gd name="T4" fmla="*/ 87 w 535"/>
                  <a:gd name="T5" fmla="*/ 558 h 645"/>
                  <a:gd name="T6" fmla="*/ 162 w 535"/>
                  <a:gd name="T7" fmla="*/ 117 h 645"/>
                  <a:gd name="T8" fmla="*/ 210 w 535"/>
                  <a:gd name="T9" fmla="*/ 39 h 645"/>
                  <a:gd name="T10" fmla="*/ 441 w 535"/>
                  <a:gd name="T11" fmla="*/ 243 h 645"/>
                  <a:gd name="T12" fmla="*/ 462 w 535"/>
                  <a:gd name="T13" fmla="*/ 423 h 6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5" h="645">
                    <a:moveTo>
                      <a:pt x="462" y="423"/>
                    </a:moveTo>
                    <a:cubicBezTo>
                      <a:pt x="345" y="546"/>
                      <a:pt x="198" y="582"/>
                      <a:pt x="144" y="612"/>
                    </a:cubicBezTo>
                    <a:cubicBezTo>
                      <a:pt x="60" y="645"/>
                      <a:pt x="0" y="630"/>
                      <a:pt x="87" y="558"/>
                    </a:cubicBezTo>
                    <a:cubicBezTo>
                      <a:pt x="261" y="438"/>
                      <a:pt x="378" y="387"/>
                      <a:pt x="162" y="117"/>
                    </a:cubicBezTo>
                    <a:cubicBezTo>
                      <a:pt x="74" y="0"/>
                      <a:pt x="166" y="1"/>
                      <a:pt x="210" y="39"/>
                    </a:cubicBezTo>
                    <a:cubicBezTo>
                      <a:pt x="245" y="70"/>
                      <a:pt x="401" y="171"/>
                      <a:pt x="441" y="243"/>
                    </a:cubicBezTo>
                    <a:cubicBezTo>
                      <a:pt x="480" y="300"/>
                      <a:pt x="535" y="341"/>
                      <a:pt x="462" y="423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accent2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01" name="Group 85"/>
            <p:cNvGrpSpPr/>
            <p:nvPr userDrawn="1"/>
          </p:nvGrpSpPr>
          <p:grpSpPr bwMode="auto">
            <a:xfrm>
              <a:off x="120" y="298"/>
              <a:ext cx="5509" cy="141"/>
              <a:chOff x="150" y="543"/>
              <a:chExt cx="5309" cy="200"/>
            </a:xfrm>
          </p:grpSpPr>
          <p:sp>
            <p:nvSpPr>
              <p:cNvPr id="8212" name="AutoShape 86"/>
              <p:cNvSpPr>
                <a:spLocks noChangeArrowheads="1"/>
              </p:cNvSpPr>
              <p:nvPr/>
            </p:nvSpPr>
            <p:spPr bwMode="ltGray">
              <a:xfrm>
                <a:off x="150" y="543"/>
                <a:ext cx="5309" cy="200"/>
              </a:xfrm>
              <a:prstGeom prst="roundRect">
                <a:avLst>
                  <a:gd name="adj" fmla="val 50000"/>
                </a:avLst>
              </a:prstGeom>
              <a:solidFill>
                <a:srgbClr val="808080">
                  <a:alpha val="50195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8213" name="Rectangle 87"/>
              <p:cNvSpPr>
                <a:spLocks noChangeArrowheads="1"/>
              </p:cNvSpPr>
              <p:nvPr/>
            </p:nvSpPr>
            <p:spPr bwMode="ltGray">
              <a:xfrm>
                <a:off x="175" y="600"/>
                <a:ext cx="5251" cy="50"/>
              </a:xfrm>
              <a:prstGeom prst="rect">
                <a:avLst/>
              </a:prstGeom>
              <a:solidFill>
                <a:srgbClr val="808080">
                  <a:alpha val="50195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</p:grpSp>
        <p:grpSp>
          <p:nvGrpSpPr>
            <p:cNvPr id="8202" name="Group 88"/>
            <p:cNvGrpSpPr/>
            <p:nvPr userDrawn="1"/>
          </p:nvGrpSpPr>
          <p:grpSpPr bwMode="auto">
            <a:xfrm>
              <a:off x="52" y="241"/>
              <a:ext cx="5509" cy="141"/>
              <a:chOff x="150" y="543"/>
              <a:chExt cx="5309" cy="200"/>
            </a:xfrm>
          </p:grpSpPr>
          <p:sp>
            <p:nvSpPr>
              <p:cNvPr id="8210" name="AutoShape 89"/>
              <p:cNvSpPr>
                <a:spLocks noChangeArrowheads="1"/>
              </p:cNvSpPr>
              <p:nvPr/>
            </p:nvSpPr>
            <p:spPr bwMode="auto">
              <a:xfrm>
                <a:off x="150" y="543"/>
                <a:ext cx="5309" cy="200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rgbClr val="525252"/>
                  </a:gs>
                  <a:gs pos="50000">
                    <a:srgbClr val="B2B2B2"/>
                  </a:gs>
                  <a:gs pos="100000">
                    <a:srgbClr val="52525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  <p:sp>
            <p:nvSpPr>
              <p:cNvPr id="8211" name="Rectangle 90"/>
              <p:cNvSpPr>
                <a:spLocks noChangeArrowheads="1"/>
              </p:cNvSpPr>
              <p:nvPr/>
            </p:nvSpPr>
            <p:spPr bwMode="auto">
              <a:xfrm>
                <a:off x="175" y="600"/>
                <a:ext cx="5251" cy="50"/>
              </a:xfrm>
              <a:prstGeom prst="rect">
                <a:avLst/>
              </a:prstGeom>
              <a:gradFill rotWithShape="0">
                <a:gsLst>
                  <a:gs pos="0">
                    <a:srgbClr val="B2B2B2"/>
                  </a:gs>
                  <a:gs pos="50000">
                    <a:srgbClr val="EAEAEA"/>
                  </a:gs>
                  <a:gs pos="100000">
                    <a:srgbClr val="B2B2B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/>
              </a:p>
            </p:txBody>
          </p:sp>
        </p:grpSp>
        <p:sp>
          <p:nvSpPr>
            <p:cNvPr id="8203" name="Freeform 91"/>
            <p:cNvSpPr/>
            <p:nvPr userDrawn="1"/>
          </p:nvSpPr>
          <p:spPr bwMode="ltGray">
            <a:xfrm>
              <a:off x="97" y="300"/>
              <a:ext cx="866" cy="795"/>
            </a:xfrm>
            <a:custGeom>
              <a:avLst/>
              <a:gdLst>
                <a:gd name="T0" fmla="*/ 17 w 866"/>
                <a:gd name="T1" fmla="*/ 180 h 795"/>
                <a:gd name="T2" fmla="*/ 284 w 866"/>
                <a:gd name="T3" fmla="*/ 720 h 795"/>
                <a:gd name="T4" fmla="*/ 380 w 866"/>
                <a:gd name="T5" fmla="*/ 687 h 795"/>
                <a:gd name="T6" fmla="*/ 647 w 866"/>
                <a:gd name="T7" fmla="*/ 249 h 795"/>
                <a:gd name="T8" fmla="*/ 716 w 866"/>
                <a:gd name="T9" fmla="*/ 138 h 795"/>
                <a:gd name="T10" fmla="*/ 182 w 866"/>
                <a:gd name="T11" fmla="*/ 0 h 795"/>
                <a:gd name="T12" fmla="*/ 17 w 866"/>
                <a:gd name="T13" fmla="*/ 180 h 79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66" h="795">
                  <a:moveTo>
                    <a:pt x="17" y="180"/>
                  </a:moveTo>
                  <a:cubicBezTo>
                    <a:pt x="49" y="413"/>
                    <a:pt x="206" y="636"/>
                    <a:pt x="284" y="720"/>
                  </a:cubicBezTo>
                  <a:cubicBezTo>
                    <a:pt x="359" y="795"/>
                    <a:pt x="422" y="771"/>
                    <a:pt x="380" y="687"/>
                  </a:cubicBezTo>
                  <a:cubicBezTo>
                    <a:pt x="284" y="378"/>
                    <a:pt x="197" y="183"/>
                    <a:pt x="647" y="249"/>
                  </a:cubicBezTo>
                  <a:cubicBezTo>
                    <a:pt x="866" y="276"/>
                    <a:pt x="791" y="175"/>
                    <a:pt x="716" y="138"/>
                  </a:cubicBezTo>
                  <a:cubicBezTo>
                    <a:pt x="575" y="63"/>
                    <a:pt x="317" y="6"/>
                    <a:pt x="182" y="0"/>
                  </a:cubicBezTo>
                  <a:cubicBezTo>
                    <a:pt x="95" y="0"/>
                    <a:pt x="0" y="32"/>
                    <a:pt x="17" y="180"/>
                  </a:cubicBezTo>
                  <a:close/>
                </a:path>
              </a:pathLst>
            </a:custGeom>
            <a:solidFill>
              <a:srgbClr val="808080">
                <a:alpha val="50195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8204" name="Group 92"/>
            <p:cNvGrpSpPr/>
            <p:nvPr userDrawn="1"/>
          </p:nvGrpSpPr>
          <p:grpSpPr bwMode="auto">
            <a:xfrm>
              <a:off x="136" y="94"/>
              <a:ext cx="790" cy="737"/>
              <a:chOff x="138" y="104"/>
              <a:chExt cx="790" cy="737"/>
            </a:xfrm>
          </p:grpSpPr>
          <p:sp>
            <p:nvSpPr>
              <p:cNvPr id="8205" name="Freeform 93"/>
              <p:cNvSpPr/>
              <p:nvPr/>
            </p:nvSpPr>
            <p:spPr bwMode="auto">
              <a:xfrm>
                <a:off x="138" y="115"/>
                <a:ext cx="790" cy="726"/>
              </a:xfrm>
              <a:custGeom>
                <a:avLst/>
                <a:gdLst>
                  <a:gd name="T0" fmla="*/ 15 w 866"/>
                  <a:gd name="T1" fmla="*/ 150 h 795"/>
                  <a:gd name="T2" fmla="*/ 236 w 866"/>
                  <a:gd name="T3" fmla="*/ 601 h 795"/>
                  <a:gd name="T4" fmla="*/ 317 w 866"/>
                  <a:gd name="T5" fmla="*/ 573 h 795"/>
                  <a:gd name="T6" fmla="*/ 538 w 866"/>
                  <a:gd name="T7" fmla="*/ 207 h 795"/>
                  <a:gd name="T8" fmla="*/ 596 w 866"/>
                  <a:gd name="T9" fmla="*/ 115 h 795"/>
                  <a:gd name="T10" fmla="*/ 151 w 866"/>
                  <a:gd name="T11" fmla="*/ 0 h 795"/>
                  <a:gd name="T12" fmla="*/ 15 w 866"/>
                  <a:gd name="T13" fmla="*/ 150 h 79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866" h="795">
                    <a:moveTo>
                      <a:pt x="17" y="180"/>
                    </a:moveTo>
                    <a:cubicBezTo>
                      <a:pt x="49" y="413"/>
                      <a:pt x="206" y="636"/>
                      <a:pt x="284" y="720"/>
                    </a:cubicBezTo>
                    <a:cubicBezTo>
                      <a:pt x="359" y="795"/>
                      <a:pt x="422" y="771"/>
                      <a:pt x="380" y="687"/>
                    </a:cubicBezTo>
                    <a:cubicBezTo>
                      <a:pt x="284" y="378"/>
                      <a:pt x="197" y="183"/>
                      <a:pt x="647" y="249"/>
                    </a:cubicBezTo>
                    <a:cubicBezTo>
                      <a:pt x="866" y="276"/>
                      <a:pt x="791" y="175"/>
                      <a:pt x="716" y="138"/>
                    </a:cubicBezTo>
                    <a:cubicBezTo>
                      <a:pt x="575" y="63"/>
                      <a:pt x="317" y="6"/>
                      <a:pt x="182" y="0"/>
                    </a:cubicBezTo>
                    <a:cubicBezTo>
                      <a:pt x="95" y="0"/>
                      <a:pt x="0" y="32"/>
                      <a:pt x="17" y="18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folHlink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8270" name="Freeform 94"/>
              <p:cNvSpPr/>
              <p:nvPr/>
            </p:nvSpPr>
            <p:spPr bwMode="auto">
              <a:xfrm>
                <a:off x="150" y="119"/>
                <a:ext cx="181" cy="533"/>
              </a:xfrm>
              <a:custGeom>
                <a:avLst/>
                <a:gdLst>
                  <a:gd name="T0" fmla="*/ 60 w 181"/>
                  <a:gd name="T1" fmla="*/ 12 h 533"/>
                  <a:gd name="T2" fmla="*/ 2 w 181"/>
                  <a:gd name="T3" fmla="*/ 153 h 533"/>
                  <a:gd name="T4" fmla="*/ 63 w 181"/>
                  <a:gd name="T5" fmla="*/ 366 h 533"/>
                  <a:gd name="T6" fmla="*/ 146 w 181"/>
                  <a:gd name="T7" fmla="*/ 512 h 533"/>
                  <a:gd name="T8" fmla="*/ 156 w 181"/>
                  <a:gd name="T9" fmla="*/ 489 h 533"/>
                  <a:gd name="T10" fmla="*/ 74 w 181"/>
                  <a:gd name="T11" fmla="*/ 294 h 533"/>
                  <a:gd name="T12" fmla="*/ 63 w 181"/>
                  <a:gd name="T13" fmla="*/ 155 h 533"/>
                  <a:gd name="T14" fmla="*/ 98 w 181"/>
                  <a:gd name="T15" fmla="*/ 53 h 533"/>
                  <a:gd name="T16" fmla="*/ 135 w 181"/>
                  <a:gd name="T17" fmla="*/ 32 h 533"/>
                  <a:gd name="T18" fmla="*/ 179 w 181"/>
                  <a:gd name="T19" fmla="*/ 16 h 533"/>
                  <a:gd name="T20" fmla="*/ 146 w 181"/>
                  <a:gd name="T21" fmla="*/ 2 h 533"/>
                  <a:gd name="T22" fmla="*/ 93 w 181"/>
                  <a:gd name="T23" fmla="*/ 2 h 533"/>
                  <a:gd name="T24" fmla="*/ 60 w 181"/>
                  <a:gd name="T25" fmla="*/ 12 h 5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81" h="533">
                    <a:moveTo>
                      <a:pt x="60" y="12"/>
                    </a:moveTo>
                    <a:cubicBezTo>
                      <a:pt x="18" y="35"/>
                      <a:pt x="0" y="83"/>
                      <a:pt x="2" y="153"/>
                    </a:cubicBezTo>
                    <a:cubicBezTo>
                      <a:pt x="3" y="212"/>
                      <a:pt x="39" y="306"/>
                      <a:pt x="63" y="366"/>
                    </a:cubicBezTo>
                    <a:cubicBezTo>
                      <a:pt x="87" y="426"/>
                      <a:pt x="131" y="492"/>
                      <a:pt x="146" y="512"/>
                    </a:cubicBezTo>
                    <a:cubicBezTo>
                      <a:pt x="162" y="533"/>
                      <a:pt x="168" y="526"/>
                      <a:pt x="156" y="489"/>
                    </a:cubicBezTo>
                    <a:cubicBezTo>
                      <a:pt x="144" y="453"/>
                      <a:pt x="90" y="350"/>
                      <a:pt x="74" y="294"/>
                    </a:cubicBezTo>
                    <a:cubicBezTo>
                      <a:pt x="59" y="239"/>
                      <a:pt x="59" y="196"/>
                      <a:pt x="63" y="155"/>
                    </a:cubicBezTo>
                    <a:cubicBezTo>
                      <a:pt x="67" y="115"/>
                      <a:pt x="86" y="74"/>
                      <a:pt x="98" y="53"/>
                    </a:cubicBezTo>
                    <a:cubicBezTo>
                      <a:pt x="110" y="33"/>
                      <a:pt x="121" y="39"/>
                      <a:pt x="135" y="32"/>
                    </a:cubicBezTo>
                    <a:cubicBezTo>
                      <a:pt x="148" y="26"/>
                      <a:pt x="177" y="21"/>
                      <a:pt x="179" y="16"/>
                    </a:cubicBezTo>
                    <a:cubicBezTo>
                      <a:pt x="181" y="11"/>
                      <a:pt x="161" y="4"/>
                      <a:pt x="146" y="2"/>
                    </a:cubicBezTo>
                    <a:cubicBezTo>
                      <a:pt x="132" y="0"/>
                      <a:pt x="107" y="1"/>
                      <a:pt x="93" y="2"/>
                    </a:cubicBezTo>
                    <a:cubicBezTo>
                      <a:pt x="78" y="4"/>
                      <a:pt x="74" y="0"/>
                      <a:pt x="60" y="12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shade val="75686"/>
                      <a:invGamma/>
                    </a:schemeClr>
                  </a:gs>
                  <a:gs pos="100000">
                    <a:schemeClr val="accent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ar-EG"/>
              </a:p>
            </p:txBody>
          </p:sp>
          <p:sp>
            <p:nvSpPr>
              <p:cNvPr id="178271" name="Freeform 95"/>
              <p:cNvSpPr/>
              <p:nvPr/>
            </p:nvSpPr>
            <p:spPr bwMode="auto">
              <a:xfrm>
                <a:off x="190" y="104"/>
                <a:ext cx="666" cy="195"/>
              </a:xfrm>
              <a:custGeom>
                <a:avLst/>
                <a:gdLst>
                  <a:gd name="T0" fmla="*/ 10 w 666"/>
                  <a:gd name="T1" fmla="*/ 32 h 195"/>
                  <a:gd name="T2" fmla="*/ 72 w 666"/>
                  <a:gd name="T3" fmla="*/ 3 h 195"/>
                  <a:gd name="T4" fmla="*/ 214 w 666"/>
                  <a:gd name="T5" fmla="*/ 16 h 195"/>
                  <a:gd name="T6" fmla="*/ 440 w 666"/>
                  <a:gd name="T7" fmla="*/ 74 h 195"/>
                  <a:gd name="T8" fmla="*/ 604 w 666"/>
                  <a:gd name="T9" fmla="*/ 140 h 195"/>
                  <a:gd name="T10" fmla="*/ 653 w 666"/>
                  <a:gd name="T11" fmla="*/ 182 h 195"/>
                  <a:gd name="T12" fmla="*/ 638 w 666"/>
                  <a:gd name="T13" fmla="*/ 186 h 195"/>
                  <a:gd name="T14" fmla="*/ 483 w 666"/>
                  <a:gd name="T15" fmla="*/ 129 h 195"/>
                  <a:gd name="T16" fmla="*/ 244 w 666"/>
                  <a:gd name="T17" fmla="*/ 64 h 195"/>
                  <a:gd name="T18" fmla="*/ 107 w 666"/>
                  <a:gd name="T19" fmla="*/ 51 h 195"/>
                  <a:gd name="T20" fmla="*/ 55 w 666"/>
                  <a:gd name="T21" fmla="*/ 74 h 195"/>
                  <a:gd name="T22" fmla="*/ 10 w 666"/>
                  <a:gd name="T23" fmla="*/ 50 h 195"/>
                  <a:gd name="T24" fmla="*/ 10 w 666"/>
                  <a:gd name="T25" fmla="*/ 32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666" h="195">
                    <a:moveTo>
                      <a:pt x="10" y="32"/>
                    </a:moveTo>
                    <a:cubicBezTo>
                      <a:pt x="20" y="24"/>
                      <a:pt x="38" y="6"/>
                      <a:pt x="72" y="3"/>
                    </a:cubicBezTo>
                    <a:cubicBezTo>
                      <a:pt x="106" y="0"/>
                      <a:pt x="153" y="4"/>
                      <a:pt x="214" y="16"/>
                    </a:cubicBezTo>
                    <a:cubicBezTo>
                      <a:pt x="275" y="28"/>
                      <a:pt x="375" y="53"/>
                      <a:pt x="440" y="74"/>
                    </a:cubicBezTo>
                    <a:cubicBezTo>
                      <a:pt x="505" y="95"/>
                      <a:pt x="568" y="122"/>
                      <a:pt x="604" y="140"/>
                    </a:cubicBezTo>
                    <a:cubicBezTo>
                      <a:pt x="640" y="158"/>
                      <a:pt x="647" y="174"/>
                      <a:pt x="653" y="182"/>
                    </a:cubicBezTo>
                    <a:cubicBezTo>
                      <a:pt x="659" y="190"/>
                      <a:pt x="666" y="195"/>
                      <a:pt x="638" y="186"/>
                    </a:cubicBezTo>
                    <a:cubicBezTo>
                      <a:pt x="609" y="177"/>
                      <a:pt x="548" y="150"/>
                      <a:pt x="483" y="129"/>
                    </a:cubicBezTo>
                    <a:cubicBezTo>
                      <a:pt x="416" y="109"/>
                      <a:pt x="306" y="78"/>
                      <a:pt x="244" y="64"/>
                    </a:cubicBezTo>
                    <a:cubicBezTo>
                      <a:pt x="181" y="51"/>
                      <a:pt x="139" y="49"/>
                      <a:pt x="107" y="51"/>
                    </a:cubicBezTo>
                    <a:cubicBezTo>
                      <a:pt x="76" y="53"/>
                      <a:pt x="71" y="75"/>
                      <a:pt x="55" y="74"/>
                    </a:cubicBezTo>
                    <a:cubicBezTo>
                      <a:pt x="39" y="74"/>
                      <a:pt x="18" y="57"/>
                      <a:pt x="10" y="50"/>
                    </a:cubicBezTo>
                    <a:cubicBezTo>
                      <a:pt x="2" y="43"/>
                      <a:pt x="0" y="40"/>
                      <a:pt x="10" y="32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shade val="75686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ar-EG"/>
              </a:p>
            </p:txBody>
          </p:sp>
          <p:sp>
            <p:nvSpPr>
              <p:cNvPr id="178272" name="Freeform 96"/>
              <p:cNvSpPr/>
              <p:nvPr/>
            </p:nvSpPr>
            <p:spPr bwMode="auto">
              <a:xfrm>
                <a:off x="369" y="300"/>
                <a:ext cx="430" cy="417"/>
              </a:xfrm>
              <a:custGeom>
                <a:avLst/>
                <a:gdLst>
                  <a:gd name="T0" fmla="*/ 54 w 1547"/>
                  <a:gd name="T1" fmla="*/ 275 h 1502"/>
                  <a:gd name="T2" fmla="*/ 388 w 1547"/>
                  <a:gd name="T3" fmla="*/ 33 h 1502"/>
                  <a:gd name="T4" fmla="*/ 1323 w 1547"/>
                  <a:gd name="T5" fmla="*/ 74 h 1502"/>
                  <a:gd name="T6" fmla="*/ 1448 w 1547"/>
                  <a:gd name="T7" fmla="*/ 149 h 1502"/>
                  <a:gd name="T8" fmla="*/ 730 w 1547"/>
                  <a:gd name="T9" fmla="*/ 108 h 1502"/>
                  <a:gd name="T10" fmla="*/ 305 w 1547"/>
                  <a:gd name="T11" fmla="*/ 216 h 1502"/>
                  <a:gd name="T12" fmla="*/ 146 w 1547"/>
                  <a:gd name="T13" fmla="*/ 525 h 1502"/>
                  <a:gd name="T14" fmla="*/ 246 w 1547"/>
                  <a:gd name="T15" fmla="*/ 1126 h 1502"/>
                  <a:gd name="T16" fmla="*/ 338 w 1547"/>
                  <a:gd name="T17" fmla="*/ 1435 h 1502"/>
                  <a:gd name="T18" fmla="*/ 280 w 1547"/>
                  <a:gd name="T19" fmla="*/ 1435 h 1502"/>
                  <a:gd name="T20" fmla="*/ 121 w 1547"/>
                  <a:gd name="T21" fmla="*/ 1034 h 1502"/>
                  <a:gd name="T22" fmla="*/ 38 w 1547"/>
                  <a:gd name="T23" fmla="*/ 617 h 1502"/>
                  <a:gd name="T24" fmla="*/ 54 w 1547"/>
                  <a:gd name="T25" fmla="*/ 275 h 15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47" h="1502">
                    <a:moveTo>
                      <a:pt x="54" y="275"/>
                    </a:moveTo>
                    <a:cubicBezTo>
                      <a:pt x="112" y="178"/>
                      <a:pt x="177" y="66"/>
                      <a:pt x="388" y="33"/>
                    </a:cubicBezTo>
                    <a:cubicBezTo>
                      <a:pt x="599" y="0"/>
                      <a:pt x="1146" y="55"/>
                      <a:pt x="1323" y="74"/>
                    </a:cubicBezTo>
                    <a:cubicBezTo>
                      <a:pt x="1500" y="93"/>
                      <a:pt x="1547" y="143"/>
                      <a:pt x="1448" y="149"/>
                    </a:cubicBezTo>
                    <a:cubicBezTo>
                      <a:pt x="1349" y="155"/>
                      <a:pt x="920" y="97"/>
                      <a:pt x="730" y="108"/>
                    </a:cubicBezTo>
                    <a:cubicBezTo>
                      <a:pt x="540" y="119"/>
                      <a:pt x="402" y="147"/>
                      <a:pt x="305" y="216"/>
                    </a:cubicBezTo>
                    <a:cubicBezTo>
                      <a:pt x="208" y="285"/>
                      <a:pt x="156" y="373"/>
                      <a:pt x="146" y="525"/>
                    </a:cubicBezTo>
                    <a:cubicBezTo>
                      <a:pt x="136" y="677"/>
                      <a:pt x="214" y="974"/>
                      <a:pt x="246" y="1126"/>
                    </a:cubicBezTo>
                    <a:cubicBezTo>
                      <a:pt x="278" y="1278"/>
                      <a:pt x="332" y="1383"/>
                      <a:pt x="338" y="1435"/>
                    </a:cubicBezTo>
                    <a:cubicBezTo>
                      <a:pt x="344" y="1487"/>
                      <a:pt x="316" y="1502"/>
                      <a:pt x="280" y="1435"/>
                    </a:cubicBezTo>
                    <a:cubicBezTo>
                      <a:pt x="244" y="1368"/>
                      <a:pt x="161" y="1170"/>
                      <a:pt x="121" y="1034"/>
                    </a:cubicBezTo>
                    <a:cubicBezTo>
                      <a:pt x="81" y="898"/>
                      <a:pt x="49" y="743"/>
                      <a:pt x="38" y="617"/>
                    </a:cubicBezTo>
                    <a:cubicBezTo>
                      <a:pt x="27" y="491"/>
                      <a:pt x="0" y="375"/>
                      <a:pt x="54" y="275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50000">
                    <a:schemeClr val="accent1">
                      <a:gamma/>
                      <a:tint val="15294"/>
                      <a:invGamma/>
                    </a:schemeClr>
                  </a:gs>
                  <a:gs pos="100000">
                    <a:schemeClr val="accent1"/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ar-EG"/>
              </a:p>
            </p:txBody>
          </p:sp>
          <p:sp>
            <p:nvSpPr>
              <p:cNvPr id="178273" name="Freeform 97"/>
              <p:cNvSpPr/>
              <p:nvPr/>
            </p:nvSpPr>
            <p:spPr bwMode="auto">
              <a:xfrm>
                <a:off x="309" y="249"/>
                <a:ext cx="256" cy="254"/>
              </a:xfrm>
              <a:custGeom>
                <a:avLst/>
                <a:gdLst>
                  <a:gd name="T0" fmla="*/ 14 w 921"/>
                  <a:gd name="T1" fmla="*/ 164 h 912"/>
                  <a:gd name="T2" fmla="*/ 216 w 921"/>
                  <a:gd name="T3" fmla="*/ 33 h 912"/>
                  <a:gd name="T4" fmla="*/ 871 w 921"/>
                  <a:gd name="T5" fmla="*/ 217 h 912"/>
                  <a:gd name="T6" fmla="*/ 613 w 921"/>
                  <a:gd name="T7" fmla="*/ 258 h 912"/>
                  <a:gd name="T8" fmla="*/ 396 w 921"/>
                  <a:gd name="T9" fmla="*/ 400 h 912"/>
                  <a:gd name="T10" fmla="*/ 287 w 921"/>
                  <a:gd name="T11" fmla="*/ 576 h 912"/>
                  <a:gd name="T12" fmla="*/ 262 w 921"/>
                  <a:gd name="T13" fmla="*/ 843 h 912"/>
                  <a:gd name="T14" fmla="*/ 14 w 921"/>
                  <a:gd name="T15" fmla="*/ 164 h 9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1" h="912">
                    <a:moveTo>
                      <a:pt x="14" y="164"/>
                    </a:moveTo>
                    <a:cubicBezTo>
                      <a:pt x="0" y="66"/>
                      <a:pt x="67" y="0"/>
                      <a:pt x="216" y="33"/>
                    </a:cubicBezTo>
                    <a:cubicBezTo>
                      <a:pt x="419" y="54"/>
                      <a:pt x="487" y="8"/>
                      <a:pt x="871" y="217"/>
                    </a:cubicBezTo>
                    <a:cubicBezTo>
                      <a:pt x="921" y="234"/>
                      <a:pt x="692" y="228"/>
                      <a:pt x="613" y="258"/>
                    </a:cubicBezTo>
                    <a:cubicBezTo>
                      <a:pt x="534" y="288"/>
                      <a:pt x="450" y="347"/>
                      <a:pt x="396" y="400"/>
                    </a:cubicBezTo>
                    <a:cubicBezTo>
                      <a:pt x="342" y="453"/>
                      <a:pt x="309" y="502"/>
                      <a:pt x="287" y="576"/>
                    </a:cubicBezTo>
                    <a:cubicBezTo>
                      <a:pt x="265" y="650"/>
                      <a:pt x="308" y="912"/>
                      <a:pt x="262" y="843"/>
                    </a:cubicBezTo>
                    <a:cubicBezTo>
                      <a:pt x="45" y="626"/>
                      <a:pt x="59" y="295"/>
                      <a:pt x="14" y="164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tint val="12157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ar-EG"/>
              </a:p>
            </p:txBody>
          </p:sp>
        </p:grpSp>
      </p:grpSp>
      <p:sp>
        <p:nvSpPr>
          <p:cNvPr id="8195" name="Rectangle 98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609600"/>
            <a:ext cx="7620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ar-SA" altLang="en-US"/>
              <a:t>انقر لتحرير نمط العنوان الرئيسي</a:t>
            </a:r>
            <a:endParaRPr lang="en-US" altLang="en-US"/>
          </a:p>
        </p:txBody>
      </p:sp>
      <p:sp>
        <p:nvSpPr>
          <p:cNvPr id="8196" name="Rectangle 9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ar-SA" altLang="en-US"/>
              <a:t>انقر لتحرير أنماط النص الرئيسي</a:t>
            </a:r>
            <a:endParaRPr lang="en-US" altLang="en-US"/>
          </a:p>
          <a:p>
            <a:pPr lvl="1"/>
            <a:r>
              <a:rPr lang="ar-SA" altLang="en-US"/>
              <a:t>المستوى الثاني</a:t>
            </a:r>
            <a:endParaRPr lang="en-US" altLang="en-US"/>
          </a:p>
          <a:p>
            <a:pPr lvl="2"/>
            <a:r>
              <a:rPr lang="ar-SA" altLang="en-US"/>
              <a:t>المستوى الثالث</a:t>
            </a:r>
            <a:endParaRPr lang="en-US" altLang="en-US"/>
          </a:p>
          <a:p>
            <a:pPr lvl="3"/>
            <a:r>
              <a:rPr lang="ar-SA" altLang="en-US"/>
              <a:t>المستوى الرابع</a:t>
            </a:r>
            <a:endParaRPr lang="en-US" altLang="en-US"/>
          </a:p>
          <a:p>
            <a:pPr lvl="4"/>
            <a:r>
              <a:rPr lang="ar-SA" altLang="en-US"/>
              <a:t>المستوى الخامس</a:t>
            </a:r>
            <a:endParaRPr lang="en-US" altLang="en-US"/>
          </a:p>
        </p:txBody>
      </p:sp>
      <p:sp>
        <p:nvSpPr>
          <p:cNvPr id="178276" name="Rectangle 10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l" rtl="0">
              <a:defRPr sz="14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8277" name="Rectangle 10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 rtl="0">
              <a:defRPr sz="14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8278" name="Rectangle 10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rtl="0">
              <a:defRPr sz="1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9532C7F-5B47-4744-B7A4-C4803C18BD79}" type="slidenum">
              <a:rPr lang="ar-SA" altLang="en-US"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</p:sldLayoutIdLst>
  <p:transition spd="med">
    <p:randomBar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folHlink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folHlink"/>
          </a:solidFill>
          <a:latin typeface="Arial Narrow" panose="020B0606020202030204" pitchFamily="34" charset="0"/>
          <a:cs typeface="Times New Roman" panose="02020603050405020304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folHlink"/>
          </a:solidFill>
          <a:latin typeface="Arial Narrow" panose="020B0606020202030204" pitchFamily="34" charset="0"/>
          <a:cs typeface="Times New Roman" panose="02020603050405020304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folHlink"/>
          </a:solidFill>
          <a:latin typeface="Arial Narrow" panose="020B0606020202030204" pitchFamily="34" charset="0"/>
          <a:cs typeface="Times New Roman" panose="02020603050405020304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folHlink"/>
          </a:solidFill>
          <a:latin typeface="Arial Narrow" panose="020B0606020202030204" pitchFamily="34" charset="0"/>
          <a:cs typeface="Times New Roman" panose="02020603050405020304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folHlink"/>
          </a:solidFill>
          <a:latin typeface="Arial Narrow" panose="020B0606020202030204" pitchFamily="34" charset="0"/>
          <a:cs typeface="Times New Roman" panose="02020603050405020304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folHlink"/>
          </a:solidFill>
          <a:latin typeface="Arial Narrow" panose="020B0606020202030204" pitchFamily="34" charset="0"/>
          <a:cs typeface="Times New Roman" panose="02020603050405020304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folHlink"/>
          </a:solidFill>
          <a:latin typeface="Arial Narrow" panose="020B0606020202030204" pitchFamily="34" charset="0"/>
          <a:cs typeface="Times New Roman" panose="02020603050405020304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folHlink"/>
          </a:solidFill>
          <a:latin typeface="Arial Narrow" panose="020B0606020202030204" pitchFamily="34" charset="0"/>
          <a:cs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78.xml"/><Relationship Id="rId1" Type="http://schemas.openxmlformats.org/officeDocument/2006/relationships/themeOverride" Target="../theme/themeOverride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60.xml"/><Relationship Id="rId1" Type="http://schemas.openxmlformats.org/officeDocument/2006/relationships/themeOverride" Target="../theme/themeOverride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0.xml"/><Relationship Id="rId1" Type="http://schemas.openxmlformats.org/officeDocument/2006/relationships/themeOverride" Target="../theme/themeOverride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0.xml"/><Relationship Id="rId1" Type="http://schemas.openxmlformats.org/officeDocument/2006/relationships/themeOverride" Target="../theme/themeOverride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9.xml"/><Relationship Id="rId1" Type="http://schemas.openxmlformats.org/officeDocument/2006/relationships/themeOverride" Target="../theme/themeOverride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9.xml"/><Relationship Id="rId1" Type="http://schemas.openxmlformats.org/officeDocument/2006/relationships/themeOverride" Target="../theme/themeOverride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0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9.xml"/><Relationship Id="rId1" Type="http://schemas.openxmlformats.org/officeDocument/2006/relationships/themeOverride" Target="../theme/themeOverride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9.xml"/><Relationship Id="rId1" Type="http://schemas.openxmlformats.org/officeDocument/2006/relationships/themeOverride" Target="../theme/themeOverride1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slideLayout" Target="../slideLayouts/slideLayout94.xml"/><Relationship Id="rId1" Type="http://schemas.openxmlformats.org/officeDocument/2006/relationships/themeOverride" Target="../theme/themeOverride11.xml"/><Relationship Id="rId5" Type="http://schemas.openxmlformats.org/officeDocument/2006/relationships/image" Target="../media/image10.GIF"/><Relationship Id="rId4" Type="http://schemas.openxmlformats.org/officeDocument/2006/relationships/image" Target="../media/image9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7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Image:ABO_blood_type.svg" TargetMode="External"/><Relationship Id="rId2" Type="http://schemas.openxmlformats.org/officeDocument/2006/relationships/slideLayout" Target="../slideLayouts/slideLayout67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NULL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blood composition vessel"/>
          <p:cNvPicPr>
            <a:picLocks noChangeAspect="1" noChangeArrowheads="1"/>
          </p:cNvPicPr>
          <p:nvPr/>
        </p:nvPicPr>
        <p:blipFill>
          <a:blip r:embed="rId2">
            <a:lum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5" t="13353" r="2632" b="17839"/>
          <a:stretch>
            <a:fillRect/>
          </a:stretch>
        </p:blipFill>
        <p:spPr bwMode="auto">
          <a:xfrm>
            <a:off x="656590" y="1066800"/>
            <a:ext cx="7344410" cy="518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7" name="WordArt 3"/>
          <p:cNvSpPr>
            <a:spLocks noChangeArrowheads="1" noChangeShapeType="1" noTextEdit="1"/>
          </p:cNvSpPr>
          <p:nvPr/>
        </p:nvSpPr>
        <p:spPr bwMode="auto">
          <a:xfrm>
            <a:off x="1524000" y="4191000"/>
            <a:ext cx="6991350" cy="2286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endParaRPr lang="en-US" sz="3600" kern="10" dirty="0">
              <a:ln w="12700">
                <a:solidFill>
                  <a:srgbClr val="EAEAEA"/>
                </a:solidFill>
                <a:rou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7412" name="WordArt 4"/>
          <p:cNvSpPr>
            <a:spLocks noChangeArrowheads="1" noChangeShapeType="1" noTextEdit="1"/>
          </p:cNvSpPr>
          <p:nvPr/>
        </p:nvSpPr>
        <p:spPr bwMode="auto">
          <a:xfrm>
            <a:off x="4038600" y="1066800"/>
            <a:ext cx="2907665" cy="97726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 rtl="0"/>
            <a:r>
              <a:rPr lang="en-US" sz="3600" kern="10">
                <a:ln w="9525">
                  <a:solidFill>
                    <a:srgbClr val="CC99FF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 panose="020B0806030902050204" pitchFamily="34" charset="0"/>
              </a:rPr>
              <a:t>Blood</a:t>
            </a:r>
          </a:p>
        </p:txBody>
      </p:sp>
      <p:sp>
        <p:nvSpPr>
          <p:cNvPr id="17413" name="WordArt 5"/>
          <p:cNvSpPr>
            <a:spLocks noChangeArrowheads="1" noChangeShapeType="1" noTextEdit="1"/>
          </p:cNvSpPr>
          <p:nvPr/>
        </p:nvSpPr>
        <p:spPr bwMode="auto">
          <a:xfrm>
            <a:off x="4038600" y="3124200"/>
            <a:ext cx="1143000" cy="6096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 rtl="0"/>
            <a:endParaRPr lang="en-US" sz="3600" kern="10" dirty="0">
              <a:ln w="12700">
                <a:solidFill>
                  <a:srgbClr val="B2B2B2"/>
                </a:solidFill>
                <a:round/>
                <a:headEnd type="none" w="sm" len="sm"/>
                <a:tailEnd type="none" w="sm" len="sm"/>
              </a:ln>
              <a:gradFill rotWithShape="1">
                <a:gsLst>
                  <a:gs pos="0">
                    <a:srgbClr val="520402"/>
                  </a:gs>
                  <a:gs pos="100000">
                    <a:srgbClr val="FFCC00"/>
                  </a:gs>
                </a:gsLst>
                <a:lin ang="5400000" scaled="1"/>
              </a:gradFill>
              <a:effectLst>
                <a:outerShdw dist="35921" dir="2700000" sy="50000" rotWithShape="0">
                  <a:srgbClr val="875B0D">
                    <a:alpha val="70000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7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7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7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758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75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758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75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758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75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758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758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/>
              <a:t>Universal Donor and Recipient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33838" cy="4525963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/>
              <a:t>Universal Donor</a:t>
            </a:r>
          </a:p>
          <a:p>
            <a:pPr eaLnBrk="1" hangingPunct="1">
              <a:defRPr/>
            </a:pPr>
            <a:r>
              <a:rPr lang="en-GB" dirty="0"/>
              <a:t>Group O</a:t>
            </a:r>
          </a:p>
          <a:p>
            <a:pPr lvl="1" eaLnBrk="1" hangingPunct="1">
              <a:defRPr/>
            </a:pPr>
            <a:r>
              <a:rPr lang="en-GB" dirty="0"/>
              <a:t>Carries no A or B antigens</a:t>
            </a:r>
          </a:p>
          <a:p>
            <a:pPr lvl="1" eaLnBrk="1" hangingPunct="1">
              <a:defRPr/>
            </a:pPr>
            <a:r>
              <a:rPr lang="en-GB" dirty="0"/>
              <a:t>Has Both anti-A &amp; </a:t>
            </a:r>
          </a:p>
          <a:p>
            <a:pPr marL="457200" lvl="1" indent="0" eaLnBrk="1" hangingPunct="1">
              <a:buNone/>
              <a:defRPr/>
            </a:pPr>
            <a:r>
              <a:rPr lang="en-GB" dirty="0"/>
              <a:t>Anti –B (agglutinin ) in plasma</a:t>
            </a:r>
          </a:p>
        </p:txBody>
      </p:sp>
      <p:sp>
        <p:nvSpPr>
          <p:cNvPr id="11981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191000" y="1524000"/>
            <a:ext cx="4800600" cy="3352800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/>
              <a:t>Universal Recipient</a:t>
            </a:r>
          </a:p>
          <a:p>
            <a:pPr eaLnBrk="1" hangingPunct="1">
              <a:defRPr/>
            </a:pPr>
            <a:r>
              <a:rPr lang="en-GB" dirty="0"/>
              <a:t>Group AB</a:t>
            </a:r>
          </a:p>
          <a:p>
            <a:pPr lvl="1" eaLnBrk="1" hangingPunct="1">
              <a:defRPr/>
            </a:pPr>
            <a:r>
              <a:rPr lang="en-GB" dirty="0"/>
              <a:t>Patient has A and B antigens</a:t>
            </a:r>
          </a:p>
          <a:p>
            <a:pPr lvl="1" eaLnBrk="1" hangingPunct="1">
              <a:defRPr/>
            </a:pPr>
            <a:r>
              <a:rPr lang="en-GB" dirty="0"/>
              <a:t>Patient has no anti-A or anti-B </a:t>
            </a:r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8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8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8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8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1" grpId="0" build="p" autoUpdateAnimBg="0"/>
      <p:bldP spid="119812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559px-Blood_Compatibilit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85800" y="152400"/>
            <a:ext cx="75438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>
                <a:solidFill>
                  <a:schemeClr val="hlink"/>
                </a:solidFill>
              </a:rPr>
              <a:t>*In incompatible blood transfusion </a:t>
            </a:r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8229600" cy="990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/>
              <a:t>The donor’s RBCs are agglutinated by recipient plasma </a:t>
            </a:r>
          </a:p>
        </p:txBody>
      </p:sp>
      <p:sp>
        <p:nvSpPr>
          <p:cNvPr id="173060" name="Rectangle 4"/>
          <p:cNvSpPr>
            <a:spLocks noChangeArrowheads="1"/>
          </p:cNvSpPr>
          <p:nvPr/>
        </p:nvSpPr>
        <p:spPr bwMode="auto">
          <a:xfrm>
            <a:off x="685800" y="2743200"/>
            <a:ext cx="8458200" cy="236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 rtl="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rPr>
              <a:t>The donor’s serum are diluted by recipient blood so its antibodies are with less or no effect on the recipient RBCs , but in transfusion of large volume 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sym typeface="Symbol" panose="05050102010706020507" pitchFamily="18" charset="2"/>
              </a:rPr>
              <a:t>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rPr>
              <a:t> agglutination of recipient RBCs.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3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3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73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3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3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73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059" grpId="0" build="p"/>
      <p:bldP spid="17306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8" name="WordArt 4" descr="White marble"/>
          <p:cNvSpPr>
            <a:spLocks noChangeArrowheads="1" noChangeShapeType="1" noTextEdit="1"/>
          </p:cNvSpPr>
          <p:nvPr/>
        </p:nvSpPr>
        <p:spPr bwMode="auto">
          <a:xfrm>
            <a:off x="1676400" y="1752600"/>
            <a:ext cx="5943600" cy="1981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  <a:contourClr>
                <a:srgbClr val="FFFFFF"/>
              </a:contourClr>
            </a:sp3d>
          </a:bodyPr>
          <a:lstStyle/>
          <a:p>
            <a:pPr algn="ctr" rtl="0"/>
            <a:r>
              <a:rPr lang="en-US" sz="3600" kern="10">
                <a:ln w="9525">
                  <a:rou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Arial Black" panose="020B0A04020102020204" pitchFamily="34" charset="0"/>
              </a:rPr>
              <a:t>Rh system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5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5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75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381000"/>
            <a:ext cx="7772400" cy="1143000"/>
          </a:xfrm>
        </p:spPr>
        <p:txBody>
          <a:bodyPr/>
          <a:lstStyle/>
          <a:p>
            <a:r>
              <a:rPr lang="en-GB" altLang="en-US"/>
              <a:t>The Rh(D) Antigen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2743200" y="1981200"/>
            <a:ext cx="6172200" cy="4114800"/>
          </a:xfrm>
        </p:spPr>
        <p:txBody>
          <a:bodyPr/>
          <a:lstStyle/>
          <a:p>
            <a:pPr>
              <a:defRPr/>
            </a:pPr>
            <a:r>
              <a:rPr lang="en-GB"/>
              <a:t>RH is the most complex system, with over 45 antigens </a:t>
            </a:r>
          </a:p>
          <a:p>
            <a:pPr>
              <a:defRPr/>
            </a:pPr>
            <a:r>
              <a:rPr lang="en-GB"/>
              <a:t>Discovered in 1940 after work on </a:t>
            </a:r>
            <a:r>
              <a:rPr lang="en-GB">
                <a:solidFill>
                  <a:srgbClr val="FFFF00"/>
                </a:solidFill>
              </a:rPr>
              <a:t>Rhesus monkeys</a:t>
            </a:r>
          </a:p>
          <a:p>
            <a:pPr>
              <a:defRPr/>
            </a:pPr>
            <a:r>
              <a:rPr lang="en-GB" i="1"/>
              <a:t>RH</a:t>
            </a:r>
            <a:r>
              <a:rPr lang="en-GB"/>
              <a:t> gene located on short arm of chromosome 1</a:t>
            </a:r>
          </a:p>
        </p:txBody>
      </p:sp>
      <p:pic>
        <p:nvPicPr>
          <p:cNvPr id="120836" name="Picture 4" descr="rhesu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905000"/>
            <a:ext cx="135255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20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0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0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0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0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35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152400"/>
            <a:ext cx="7772400" cy="1143000"/>
          </a:xfrm>
        </p:spPr>
        <p:txBody>
          <a:bodyPr/>
          <a:lstStyle/>
          <a:p>
            <a:r>
              <a:rPr lang="en-GB" altLang="en-US"/>
              <a:t>Simple Genetics of Rh(D)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524000"/>
            <a:ext cx="7772400" cy="4114800"/>
          </a:xfrm>
        </p:spPr>
        <p:txBody>
          <a:bodyPr/>
          <a:lstStyle/>
          <a:p>
            <a:pPr>
              <a:defRPr/>
            </a:pPr>
            <a:r>
              <a:rPr lang="en-GB" sz="2800"/>
              <a:t>85% of population are Rh(D) </a:t>
            </a:r>
            <a:r>
              <a:rPr lang="en-GB" sz="2800">
                <a:solidFill>
                  <a:srgbClr val="FFFF00"/>
                </a:solidFill>
              </a:rPr>
              <a:t>positive</a:t>
            </a:r>
          </a:p>
          <a:p>
            <a:pPr>
              <a:defRPr/>
            </a:pPr>
            <a:r>
              <a:rPr lang="en-US" sz="2800">
                <a:effectLst/>
              </a:rPr>
              <a:t>Rh-antigens are multiple but</a:t>
            </a:r>
            <a:endParaRPr lang="en-GB" sz="2800">
              <a:solidFill>
                <a:srgbClr val="FFFF00"/>
              </a:solidFill>
            </a:endParaRPr>
          </a:p>
          <a:p>
            <a:pPr>
              <a:defRPr/>
            </a:pPr>
            <a:r>
              <a:rPr lang="en-US" sz="2800">
                <a:effectLst/>
              </a:rPr>
              <a:t>D-antigen is the most important Rh-antigens</a:t>
            </a:r>
            <a:endParaRPr lang="en-GB" sz="2800"/>
          </a:p>
          <a:p>
            <a:pPr>
              <a:defRPr/>
            </a:pPr>
            <a:r>
              <a:rPr lang="en-GB" sz="2800"/>
              <a:t>The </a:t>
            </a:r>
            <a:r>
              <a:rPr lang="en-GB" sz="2800" i="1"/>
              <a:t>d</a:t>
            </a:r>
            <a:r>
              <a:rPr lang="en-GB" sz="2800"/>
              <a:t> gene is recessive:</a:t>
            </a:r>
          </a:p>
          <a:p>
            <a:pPr lvl="1">
              <a:defRPr/>
            </a:pPr>
            <a:r>
              <a:rPr lang="en-GB" i="1"/>
              <a:t>Dd, dD, DD</a:t>
            </a:r>
            <a:r>
              <a:rPr lang="en-GB"/>
              <a:t>, persons are Rh(D) </a:t>
            </a:r>
            <a:r>
              <a:rPr lang="en-GB">
                <a:solidFill>
                  <a:srgbClr val="FFFF00"/>
                </a:solidFill>
              </a:rPr>
              <a:t>positive</a:t>
            </a:r>
          </a:p>
          <a:p>
            <a:pPr lvl="1">
              <a:defRPr/>
            </a:pPr>
            <a:r>
              <a:rPr lang="en-GB"/>
              <a:t>Only </a:t>
            </a:r>
            <a:r>
              <a:rPr lang="en-GB" i="1"/>
              <a:t>dd </a:t>
            </a:r>
            <a:r>
              <a:rPr lang="en-GB"/>
              <a:t>persons are Rh(D) </a:t>
            </a:r>
            <a:r>
              <a:rPr lang="en-GB">
                <a:solidFill>
                  <a:srgbClr val="FFFF00"/>
                </a:solidFill>
              </a:rPr>
              <a:t>negative.</a:t>
            </a:r>
          </a:p>
          <a:p>
            <a:pPr lvl="1">
              <a:defRPr/>
            </a:pPr>
            <a:r>
              <a:rPr lang="en-US">
                <a:effectLst/>
              </a:rPr>
              <a:t>Normally the plasma does not contain anti-D-agglutinin</a:t>
            </a:r>
            <a:endParaRPr lang="en-GB">
              <a:solidFill>
                <a:srgbClr val="FFFF00"/>
              </a:solidFill>
            </a:endParaRPr>
          </a:p>
          <a:p>
            <a:pPr>
              <a:spcBef>
                <a:spcPct val="0"/>
              </a:spcBef>
              <a:buClrTx/>
              <a:buSzPct val="100000"/>
              <a:buFontTx/>
              <a:buNone/>
              <a:defRPr/>
            </a:pPr>
            <a:endParaRPr lang="en-US" sz="2800">
              <a:effectLst/>
            </a:endParaRPr>
          </a:p>
          <a:p>
            <a:pPr lvl="1">
              <a:defRPr/>
            </a:pPr>
            <a:endParaRPr lang="en-GB">
              <a:solidFill>
                <a:srgbClr val="FFFF00"/>
              </a:solidFill>
            </a:endParaRP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18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18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59" grpId="0" build="p" bldLvl="2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/>
              <a:t>Distribution of Rh(D) Types</a:t>
            </a:r>
          </a:p>
        </p:txBody>
      </p:sp>
      <p:graphicFrame>
        <p:nvGraphicFramePr>
          <p:cNvPr id="122905" name="Group 25"/>
          <p:cNvGraphicFramePr>
            <a:graphicFrameLocks noGrp="1"/>
          </p:cNvGraphicFramePr>
          <p:nvPr>
            <p:ph type="tbl" idx="1"/>
          </p:nvPr>
        </p:nvGraphicFramePr>
        <p:xfrm>
          <a:off x="457200" y="1600200"/>
          <a:ext cx="8229600" cy="4114800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28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kumimoji="0" lang="en-GB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</a:rPr>
                        <a:t>Population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kumimoji="0" lang="en-GB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</a:rPr>
                        <a:t>Rh(D) positive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kumimoji="0" lang="en-GB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</a:rPr>
                        <a:t>Rh(D) negative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8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kumimoji="0" lang="en-GB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</a:rPr>
                        <a:t>Caucasian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kumimoji="0" lang="en-GB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</a:rPr>
                        <a:t>86%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kumimoji="0" lang="en-GB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</a:rPr>
                        <a:t>14%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8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kumimoji="0" lang="en-GB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</a:rPr>
                        <a:t>African-American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kumimoji="0" lang="en-GB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</a:rPr>
                        <a:t>95%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kumimoji="0" lang="en-GB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</a:rPr>
                        <a:t>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8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kumimoji="0" lang="en-GB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</a:rPr>
                        <a:t>Oriental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kumimoji="0" lang="en-GB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</a:rPr>
                        <a:t>&gt;99%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kumimoji="0" lang="en-GB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</a:rPr>
                        <a:t>&lt;1%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29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2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Inheritance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GB" i="1"/>
              <a:t>ABO</a:t>
            </a:r>
            <a:r>
              <a:rPr lang="en-GB"/>
              <a:t> &amp; </a:t>
            </a:r>
            <a:r>
              <a:rPr lang="en-GB" i="1"/>
              <a:t>RH</a:t>
            </a:r>
            <a:r>
              <a:rPr lang="en-GB"/>
              <a:t> genes are not linked</a:t>
            </a:r>
          </a:p>
          <a:p>
            <a:pPr>
              <a:defRPr/>
            </a:pPr>
            <a:r>
              <a:rPr lang="en-GB"/>
              <a:t>ABO &amp; Rh(D) type are inherited independently</a:t>
            </a:r>
          </a:p>
          <a:p>
            <a:pPr>
              <a:buFontTx/>
              <a:buNone/>
              <a:defRPr/>
            </a:pPr>
            <a:r>
              <a:rPr lang="en-GB"/>
              <a:t>For example:</a:t>
            </a:r>
          </a:p>
          <a:p>
            <a:pPr lvl="1">
              <a:buFontTx/>
              <a:buNone/>
              <a:defRPr/>
            </a:pPr>
            <a:r>
              <a:rPr lang="en-GB"/>
              <a:t>An A Rh(D) positive mother </a:t>
            </a:r>
          </a:p>
          <a:p>
            <a:pPr lvl="1">
              <a:buFontTx/>
              <a:buNone/>
              <a:defRPr/>
            </a:pPr>
            <a:r>
              <a:rPr lang="en-GB"/>
              <a:t>and B Rh(D) positive father </a:t>
            </a:r>
          </a:p>
          <a:p>
            <a:pPr lvl="1">
              <a:buFontTx/>
              <a:buNone/>
              <a:defRPr/>
            </a:pPr>
            <a:r>
              <a:rPr lang="en-GB"/>
              <a:t>could have an O Rh(</a:t>
            </a:r>
            <a:r>
              <a:rPr lang="en-US" altLang="en-GB"/>
              <a:t>d</a:t>
            </a:r>
            <a:r>
              <a:rPr lang="en-GB"/>
              <a:t>) negative child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4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4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4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4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4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4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4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4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1" grpId="0" build="p" bldLvl="2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0"/>
            <a:ext cx="6096000" cy="762000"/>
          </a:xfrm>
        </p:spPr>
        <p:txBody>
          <a:bodyPr/>
          <a:lstStyle/>
          <a:p>
            <a:r>
              <a:rPr lang="en-US" altLang="en-US" sz="3600" b="1"/>
              <a:t>*Rh-antibodies</a:t>
            </a:r>
            <a:r>
              <a:rPr lang="en-US" altLang="en-US" sz="3600"/>
              <a:t>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914400"/>
            <a:ext cx="6400800" cy="609600"/>
          </a:xfrm>
        </p:spPr>
        <p:txBody>
          <a:bodyPr/>
          <a:lstStyle/>
          <a:p>
            <a:pPr>
              <a:defRPr/>
            </a:pPr>
            <a:r>
              <a:rPr lang="en-US" sz="2400"/>
              <a:t>They differ from ABO system antibodies </a:t>
            </a: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685800" y="1524000"/>
            <a:ext cx="8077200" cy="7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>
              <a:lnSpc>
                <a:spcPct val="125000"/>
              </a:lnSpc>
              <a:buFontTx/>
              <a:buAutoNum type="arabicParenR"/>
            </a:pPr>
            <a:r>
              <a:rPr lang="en-US" altLang="en-US"/>
              <a:t>They are normally absent but induced by blood transfusion of Rh-positive blood to Rh-negative patient or in pregnancy. </a:t>
            </a: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838200" y="2362200"/>
            <a:ext cx="7162800" cy="7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>
              <a:lnSpc>
                <a:spcPct val="125000"/>
              </a:lnSpc>
            </a:pPr>
            <a:r>
              <a:rPr lang="en-US" altLang="en-US"/>
              <a:t>(2) Rh-antibodies are IgG type but ABO-antibodies  are IgM type of immunoglobulins </a:t>
            </a: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609600" y="3275330"/>
            <a:ext cx="789178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Low" rtl="0" eaLnBrk="1" hangingPunct="1"/>
            <a:r>
              <a:rPr lang="en-US" altLang="en-US" sz="2400" b="1">
                <a:solidFill>
                  <a:srgbClr val="FFFF00"/>
                </a:solidFill>
                <a:sym typeface="Symbol" panose="05050102010706020507" pitchFamily="18" charset="2"/>
              </a:rPr>
              <a:t></a:t>
            </a:r>
            <a:r>
              <a:rPr lang="en-US" altLang="en-US" sz="2400" b="1">
                <a:solidFill>
                  <a:srgbClr val="FFFF00"/>
                </a:solidFill>
              </a:rPr>
              <a:t> </a:t>
            </a:r>
            <a:r>
              <a:rPr lang="en-US" altLang="en-US" sz="2400" b="1">
                <a:solidFill>
                  <a:srgbClr val="FFFF00"/>
                </a:solidFill>
                <a:sym typeface="Symbol" panose="05050102010706020507" pitchFamily="18" charset="2"/>
              </a:rPr>
              <a:t>IgM has two differences with IgG:</a:t>
            </a: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381000" y="4261803"/>
            <a:ext cx="8458200" cy="13220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>
              <a:buFontTx/>
              <a:buAutoNum type="alphaLcParenBoth"/>
            </a:pPr>
            <a:r>
              <a:rPr lang="en-US" altLang="en-US" sz="2000" b="1"/>
              <a:t>IgM has specific antigenic sites on RBCs and has the ability to overcome the repellent force of electric charges of RBCs </a:t>
            </a:r>
            <a:r>
              <a:rPr lang="ar-EG" altLang="en-US" sz="2000" b="1">
                <a:latin typeface="Symbol" panose="05050102010706020507" pitchFamily="18" charset="2"/>
                <a:sym typeface="Symbol" panose="05050102010706020507" pitchFamily="18" charset="2"/>
              </a:rPr>
              <a:t></a:t>
            </a:r>
            <a:r>
              <a:rPr lang="en-US" altLang="en-US" sz="2000" b="1"/>
              <a:t> </a:t>
            </a:r>
            <a:r>
              <a:rPr lang="en-US" altLang="en-US" sz="2000" b="1">
                <a:solidFill>
                  <a:srgbClr val="FFFF00"/>
                </a:solidFill>
              </a:rPr>
              <a:t>visible agglutination</a:t>
            </a:r>
            <a:r>
              <a:rPr lang="en-US" altLang="en-US" sz="2000" b="1"/>
              <a:t>,  but IgG require antihuman globulin to overcome the repellant force and give visible agglutination</a:t>
            </a:r>
            <a:r>
              <a:rPr lang="en-US" altLang="en-US" sz="2000" b="1">
                <a:sym typeface="Symbol" panose="05050102010706020507" pitchFamily="18" charset="2"/>
              </a:rPr>
              <a:t> </a:t>
            </a: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42570" y="5705475"/>
            <a:ext cx="8291830" cy="706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>
              <a:buFontTx/>
              <a:buAutoNum type="alphaLcParenBoth" startAt="2"/>
            </a:pPr>
            <a:r>
              <a:rPr lang="en-US" altLang="en-US" sz="2000" b="1"/>
              <a:t>IgM has large molecules and cann’t cross placenta (IgG has small molecules and can cross placenta). 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  <p:bldP spid="3076" grpId="0"/>
      <p:bldP spid="3077" grpId="0"/>
      <p:bldP spid="3078" grpId="0" bldLvl="0" animBg="1"/>
      <p:bldP spid="3079" grpId="0" bldLvl="0" animBg="1"/>
      <p:bldP spid="3080" grpId="0" bldLvl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0"/>
            <a:ext cx="7772400" cy="762000"/>
          </a:xfrm>
        </p:spPr>
        <p:txBody>
          <a:bodyPr/>
          <a:lstStyle/>
          <a:p>
            <a:r>
              <a:rPr lang="en-US" altLang="en-US" sz="3600" b="1"/>
              <a:t>*Importance of Rh-factor: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609600" y="1066800"/>
            <a:ext cx="48752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FFFF00"/>
                </a:solidFill>
              </a:rPr>
              <a:t>(1) Erythroblastosis fetalis:</a:t>
            </a:r>
            <a:r>
              <a:rPr lang="en-US" altLang="en-US" sz="280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1066800" y="1752600"/>
            <a:ext cx="42830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 sz="2000"/>
              <a:t>compensatory </a:t>
            </a:r>
            <a:r>
              <a:rPr lang="ar-EG" altLang="en-US" sz="2000">
                <a:latin typeface="Symbol" panose="05050102010706020507" pitchFamily="18" charset="2"/>
                <a:sym typeface="Symbol" panose="05050102010706020507" pitchFamily="18" charset="2"/>
              </a:rPr>
              <a:t></a:t>
            </a:r>
            <a:r>
              <a:rPr lang="en-US" altLang="en-US" sz="2000"/>
              <a:t> erythroblast in fetus</a:t>
            </a:r>
            <a:r>
              <a:rPr lang="en-US" altLang="en-US" sz="2000">
                <a:sym typeface="Symbol" panose="05050102010706020507" pitchFamily="18" charset="2"/>
              </a:rPr>
              <a:t> </a:t>
            </a: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1524000" y="2362200"/>
            <a:ext cx="21129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 sz="2000" dirty="0"/>
              <a:t>Rh +ve male    + </a:t>
            </a: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3581400" y="2362200"/>
            <a:ext cx="2108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 sz="2000" dirty="0"/>
              <a:t>Rh –ve female = </a:t>
            </a: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5643563" y="2362200"/>
            <a:ext cx="16843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dirty="0"/>
              <a:t>Rh +ve fetus </a:t>
            </a:r>
          </a:p>
        </p:txBody>
      </p:sp>
      <p:sp>
        <p:nvSpPr>
          <p:cNvPr id="8201" name="Rectangle 9"/>
          <p:cNvSpPr>
            <a:spLocks noChangeArrowheads="1"/>
          </p:cNvSpPr>
          <p:nvPr/>
        </p:nvSpPr>
        <p:spPr bwMode="auto">
          <a:xfrm>
            <a:off x="914400" y="3195806"/>
            <a:ext cx="78486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dirty="0"/>
              <a:t>Rh +ve fetal RBCs enter the circulation of the mother</a:t>
            </a:r>
          </a:p>
          <a:p>
            <a:pPr algn="ctr" rtl="0" eaLnBrk="1" hangingPunct="1"/>
            <a:r>
              <a:rPr lang="en-US" altLang="en-US" sz="2000" dirty="0"/>
              <a:t> 	and sensitize her immune system to produce anti-D agglutinins </a:t>
            </a:r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1143000" y="4191000"/>
            <a:ext cx="68849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dirty="0"/>
              <a:t>antibodies (IgG) cross the placenta to the Rh +ve 2nd fetus </a:t>
            </a:r>
          </a:p>
        </p:txBody>
      </p:sp>
      <p:sp>
        <p:nvSpPr>
          <p:cNvPr id="8203" name="Rectangle 11"/>
          <p:cNvSpPr>
            <a:spLocks noChangeArrowheads="1"/>
          </p:cNvSpPr>
          <p:nvPr/>
        </p:nvSpPr>
        <p:spPr bwMode="auto">
          <a:xfrm>
            <a:off x="1371600" y="4876800"/>
            <a:ext cx="51196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/>
              <a:t>2nd or 3rd fetus is born anaemic, jaundiced </a:t>
            </a:r>
          </a:p>
        </p:txBody>
      </p:sp>
      <p:sp>
        <p:nvSpPr>
          <p:cNvPr id="8204" name="Rectangle 12"/>
          <p:cNvSpPr>
            <a:spLocks noChangeArrowheads="1"/>
          </p:cNvSpPr>
          <p:nvPr/>
        </p:nvSpPr>
        <p:spPr bwMode="auto">
          <a:xfrm>
            <a:off x="6510338" y="4891088"/>
            <a:ext cx="1692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/>
              <a:t>or born dead </a:t>
            </a:r>
          </a:p>
        </p:txBody>
      </p:sp>
      <p:sp>
        <p:nvSpPr>
          <p:cNvPr id="8205" name="Rectangle 13"/>
          <p:cNvSpPr>
            <a:spLocks noChangeArrowheads="1"/>
          </p:cNvSpPr>
          <p:nvPr/>
        </p:nvSpPr>
        <p:spPr bwMode="auto">
          <a:xfrm>
            <a:off x="1219200" y="5562600"/>
            <a:ext cx="75279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en-US" sz="2000" dirty="0"/>
              <a:t>1st baby should not be affected except if the mother is sensitized </a:t>
            </a:r>
          </a:p>
          <a:p>
            <a:pPr algn="l" rtl="0" eaLnBrk="1" hangingPunct="1"/>
            <a:r>
              <a:rPr lang="en-US" altLang="en-US" sz="2000" dirty="0"/>
              <a:t>	by previous transfusion of Rh +ve bl. 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3" dur="10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0" dur="10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  <p:bldP spid="8197" grpId="0"/>
      <p:bldP spid="8198" grpId="0"/>
      <p:bldP spid="8199" grpId="0"/>
      <p:bldP spid="8200" grpId="0"/>
      <p:bldP spid="8201" grpId="0"/>
      <p:bldP spid="8202" grpId="0"/>
      <p:bldP spid="8203" grpId="0"/>
      <p:bldP spid="8204" grpId="0"/>
      <p:bldP spid="820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7" name="WordArt 5"/>
          <p:cNvSpPr>
            <a:spLocks noChangeArrowheads="1" noChangeShapeType="1" noTextEdit="1"/>
          </p:cNvSpPr>
          <p:nvPr/>
        </p:nvSpPr>
        <p:spPr bwMode="auto">
          <a:xfrm>
            <a:off x="2362200" y="533400"/>
            <a:ext cx="4419600" cy="1905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3600" kern="1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 panose="020B0806030902050204" pitchFamily="34" charset="0"/>
              </a:rPr>
              <a:t>Blood Groups</a:t>
            </a:r>
          </a:p>
        </p:txBody>
      </p:sp>
      <p:sp>
        <p:nvSpPr>
          <p:cNvPr id="161799" name="WordArt 7" descr="White marble"/>
          <p:cNvSpPr>
            <a:spLocks noChangeArrowheads="1" noChangeShapeType="1" noTextEdit="1"/>
          </p:cNvSpPr>
          <p:nvPr/>
        </p:nvSpPr>
        <p:spPr bwMode="auto">
          <a:xfrm>
            <a:off x="4257675" y="3108325"/>
            <a:ext cx="62865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  <a:contourClr>
                <a:srgbClr val="FFFFFF"/>
              </a:contourClr>
            </a:sp3d>
          </a:bodyPr>
          <a:lstStyle/>
          <a:p>
            <a:pPr algn="ctr" rtl="0"/>
            <a:r>
              <a:rPr lang="en-US" sz="3600" kern="10">
                <a:ln w="9525">
                  <a:rou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Arial Black" panose="020B0A04020102020204" pitchFamily="34" charset="0"/>
              </a:rPr>
              <a:t>By</a:t>
            </a:r>
          </a:p>
        </p:txBody>
      </p:sp>
      <p:sp>
        <p:nvSpPr>
          <p:cNvPr id="161800" name="WordArt 8"/>
          <p:cNvSpPr>
            <a:spLocks noChangeArrowheads="1" noChangeShapeType="1" noTextEdit="1"/>
          </p:cNvSpPr>
          <p:nvPr/>
        </p:nvSpPr>
        <p:spPr bwMode="auto">
          <a:xfrm>
            <a:off x="729615" y="4239895"/>
            <a:ext cx="8261350" cy="1932305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 rtl="0"/>
            <a:r>
              <a:rPr lang="en-US" sz="3600" kern="10">
                <a:ln w="12700">
                  <a:solidFill>
                    <a:srgbClr val="B2B2B2"/>
                  </a:solidFill>
                  <a:rou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 Black" panose="020B0A04020102020204" pitchFamily="34" charset="0"/>
              </a:rPr>
              <a:t>Dr/ Nour A. Mohammed</a:t>
            </a:r>
          </a:p>
          <a:p>
            <a:pPr algn="ctr" rtl="0"/>
            <a:r>
              <a:rPr lang="en-US" sz="3600" kern="10">
                <a:ln w="12700">
                  <a:solidFill>
                    <a:srgbClr val="B2B2B2"/>
                  </a:solidFill>
                  <a:rou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 Black" panose="020B0A04020102020204" pitchFamily="34" charset="0"/>
              </a:rPr>
              <a:t>Mutah school of medicine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17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17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1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17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17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1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18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18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1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38400" y="0"/>
            <a:ext cx="4876800" cy="762000"/>
          </a:xfrm>
        </p:spPr>
        <p:txBody>
          <a:bodyPr/>
          <a:lstStyle/>
          <a:p>
            <a:r>
              <a:rPr lang="en-US" altLang="en-US" sz="2800" b="1"/>
              <a:t>Prevention: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1295400" y="1066800"/>
            <a:ext cx="55753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 dirty="0"/>
              <a:t>1- Rh –ve female should never receive Rh +ve blood 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1676400" y="1828800"/>
            <a:ext cx="6629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/>
              <a:t>Anti-D antibodies are given to the mother during 48 hours </a:t>
            </a:r>
          </a:p>
          <a:p>
            <a:pPr algn="ctr" rtl="0" eaLnBrk="1" hangingPunct="1"/>
            <a:r>
              <a:rPr lang="en-US" altLang="en-US"/>
              <a:t>after each delivery </a:t>
            </a: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1828800" y="2819400"/>
            <a:ext cx="58610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en-US" dirty="0">
                <a:solidFill>
                  <a:srgbClr val="FFFF00"/>
                </a:solidFill>
              </a:rPr>
              <a:t> to neutralize the D-antigen of fetal RBCs transmitted</a:t>
            </a:r>
          </a:p>
          <a:p>
            <a:pPr algn="l" rtl="0" eaLnBrk="1" hangingPunct="1"/>
            <a:r>
              <a:rPr lang="en-US" altLang="en-US" dirty="0">
                <a:solidFill>
                  <a:srgbClr val="FFFF00"/>
                </a:solidFill>
              </a:rPr>
              <a:t>	 to her, so prevent formation </a:t>
            </a:r>
            <a:r>
              <a:rPr lang="en-US" altLang="en-US">
                <a:solidFill>
                  <a:srgbClr val="FFFF00"/>
                </a:solidFill>
              </a:rPr>
              <a:t>of antibodies </a:t>
            </a:r>
            <a:endParaRPr lang="en-US" altLang="en-US" dirty="0">
              <a:solidFill>
                <a:srgbClr val="FFFF00"/>
              </a:solidFill>
            </a:endParaRPr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1905000" y="3962400"/>
            <a:ext cx="17605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Low" rtl="0" eaLnBrk="1" hangingPunct="1"/>
            <a:r>
              <a:rPr lang="en-US" altLang="en-US" sz="2400" b="1"/>
              <a:t>Treatment:</a:t>
            </a: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1981200" y="5029200"/>
            <a:ext cx="6013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 dirty="0"/>
              <a:t>Gradual replacement of baby’ blood with Rh –ve group O.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/>
      <p:bldP spid="10245" grpId="0"/>
      <p:bldP spid="10246" grpId="0"/>
      <p:bldP spid="10247" grpId="0"/>
      <p:bldP spid="1024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4"/>
          <p:cNvSpPr>
            <a:spLocks noChangeArrowheads="1"/>
          </p:cNvSpPr>
          <p:nvPr/>
        </p:nvSpPr>
        <p:spPr bwMode="auto">
          <a:xfrm>
            <a:off x="1752600" y="228600"/>
            <a:ext cx="55483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Low" rtl="0" eaLnBrk="1" hangingPunct="1"/>
            <a:r>
              <a:rPr lang="en-US" altLang="en-US" sz="2800" b="1">
                <a:solidFill>
                  <a:srgbClr val="FFFF00"/>
                </a:solidFill>
              </a:rPr>
              <a:t>(2) Repeated blood transfusion:</a:t>
            </a:r>
          </a:p>
        </p:txBody>
      </p:sp>
      <p:sp>
        <p:nvSpPr>
          <p:cNvPr id="176133" name="Rectangle 5"/>
          <p:cNvSpPr>
            <a:spLocks noChangeArrowheads="1"/>
          </p:cNvSpPr>
          <p:nvPr/>
        </p:nvSpPr>
        <p:spPr bwMode="auto">
          <a:xfrm>
            <a:off x="1524000" y="1524000"/>
            <a:ext cx="6835775" cy="6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>
              <a:lnSpc>
                <a:spcPct val="160000"/>
              </a:lnSpc>
            </a:pPr>
            <a:r>
              <a:rPr lang="en-US" altLang="en-US" sz="2400" dirty="0"/>
              <a:t>If Rh –ve person is transfused with Rh +ve blood </a:t>
            </a:r>
          </a:p>
        </p:txBody>
      </p:sp>
      <p:sp>
        <p:nvSpPr>
          <p:cNvPr id="176134" name="Rectangle 6"/>
          <p:cNvSpPr>
            <a:spLocks noChangeArrowheads="1"/>
          </p:cNvSpPr>
          <p:nvPr/>
        </p:nvSpPr>
        <p:spPr bwMode="auto">
          <a:xfrm>
            <a:off x="1752600" y="2514600"/>
            <a:ext cx="6188075" cy="6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>
              <a:lnSpc>
                <a:spcPct val="160000"/>
              </a:lnSpc>
            </a:pPr>
            <a:r>
              <a:rPr lang="en-US" altLang="en-US" sz="2400"/>
              <a:t>he will produce antibodies against Rh-factor </a:t>
            </a:r>
          </a:p>
        </p:txBody>
      </p:sp>
      <p:sp>
        <p:nvSpPr>
          <p:cNvPr id="176135" name="Rectangle 7"/>
          <p:cNvSpPr>
            <a:spLocks noChangeArrowheads="1"/>
          </p:cNvSpPr>
          <p:nvPr/>
        </p:nvSpPr>
        <p:spPr bwMode="auto">
          <a:xfrm>
            <a:off x="1676400" y="3202875"/>
            <a:ext cx="6378575" cy="1865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>
              <a:lnSpc>
                <a:spcPct val="160000"/>
              </a:lnSpc>
            </a:pPr>
            <a:r>
              <a:rPr lang="en-US" altLang="en-US" sz="2400" dirty="0"/>
              <a:t>if this person </a:t>
            </a:r>
            <a:r>
              <a:rPr lang="en-US" altLang="en-US" sz="2400" dirty="0" smtClean="0"/>
              <a:t>re-transfused </a:t>
            </a:r>
            <a:r>
              <a:rPr lang="en-US" altLang="en-US" sz="2400" dirty="0"/>
              <a:t>with Rh + ve blood </a:t>
            </a:r>
          </a:p>
          <a:p>
            <a:pPr algn="ctr" rtl="0" eaLnBrk="1" hangingPunct="1">
              <a:lnSpc>
                <a:spcPct val="160000"/>
              </a:lnSpc>
            </a:pPr>
            <a:r>
              <a:rPr lang="ar-EG" altLang="en-US" sz="2400" dirty="0">
                <a:latin typeface="Symbol" panose="05050102010706020507" pitchFamily="18" charset="2"/>
                <a:sym typeface="Symbol" panose="05050102010706020507" pitchFamily="18" charset="2"/>
              </a:rPr>
              <a:t></a:t>
            </a:r>
            <a:r>
              <a:rPr lang="en-US" altLang="en-US" sz="2400" dirty="0"/>
              <a:t> agglutination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6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6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76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6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6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76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6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6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76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133" grpId="0"/>
      <p:bldP spid="176134" grpId="0"/>
      <p:bldP spid="17613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685800"/>
            <a:ext cx="7772400" cy="1143000"/>
          </a:xfrm>
        </p:spPr>
        <p:txBody>
          <a:bodyPr/>
          <a:lstStyle/>
          <a:p>
            <a:r>
              <a:rPr lang="en-US" altLang="en-US" sz="4000" b="1"/>
              <a:t>*Determination of blood group: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2971800"/>
            <a:ext cx="5867400" cy="609600"/>
          </a:xfrm>
        </p:spPr>
        <p:txBody>
          <a:bodyPr/>
          <a:lstStyle/>
          <a:p>
            <a:pPr>
              <a:defRPr/>
            </a:pPr>
            <a:r>
              <a:rPr lang="en-US" sz="2800"/>
              <a:t>-  By slide technique 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1981200" y="4191000"/>
            <a:ext cx="5486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algn="ctr" rtl="0" eaLnBrk="0" hangingPunct="0">
              <a:spcBef>
                <a:spcPct val="20000"/>
              </a:spcBef>
              <a:buClr>
                <a:schemeClr val="tx2"/>
              </a:buClr>
              <a:defRPr/>
            </a:pPr>
            <a:r>
              <a:rPr lang="en-US" sz="28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Cross matching</a:t>
            </a:r>
            <a:r>
              <a:rPr lang="en-US" sz="2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2057400" y="4953000"/>
            <a:ext cx="6248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algn="ctr" rtl="0" eaLnBrk="0" hangingPunct="0">
              <a:spcBef>
                <a:spcPct val="20000"/>
              </a:spcBef>
              <a:buClr>
                <a:schemeClr val="tx2"/>
              </a:buClr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between recipient and donor blood 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  <p:bldP spid="9220" grpId="0"/>
      <p:bldP spid="922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800" b="1" i="1">
                <a:solidFill>
                  <a:schemeClr val="accent2"/>
                </a:solidFill>
              </a:rPr>
              <a:t>MISMATCHED TRANSFUSION</a:t>
            </a:r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077200" cy="3352800"/>
          </a:xfrm>
        </p:spPr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buFontTx/>
              <a:buNone/>
              <a:defRPr/>
            </a:pPr>
            <a:r>
              <a:rPr lang="en-US" sz="2800" b="1">
                <a:solidFill>
                  <a:srgbClr val="3399FF"/>
                </a:solidFill>
              </a:rPr>
              <a:t>Group A    +       Group B      =   Clumping of RBCs</a:t>
            </a:r>
          </a:p>
          <a:p>
            <a:pPr>
              <a:buFontTx/>
              <a:buNone/>
              <a:defRPr/>
            </a:pPr>
            <a:endParaRPr lang="en-US" sz="2800" b="1">
              <a:solidFill>
                <a:srgbClr val="3399FF"/>
              </a:solidFill>
            </a:endParaRPr>
          </a:p>
          <a:p>
            <a:pPr>
              <a:defRPr/>
            </a:pPr>
            <a:endParaRPr lang="en-US">
              <a:solidFill>
                <a:srgbClr val="3399FF"/>
              </a:solidFill>
            </a:endParaRPr>
          </a:p>
          <a:p>
            <a:pPr>
              <a:buFontTx/>
              <a:buNone/>
              <a:defRPr/>
            </a:pPr>
            <a:r>
              <a:rPr lang="en-US"/>
              <a:t>               </a:t>
            </a:r>
            <a:endParaRPr lang="en-US">
              <a:solidFill>
                <a:srgbClr val="3399FF"/>
              </a:solidFill>
            </a:endParaRPr>
          </a:p>
        </p:txBody>
      </p:sp>
      <p:sp>
        <p:nvSpPr>
          <p:cNvPr id="39940" name="Oval 4"/>
          <p:cNvSpPr>
            <a:spLocks noChangeArrowheads="1"/>
          </p:cNvSpPr>
          <p:nvPr/>
        </p:nvSpPr>
        <p:spPr bwMode="auto">
          <a:xfrm>
            <a:off x="1524000" y="4114800"/>
            <a:ext cx="457200" cy="304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EG" altLang="en-US"/>
          </a:p>
        </p:txBody>
      </p:sp>
      <p:sp>
        <p:nvSpPr>
          <p:cNvPr id="39941" name="Oval 5"/>
          <p:cNvSpPr>
            <a:spLocks noChangeArrowheads="1"/>
          </p:cNvSpPr>
          <p:nvPr/>
        </p:nvSpPr>
        <p:spPr bwMode="auto">
          <a:xfrm>
            <a:off x="1524000" y="3581400"/>
            <a:ext cx="533400" cy="304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EG" altLang="en-US"/>
          </a:p>
        </p:txBody>
      </p:sp>
      <p:sp>
        <p:nvSpPr>
          <p:cNvPr id="39942" name="Oval 6"/>
          <p:cNvSpPr>
            <a:spLocks noChangeArrowheads="1"/>
          </p:cNvSpPr>
          <p:nvPr/>
        </p:nvSpPr>
        <p:spPr bwMode="auto">
          <a:xfrm>
            <a:off x="990600" y="3581400"/>
            <a:ext cx="304800" cy="3810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EG" altLang="en-US"/>
          </a:p>
        </p:txBody>
      </p:sp>
      <p:sp>
        <p:nvSpPr>
          <p:cNvPr id="39943" name="Oval 7"/>
          <p:cNvSpPr>
            <a:spLocks noChangeArrowheads="1"/>
          </p:cNvSpPr>
          <p:nvPr/>
        </p:nvSpPr>
        <p:spPr bwMode="auto">
          <a:xfrm>
            <a:off x="914400" y="4191000"/>
            <a:ext cx="304800" cy="4572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EG" altLang="en-US"/>
          </a:p>
        </p:txBody>
      </p:sp>
      <p:sp>
        <p:nvSpPr>
          <p:cNvPr id="39944" name="Oval 8"/>
          <p:cNvSpPr>
            <a:spLocks noChangeArrowheads="1"/>
          </p:cNvSpPr>
          <p:nvPr/>
        </p:nvSpPr>
        <p:spPr bwMode="auto">
          <a:xfrm>
            <a:off x="4038600" y="3886200"/>
            <a:ext cx="457200" cy="304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EG" altLang="en-US"/>
          </a:p>
        </p:txBody>
      </p:sp>
      <p:sp>
        <p:nvSpPr>
          <p:cNvPr id="39945" name="Oval 9"/>
          <p:cNvSpPr>
            <a:spLocks noChangeArrowheads="1"/>
          </p:cNvSpPr>
          <p:nvPr/>
        </p:nvSpPr>
        <p:spPr bwMode="auto">
          <a:xfrm>
            <a:off x="6096000" y="3962400"/>
            <a:ext cx="304800" cy="4572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EG" altLang="en-US"/>
          </a:p>
        </p:txBody>
      </p:sp>
      <p:sp>
        <p:nvSpPr>
          <p:cNvPr id="39946" name="Oval 10"/>
          <p:cNvSpPr>
            <a:spLocks noChangeArrowheads="1"/>
          </p:cNvSpPr>
          <p:nvPr/>
        </p:nvSpPr>
        <p:spPr bwMode="auto">
          <a:xfrm>
            <a:off x="6019800" y="3733800"/>
            <a:ext cx="457200" cy="304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EG" altLang="en-US"/>
          </a:p>
        </p:txBody>
      </p:sp>
      <p:sp>
        <p:nvSpPr>
          <p:cNvPr id="39947" name="Oval 11"/>
          <p:cNvSpPr>
            <a:spLocks noChangeArrowheads="1"/>
          </p:cNvSpPr>
          <p:nvPr/>
        </p:nvSpPr>
        <p:spPr bwMode="auto">
          <a:xfrm>
            <a:off x="3810000" y="3276600"/>
            <a:ext cx="304800" cy="4572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EG" altLang="en-US"/>
          </a:p>
        </p:txBody>
      </p:sp>
      <p:sp>
        <p:nvSpPr>
          <p:cNvPr id="39948" name="Oval 12"/>
          <p:cNvSpPr>
            <a:spLocks noChangeArrowheads="1"/>
          </p:cNvSpPr>
          <p:nvPr/>
        </p:nvSpPr>
        <p:spPr bwMode="auto">
          <a:xfrm>
            <a:off x="3352800" y="4114800"/>
            <a:ext cx="457200" cy="304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EG" altLang="en-US"/>
          </a:p>
        </p:txBody>
      </p:sp>
      <p:sp>
        <p:nvSpPr>
          <p:cNvPr id="39949" name="Oval 13"/>
          <p:cNvSpPr>
            <a:spLocks noChangeArrowheads="1"/>
          </p:cNvSpPr>
          <p:nvPr/>
        </p:nvSpPr>
        <p:spPr bwMode="auto">
          <a:xfrm>
            <a:off x="3352800" y="3581400"/>
            <a:ext cx="304800" cy="4572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EG" altLang="en-US"/>
          </a:p>
        </p:txBody>
      </p:sp>
      <p:sp>
        <p:nvSpPr>
          <p:cNvPr id="39950" name="Oval 14"/>
          <p:cNvSpPr>
            <a:spLocks noChangeArrowheads="1"/>
          </p:cNvSpPr>
          <p:nvPr/>
        </p:nvSpPr>
        <p:spPr bwMode="auto">
          <a:xfrm>
            <a:off x="6324600" y="3657600"/>
            <a:ext cx="304800" cy="4572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EG" altLang="en-US"/>
          </a:p>
        </p:txBody>
      </p:sp>
      <p:sp>
        <p:nvSpPr>
          <p:cNvPr id="39951" name="Oval 15"/>
          <p:cNvSpPr>
            <a:spLocks noChangeArrowheads="1"/>
          </p:cNvSpPr>
          <p:nvPr/>
        </p:nvSpPr>
        <p:spPr bwMode="auto">
          <a:xfrm>
            <a:off x="7467600" y="4495800"/>
            <a:ext cx="304800" cy="4572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EG" altLang="en-US"/>
          </a:p>
        </p:txBody>
      </p:sp>
      <p:sp>
        <p:nvSpPr>
          <p:cNvPr id="39952" name="Oval 16"/>
          <p:cNvSpPr>
            <a:spLocks noChangeArrowheads="1"/>
          </p:cNvSpPr>
          <p:nvPr/>
        </p:nvSpPr>
        <p:spPr bwMode="auto">
          <a:xfrm>
            <a:off x="6172200" y="3886200"/>
            <a:ext cx="457200" cy="304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EG" altLang="en-US"/>
          </a:p>
        </p:txBody>
      </p:sp>
      <p:sp>
        <p:nvSpPr>
          <p:cNvPr id="39953" name="Oval 17"/>
          <p:cNvSpPr>
            <a:spLocks noChangeArrowheads="1"/>
          </p:cNvSpPr>
          <p:nvPr/>
        </p:nvSpPr>
        <p:spPr bwMode="auto">
          <a:xfrm>
            <a:off x="6324600" y="3733800"/>
            <a:ext cx="457200" cy="304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EG" altLang="en-US"/>
          </a:p>
        </p:txBody>
      </p:sp>
      <p:sp>
        <p:nvSpPr>
          <p:cNvPr id="39954" name="Oval 18"/>
          <p:cNvSpPr>
            <a:spLocks noChangeArrowheads="1"/>
          </p:cNvSpPr>
          <p:nvPr/>
        </p:nvSpPr>
        <p:spPr bwMode="auto">
          <a:xfrm>
            <a:off x="7620000" y="4343400"/>
            <a:ext cx="304800" cy="4572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EG" altLang="en-US"/>
          </a:p>
        </p:txBody>
      </p:sp>
      <p:sp>
        <p:nvSpPr>
          <p:cNvPr id="39955" name="Oval 19"/>
          <p:cNvSpPr>
            <a:spLocks noChangeArrowheads="1"/>
          </p:cNvSpPr>
          <p:nvPr/>
        </p:nvSpPr>
        <p:spPr bwMode="auto">
          <a:xfrm>
            <a:off x="7391400" y="4267200"/>
            <a:ext cx="304800" cy="4572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EG" altLang="en-US"/>
          </a:p>
        </p:txBody>
      </p:sp>
      <p:sp>
        <p:nvSpPr>
          <p:cNvPr id="39956" name="Oval 20"/>
          <p:cNvSpPr>
            <a:spLocks noChangeArrowheads="1"/>
          </p:cNvSpPr>
          <p:nvPr/>
        </p:nvSpPr>
        <p:spPr bwMode="auto">
          <a:xfrm>
            <a:off x="7239000" y="3810000"/>
            <a:ext cx="304800" cy="4572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EG" altLang="en-US"/>
          </a:p>
        </p:txBody>
      </p:sp>
      <p:sp>
        <p:nvSpPr>
          <p:cNvPr id="39957" name="Oval 21"/>
          <p:cNvSpPr>
            <a:spLocks noChangeArrowheads="1"/>
          </p:cNvSpPr>
          <p:nvPr/>
        </p:nvSpPr>
        <p:spPr bwMode="auto">
          <a:xfrm>
            <a:off x="7543800" y="3657600"/>
            <a:ext cx="304800" cy="4572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EG" altLang="en-US"/>
          </a:p>
        </p:txBody>
      </p:sp>
      <p:sp>
        <p:nvSpPr>
          <p:cNvPr id="39958" name="Oval 22"/>
          <p:cNvSpPr>
            <a:spLocks noChangeArrowheads="1"/>
          </p:cNvSpPr>
          <p:nvPr/>
        </p:nvSpPr>
        <p:spPr bwMode="auto">
          <a:xfrm>
            <a:off x="6400800" y="4114800"/>
            <a:ext cx="457200" cy="304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EG" altLang="en-US"/>
          </a:p>
        </p:txBody>
      </p:sp>
      <p:sp>
        <p:nvSpPr>
          <p:cNvPr id="39959" name="Oval 23"/>
          <p:cNvSpPr>
            <a:spLocks noChangeArrowheads="1"/>
          </p:cNvSpPr>
          <p:nvPr/>
        </p:nvSpPr>
        <p:spPr bwMode="auto">
          <a:xfrm>
            <a:off x="6248400" y="3962400"/>
            <a:ext cx="457200" cy="304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EG" altLang="en-US"/>
          </a:p>
        </p:txBody>
      </p:sp>
      <p:sp>
        <p:nvSpPr>
          <p:cNvPr id="39960" name="Oval 24"/>
          <p:cNvSpPr>
            <a:spLocks noChangeArrowheads="1"/>
          </p:cNvSpPr>
          <p:nvPr/>
        </p:nvSpPr>
        <p:spPr bwMode="auto">
          <a:xfrm>
            <a:off x="7696200" y="4648200"/>
            <a:ext cx="457200" cy="304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EG" altLang="en-US"/>
          </a:p>
        </p:txBody>
      </p:sp>
      <p:sp>
        <p:nvSpPr>
          <p:cNvPr id="39961" name="Oval 25"/>
          <p:cNvSpPr>
            <a:spLocks noChangeArrowheads="1"/>
          </p:cNvSpPr>
          <p:nvPr/>
        </p:nvSpPr>
        <p:spPr bwMode="auto">
          <a:xfrm>
            <a:off x="7010400" y="3810000"/>
            <a:ext cx="457200" cy="304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EG" altLang="en-US"/>
          </a:p>
        </p:txBody>
      </p:sp>
      <p:sp>
        <p:nvSpPr>
          <p:cNvPr id="39962" name="Oval 26"/>
          <p:cNvSpPr>
            <a:spLocks noChangeArrowheads="1"/>
          </p:cNvSpPr>
          <p:nvPr/>
        </p:nvSpPr>
        <p:spPr bwMode="auto">
          <a:xfrm>
            <a:off x="7239000" y="3657600"/>
            <a:ext cx="457200" cy="304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EG" alt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 descr="FG11_06"/>
          <p:cNvPicPr>
            <a:picLocks noGrp="1"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9600" y="381000"/>
            <a:ext cx="8077200" cy="60579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3" descr="قطة"/>
          <p:cNvPicPr>
            <a:picLocks noGrp="1" noChangeAspect="1" noChangeArrowheads="1" noCrop="1"/>
          </p:cNvPicPr>
          <p:nvPr>
            <p:ph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732588" y="4437063"/>
            <a:ext cx="2060575" cy="20637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4035" name="Picture 4" descr="قطة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38" y="4365625"/>
            <a:ext cx="2060575" cy="206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7157" name="Picture 5" descr="thanks hearts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57200"/>
            <a:ext cx="3962400" cy="3398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7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7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77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21" name="WordArt 5" descr="White marble"/>
          <p:cNvSpPr>
            <a:spLocks noChangeArrowheads="1" noChangeShapeType="1" noTextEdit="1"/>
          </p:cNvSpPr>
          <p:nvPr/>
        </p:nvSpPr>
        <p:spPr bwMode="auto">
          <a:xfrm>
            <a:off x="2057400" y="1600200"/>
            <a:ext cx="5181600" cy="2155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  <a:contourClr>
                <a:srgbClr val="FFFFFF"/>
              </a:contourClr>
            </a:sp3d>
          </a:bodyPr>
          <a:lstStyle/>
          <a:p>
            <a:pPr algn="ctr" rtl="0"/>
            <a:r>
              <a:rPr lang="en-US" sz="3600" kern="10">
                <a:ln w="9525">
                  <a:rou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Arial Black" panose="020B0A04020102020204" pitchFamily="34" charset="0"/>
              </a:rPr>
              <a:t>ABO system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28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28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2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533400" y="533400"/>
            <a:ext cx="823753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>
              <a:buFontTx/>
              <a:buChar char="-"/>
            </a:pPr>
            <a:r>
              <a:rPr lang="en-US" altLang="en-US" sz="2000" dirty="0"/>
              <a:t>The membrane of RBCs contain antigens (agglutinogens) of two types </a:t>
            </a:r>
          </a:p>
          <a:p>
            <a:pPr algn="ctr" rtl="0" eaLnBrk="1" hangingPunct="1"/>
            <a:r>
              <a:rPr lang="en-US" altLang="en-US" sz="2000" dirty="0"/>
              <a:t>(A) and (B) </a:t>
            </a: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41910" y="1477010"/>
            <a:ext cx="746887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/>
              <a:t>These antigens are characterized by : </a:t>
            </a: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1951990" y="2010410"/>
            <a:ext cx="759269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 sz="2400" b="1">
                <a:solidFill>
                  <a:srgbClr val="FFFF00"/>
                </a:solidFill>
              </a:rPr>
              <a:t>They are inherited according to Mendelian law </a:t>
            </a:r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770255" y="2543810"/>
            <a:ext cx="927290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 sz="2400" b="1">
                <a:solidFill>
                  <a:srgbClr val="FFFF00"/>
                </a:solidFill>
              </a:rPr>
              <a:t>They appear in fetal life and persist throughout life. </a:t>
            </a:r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1087120" y="2954020"/>
            <a:ext cx="6685280" cy="829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 sz="2400" b="1" dirty="0">
                <a:solidFill>
                  <a:srgbClr val="FFFF00"/>
                </a:solidFill>
              </a:rPr>
              <a:t>They may be detected by specific reaction </a:t>
            </a:r>
          </a:p>
          <a:p>
            <a:pPr algn="l" rtl="0" eaLnBrk="1" hangingPunct="1"/>
            <a:r>
              <a:rPr lang="en-US" altLang="en-US" sz="2400" b="1" dirty="0">
                <a:solidFill>
                  <a:srgbClr val="FFFF00"/>
                </a:solidFill>
              </a:rPr>
              <a:t>with the corresponding antibodies </a:t>
            </a:r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685800" y="3997643"/>
            <a:ext cx="7696200" cy="1198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 sz="2400"/>
              <a:t>In the plasma there are antibodies (agglutinins) against A and against B  of   gamma globulins type and they also are inherited </a:t>
            </a:r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762000" y="5346065"/>
            <a:ext cx="7848600" cy="829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en-US" sz="2400"/>
              <a:t>According to the types of antigens and antibodies, </a:t>
            </a:r>
          </a:p>
          <a:p>
            <a:pPr algn="l" eaLnBrk="1" hangingPunct="1"/>
            <a:r>
              <a:rPr lang="en-US" altLang="en-US" sz="2400"/>
              <a:t>the blood groups </a:t>
            </a:r>
            <a:r>
              <a:rPr lang="en-US" altLang="en-US" sz="2400">
                <a:sym typeface="+mn-ea"/>
              </a:rPr>
              <a:t>are classified into:</a:t>
            </a:r>
            <a:r>
              <a:rPr lang="en-US" altLang="en-US" sz="2000"/>
              <a:t>	  	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/>
      <p:bldP spid="2055" grpId="0" bldLvl="0" animBg="1"/>
      <p:bldP spid="2056" grpId="0" bldLvl="0" animBg="1"/>
      <p:bldP spid="2057" grpId="0" bldLvl="0" animBg="1"/>
      <p:bldP spid="2058" grpId="0" bldLvl="0" animBg="1"/>
      <p:bldP spid="2061" grpId="0" bldLvl="0" animBg="1"/>
      <p:bldP spid="2062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074" name="Picture 2" descr="Blood type is determined, in part, by the ABO blood group antigens present on red blood cells">
            <a:hlinkClick r:id="rId3" tooltip="&quot;Blood type is determined, in part, by the ABO blood group antigens present on red blood cells&quot;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001"/>
          <a:stretch>
            <a:fillRect/>
          </a:stretch>
        </p:blipFill>
        <p:spPr bwMode="auto">
          <a:xfrm>
            <a:off x="381000" y="838200"/>
            <a:ext cx="8382000" cy="565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1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1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131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"/>
          <p:cNvSpPr>
            <a:spLocks noChangeArrowheads="1"/>
          </p:cNvSpPr>
          <p:nvPr/>
        </p:nvSpPr>
        <p:spPr bwMode="auto">
          <a:xfrm>
            <a:off x="1447800" y="381000"/>
            <a:ext cx="565943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chemeClr val="hlink"/>
                </a:solidFill>
              </a:rPr>
              <a:t>Inheritance of blood groups</a:t>
            </a:r>
            <a:r>
              <a:rPr lang="en-US" altLang="en-US" sz="3200">
                <a:solidFill>
                  <a:schemeClr val="hlink"/>
                </a:solidFill>
              </a:rPr>
              <a:t> </a:t>
            </a:r>
          </a:p>
        </p:txBody>
      </p:sp>
      <p:sp>
        <p:nvSpPr>
          <p:cNvPr id="171013" name="Rectangle 5"/>
          <p:cNvSpPr>
            <a:spLocks noChangeArrowheads="1"/>
          </p:cNvSpPr>
          <p:nvPr/>
        </p:nvSpPr>
        <p:spPr bwMode="auto">
          <a:xfrm>
            <a:off x="1371600" y="1568450"/>
            <a:ext cx="6637338" cy="113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>
              <a:lnSpc>
                <a:spcPct val="155000"/>
              </a:lnSpc>
            </a:pPr>
            <a:r>
              <a:rPr lang="en-US" altLang="en-US" sz="2200"/>
              <a:t>The individual of blood group A may have genotype </a:t>
            </a:r>
          </a:p>
          <a:p>
            <a:pPr algn="l" rtl="0" eaLnBrk="1" hangingPunct="1">
              <a:lnSpc>
                <a:spcPct val="155000"/>
              </a:lnSpc>
            </a:pPr>
            <a:r>
              <a:rPr lang="en-US" altLang="en-US" sz="2200" b="1">
                <a:solidFill>
                  <a:schemeClr val="hlink"/>
                </a:solidFill>
              </a:rPr>
              <a:t>AA</a:t>
            </a:r>
            <a:r>
              <a:rPr lang="en-US" altLang="en-US" sz="2200"/>
              <a:t> (homozygous) or </a:t>
            </a:r>
            <a:r>
              <a:rPr lang="en-US" altLang="en-US" sz="2200" b="1">
                <a:solidFill>
                  <a:schemeClr val="hlink"/>
                </a:solidFill>
              </a:rPr>
              <a:t>AO</a:t>
            </a:r>
            <a:r>
              <a:rPr lang="en-US" altLang="en-US" sz="2200"/>
              <a:t> (heterozygous). </a:t>
            </a:r>
          </a:p>
        </p:txBody>
      </p:sp>
      <p:sp>
        <p:nvSpPr>
          <p:cNvPr id="171014" name="Rectangle 6"/>
          <p:cNvSpPr>
            <a:spLocks noChangeArrowheads="1"/>
          </p:cNvSpPr>
          <p:nvPr/>
        </p:nvSpPr>
        <p:spPr bwMode="auto">
          <a:xfrm>
            <a:off x="1295400" y="3702050"/>
            <a:ext cx="6948488" cy="113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>
              <a:lnSpc>
                <a:spcPct val="155000"/>
              </a:lnSpc>
            </a:pPr>
            <a:r>
              <a:rPr lang="en-US" altLang="en-US" sz="2200"/>
              <a:t>When blood groups of parents are known the possible </a:t>
            </a:r>
          </a:p>
          <a:p>
            <a:pPr algn="l" rtl="0" eaLnBrk="1" hangingPunct="1">
              <a:lnSpc>
                <a:spcPct val="155000"/>
              </a:lnSpc>
            </a:pPr>
            <a:r>
              <a:rPr lang="en-US" altLang="en-US" sz="2200"/>
              <a:t>genotype of their children may be predicted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10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10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171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10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10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500"/>
                                        <p:tgtEl>
                                          <p:spTgt spid="171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3" grpId="0"/>
      <p:bldP spid="1710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533400" y="1524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/>
              <a:t>Antigens &amp; Antibodies</a:t>
            </a:r>
          </a:p>
        </p:txBody>
      </p:sp>
      <p:grpSp>
        <p:nvGrpSpPr>
          <p:cNvPr id="112643" name="Group 3"/>
          <p:cNvGrpSpPr/>
          <p:nvPr/>
        </p:nvGrpSpPr>
        <p:grpSpPr bwMode="auto">
          <a:xfrm>
            <a:off x="762000" y="1524000"/>
            <a:ext cx="7772400" cy="4648200"/>
            <a:chOff x="-3" y="-3"/>
            <a:chExt cx="2293" cy="2299"/>
          </a:xfrm>
        </p:grpSpPr>
        <p:grpSp>
          <p:nvGrpSpPr>
            <p:cNvPr id="23556" name="Group 4"/>
            <p:cNvGrpSpPr/>
            <p:nvPr/>
          </p:nvGrpSpPr>
          <p:grpSpPr bwMode="auto">
            <a:xfrm>
              <a:off x="0" y="0"/>
              <a:ext cx="2287" cy="2293"/>
              <a:chOff x="0" y="0"/>
              <a:chExt cx="2287" cy="2293"/>
            </a:xfrm>
          </p:grpSpPr>
          <p:grpSp>
            <p:nvGrpSpPr>
              <p:cNvPr id="23558" name="Group 5"/>
              <p:cNvGrpSpPr/>
              <p:nvPr/>
            </p:nvGrpSpPr>
            <p:grpSpPr bwMode="auto">
              <a:xfrm>
                <a:off x="0" y="0"/>
                <a:ext cx="432" cy="633"/>
                <a:chOff x="0" y="0"/>
                <a:chExt cx="432" cy="633"/>
              </a:xfrm>
            </p:grpSpPr>
            <p:sp>
              <p:nvSpPr>
                <p:cNvPr id="23616" name="Rectangle 6"/>
                <p:cNvSpPr>
                  <a:spLocks noChangeArrowheads="1"/>
                </p:cNvSpPr>
                <p:nvPr/>
              </p:nvSpPr>
              <p:spPr bwMode="auto">
                <a:xfrm>
                  <a:off x="6" y="6"/>
                  <a:ext cx="420" cy="621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rtl="0" eaLnBrk="1" hangingPunct="1"/>
                  <a:r>
                    <a:rPr lang="en-GB" altLang="en-US" b="1">
                      <a:solidFill>
                        <a:schemeClr val="hlink"/>
                      </a:solidFill>
                      <a:latin typeface="Tahoma" panose="020B0604030504040204" pitchFamily="34" charset="0"/>
                      <a:ea typeface="Arial Unicode MS" pitchFamily="34" charset="-128"/>
                    </a:rPr>
                    <a:t>Blood Group</a:t>
                  </a:r>
                </a:p>
                <a:p>
                  <a:pPr algn="ctr" rtl="0"/>
                  <a:endParaRPr lang="en-GB" altLang="en-US" b="1">
                    <a:solidFill>
                      <a:schemeClr val="hlink"/>
                    </a:solidFill>
                    <a:latin typeface="Tahoma" panose="020B0604030504040204" pitchFamily="34" charset="0"/>
                    <a:ea typeface="Arial Unicode MS" pitchFamily="34" charset="-128"/>
                  </a:endParaRPr>
                </a:p>
              </p:txBody>
            </p:sp>
            <p:sp>
              <p:nvSpPr>
                <p:cNvPr id="23617" name="Rectangle 7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432" cy="633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EG" altLang="en-US"/>
                </a:p>
              </p:txBody>
            </p:sp>
          </p:grpSp>
          <p:grpSp>
            <p:nvGrpSpPr>
              <p:cNvPr id="23559" name="Group 8"/>
              <p:cNvGrpSpPr/>
              <p:nvPr/>
            </p:nvGrpSpPr>
            <p:grpSpPr bwMode="auto">
              <a:xfrm>
                <a:off x="432" y="0"/>
                <a:ext cx="469" cy="633"/>
                <a:chOff x="432" y="0"/>
                <a:chExt cx="469" cy="633"/>
              </a:xfrm>
            </p:grpSpPr>
            <p:sp>
              <p:nvSpPr>
                <p:cNvPr id="23614" name="Rectangle 9"/>
                <p:cNvSpPr>
                  <a:spLocks noChangeArrowheads="1"/>
                </p:cNvSpPr>
                <p:nvPr/>
              </p:nvSpPr>
              <p:spPr bwMode="auto">
                <a:xfrm>
                  <a:off x="438" y="6"/>
                  <a:ext cx="457" cy="621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rtl="0" eaLnBrk="1" hangingPunct="1"/>
                  <a:r>
                    <a:rPr lang="en-GB" altLang="en-US" b="1">
                      <a:solidFill>
                        <a:schemeClr val="hlink"/>
                      </a:solidFill>
                      <a:latin typeface="Tahoma" panose="020B0604030504040204" pitchFamily="34" charset="0"/>
                      <a:ea typeface="Arial Unicode MS" pitchFamily="34" charset="-128"/>
                    </a:rPr>
                    <a:t>Antigens on RBCs</a:t>
                  </a:r>
                </a:p>
                <a:p>
                  <a:pPr algn="ctr" rtl="0"/>
                  <a:endParaRPr lang="en-GB" altLang="en-US" b="1">
                    <a:solidFill>
                      <a:schemeClr val="hlink"/>
                    </a:solidFill>
                    <a:latin typeface="Tahoma" panose="020B0604030504040204" pitchFamily="34" charset="0"/>
                    <a:ea typeface="Arial Unicode MS" pitchFamily="34" charset="-128"/>
                  </a:endParaRPr>
                </a:p>
              </p:txBody>
            </p:sp>
            <p:sp>
              <p:nvSpPr>
                <p:cNvPr id="23615" name="Rectangle 10"/>
                <p:cNvSpPr>
                  <a:spLocks noChangeArrowheads="1"/>
                </p:cNvSpPr>
                <p:nvPr/>
              </p:nvSpPr>
              <p:spPr bwMode="auto">
                <a:xfrm>
                  <a:off x="432" y="0"/>
                  <a:ext cx="469" cy="633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EG" altLang="en-US"/>
                </a:p>
              </p:txBody>
            </p:sp>
          </p:grpSp>
          <p:grpSp>
            <p:nvGrpSpPr>
              <p:cNvPr id="23560" name="Group 11"/>
              <p:cNvGrpSpPr/>
              <p:nvPr/>
            </p:nvGrpSpPr>
            <p:grpSpPr bwMode="auto">
              <a:xfrm>
                <a:off x="901" y="0"/>
                <a:ext cx="852" cy="633"/>
                <a:chOff x="901" y="0"/>
                <a:chExt cx="852" cy="633"/>
              </a:xfrm>
            </p:grpSpPr>
            <p:sp>
              <p:nvSpPr>
                <p:cNvPr id="23612" name="Rectangle 12"/>
                <p:cNvSpPr>
                  <a:spLocks noChangeArrowheads="1"/>
                </p:cNvSpPr>
                <p:nvPr/>
              </p:nvSpPr>
              <p:spPr bwMode="auto">
                <a:xfrm>
                  <a:off x="907" y="6"/>
                  <a:ext cx="840" cy="621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rtl="0" eaLnBrk="1" hangingPunct="1"/>
                  <a:r>
                    <a:rPr lang="en-GB" altLang="en-US" b="1">
                      <a:solidFill>
                        <a:schemeClr val="hlink"/>
                      </a:solidFill>
                      <a:latin typeface="Tahoma" panose="020B0604030504040204" pitchFamily="34" charset="0"/>
                      <a:ea typeface="Arial Unicode MS" pitchFamily="34" charset="-128"/>
                    </a:rPr>
                    <a:t>Antibodies in Serum</a:t>
                  </a:r>
                </a:p>
                <a:p>
                  <a:pPr algn="ctr" rtl="0"/>
                  <a:endParaRPr lang="en-GB" altLang="en-US" b="1">
                    <a:solidFill>
                      <a:schemeClr val="hlink"/>
                    </a:solidFill>
                    <a:latin typeface="Tahoma" panose="020B0604030504040204" pitchFamily="34" charset="0"/>
                    <a:ea typeface="Arial Unicode MS" pitchFamily="34" charset="-128"/>
                  </a:endParaRPr>
                </a:p>
              </p:txBody>
            </p:sp>
            <p:sp>
              <p:nvSpPr>
                <p:cNvPr id="23613" name="Rectangle 13"/>
                <p:cNvSpPr>
                  <a:spLocks noChangeArrowheads="1"/>
                </p:cNvSpPr>
                <p:nvPr/>
              </p:nvSpPr>
              <p:spPr bwMode="auto">
                <a:xfrm>
                  <a:off x="901" y="0"/>
                  <a:ext cx="852" cy="633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EG" altLang="en-US"/>
                </a:p>
              </p:txBody>
            </p:sp>
          </p:grpSp>
          <p:grpSp>
            <p:nvGrpSpPr>
              <p:cNvPr id="23561" name="Group 14"/>
              <p:cNvGrpSpPr/>
              <p:nvPr/>
            </p:nvGrpSpPr>
            <p:grpSpPr bwMode="auto">
              <a:xfrm>
                <a:off x="1753" y="0"/>
                <a:ext cx="534" cy="633"/>
                <a:chOff x="1753" y="0"/>
                <a:chExt cx="534" cy="633"/>
              </a:xfrm>
            </p:grpSpPr>
            <p:sp>
              <p:nvSpPr>
                <p:cNvPr id="23610" name="Rectangle 15"/>
                <p:cNvSpPr>
                  <a:spLocks noChangeArrowheads="1"/>
                </p:cNvSpPr>
                <p:nvPr/>
              </p:nvSpPr>
              <p:spPr bwMode="auto">
                <a:xfrm>
                  <a:off x="1759" y="6"/>
                  <a:ext cx="522" cy="621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rtl="0" eaLnBrk="1" hangingPunct="1"/>
                  <a:r>
                    <a:rPr lang="en-GB" altLang="en-US" b="1">
                      <a:solidFill>
                        <a:schemeClr val="hlink"/>
                      </a:solidFill>
                      <a:latin typeface="Tahoma" panose="020B0604030504040204" pitchFamily="34" charset="0"/>
                      <a:ea typeface="Arial Unicode MS" pitchFamily="34" charset="-128"/>
                    </a:rPr>
                    <a:t>Genotypes</a:t>
                  </a:r>
                </a:p>
                <a:p>
                  <a:pPr algn="ctr" rtl="0"/>
                  <a:endParaRPr lang="en-GB" altLang="en-US" b="1">
                    <a:solidFill>
                      <a:schemeClr val="hlink"/>
                    </a:solidFill>
                    <a:latin typeface="Tahoma" panose="020B0604030504040204" pitchFamily="34" charset="0"/>
                    <a:ea typeface="Arial Unicode MS" pitchFamily="34" charset="-128"/>
                  </a:endParaRPr>
                </a:p>
              </p:txBody>
            </p:sp>
            <p:sp>
              <p:nvSpPr>
                <p:cNvPr id="23611" name="Rectangle 16"/>
                <p:cNvSpPr>
                  <a:spLocks noChangeArrowheads="1"/>
                </p:cNvSpPr>
                <p:nvPr/>
              </p:nvSpPr>
              <p:spPr bwMode="auto">
                <a:xfrm>
                  <a:off x="1753" y="0"/>
                  <a:ext cx="534" cy="633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EG" altLang="en-US"/>
                </a:p>
              </p:txBody>
            </p:sp>
          </p:grpSp>
          <p:grpSp>
            <p:nvGrpSpPr>
              <p:cNvPr id="23562" name="Group 17"/>
              <p:cNvGrpSpPr/>
              <p:nvPr/>
            </p:nvGrpSpPr>
            <p:grpSpPr bwMode="auto">
              <a:xfrm>
                <a:off x="0" y="645"/>
                <a:ext cx="432" cy="403"/>
                <a:chOff x="0" y="645"/>
                <a:chExt cx="432" cy="403"/>
              </a:xfrm>
            </p:grpSpPr>
            <p:sp>
              <p:nvSpPr>
                <p:cNvPr id="23608" name="Rectangle 18"/>
                <p:cNvSpPr>
                  <a:spLocks noChangeArrowheads="1"/>
                </p:cNvSpPr>
                <p:nvPr/>
              </p:nvSpPr>
              <p:spPr bwMode="auto">
                <a:xfrm>
                  <a:off x="6" y="651"/>
                  <a:ext cx="420" cy="391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rtl="0" eaLnBrk="1" hangingPunct="1"/>
                  <a:r>
                    <a:rPr lang="en-GB" altLang="en-US" b="1">
                      <a:solidFill>
                        <a:schemeClr val="hlink"/>
                      </a:solidFill>
                      <a:latin typeface="Tahoma" panose="020B0604030504040204" pitchFamily="34" charset="0"/>
                      <a:ea typeface="Arial Unicode MS" pitchFamily="34" charset="-128"/>
                    </a:rPr>
                    <a:t>A</a:t>
                  </a:r>
                </a:p>
                <a:p>
                  <a:pPr algn="ctr" rtl="0"/>
                  <a:endParaRPr lang="en-GB" altLang="en-US" sz="1400"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23609" name="Rectangle 19"/>
                <p:cNvSpPr>
                  <a:spLocks noChangeArrowheads="1"/>
                </p:cNvSpPr>
                <p:nvPr/>
              </p:nvSpPr>
              <p:spPr bwMode="auto">
                <a:xfrm>
                  <a:off x="0" y="645"/>
                  <a:ext cx="432" cy="403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EG" altLang="en-US"/>
                </a:p>
              </p:txBody>
            </p:sp>
          </p:grpSp>
          <p:grpSp>
            <p:nvGrpSpPr>
              <p:cNvPr id="23563" name="Group 20"/>
              <p:cNvGrpSpPr/>
              <p:nvPr/>
            </p:nvGrpSpPr>
            <p:grpSpPr bwMode="auto">
              <a:xfrm>
                <a:off x="432" y="645"/>
                <a:ext cx="469" cy="403"/>
                <a:chOff x="432" y="645"/>
                <a:chExt cx="469" cy="403"/>
              </a:xfrm>
            </p:grpSpPr>
            <p:sp>
              <p:nvSpPr>
                <p:cNvPr id="23606" name="Rectangle 21"/>
                <p:cNvSpPr>
                  <a:spLocks noChangeArrowheads="1"/>
                </p:cNvSpPr>
                <p:nvPr/>
              </p:nvSpPr>
              <p:spPr bwMode="auto">
                <a:xfrm>
                  <a:off x="438" y="651"/>
                  <a:ext cx="457" cy="391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rtl="0" eaLnBrk="1" hangingPunct="1"/>
                  <a:endParaRPr lang="en-GB" altLang="en-US" b="1">
                    <a:latin typeface="Tahoma" panose="020B0604030504040204" pitchFamily="34" charset="0"/>
                    <a:ea typeface="Arial Unicode MS" pitchFamily="34" charset="-128"/>
                  </a:endParaRPr>
                </a:p>
                <a:p>
                  <a:pPr algn="ctr" rtl="0" eaLnBrk="1" hangingPunct="1"/>
                  <a:r>
                    <a:rPr lang="en-GB" altLang="en-US" b="1">
                      <a:latin typeface="Tahoma" panose="020B0604030504040204" pitchFamily="34" charset="0"/>
                      <a:ea typeface="Arial Unicode MS" pitchFamily="34" charset="-128"/>
                    </a:rPr>
                    <a:t>A</a:t>
                  </a:r>
                </a:p>
              </p:txBody>
            </p:sp>
            <p:sp>
              <p:nvSpPr>
                <p:cNvPr id="23607" name="Rectangle 22"/>
                <p:cNvSpPr>
                  <a:spLocks noChangeArrowheads="1"/>
                </p:cNvSpPr>
                <p:nvPr/>
              </p:nvSpPr>
              <p:spPr bwMode="auto">
                <a:xfrm>
                  <a:off x="432" y="645"/>
                  <a:ext cx="469" cy="403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EG" altLang="en-US"/>
                </a:p>
              </p:txBody>
            </p:sp>
          </p:grpSp>
          <p:grpSp>
            <p:nvGrpSpPr>
              <p:cNvPr id="23564" name="Group 23"/>
              <p:cNvGrpSpPr/>
              <p:nvPr/>
            </p:nvGrpSpPr>
            <p:grpSpPr bwMode="auto">
              <a:xfrm>
                <a:off x="901" y="645"/>
                <a:ext cx="852" cy="403"/>
                <a:chOff x="901" y="645"/>
                <a:chExt cx="852" cy="403"/>
              </a:xfrm>
            </p:grpSpPr>
            <p:sp>
              <p:nvSpPr>
                <p:cNvPr id="23604" name="Rectangle 24"/>
                <p:cNvSpPr>
                  <a:spLocks noChangeArrowheads="1"/>
                </p:cNvSpPr>
                <p:nvPr/>
              </p:nvSpPr>
              <p:spPr bwMode="auto">
                <a:xfrm>
                  <a:off x="907" y="651"/>
                  <a:ext cx="840" cy="391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rtl="0" eaLnBrk="1" hangingPunct="1"/>
                  <a:r>
                    <a:rPr lang="en-GB" altLang="en-US" b="1">
                      <a:latin typeface="Tahoma" panose="020B0604030504040204" pitchFamily="34" charset="0"/>
                      <a:ea typeface="Arial Unicode MS" pitchFamily="34" charset="-128"/>
                    </a:rPr>
                    <a:t>Anti-B</a:t>
                  </a:r>
                </a:p>
                <a:p>
                  <a:pPr algn="ctr" rtl="0"/>
                  <a:endParaRPr lang="en-GB" altLang="en-US" sz="1400"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23605" name="Rectangle 25"/>
                <p:cNvSpPr>
                  <a:spLocks noChangeArrowheads="1"/>
                </p:cNvSpPr>
                <p:nvPr/>
              </p:nvSpPr>
              <p:spPr bwMode="auto">
                <a:xfrm>
                  <a:off x="901" y="645"/>
                  <a:ext cx="852" cy="403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EG" altLang="en-US"/>
                </a:p>
              </p:txBody>
            </p:sp>
          </p:grpSp>
          <p:grpSp>
            <p:nvGrpSpPr>
              <p:cNvPr id="23565" name="Group 26"/>
              <p:cNvGrpSpPr/>
              <p:nvPr/>
            </p:nvGrpSpPr>
            <p:grpSpPr bwMode="auto">
              <a:xfrm>
                <a:off x="1753" y="645"/>
                <a:ext cx="534" cy="403"/>
                <a:chOff x="1753" y="645"/>
                <a:chExt cx="534" cy="403"/>
              </a:xfrm>
            </p:grpSpPr>
            <p:sp>
              <p:nvSpPr>
                <p:cNvPr id="23602" name="Rectangle 27"/>
                <p:cNvSpPr>
                  <a:spLocks noChangeArrowheads="1"/>
                </p:cNvSpPr>
                <p:nvPr/>
              </p:nvSpPr>
              <p:spPr bwMode="auto">
                <a:xfrm>
                  <a:off x="1759" y="651"/>
                  <a:ext cx="522" cy="391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rtl="0" eaLnBrk="1" hangingPunct="1"/>
                  <a:r>
                    <a:rPr lang="en-GB" altLang="en-US" b="1" i="1">
                      <a:latin typeface="Tahoma" panose="020B0604030504040204" pitchFamily="34" charset="0"/>
                      <a:ea typeface="Arial Unicode MS" pitchFamily="34" charset="-128"/>
                    </a:rPr>
                    <a:t>AA</a:t>
                  </a:r>
                  <a:r>
                    <a:rPr lang="en-GB" altLang="en-US" b="1">
                      <a:latin typeface="Tahoma" panose="020B0604030504040204" pitchFamily="34" charset="0"/>
                      <a:ea typeface="Arial Unicode MS" pitchFamily="34" charset="-128"/>
                    </a:rPr>
                    <a:t> or </a:t>
                  </a:r>
                  <a:r>
                    <a:rPr lang="en-GB" altLang="en-US" b="1" i="1">
                      <a:latin typeface="Tahoma" panose="020B0604030504040204" pitchFamily="34" charset="0"/>
                      <a:ea typeface="Arial Unicode MS" pitchFamily="34" charset="-128"/>
                    </a:rPr>
                    <a:t>AO</a:t>
                  </a:r>
                  <a:endParaRPr lang="en-GB" altLang="en-US" b="1">
                    <a:latin typeface="Tahoma" panose="020B0604030504040204" pitchFamily="34" charset="0"/>
                    <a:ea typeface="Arial Unicode MS" pitchFamily="34" charset="-128"/>
                  </a:endParaRPr>
                </a:p>
                <a:p>
                  <a:pPr algn="ctr" rtl="0"/>
                  <a:endParaRPr lang="en-GB" altLang="en-US" b="1"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23603" name="Rectangle 28"/>
                <p:cNvSpPr>
                  <a:spLocks noChangeArrowheads="1"/>
                </p:cNvSpPr>
                <p:nvPr/>
              </p:nvSpPr>
              <p:spPr bwMode="auto">
                <a:xfrm>
                  <a:off x="1753" y="645"/>
                  <a:ext cx="534" cy="403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EG" altLang="en-US"/>
                </a:p>
              </p:txBody>
            </p:sp>
          </p:grpSp>
          <p:grpSp>
            <p:nvGrpSpPr>
              <p:cNvPr id="23566" name="Group 29"/>
              <p:cNvGrpSpPr/>
              <p:nvPr/>
            </p:nvGrpSpPr>
            <p:grpSpPr bwMode="auto">
              <a:xfrm>
                <a:off x="0" y="1060"/>
                <a:ext cx="432" cy="403"/>
                <a:chOff x="0" y="1060"/>
                <a:chExt cx="432" cy="403"/>
              </a:xfrm>
            </p:grpSpPr>
            <p:sp>
              <p:nvSpPr>
                <p:cNvPr id="23600" name="Rectangle 30"/>
                <p:cNvSpPr>
                  <a:spLocks noChangeArrowheads="1"/>
                </p:cNvSpPr>
                <p:nvPr/>
              </p:nvSpPr>
              <p:spPr bwMode="auto">
                <a:xfrm>
                  <a:off x="6" y="1066"/>
                  <a:ext cx="420" cy="391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rtl="0" eaLnBrk="1" hangingPunct="1"/>
                  <a:r>
                    <a:rPr lang="en-GB" altLang="en-US" b="1">
                      <a:solidFill>
                        <a:schemeClr val="hlink"/>
                      </a:solidFill>
                      <a:latin typeface="Tahoma" panose="020B0604030504040204" pitchFamily="34" charset="0"/>
                      <a:ea typeface="Arial Unicode MS" pitchFamily="34" charset="-128"/>
                    </a:rPr>
                    <a:t>B</a:t>
                  </a:r>
                </a:p>
                <a:p>
                  <a:pPr algn="ctr" rtl="0"/>
                  <a:endParaRPr lang="en-GB" altLang="en-US" b="1">
                    <a:latin typeface="Tahoma" panose="020B0604030504040204" pitchFamily="34" charset="0"/>
                    <a:ea typeface="Arial Unicode MS" pitchFamily="34" charset="-128"/>
                  </a:endParaRPr>
                </a:p>
              </p:txBody>
            </p:sp>
            <p:sp>
              <p:nvSpPr>
                <p:cNvPr id="23601" name="Rectangle 31"/>
                <p:cNvSpPr>
                  <a:spLocks noChangeArrowheads="1"/>
                </p:cNvSpPr>
                <p:nvPr/>
              </p:nvSpPr>
              <p:spPr bwMode="auto">
                <a:xfrm>
                  <a:off x="0" y="1060"/>
                  <a:ext cx="432" cy="403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EG" altLang="en-US"/>
                </a:p>
              </p:txBody>
            </p:sp>
          </p:grpSp>
          <p:grpSp>
            <p:nvGrpSpPr>
              <p:cNvPr id="23567" name="Group 32"/>
              <p:cNvGrpSpPr/>
              <p:nvPr/>
            </p:nvGrpSpPr>
            <p:grpSpPr bwMode="auto">
              <a:xfrm>
                <a:off x="432" y="1060"/>
                <a:ext cx="469" cy="403"/>
                <a:chOff x="432" y="1060"/>
                <a:chExt cx="469" cy="403"/>
              </a:xfrm>
            </p:grpSpPr>
            <p:sp>
              <p:nvSpPr>
                <p:cNvPr id="23598" name="Rectangle 33"/>
                <p:cNvSpPr>
                  <a:spLocks noChangeArrowheads="1"/>
                </p:cNvSpPr>
                <p:nvPr/>
              </p:nvSpPr>
              <p:spPr bwMode="auto">
                <a:xfrm>
                  <a:off x="438" y="1066"/>
                  <a:ext cx="457" cy="391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rtl="0" eaLnBrk="1" hangingPunct="1"/>
                  <a:r>
                    <a:rPr lang="en-GB" altLang="en-US" b="1">
                      <a:latin typeface="Tahoma" panose="020B0604030504040204" pitchFamily="34" charset="0"/>
                      <a:ea typeface="Arial Unicode MS" pitchFamily="34" charset="-128"/>
                    </a:rPr>
                    <a:t>B</a:t>
                  </a:r>
                </a:p>
                <a:p>
                  <a:pPr algn="ctr" rtl="0"/>
                  <a:endParaRPr lang="en-GB" altLang="en-US" b="1">
                    <a:latin typeface="Tahoma" panose="020B0604030504040204" pitchFamily="34" charset="0"/>
                    <a:ea typeface="Arial Unicode MS" pitchFamily="34" charset="-128"/>
                  </a:endParaRPr>
                </a:p>
              </p:txBody>
            </p:sp>
            <p:sp>
              <p:nvSpPr>
                <p:cNvPr id="23599" name="Rectangle 34"/>
                <p:cNvSpPr>
                  <a:spLocks noChangeArrowheads="1"/>
                </p:cNvSpPr>
                <p:nvPr/>
              </p:nvSpPr>
              <p:spPr bwMode="auto">
                <a:xfrm>
                  <a:off x="432" y="1060"/>
                  <a:ext cx="469" cy="403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EG" altLang="en-US"/>
                </a:p>
              </p:txBody>
            </p:sp>
          </p:grpSp>
          <p:grpSp>
            <p:nvGrpSpPr>
              <p:cNvPr id="23568" name="Group 35"/>
              <p:cNvGrpSpPr/>
              <p:nvPr/>
            </p:nvGrpSpPr>
            <p:grpSpPr bwMode="auto">
              <a:xfrm>
                <a:off x="901" y="1060"/>
                <a:ext cx="852" cy="403"/>
                <a:chOff x="901" y="1060"/>
                <a:chExt cx="852" cy="403"/>
              </a:xfrm>
            </p:grpSpPr>
            <p:sp>
              <p:nvSpPr>
                <p:cNvPr id="23596" name="Rectangle 36"/>
                <p:cNvSpPr>
                  <a:spLocks noChangeArrowheads="1"/>
                </p:cNvSpPr>
                <p:nvPr/>
              </p:nvSpPr>
              <p:spPr bwMode="auto">
                <a:xfrm>
                  <a:off x="907" y="1066"/>
                  <a:ext cx="840" cy="391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rtl="0" eaLnBrk="1" hangingPunct="1"/>
                  <a:r>
                    <a:rPr lang="en-GB" altLang="en-US" b="1">
                      <a:latin typeface="Tahoma" panose="020B0604030504040204" pitchFamily="34" charset="0"/>
                      <a:ea typeface="Arial Unicode MS" pitchFamily="34" charset="-128"/>
                    </a:rPr>
                    <a:t>Anti-A</a:t>
                  </a:r>
                </a:p>
                <a:p>
                  <a:pPr algn="ctr" rtl="0"/>
                  <a:endParaRPr lang="en-GB" altLang="en-US" b="1">
                    <a:latin typeface="Tahoma" panose="020B0604030504040204" pitchFamily="34" charset="0"/>
                    <a:ea typeface="Arial Unicode MS" pitchFamily="34" charset="-128"/>
                  </a:endParaRPr>
                </a:p>
              </p:txBody>
            </p:sp>
            <p:sp>
              <p:nvSpPr>
                <p:cNvPr id="23597" name="Rectangle 37"/>
                <p:cNvSpPr>
                  <a:spLocks noChangeArrowheads="1"/>
                </p:cNvSpPr>
                <p:nvPr/>
              </p:nvSpPr>
              <p:spPr bwMode="auto">
                <a:xfrm>
                  <a:off x="901" y="1060"/>
                  <a:ext cx="852" cy="403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EG" altLang="en-US"/>
                </a:p>
              </p:txBody>
            </p:sp>
          </p:grpSp>
          <p:grpSp>
            <p:nvGrpSpPr>
              <p:cNvPr id="23569" name="Group 38"/>
              <p:cNvGrpSpPr/>
              <p:nvPr/>
            </p:nvGrpSpPr>
            <p:grpSpPr bwMode="auto">
              <a:xfrm>
                <a:off x="1753" y="1060"/>
                <a:ext cx="534" cy="403"/>
                <a:chOff x="1753" y="1060"/>
                <a:chExt cx="534" cy="403"/>
              </a:xfrm>
            </p:grpSpPr>
            <p:sp>
              <p:nvSpPr>
                <p:cNvPr id="23594" name="Rectangle 39"/>
                <p:cNvSpPr>
                  <a:spLocks noChangeArrowheads="1"/>
                </p:cNvSpPr>
                <p:nvPr/>
              </p:nvSpPr>
              <p:spPr bwMode="auto">
                <a:xfrm>
                  <a:off x="1759" y="1066"/>
                  <a:ext cx="522" cy="391"/>
                </a:xfrm>
                <a:prstGeom prst="rect">
                  <a:avLst/>
                </a:prstGeom>
                <a:noFill/>
                <a:ln w="28575" algn="ctr">
                  <a:solidFill>
                    <a:schemeClr val="tx1"/>
                  </a:solidFill>
                  <a:miter lim="800000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rtl="0" eaLnBrk="1" hangingPunct="1"/>
                  <a:r>
                    <a:rPr lang="en-GB" altLang="en-US" b="1">
                      <a:latin typeface="Tahoma" panose="020B0604030504040204" pitchFamily="34" charset="0"/>
                      <a:ea typeface="Arial Unicode MS" pitchFamily="34" charset="-128"/>
                    </a:rPr>
                    <a:t>BB or BO</a:t>
                  </a:r>
                </a:p>
                <a:p>
                  <a:pPr algn="ctr" rtl="0" eaLnBrk="1" hangingPunct="1"/>
                  <a:endParaRPr lang="en-GB" altLang="en-US" b="1">
                    <a:latin typeface="Tahoma" panose="020B0604030504040204" pitchFamily="34" charset="0"/>
                    <a:ea typeface="Arial Unicode MS" pitchFamily="34" charset="-128"/>
                  </a:endParaRPr>
                </a:p>
              </p:txBody>
            </p:sp>
            <p:sp>
              <p:nvSpPr>
                <p:cNvPr id="23595" name="Rectangle 40"/>
                <p:cNvSpPr>
                  <a:spLocks noChangeArrowheads="1"/>
                </p:cNvSpPr>
                <p:nvPr/>
              </p:nvSpPr>
              <p:spPr bwMode="auto">
                <a:xfrm>
                  <a:off x="1753" y="1060"/>
                  <a:ext cx="534" cy="403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EG" altLang="en-US"/>
                </a:p>
              </p:txBody>
            </p:sp>
          </p:grpSp>
          <p:grpSp>
            <p:nvGrpSpPr>
              <p:cNvPr id="23570" name="Group 41"/>
              <p:cNvGrpSpPr/>
              <p:nvPr/>
            </p:nvGrpSpPr>
            <p:grpSpPr bwMode="auto">
              <a:xfrm>
                <a:off x="0" y="1475"/>
                <a:ext cx="432" cy="403"/>
                <a:chOff x="0" y="1475"/>
                <a:chExt cx="432" cy="403"/>
              </a:xfrm>
            </p:grpSpPr>
            <p:sp>
              <p:nvSpPr>
                <p:cNvPr id="23592" name="Rectangle 42"/>
                <p:cNvSpPr>
                  <a:spLocks noChangeArrowheads="1"/>
                </p:cNvSpPr>
                <p:nvPr/>
              </p:nvSpPr>
              <p:spPr bwMode="auto">
                <a:xfrm>
                  <a:off x="6" y="1481"/>
                  <a:ext cx="420" cy="391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rtl="0" eaLnBrk="1" hangingPunct="1"/>
                  <a:r>
                    <a:rPr lang="en-GB" altLang="en-US" b="1">
                      <a:solidFill>
                        <a:schemeClr val="hlink"/>
                      </a:solidFill>
                      <a:latin typeface="Tahoma" panose="020B0604030504040204" pitchFamily="34" charset="0"/>
                      <a:ea typeface="Arial Unicode MS" pitchFamily="34" charset="-128"/>
                    </a:rPr>
                    <a:t>AB</a:t>
                  </a:r>
                </a:p>
                <a:p>
                  <a:pPr algn="ctr" rtl="0"/>
                  <a:endParaRPr lang="en-GB" altLang="en-US" b="1">
                    <a:solidFill>
                      <a:schemeClr val="hlink"/>
                    </a:solidFill>
                    <a:latin typeface="Tahoma" panose="020B0604030504040204" pitchFamily="34" charset="0"/>
                    <a:ea typeface="Arial Unicode MS" pitchFamily="34" charset="-128"/>
                  </a:endParaRPr>
                </a:p>
              </p:txBody>
            </p:sp>
            <p:sp>
              <p:nvSpPr>
                <p:cNvPr id="23593" name="Rectangle 43"/>
                <p:cNvSpPr>
                  <a:spLocks noChangeArrowheads="1"/>
                </p:cNvSpPr>
                <p:nvPr/>
              </p:nvSpPr>
              <p:spPr bwMode="auto">
                <a:xfrm>
                  <a:off x="0" y="1475"/>
                  <a:ext cx="432" cy="403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EG" altLang="en-US"/>
                </a:p>
              </p:txBody>
            </p:sp>
          </p:grpSp>
          <p:grpSp>
            <p:nvGrpSpPr>
              <p:cNvPr id="23571" name="Group 44"/>
              <p:cNvGrpSpPr/>
              <p:nvPr/>
            </p:nvGrpSpPr>
            <p:grpSpPr bwMode="auto">
              <a:xfrm>
                <a:off x="432" y="1475"/>
                <a:ext cx="469" cy="403"/>
                <a:chOff x="432" y="1475"/>
                <a:chExt cx="469" cy="403"/>
              </a:xfrm>
            </p:grpSpPr>
            <p:sp>
              <p:nvSpPr>
                <p:cNvPr id="23590" name="Rectangle 45"/>
                <p:cNvSpPr>
                  <a:spLocks noChangeArrowheads="1"/>
                </p:cNvSpPr>
                <p:nvPr/>
              </p:nvSpPr>
              <p:spPr bwMode="auto">
                <a:xfrm>
                  <a:off x="438" y="1481"/>
                  <a:ext cx="457" cy="391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rtl="0" eaLnBrk="1" hangingPunct="1"/>
                  <a:r>
                    <a:rPr lang="en-GB" altLang="en-US" b="1">
                      <a:latin typeface="Tahoma" panose="020B0604030504040204" pitchFamily="34" charset="0"/>
                      <a:ea typeface="Arial Unicode MS" pitchFamily="34" charset="-128"/>
                    </a:rPr>
                    <a:t>A and B</a:t>
                  </a:r>
                </a:p>
                <a:p>
                  <a:pPr algn="ctr" rtl="0"/>
                  <a:endParaRPr lang="en-GB" altLang="en-US" b="1">
                    <a:latin typeface="Tahoma" panose="020B0604030504040204" pitchFamily="34" charset="0"/>
                    <a:ea typeface="Arial Unicode MS" pitchFamily="34" charset="-128"/>
                  </a:endParaRPr>
                </a:p>
              </p:txBody>
            </p:sp>
            <p:sp>
              <p:nvSpPr>
                <p:cNvPr id="23591" name="Rectangle 46"/>
                <p:cNvSpPr>
                  <a:spLocks noChangeArrowheads="1"/>
                </p:cNvSpPr>
                <p:nvPr/>
              </p:nvSpPr>
              <p:spPr bwMode="auto">
                <a:xfrm>
                  <a:off x="432" y="1475"/>
                  <a:ext cx="469" cy="403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EG" altLang="en-US"/>
                </a:p>
              </p:txBody>
            </p:sp>
          </p:grpSp>
          <p:grpSp>
            <p:nvGrpSpPr>
              <p:cNvPr id="23572" name="Group 47"/>
              <p:cNvGrpSpPr/>
              <p:nvPr/>
            </p:nvGrpSpPr>
            <p:grpSpPr bwMode="auto">
              <a:xfrm>
                <a:off x="901" y="1475"/>
                <a:ext cx="852" cy="403"/>
                <a:chOff x="901" y="1475"/>
                <a:chExt cx="852" cy="403"/>
              </a:xfrm>
            </p:grpSpPr>
            <p:sp>
              <p:nvSpPr>
                <p:cNvPr id="23588" name="Rectangle 48"/>
                <p:cNvSpPr>
                  <a:spLocks noChangeArrowheads="1"/>
                </p:cNvSpPr>
                <p:nvPr/>
              </p:nvSpPr>
              <p:spPr bwMode="auto">
                <a:xfrm>
                  <a:off x="907" y="1481"/>
                  <a:ext cx="840" cy="391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rtl="0" eaLnBrk="1" hangingPunct="1"/>
                  <a:r>
                    <a:rPr lang="en-GB" altLang="en-US" b="1">
                      <a:latin typeface="Tahoma" panose="020B0604030504040204" pitchFamily="34" charset="0"/>
                      <a:ea typeface="Arial Unicode MS" pitchFamily="34" charset="-128"/>
                    </a:rPr>
                    <a:t>Neither</a:t>
                  </a:r>
                </a:p>
                <a:p>
                  <a:pPr algn="ctr" rtl="0"/>
                  <a:endParaRPr lang="en-GB" altLang="en-US" sz="1400"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23589" name="Rectangle 49"/>
                <p:cNvSpPr>
                  <a:spLocks noChangeArrowheads="1"/>
                </p:cNvSpPr>
                <p:nvPr/>
              </p:nvSpPr>
              <p:spPr bwMode="auto">
                <a:xfrm>
                  <a:off x="901" y="1475"/>
                  <a:ext cx="852" cy="403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EG" altLang="en-US"/>
                </a:p>
              </p:txBody>
            </p:sp>
          </p:grpSp>
          <p:grpSp>
            <p:nvGrpSpPr>
              <p:cNvPr id="23573" name="Group 50"/>
              <p:cNvGrpSpPr/>
              <p:nvPr/>
            </p:nvGrpSpPr>
            <p:grpSpPr bwMode="auto">
              <a:xfrm>
                <a:off x="1753" y="1475"/>
                <a:ext cx="534" cy="403"/>
                <a:chOff x="1753" y="1475"/>
                <a:chExt cx="534" cy="403"/>
              </a:xfrm>
            </p:grpSpPr>
            <p:sp>
              <p:nvSpPr>
                <p:cNvPr id="23586" name="Rectangle 51"/>
                <p:cNvSpPr>
                  <a:spLocks noChangeArrowheads="1"/>
                </p:cNvSpPr>
                <p:nvPr/>
              </p:nvSpPr>
              <p:spPr bwMode="auto">
                <a:xfrm>
                  <a:off x="1759" y="1481"/>
                  <a:ext cx="522" cy="391"/>
                </a:xfrm>
                <a:prstGeom prst="rect">
                  <a:avLst/>
                </a:prstGeom>
                <a:noFill/>
                <a:ln w="28575" algn="ctr">
                  <a:solidFill>
                    <a:schemeClr val="tx1"/>
                  </a:solidFill>
                  <a:miter lim="800000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rtl="0" eaLnBrk="1" hangingPunct="1"/>
                  <a:r>
                    <a:rPr lang="en-GB" altLang="en-US" b="1">
                      <a:latin typeface="Tahoma" panose="020B0604030504040204" pitchFamily="34" charset="0"/>
                      <a:ea typeface="Arial Unicode MS" pitchFamily="34" charset="-128"/>
                    </a:rPr>
                    <a:t>AB</a:t>
                  </a:r>
                </a:p>
                <a:p>
                  <a:pPr algn="ctr" rtl="0" eaLnBrk="1" hangingPunct="1"/>
                  <a:endParaRPr lang="en-GB" altLang="en-US" b="1">
                    <a:latin typeface="Tahoma" panose="020B0604030504040204" pitchFamily="34" charset="0"/>
                    <a:ea typeface="Arial Unicode MS" pitchFamily="34" charset="-128"/>
                  </a:endParaRPr>
                </a:p>
              </p:txBody>
            </p:sp>
            <p:sp>
              <p:nvSpPr>
                <p:cNvPr id="23587" name="Rectangle 52"/>
                <p:cNvSpPr>
                  <a:spLocks noChangeArrowheads="1"/>
                </p:cNvSpPr>
                <p:nvPr/>
              </p:nvSpPr>
              <p:spPr bwMode="auto">
                <a:xfrm>
                  <a:off x="1753" y="1475"/>
                  <a:ext cx="534" cy="403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EG" altLang="en-US"/>
                </a:p>
              </p:txBody>
            </p:sp>
          </p:grpSp>
          <p:grpSp>
            <p:nvGrpSpPr>
              <p:cNvPr id="23574" name="Group 53"/>
              <p:cNvGrpSpPr/>
              <p:nvPr/>
            </p:nvGrpSpPr>
            <p:grpSpPr bwMode="auto">
              <a:xfrm>
                <a:off x="0" y="1890"/>
                <a:ext cx="432" cy="403"/>
                <a:chOff x="0" y="1890"/>
                <a:chExt cx="432" cy="403"/>
              </a:xfrm>
            </p:grpSpPr>
            <p:sp>
              <p:nvSpPr>
                <p:cNvPr id="23584" name="Rectangle 54"/>
                <p:cNvSpPr>
                  <a:spLocks noChangeArrowheads="1"/>
                </p:cNvSpPr>
                <p:nvPr/>
              </p:nvSpPr>
              <p:spPr bwMode="auto">
                <a:xfrm>
                  <a:off x="6" y="1896"/>
                  <a:ext cx="420" cy="391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rtl="0" eaLnBrk="1" hangingPunct="1"/>
                  <a:r>
                    <a:rPr lang="en-GB" altLang="en-US" b="1">
                      <a:solidFill>
                        <a:schemeClr val="hlink"/>
                      </a:solidFill>
                      <a:latin typeface="Tahoma" panose="020B0604030504040204" pitchFamily="34" charset="0"/>
                      <a:ea typeface="Arial Unicode MS" pitchFamily="34" charset="-128"/>
                    </a:rPr>
                    <a:t>O</a:t>
                  </a:r>
                </a:p>
                <a:p>
                  <a:pPr algn="ctr" rtl="0"/>
                  <a:endParaRPr lang="en-GB" altLang="en-US" sz="1400"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23585" name="Rectangle 55"/>
                <p:cNvSpPr>
                  <a:spLocks noChangeArrowheads="1"/>
                </p:cNvSpPr>
                <p:nvPr/>
              </p:nvSpPr>
              <p:spPr bwMode="auto">
                <a:xfrm>
                  <a:off x="0" y="1890"/>
                  <a:ext cx="432" cy="403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EG" altLang="en-US"/>
                </a:p>
              </p:txBody>
            </p:sp>
          </p:grpSp>
          <p:grpSp>
            <p:nvGrpSpPr>
              <p:cNvPr id="23575" name="Group 56"/>
              <p:cNvGrpSpPr/>
              <p:nvPr/>
            </p:nvGrpSpPr>
            <p:grpSpPr bwMode="auto">
              <a:xfrm>
                <a:off x="432" y="1890"/>
                <a:ext cx="469" cy="403"/>
                <a:chOff x="432" y="1890"/>
                <a:chExt cx="469" cy="403"/>
              </a:xfrm>
            </p:grpSpPr>
            <p:sp>
              <p:nvSpPr>
                <p:cNvPr id="23582" name="Rectangle 57"/>
                <p:cNvSpPr>
                  <a:spLocks noChangeArrowheads="1"/>
                </p:cNvSpPr>
                <p:nvPr/>
              </p:nvSpPr>
              <p:spPr bwMode="auto">
                <a:xfrm>
                  <a:off x="438" y="1896"/>
                  <a:ext cx="457" cy="391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rtl="0" eaLnBrk="1" hangingPunct="1"/>
                  <a:r>
                    <a:rPr lang="en-GB" altLang="en-US" b="1">
                      <a:latin typeface="Tahoma" panose="020B0604030504040204" pitchFamily="34" charset="0"/>
                      <a:ea typeface="Arial Unicode MS" pitchFamily="34" charset="-128"/>
                    </a:rPr>
                    <a:t>Neither</a:t>
                  </a:r>
                </a:p>
                <a:p>
                  <a:pPr algn="ctr" rtl="0"/>
                  <a:endParaRPr lang="en-GB" altLang="en-US" sz="1400"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23583" name="Rectangle 58"/>
                <p:cNvSpPr>
                  <a:spLocks noChangeArrowheads="1"/>
                </p:cNvSpPr>
                <p:nvPr/>
              </p:nvSpPr>
              <p:spPr bwMode="auto">
                <a:xfrm>
                  <a:off x="432" y="1890"/>
                  <a:ext cx="469" cy="403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EG" altLang="en-US"/>
                </a:p>
              </p:txBody>
            </p:sp>
          </p:grpSp>
          <p:grpSp>
            <p:nvGrpSpPr>
              <p:cNvPr id="23576" name="Group 59"/>
              <p:cNvGrpSpPr/>
              <p:nvPr/>
            </p:nvGrpSpPr>
            <p:grpSpPr bwMode="auto">
              <a:xfrm>
                <a:off x="901" y="1890"/>
                <a:ext cx="852" cy="403"/>
                <a:chOff x="901" y="1890"/>
                <a:chExt cx="852" cy="403"/>
              </a:xfrm>
            </p:grpSpPr>
            <p:sp>
              <p:nvSpPr>
                <p:cNvPr id="23580" name="Rectangle 60"/>
                <p:cNvSpPr>
                  <a:spLocks noChangeArrowheads="1"/>
                </p:cNvSpPr>
                <p:nvPr/>
              </p:nvSpPr>
              <p:spPr bwMode="auto">
                <a:xfrm>
                  <a:off x="907" y="1896"/>
                  <a:ext cx="840" cy="391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rtl="0" eaLnBrk="1" hangingPunct="1"/>
                  <a:r>
                    <a:rPr lang="en-GB" altLang="en-US" b="1">
                      <a:latin typeface="Tahoma" panose="020B0604030504040204" pitchFamily="34" charset="0"/>
                      <a:ea typeface="Arial Unicode MS" pitchFamily="34" charset="-128"/>
                    </a:rPr>
                    <a:t>Anti-A and anti-B</a:t>
                  </a:r>
                </a:p>
                <a:p>
                  <a:pPr algn="ctr" rtl="0"/>
                  <a:endParaRPr lang="en-GB" altLang="en-US" b="1">
                    <a:latin typeface="Tahoma" panose="020B0604030504040204" pitchFamily="34" charset="0"/>
                    <a:ea typeface="Arial Unicode MS" pitchFamily="34" charset="-128"/>
                  </a:endParaRPr>
                </a:p>
              </p:txBody>
            </p:sp>
            <p:sp>
              <p:nvSpPr>
                <p:cNvPr id="23581" name="Rectangle 61"/>
                <p:cNvSpPr>
                  <a:spLocks noChangeArrowheads="1"/>
                </p:cNvSpPr>
                <p:nvPr/>
              </p:nvSpPr>
              <p:spPr bwMode="auto">
                <a:xfrm>
                  <a:off x="901" y="1890"/>
                  <a:ext cx="852" cy="403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EG" altLang="en-US"/>
                </a:p>
              </p:txBody>
            </p:sp>
          </p:grpSp>
          <p:grpSp>
            <p:nvGrpSpPr>
              <p:cNvPr id="23577" name="Group 62"/>
              <p:cNvGrpSpPr/>
              <p:nvPr/>
            </p:nvGrpSpPr>
            <p:grpSpPr bwMode="auto">
              <a:xfrm>
                <a:off x="1753" y="1890"/>
                <a:ext cx="534" cy="403"/>
                <a:chOff x="1753" y="1890"/>
                <a:chExt cx="534" cy="403"/>
              </a:xfrm>
            </p:grpSpPr>
            <p:sp>
              <p:nvSpPr>
                <p:cNvPr id="23578" name="Rectangle 63"/>
                <p:cNvSpPr>
                  <a:spLocks noChangeArrowheads="1"/>
                </p:cNvSpPr>
                <p:nvPr/>
              </p:nvSpPr>
              <p:spPr bwMode="auto">
                <a:xfrm>
                  <a:off x="1759" y="1896"/>
                  <a:ext cx="522" cy="391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rtl="0" eaLnBrk="1" hangingPunct="1"/>
                  <a:r>
                    <a:rPr lang="en-GB" altLang="en-US" b="1">
                      <a:latin typeface="Tahoma" panose="020B0604030504040204" pitchFamily="34" charset="0"/>
                      <a:ea typeface="Arial Unicode MS" pitchFamily="34" charset="-128"/>
                    </a:rPr>
                    <a:t>OO</a:t>
                  </a:r>
                </a:p>
                <a:p>
                  <a:pPr algn="ctr" rtl="0"/>
                  <a:endParaRPr lang="en-GB" altLang="en-US" b="1">
                    <a:latin typeface="Tahoma" panose="020B0604030504040204" pitchFamily="34" charset="0"/>
                    <a:ea typeface="Arial Unicode MS" pitchFamily="34" charset="-128"/>
                  </a:endParaRPr>
                </a:p>
              </p:txBody>
            </p:sp>
            <p:sp>
              <p:nvSpPr>
                <p:cNvPr id="23579" name="Rectangle 64"/>
                <p:cNvSpPr>
                  <a:spLocks noChangeArrowheads="1"/>
                </p:cNvSpPr>
                <p:nvPr/>
              </p:nvSpPr>
              <p:spPr bwMode="auto">
                <a:xfrm>
                  <a:off x="1753" y="1890"/>
                  <a:ext cx="534" cy="403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EG" altLang="en-US"/>
                </a:p>
              </p:txBody>
            </p:sp>
          </p:grpSp>
        </p:grpSp>
        <p:sp>
          <p:nvSpPr>
            <p:cNvPr id="23557" name="Rectangle 65"/>
            <p:cNvSpPr>
              <a:spLocks noChangeArrowheads="1"/>
            </p:cNvSpPr>
            <p:nvPr/>
          </p:nvSpPr>
          <p:spPr bwMode="auto">
            <a:xfrm>
              <a:off x="-3" y="-3"/>
              <a:ext cx="2293" cy="2299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sz="20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6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6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112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914400" y="228600"/>
            <a:ext cx="6781800" cy="868363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>
                <a:solidFill>
                  <a:schemeClr val="hlink"/>
                </a:solidFill>
              </a:rPr>
              <a:t>Importance of blood groups: </a:t>
            </a:r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66800"/>
            <a:ext cx="5029200" cy="5334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/>
              <a:t>(1) Medicolegal importance:</a:t>
            </a:r>
            <a:r>
              <a:rPr lang="en-US" sz="2800"/>
              <a:t> </a:t>
            </a:r>
          </a:p>
        </p:txBody>
      </p:sp>
      <p:sp>
        <p:nvSpPr>
          <p:cNvPr id="172036" name="Rectangle 4"/>
          <p:cNvSpPr>
            <a:spLocks noChangeArrowheads="1"/>
          </p:cNvSpPr>
          <p:nvPr/>
        </p:nvSpPr>
        <p:spPr bwMode="auto">
          <a:xfrm>
            <a:off x="990600" y="2286000"/>
            <a:ext cx="5418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ar-EG" altLang="en-US" sz="2000" b="1">
                <a:latin typeface="Symbol" panose="05050102010706020507" pitchFamily="18" charset="2"/>
                <a:sym typeface="Symbol" panose="05050102010706020507" pitchFamily="18" charset="2"/>
              </a:rPr>
              <a:t></a:t>
            </a:r>
            <a:r>
              <a:rPr lang="en-US" altLang="en-US" sz="2000" b="1"/>
              <a:t> In disputed paternity (good negative test).</a:t>
            </a:r>
            <a:r>
              <a:rPr lang="en-US" altLang="en-US" sz="2000" b="1">
                <a:sym typeface="Symbol" panose="05050102010706020507" pitchFamily="18" charset="2"/>
              </a:rPr>
              <a:t> </a:t>
            </a:r>
          </a:p>
        </p:txBody>
      </p:sp>
      <p:sp>
        <p:nvSpPr>
          <p:cNvPr id="172037" name="Rectangle 5"/>
          <p:cNvSpPr>
            <a:spLocks noChangeArrowheads="1"/>
          </p:cNvSpPr>
          <p:nvPr/>
        </p:nvSpPr>
        <p:spPr bwMode="auto">
          <a:xfrm>
            <a:off x="1219200" y="1752600"/>
            <a:ext cx="32019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Low" rtl="0" eaLnBrk="1" hangingPunct="1"/>
            <a:r>
              <a:rPr lang="en-US" altLang="en-US" sz="2000" b="1">
                <a:sym typeface="Symbol" panose="05050102010706020507" pitchFamily="18" charset="2"/>
              </a:rPr>
              <a:t></a:t>
            </a:r>
            <a:r>
              <a:rPr lang="en-US" altLang="en-US" sz="2000" b="1"/>
              <a:t> In the criminal practice.</a:t>
            </a:r>
          </a:p>
        </p:txBody>
      </p:sp>
      <p:pic>
        <p:nvPicPr>
          <p:cNvPr id="172041" name="Picture 9" descr=" 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769" t="43883" r="9232" b="10020"/>
          <a:stretch>
            <a:fillRect/>
          </a:stretch>
        </p:blipFill>
        <p:spPr bwMode="auto">
          <a:xfrm>
            <a:off x="5867400" y="4876800"/>
            <a:ext cx="1752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2042" name="Picture 10" descr=" 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8100"/>
          <a:stretch>
            <a:fillRect/>
          </a:stretch>
        </p:blipFill>
        <p:spPr bwMode="auto">
          <a:xfrm>
            <a:off x="3276600" y="2819400"/>
            <a:ext cx="4038600" cy="197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2043" name="Picture 11" descr=" 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900" r="53847"/>
          <a:stretch>
            <a:fillRect/>
          </a:stretch>
        </p:blipFill>
        <p:spPr bwMode="auto">
          <a:xfrm>
            <a:off x="3657600" y="5105400"/>
            <a:ext cx="1676400" cy="162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7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2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2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72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2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2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72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20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2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72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720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2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72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720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20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72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035" grpId="0" build="p"/>
      <p:bldP spid="172036" grpId="0"/>
      <p:bldP spid="17203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4" name="Rectangle 4"/>
          <p:cNvSpPr>
            <a:spLocks noChangeArrowheads="1"/>
          </p:cNvSpPr>
          <p:nvPr/>
        </p:nvSpPr>
        <p:spPr bwMode="auto">
          <a:xfrm>
            <a:off x="228600" y="228600"/>
            <a:ext cx="5029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 rtl="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rPr>
              <a:t>(2) Blood transfusion: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rPr>
              <a:t> </a:t>
            </a:r>
          </a:p>
        </p:txBody>
      </p:sp>
      <p:sp>
        <p:nvSpPr>
          <p:cNvPr id="174085" name="Rectangle 5"/>
          <p:cNvSpPr>
            <a:spLocks noChangeArrowheads="1"/>
          </p:cNvSpPr>
          <p:nvPr/>
        </p:nvSpPr>
        <p:spPr bwMode="auto">
          <a:xfrm>
            <a:off x="685800" y="1006283"/>
            <a:ext cx="7162800" cy="7750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30000"/>
              </a:lnSpc>
            </a:pPr>
            <a:r>
              <a:rPr lang="en-US" altLang="en-US" b="1" dirty="0">
                <a:solidFill>
                  <a:srgbClr val="FF0000"/>
                </a:solidFill>
              </a:rPr>
              <a:t>The recipient’s plasma should not contain agglutinin  against the donor’s red cells. </a:t>
            </a:r>
          </a:p>
        </p:txBody>
      </p:sp>
      <p:sp>
        <p:nvSpPr>
          <p:cNvPr id="174086" name="Rectangle 6"/>
          <p:cNvSpPr>
            <a:spLocks noChangeArrowheads="1"/>
          </p:cNvSpPr>
          <p:nvPr/>
        </p:nvSpPr>
        <p:spPr bwMode="auto">
          <a:xfrm>
            <a:off x="1066800" y="1996883"/>
            <a:ext cx="6934200" cy="7750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30000"/>
              </a:lnSpc>
            </a:pPr>
            <a:r>
              <a:rPr lang="en-US" altLang="en-US" dirty="0"/>
              <a:t>Individuals with group A can receive blood from  </a:t>
            </a:r>
            <a:r>
              <a:rPr lang="en-US" altLang="en-US" b="1" dirty="0">
                <a:solidFill>
                  <a:schemeClr val="hlink"/>
                </a:solidFill>
              </a:rPr>
              <a:t>A</a:t>
            </a:r>
            <a:r>
              <a:rPr lang="en-US" altLang="en-US" dirty="0">
                <a:solidFill>
                  <a:schemeClr val="hlink"/>
                </a:solidFill>
              </a:rPr>
              <a:t> </a:t>
            </a:r>
            <a:r>
              <a:rPr lang="en-US" altLang="en-US" dirty="0"/>
              <a:t>&amp; </a:t>
            </a:r>
            <a:r>
              <a:rPr lang="en-US" altLang="en-US" b="1" dirty="0">
                <a:solidFill>
                  <a:schemeClr val="hlink"/>
                </a:solidFill>
              </a:rPr>
              <a:t>O</a:t>
            </a:r>
            <a:r>
              <a:rPr lang="en-US" altLang="en-US" dirty="0"/>
              <a:t> and give blood to </a:t>
            </a:r>
            <a:r>
              <a:rPr lang="en-US" altLang="en-US" b="1" dirty="0">
                <a:solidFill>
                  <a:schemeClr val="hlink"/>
                </a:solidFill>
              </a:rPr>
              <a:t>A</a:t>
            </a:r>
            <a:r>
              <a:rPr lang="en-US" altLang="en-US" dirty="0"/>
              <a:t> &amp; </a:t>
            </a:r>
            <a:r>
              <a:rPr lang="en-US" altLang="en-US" b="1" dirty="0">
                <a:solidFill>
                  <a:schemeClr val="hlink"/>
                </a:solidFill>
              </a:rPr>
              <a:t>AB</a:t>
            </a:r>
            <a:r>
              <a:rPr lang="en-US" altLang="en-US" dirty="0"/>
              <a:t>. </a:t>
            </a:r>
          </a:p>
        </p:txBody>
      </p:sp>
      <p:sp>
        <p:nvSpPr>
          <p:cNvPr id="174087" name="Rectangle 7"/>
          <p:cNvSpPr>
            <a:spLocks noChangeArrowheads="1"/>
          </p:cNvSpPr>
          <p:nvPr/>
        </p:nvSpPr>
        <p:spPr bwMode="auto">
          <a:xfrm>
            <a:off x="685800" y="2854325"/>
            <a:ext cx="7740650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30000"/>
              </a:lnSpc>
            </a:pPr>
            <a:r>
              <a:rPr lang="en-US" altLang="en-US"/>
              <a:t>Individuals with group B can receive bl. from B &amp; O and give bl. to B &amp; AB. </a:t>
            </a:r>
          </a:p>
        </p:txBody>
      </p:sp>
      <p:sp>
        <p:nvSpPr>
          <p:cNvPr id="174088" name="Rectangle 8"/>
          <p:cNvSpPr>
            <a:spLocks noChangeArrowheads="1"/>
          </p:cNvSpPr>
          <p:nvPr/>
        </p:nvSpPr>
        <p:spPr bwMode="auto">
          <a:xfrm>
            <a:off x="1752600" y="3471802"/>
            <a:ext cx="6122253" cy="11351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130000"/>
              </a:lnSpc>
            </a:pPr>
            <a:r>
              <a:rPr lang="en-US" altLang="en-US" dirty="0"/>
              <a:t>Individuals with group AB are called </a:t>
            </a:r>
            <a:r>
              <a:rPr lang="en-US" altLang="en-US" b="1" dirty="0">
                <a:solidFill>
                  <a:schemeClr val="hlink"/>
                </a:solidFill>
              </a:rPr>
              <a:t>universal recipients</a:t>
            </a:r>
          </a:p>
          <a:p>
            <a:pPr algn="l" rtl="0" eaLnBrk="1" hangingPunct="1">
              <a:lnSpc>
                <a:spcPct val="130000"/>
              </a:lnSpc>
            </a:pPr>
            <a:r>
              <a:rPr lang="en-US" altLang="en-US" dirty="0"/>
              <a:t> because they can receive blood from (All) but not give </a:t>
            </a:r>
          </a:p>
          <a:p>
            <a:pPr algn="l" rtl="0" eaLnBrk="1" hangingPunct="1">
              <a:lnSpc>
                <a:spcPct val="130000"/>
              </a:lnSpc>
            </a:pPr>
            <a:r>
              <a:rPr lang="en-US" altLang="en-US" dirty="0"/>
              <a:t>except (</a:t>
            </a:r>
            <a:r>
              <a:rPr lang="en-US" altLang="en-US" b="1" dirty="0">
                <a:solidFill>
                  <a:schemeClr val="hlink"/>
                </a:solidFill>
              </a:rPr>
              <a:t>AB</a:t>
            </a:r>
            <a:r>
              <a:rPr lang="en-US" altLang="en-US" dirty="0"/>
              <a:t>) as they have </a:t>
            </a:r>
            <a:r>
              <a:rPr lang="en-US" altLang="en-US" b="1" dirty="0">
                <a:solidFill>
                  <a:schemeClr val="hlink"/>
                </a:solidFill>
              </a:rPr>
              <a:t>no circulating antibodies</a:t>
            </a:r>
            <a:r>
              <a:rPr lang="en-US" altLang="en-US" b="1" dirty="0"/>
              <a:t>. </a:t>
            </a:r>
          </a:p>
        </p:txBody>
      </p:sp>
      <p:sp>
        <p:nvSpPr>
          <p:cNvPr id="174089" name="Rectangle 9"/>
          <p:cNvSpPr>
            <a:spLocks noChangeArrowheads="1"/>
          </p:cNvSpPr>
          <p:nvPr/>
        </p:nvSpPr>
        <p:spPr bwMode="auto">
          <a:xfrm>
            <a:off x="762000" y="5114733"/>
            <a:ext cx="7994496" cy="7750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130000"/>
              </a:lnSpc>
            </a:pPr>
            <a:r>
              <a:rPr lang="en-US" altLang="en-US" dirty="0"/>
              <a:t>Individuals with group </a:t>
            </a:r>
            <a:r>
              <a:rPr lang="en-US" altLang="en-US" b="1" dirty="0">
                <a:solidFill>
                  <a:schemeClr val="hlink"/>
                </a:solidFill>
              </a:rPr>
              <a:t>O</a:t>
            </a:r>
            <a:r>
              <a:rPr lang="en-US" altLang="en-US" dirty="0"/>
              <a:t> are called </a:t>
            </a:r>
            <a:r>
              <a:rPr lang="en-US" altLang="en-US" b="1" dirty="0">
                <a:solidFill>
                  <a:schemeClr val="hlink"/>
                </a:solidFill>
              </a:rPr>
              <a:t>universal donors</a:t>
            </a:r>
            <a:r>
              <a:rPr lang="en-US" altLang="en-US" dirty="0"/>
              <a:t> because they receive</a:t>
            </a:r>
          </a:p>
          <a:p>
            <a:pPr algn="l" rtl="0" eaLnBrk="1" hangingPunct="1">
              <a:lnSpc>
                <a:spcPct val="130000"/>
              </a:lnSpc>
            </a:pPr>
            <a:r>
              <a:rPr lang="en-US" altLang="en-US" dirty="0"/>
              <a:t> only from (</a:t>
            </a:r>
            <a:r>
              <a:rPr lang="en-US" altLang="en-US" b="1" dirty="0">
                <a:solidFill>
                  <a:schemeClr val="hlink"/>
                </a:solidFill>
              </a:rPr>
              <a:t>O</a:t>
            </a:r>
            <a:r>
              <a:rPr lang="en-US" altLang="en-US" dirty="0"/>
              <a:t>) but give (All) as they have </a:t>
            </a:r>
            <a:r>
              <a:rPr lang="en-US" altLang="en-US" b="1" dirty="0">
                <a:solidFill>
                  <a:schemeClr val="hlink"/>
                </a:solidFill>
              </a:rPr>
              <a:t>no agglutinogens</a:t>
            </a:r>
            <a:r>
              <a:rPr lang="en-US" altLang="en-US" b="1" dirty="0"/>
              <a:t> </a:t>
            </a:r>
            <a:r>
              <a:rPr lang="en-US" altLang="en-US" dirty="0"/>
              <a:t>on their RBCs.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4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174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4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4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500"/>
                                        <p:tgtEl>
                                          <p:spTgt spid="174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74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74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500"/>
                                        <p:tgtEl>
                                          <p:spTgt spid="174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74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74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500"/>
                                        <p:tgtEl>
                                          <p:spTgt spid="174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74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74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500"/>
                                        <p:tgtEl>
                                          <p:spTgt spid="174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5" grpId="0"/>
      <p:bldP spid="174086" grpId="0"/>
      <p:bldP spid="174087" grpId="0"/>
      <p:bldP spid="174088" grpId="0"/>
      <p:bldP spid="174089" grpId="0"/>
    </p:bldLst>
  </p:timing>
</p:sld>
</file>

<file path=ppt/theme/theme1.xml><?xml version="1.0" encoding="utf-8"?>
<a:theme xmlns:a="http://schemas.openxmlformats.org/drawingml/2006/main" name="1_Stream">
  <a:themeElements>
    <a:clrScheme name="1_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1_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Stream">
  <a:themeElements>
    <a:clrScheme name="3_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3_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4_Azure design template">
  <a:themeElements>
    <a:clrScheme name="4_Azure design template 1">
      <a:dk1>
        <a:srgbClr val="000000"/>
      </a:dk1>
      <a:lt1>
        <a:srgbClr val="FFFFFF"/>
      </a:lt1>
      <a:dk2>
        <a:srgbClr val="3333FF"/>
      </a:dk2>
      <a:lt2>
        <a:srgbClr val="00FFFF"/>
      </a:lt2>
      <a:accent1>
        <a:srgbClr val="00CCCC"/>
      </a:accent1>
      <a:accent2>
        <a:srgbClr val="CC99FF"/>
      </a:accent2>
      <a:accent3>
        <a:srgbClr val="ADADFF"/>
      </a:accent3>
      <a:accent4>
        <a:srgbClr val="DADADA"/>
      </a:accent4>
      <a:accent5>
        <a:srgbClr val="AAE2E2"/>
      </a:accent5>
      <a:accent6>
        <a:srgbClr val="B98AE7"/>
      </a:accent6>
      <a:hlink>
        <a:srgbClr val="6600CC"/>
      </a:hlink>
      <a:folHlink>
        <a:srgbClr val="6699FF"/>
      </a:folHlink>
    </a:clrScheme>
    <a:fontScheme name="4_Azure design templat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Azure design template 1">
        <a:dk1>
          <a:srgbClr val="000000"/>
        </a:dk1>
        <a:lt1>
          <a:srgbClr val="FFFFFF"/>
        </a:lt1>
        <a:dk2>
          <a:srgbClr val="3333FF"/>
        </a:dk2>
        <a:lt2>
          <a:srgbClr val="00FFFF"/>
        </a:lt2>
        <a:accent1>
          <a:srgbClr val="00CCCC"/>
        </a:accent1>
        <a:accent2>
          <a:srgbClr val="CC99FF"/>
        </a:accent2>
        <a:accent3>
          <a:srgbClr val="ADADFF"/>
        </a:accent3>
        <a:accent4>
          <a:srgbClr val="DADADA"/>
        </a:accent4>
        <a:accent5>
          <a:srgbClr val="AAE2E2"/>
        </a:accent5>
        <a:accent6>
          <a:srgbClr val="B98AE7"/>
        </a:accent6>
        <a:hlink>
          <a:srgbClr val="6600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Azure design template 2">
        <a:dk1>
          <a:srgbClr val="000000"/>
        </a:dk1>
        <a:lt1>
          <a:srgbClr val="CCECFF"/>
        </a:lt1>
        <a:dk2>
          <a:srgbClr val="330099"/>
        </a:dk2>
        <a:lt2>
          <a:srgbClr val="0099CC"/>
        </a:lt2>
        <a:accent1>
          <a:srgbClr val="009999"/>
        </a:accent1>
        <a:accent2>
          <a:srgbClr val="FF99CC"/>
        </a:accent2>
        <a:accent3>
          <a:srgbClr val="E2F4FF"/>
        </a:accent3>
        <a:accent4>
          <a:srgbClr val="000000"/>
        </a:accent4>
        <a:accent5>
          <a:srgbClr val="AACACA"/>
        </a:accent5>
        <a:accent6>
          <a:srgbClr val="E78AB9"/>
        </a:accent6>
        <a:hlink>
          <a:srgbClr val="6600CC"/>
        </a:hlink>
        <a:folHlink>
          <a:srgbClr val="33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Azure design template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B2B2B2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97979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8_Azure design template">
  <a:themeElements>
    <a:clrScheme name="8_Azure design template 1">
      <a:dk1>
        <a:srgbClr val="000000"/>
      </a:dk1>
      <a:lt1>
        <a:srgbClr val="FFFFFF"/>
      </a:lt1>
      <a:dk2>
        <a:srgbClr val="3333FF"/>
      </a:dk2>
      <a:lt2>
        <a:srgbClr val="00FFFF"/>
      </a:lt2>
      <a:accent1>
        <a:srgbClr val="00CCCC"/>
      </a:accent1>
      <a:accent2>
        <a:srgbClr val="CC99FF"/>
      </a:accent2>
      <a:accent3>
        <a:srgbClr val="ADADFF"/>
      </a:accent3>
      <a:accent4>
        <a:srgbClr val="DADADA"/>
      </a:accent4>
      <a:accent5>
        <a:srgbClr val="AAE2E2"/>
      </a:accent5>
      <a:accent6>
        <a:srgbClr val="B98AE7"/>
      </a:accent6>
      <a:hlink>
        <a:srgbClr val="6600CC"/>
      </a:hlink>
      <a:folHlink>
        <a:srgbClr val="6699FF"/>
      </a:folHlink>
    </a:clrScheme>
    <a:fontScheme name="8_Azure design templat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8_Azure design template 1">
        <a:dk1>
          <a:srgbClr val="000000"/>
        </a:dk1>
        <a:lt1>
          <a:srgbClr val="FFFFFF"/>
        </a:lt1>
        <a:dk2>
          <a:srgbClr val="3333FF"/>
        </a:dk2>
        <a:lt2>
          <a:srgbClr val="00FFFF"/>
        </a:lt2>
        <a:accent1>
          <a:srgbClr val="00CCCC"/>
        </a:accent1>
        <a:accent2>
          <a:srgbClr val="CC99FF"/>
        </a:accent2>
        <a:accent3>
          <a:srgbClr val="ADADFF"/>
        </a:accent3>
        <a:accent4>
          <a:srgbClr val="DADADA"/>
        </a:accent4>
        <a:accent5>
          <a:srgbClr val="AAE2E2"/>
        </a:accent5>
        <a:accent6>
          <a:srgbClr val="B98AE7"/>
        </a:accent6>
        <a:hlink>
          <a:srgbClr val="6600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Azure design template 2">
        <a:dk1>
          <a:srgbClr val="000000"/>
        </a:dk1>
        <a:lt1>
          <a:srgbClr val="CCECFF"/>
        </a:lt1>
        <a:dk2>
          <a:srgbClr val="330099"/>
        </a:dk2>
        <a:lt2>
          <a:srgbClr val="0099CC"/>
        </a:lt2>
        <a:accent1>
          <a:srgbClr val="009999"/>
        </a:accent1>
        <a:accent2>
          <a:srgbClr val="FF99CC"/>
        </a:accent2>
        <a:accent3>
          <a:srgbClr val="E2F4FF"/>
        </a:accent3>
        <a:accent4>
          <a:srgbClr val="000000"/>
        </a:accent4>
        <a:accent5>
          <a:srgbClr val="AACACA"/>
        </a:accent5>
        <a:accent6>
          <a:srgbClr val="E78AB9"/>
        </a:accent6>
        <a:hlink>
          <a:srgbClr val="6600CC"/>
        </a:hlink>
        <a:folHlink>
          <a:srgbClr val="33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Azure design template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B2B2B2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97979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10_Azure design template">
  <a:themeElements>
    <a:clrScheme name="10_Azure design template 1">
      <a:dk1>
        <a:srgbClr val="000000"/>
      </a:dk1>
      <a:lt1>
        <a:srgbClr val="FFFFFF"/>
      </a:lt1>
      <a:dk2>
        <a:srgbClr val="3333FF"/>
      </a:dk2>
      <a:lt2>
        <a:srgbClr val="00FFFF"/>
      </a:lt2>
      <a:accent1>
        <a:srgbClr val="00CCCC"/>
      </a:accent1>
      <a:accent2>
        <a:srgbClr val="CC99FF"/>
      </a:accent2>
      <a:accent3>
        <a:srgbClr val="ADADFF"/>
      </a:accent3>
      <a:accent4>
        <a:srgbClr val="DADADA"/>
      </a:accent4>
      <a:accent5>
        <a:srgbClr val="AAE2E2"/>
      </a:accent5>
      <a:accent6>
        <a:srgbClr val="B98AE7"/>
      </a:accent6>
      <a:hlink>
        <a:srgbClr val="6600CC"/>
      </a:hlink>
      <a:folHlink>
        <a:srgbClr val="6699FF"/>
      </a:folHlink>
    </a:clrScheme>
    <a:fontScheme name="10_Azure design templat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0_Azure design template 1">
        <a:dk1>
          <a:srgbClr val="000000"/>
        </a:dk1>
        <a:lt1>
          <a:srgbClr val="FFFFFF"/>
        </a:lt1>
        <a:dk2>
          <a:srgbClr val="3333FF"/>
        </a:dk2>
        <a:lt2>
          <a:srgbClr val="00FFFF"/>
        </a:lt2>
        <a:accent1>
          <a:srgbClr val="00CCCC"/>
        </a:accent1>
        <a:accent2>
          <a:srgbClr val="CC99FF"/>
        </a:accent2>
        <a:accent3>
          <a:srgbClr val="ADADFF"/>
        </a:accent3>
        <a:accent4>
          <a:srgbClr val="DADADA"/>
        </a:accent4>
        <a:accent5>
          <a:srgbClr val="AAE2E2"/>
        </a:accent5>
        <a:accent6>
          <a:srgbClr val="B98AE7"/>
        </a:accent6>
        <a:hlink>
          <a:srgbClr val="6600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_Azure design template 2">
        <a:dk1>
          <a:srgbClr val="000000"/>
        </a:dk1>
        <a:lt1>
          <a:srgbClr val="CCECFF"/>
        </a:lt1>
        <a:dk2>
          <a:srgbClr val="330099"/>
        </a:dk2>
        <a:lt2>
          <a:srgbClr val="0099CC"/>
        </a:lt2>
        <a:accent1>
          <a:srgbClr val="009999"/>
        </a:accent1>
        <a:accent2>
          <a:srgbClr val="FF99CC"/>
        </a:accent2>
        <a:accent3>
          <a:srgbClr val="E2F4FF"/>
        </a:accent3>
        <a:accent4>
          <a:srgbClr val="000000"/>
        </a:accent4>
        <a:accent5>
          <a:srgbClr val="AACACA"/>
        </a:accent5>
        <a:accent6>
          <a:srgbClr val="E78AB9"/>
        </a:accent6>
        <a:hlink>
          <a:srgbClr val="6600CC"/>
        </a:hlink>
        <a:folHlink>
          <a:srgbClr val="33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_Azure design template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B2B2B2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97979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Layers">
  <a:themeElements>
    <a:clrScheme name="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Layer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2_Layers">
  <a:themeElements>
    <a:clrScheme name="2_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2_Layer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1_LaVerne">
  <a:themeElements>
    <a:clrScheme name="1_LaVerne 1">
      <a:dk1>
        <a:srgbClr val="333333"/>
      </a:dk1>
      <a:lt1>
        <a:srgbClr val="9CDCDA"/>
      </a:lt1>
      <a:dk2>
        <a:srgbClr val="CCFFFF"/>
      </a:dk2>
      <a:lt2>
        <a:srgbClr val="C0C0C0"/>
      </a:lt2>
      <a:accent1>
        <a:srgbClr val="F5CDDF"/>
      </a:accent1>
      <a:accent2>
        <a:srgbClr val="99FFCC"/>
      </a:accent2>
      <a:accent3>
        <a:srgbClr val="CBEBEA"/>
      </a:accent3>
      <a:accent4>
        <a:srgbClr val="2A2A2A"/>
      </a:accent4>
      <a:accent5>
        <a:srgbClr val="F9E3EC"/>
      </a:accent5>
      <a:accent6>
        <a:srgbClr val="8AE7B9"/>
      </a:accent6>
      <a:hlink>
        <a:srgbClr val="0064F8"/>
      </a:hlink>
      <a:folHlink>
        <a:srgbClr val="007572"/>
      </a:folHlink>
    </a:clrScheme>
    <a:fontScheme name="1_LaVerne">
      <a:majorFont>
        <a:latin typeface="Arial Narrow"/>
        <a:ea typeface=""/>
        <a:cs typeface="Times New Roman"/>
      </a:majorFont>
      <a:minorFont>
        <a:latin typeface="Arial Narrow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LaVerne 1">
        <a:dk1>
          <a:srgbClr val="333333"/>
        </a:dk1>
        <a:lt1>
          <a:srgbClr val="9CDCDA"/>
        </a:lt1>
        <a:dk2>
          <a:srgbClr val="CCFFFF"/>
        </a:dk2>
        <a:lt2>
          <a:srgbClr val="C0C0C0"/>
        </a:lt2>
        <a:accent1>
          <a:srgbClr val="F5CDDF"/>
        </a:accent1>
        <a:accent2>
          <a:srgbClr val="99FFCC"/>
        </a:accent2>
        <a:accent3>
          <a:srgbClr val="CBEBEA"/>
        </a:accent3>
        <a:accent4>
          <a:srgbClr val="2A2A2A"/>
        </a:accent4>
        <a:accent5>
          <a:srgbClr val="F9E3EC"/>
        </a:accent5>
        <a:accent6>
          <a:srgbClr val="8AE7B9"/>
        </a:accent6>
        <a:hlink>
          <a:srgbClr val="0064F8"/>
        </a:hlink>
        <a:folHlink>
          <a:srgbClr val="00757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aVerne 2">
        <a:dk1>
          <a:srgbClr val="333333"/>
        </a:dk1>
        <a:lt1>
          <a:srgbClr val="FFFFFF"/>
        </a:lt1>
        <a:dk2>
          <a:srgbClr val="CCFFFF"/>
        </a:dk2>
        <a:lt2>
          <a:srgbClr val="EAEAEA"/>
        </a:lt2>
        <a:accent1>
          <a:srgbClr val="F5CDDF"/>
        </a:accent1>
        <a:accent2>
          <a:srgbClr val="D1FFE8"/>
        </a:accent2>
        <a:accent3>
          <a:srgbClr val="FFFFFF"/>
        </a:accent3>
        <a:accent4>
          <a:srgbClr val="2A2A2A"/>
        </a:accent4>
        <a:accent5>
          <a:srgbClr val="F9E3EC"/>
        </a:accent5>
        <a:accent6>
          <a:srgbClr val="BDE7D2"/>
        </a:accent6>
        <a:hlink>
          <a:srgbClr val="33CCCC"/>
        </a:hlink>
        <a:folHlink>
          <a:srgbClr val="00757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aVerne 3">
        <a:dk1>
          <a:srgbClr val="000000"/>
        </a:dk1>
        <a:lt1>
          <a:srgbClr val="FFFFFF"/>
        </a:lt1>
        <a:dk2>
          <a:srgbClr val="EAEAEA"/>
        </a:dk2>
        <a:lt2>
          <a:srgbClr val="FFFFFF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000000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aVerne 4">
        <a:dk1>
          <a:srgbClr val="333333"/>
        </a:dk1>
        <a:lt1>
          <a:srgbClr val="FFFFCC"/>
        </a:lt1>
        <a:dk2>
          <a:srgbClr val="CCECFF"/>
        </a:dk2>
        <a:lt2>
          <a:srgbClr val="DDDDDD"/>
        </a:lt2>
        <a:accent1>
          <a:srgbClr val="F5CDDF"/>
        </a:accent1>
        <a:accent2>
          <a:srgbClr val="99FFCC"/>
        </a:accent2>
        <a:accent3>
          <a:srgbClr val="FFFFE2"/>
        </a:accent3>
        <a:accent4>
          <a:srgbClr val="2A2A2A"/>
        </a:accent4>
        <a:accent5>
          <a:srgbClr val="F9E3EC"/>
        </a:accent5>
        <a:accent6>
          <a:srgbClr val="8AE7B9"/>
        </a:accent6>
        <a:hlink>
          <a:srgbClr val="32CAC6"/>
        </a:hlink>
        <a:folHlink>
          <a:srgbClr val="4D6E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aVerne 5">
        <a:dk1>
          <a:srgbClr val="333333"/>
        </a:dk1>
        <a:lt1>
          <a:srgbClr val="F2D0DA"/>
        </a:lt1>
        <a:dk2>
          <a:srgbClr val="CCECFF"/>
        </a:dk2>
        <a:lt2>
          <a:srgbClr val="EAEAEA"/>
        </a:lt2>
        <a:accent1>
          <a:srgbClr val="7BC7C9"/>
        </a:accent1>
        <a:accent2>
          <a:srgbClr val="EDECD1"/>
        </a:accent2>
        <a:accent3>
          <a:srgbClr val="F7E4EA"/>
        </a:accent3>
        <a:accent4>
          <a:srgbClr val="2A2A2A"/>
        </a:accent4>
        <a:accent5>
          <a:srgbClr val="BFE0E1"/>
        </a:accent5>
        <a:accent6>
          <a:srgbClr val="D7D6BD"/>
        </a:accent6>
        <a:hlink>
          <a:srgbClr val="CC0066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aVerne 6">
        <a:dk1>
          <a:srgbClr val="333333"/>
        </a:dk1>
        <a:lt1>
          <a:srgbClr val="C4BBD9"/>
        </a:lt1>
        <a:dk2>
          <a:srgbClr val="B0E1E8"/>
        </a:dk2>
        <a:lt2>
          <a:srgbClr val="D7D4B9"/>
        </a:lt2>
        <a:accent1>
          <a:srgbClr val="F5CDDF"/>
        </a:accent1>
        <a:accent2>
          <a:srgbClr val="B3E5C7"/>
        </a:accent2>
        <a:accent3>
          <a:srgbClr val="DEDAE9"/>
        </a:accent3>
        <a:accent4>
          <a:srgbClr val="2A2A2A"/>
        </a:accent4>
        <a:accent5>
          <a:srgbClr val="F9E3EC"/>
        </a:accent5>
        <a:accent6>
          <a:srgbClr val="A2CFB4"/>
        </a:accent6>
        <a:hlink>
          <a:srgbClr val="CC00FF"/>
        </a:hlink>
        <a:folHlink>
          <a:srgbClr val="362A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aVerne 7">
        <a:dk1>
          <a:srgbClr val="333333"/>
        </a:dk1>
        <a:lt1>
          <a:srgbClr val="D0F781"/>
        </a:lt1>
        <a:dk2>
          <a:srgbClr val="BDD0ED"/>
        </a:dk2>
        <a:lt2>
          <a:srgbClr val="D1D1D1"/>
        </a:lt2>
        <a:accent1>
          <a:srgbClr val="FFFF99"/>
        </a:accent1>
        <a:accent2>
          <a:srgbClr val="B4DF49"/>
        </a:accent2>
        <a:accent3>
          <a:srgbClr val="E4FAC1"/>
        </a:accent3>
        <a:accent4>
          <a:srgbClr val="2A2A2A"/>
        </a:accent4>
        <a:accent5>
          <a:srgbClr val="FFFFCA"/>
        </a:accent5>
        <a:accent6>
          <a:srgbClr val="A3CA41"/>
        </a:accent6>
        <a:hlink>
          <a:srgbClr val="53AA3E"/>
        </a:hlink>
        <a:folHlink>
          <a:srgbClr val="FF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aVerne 8">
        <a:dk1>
          <a:srgbClr val="969696"/>
        </a:dk1>
        <a:lt1>
          <a:srgbClr val="F8F8F8"/>
        </a:lt1>
        <a:dk2>
          <a:srgbClr val="5F5F5F"/>
        </a:dk2>
        <a:lt2>
          <a:srgbClr val="808080"/>
        </a:lt2>
        <a:accent1>
          <a:srgbClr val="F5CDDF"/>
        </a:accent1>
        <a:accent2>
          <a:srgbClr val="4D4D4D"/>
        </a:accent2>
        <a:accent3>
          <a:srgbClr val="B6B6B6"/>
        </a:accent3>
        <a:accent4>
          <a:srgbClr val="D4D4D4"/>
        </a:accent4>
        <a:accent5>
          <a:srgbClr val="F9E3EC"/>
        </a:accent5>
        <a:accent6>
          <a:srgbClr val="454545"/>
        </a:accent6>
        <a:hlink>
          <a:srgbClr val="FFFF99"/>
        </a:hlink>
        <a:folHlink>
          <a:srgbClr val="FFE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8_Azure design template 1">
    <a:dk1>
      <a:srgbClr val="000000"/>
    </a:dk1>
    <a:lt1>
      <a:srgbClr val="FFFFFF"/>
    </a:lt1>
    <a:dk2>
      <a:srgbClr val="3333FF"/>
    </a:dk2>
    <a:lt2>
      <a:srgbClr val="00FFFF"/>
    </a:lt2>
    <a:accent1>
      <a:srgbClr val="00CCCC"/>
    </a:accent1>
    <a:accent2>
      <a:srgbClr val="CC99FF"/>
    </a:accent2>
    <a:accent3>
      <a:srgbClr val="ADADFF"/>
    </a:accent3>
    <a:accent4>
      <a:srgbClr val="DADADA"/>
    </a:accent4>
    <a:accent5>
      <a:srgbClr val="AAE2E2"/>
    </a:accent5>
    <a:accent6>
      <a:srgbClr val="B98AE7"/>
    </a:accent6>
    <a:hlink>
      <a:srgbClr val="6600CC"/>
    </a:hlink>
    <a:folHlink>
      <a:srgbClr val="6699FF"/>
    </a:folHlink>
  </a:clrScheme>
</a:themeOverride>
</file>

<file path=ppt/theme/themeOverride10.xml><?xml version="1.0" encoding="utf-8"?>
<a:themeOverride xmlns:a="http://schemas.openxmlformats.org/drawingml/2006/main">
  <a:clrScheme name="10_Azure design template 1">
    <a:dk1>
      <a:srgbClr val="000000"/>
    </a:dk1>
    <a:lt1>
      <a:srgbClr val="FFFFFF"/>
    </a:lt1>
    <a:dk2>
      <a:srgbClr val="3333FF"/>
    </a:dk2>
    <a:lt2>
      <a:srgbClr val="00FFFF"/>
    </a:lt2>
    <a:accent1>
      <a:srgbClr val="00CCCC"/>
    </a:accent1>
    <a:accent2>
      <a:srgbClr val="CC99FF"/>
    </a:accent2>
    <a:accent3>
      <a:srgbClr val="ADADFF"/>
    </a:accent3>
    <a:accent4>
      <a:srgbClr val="DADADA"/>
    </a:accent4>
    <a:accent5>
      <a:srgbClr val="AAE2E2"/>
    </a:accent5>
    <a:accent6>
      <a:srgbClr val="B98AE7"/>
    </a:accent6>
    <a:hlink>
      <a:srgbClr val="6600CC"/>
    </a:hlink>
    <a:folHlink>
      <a:srgbClr val="6699FF"/>
    </a:folHlink>
  </a:clrScheme>
</a:themeOverride>
</file>

<file path=ppt/theme/themeOverride11.xml><?xml version="1.0" encoding="utf-8"?>
<a:themeOverride xmlns:a="http://schemas.openxmlformats.org/drawingml/2006/main">
  <a:clrScheme name="1_LaVerne 1">
    <a:dk1>
      <a:srgbClr val="333333"/>
    </a:dk1>
    <a:lt1>
      <a:srgbClr val="9CDCDA"/>
    </a:lt1>
    <a:dk2>
      <a:srgbClr val="CCFFFF"/>
    </a:dk2>
    <a:lt2>
      <a:srgbClr val="C0C0C0"/>
    </a:lt2>
    <a:accent1>
      <a:srgbClr val="F5CDDF"/>
    </a:accent1>
    <a:accent2>
      <a:srgbClr val="99FFCC"/>
    </a:accent2>
    <a:accent3>
      <a:srgbClr val="CBEBEA"/>
    </a:accent3>
    <a:accent4>
      <a:srgbClr val="2A2A2A"/>
    </a:accent4>
    <a:accent5>
      <a:srgbClr val="F9E3EC"/>
    </a:accent5>
    <a:accent6>
      <a:srgbClr val="8AE7B9"/>
    </a:accent6>
    <a:hlink>
      <a:srgbClr val="0064F8"/>
    </a:hlink>
    <a:folHlink>
      <a:srgbClr val="007572"/>
    </a:folHlink>
  </a:clrScheme>
</a:themeOverride>
</file>

<file path=ppt/theme/themeOverride2.xml><?xml version="1.0" encoding="utf-8"?>
<a:themeOverride xmlns:a="http://schemas.openxmlformats.org/drawingml/2006/main">
  <a:clrScheme name="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ppt/theme/themeOverride3.xml><?xml version="1.0" encoding="utf-8"?>
<a:themeOverride xmlns:a="http://schemas.openxmlformats.org/drawingml/2006/main">
  <a:clrScheme name="2_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ppt/theme/themeOverride4.xml><?xml version="1.0" encoding="utf-8"?>
<a:themeOverride xmlns:a="http://schemas.openxmlformats.org/drawingml/2006/main">
  <a:clrScheme name="10_Azure design template 1">
    <a:dk1>
      <a:srgbClr val="000000"/>
    </a:dk1>
    <a:lt1>
      <a:srgbClr val="FFFFFF"/>
    </a:lt1>
    <a:dk2>
      <a:srgbClr val="3333FF"/>
    </a:dk2>
    <a:lt2>
      <a:srgbClr val="00FFFF"/>
    </a:lt2>
    <a:accent1>
      <a:srgbClr val="00CCCC"/>
    </a:accent1>
    <a:accent2>
      <a:srgbClr val="CC99FF"/>
    </a:accent2>
    <a:accent3>
      <a:srgbClr val="ADADFF"/>
    </a:accent3>
    <a:accent4>
      <a:srgbClr val="DADADA"/>
    </a:accent4>
    <a:accent5>
      <a:srgbClr val="AAE2E2"/>
    </a:accent5>
    <a:accent6>
      <a:srgbClr val="B98AE7"/>
    </a:accent6>
    <a:hlink>
      <a:srgbClr val="6600CC"/>
    </a:hlink>
    <a:folHlink>
      <a:srgbClr val="6699FF"/>
    </a:folHlink>
  </a:clrScheme>
</a:themeOverride>
</file>

<file path=ppt/theme/themeOverride5.xml><?xml version="1.0" encoding="utf-8"?>
<a:themeOverride xmlns:a="http://schemas.openxmlformats.org/drawingml/2006/main">
  <a:clrScheme name="10_Azure design template 1">
    <a:dk1>
      <a:srgbClr val="000000"/>
    </a:dk1>
    <a:lt1>
      <a:srgbClr val="FFFFFF"/>
    </a:lt1>
    <a:dk2>
      <a:srgbClr val="3333FF"/>
    </a:dk2>
    <a:lt2>
      <a:srgbClr val="00FFFF"/>
    </a:lt2>
    <a:accent1>
      <a:srgbClr val="00CCCC"/>
    </a:accent1>
    <a:accent2>
      <a:srgbClr val="CC99FF"/>
    </a:accent2>
    <a:accent3>
      <a:srgbClr val="ADADFF"/>
    </a:accent3>
    <a:accent4>
      <a:srgbClr val="DADADA"/>
    </a:accent4>
    <a:accent5>
      <a:srgbClr val="AAE2E2"/>
    </a:accent5>
    <a:accent6>
      <a:srgbClr val="B98AE7"/>
    </a:accent6>
    <a:hlink>
      <a:srgbClr val="6600CC"/>
    </a:hlink>
    <a:folHlink>
      <a:srgbClr val="6699FF"/>
    </a:folHlink>
  </a:clrScheme>
</a:themeOverride>
</file>

<file path=ppt/theme/themeOverride6.xml><?xml version="1.0" encoding="utf-8"?>
<a:themeOverride xmlns:a="http://schemas.openxmlformats.org/drawingml/2006/main">
  <a:clrScheme name="10_Azure design template 1">
    <a:dk1>
      <a:srgbClr val="000000"/>
    </a:dk1>
    <a:lt1>
      <a:srgbClr val="FFFFFF"/>
    </a:lt1>
    <a:dk2>
      <a:srgbClr val="3333FF"/>
    </a:dk2>
    <a:lt2>
      <a:srgbClr val="00FFFF"/>
    </a:lt2>
    <a:accent1>
      <a:srgbClr val="00CCCC"/>
    </a:accent1>
    <a:accent2>
      <a:srgbClr val="CC99FF"/>
    </a:accent2>
    <a:accent3>
      <a:srgbClr val="ADADFF"/>
    </a:accent3>
    <a:accent4>
      <a:srgbClr val="DADADA"/>
    </a:accent4>
    <a:accent5>
      <a:srgbClr val="AAE2E2"/>
    </a:accent5>
    <a:accent6>
      <a:srgbClr val="B98AE7"/>
    </a:accent6>
    <a:hlink>
      <a:srgbClr val="6600CC"/>
    </a:hlink>
    <a:folHlink>
      <a:srgbClr val="6699FF"/>
    </a:folHlink>
  </a:clrScheme>
</a:themeOverride>
</file>

<file path=ppt/theme/themeOverride7.xml><?xml version="1.0" encoding="utf-8"?>
<a:themeOverride xmlns:a="http://schemas.openxmlformats.org/drawingml/2006/main">
  <a:clrScheme name="10_Azure design template 1">
    <a:dk1>
      <a:srgbClr val="000000"/>
    </a:dk1>
    <a:lt1>
      <a:srgbClr val="FFFFFF"/>
    </a:lt1>
    <a:dk2>
      <a:srgbClr val="3333FF"/>
    </a:dk2>
    <a:lt2>
      <a:srgbClr val="00FFFF"/>
    </a:lt2>
    <a:accent1>
      <a:srgbClr val="00CCCC"/>
    </a:accent1>
    <a:accent2>
      <a:srgbClr val="CC99FF"/>
    </a:accent2>
    <a:accent3>
      <a:srgbClr val="ADADFF"/>
    </a:accent3>
    <a:accent4>
      <a:srgbClr val="DADADA"/>
    </a:accent4>
    <a:accent5>
      <a:srgbClr val="AAE2E2"/>
    </a:accent5>
    <a:accent6>
      <a:srgbClr val="B98AE7"/>
    </a:accent6>
    <a:hlink>
      <a:srgbClr val="6600CC"/>
    </a:hlink>
    <a:folHlink>
      <a:srgbClr val="6699FF"/>
    </a:folHlink>
  </a:clrScheme>
</a:themeOverride>
</file>

<file path=ppt/theme/themeOverride8.xml><?xml version="1.0" encoding="utf-8"?>
<a:themeOverride xmlns:a="http://schemas.openxmlformats.org/drawingml/2006/main">
  <a:clrScheme name="10_Azure design template 1">
    <a:dk1>
      <a:srgbClr val="000000"/>
    </a:dk1>
    <a:lt1>
      <a:srgbClr val="FFFFFF"/>
    </a:lt1>
    <a:dk2>
      <a:srgbClr val="3333FF"/>
    </a:dk2>
    <a:lt2>
      <a:srgbClr val="00FFFF"/>
    </a:lt2>
    <a:accent1>
      <a:srgbClr val="00CCCC"/>
    </a:accent1>
    <a:accent2>
      <a:srgbClr val="CC99FF"/>
    </a:accent2>
    <a:accent3>
      <a:srgbClr val="ADADFF"/>
    </a:accent3>
    <a:accent4>
      <a:srgbClr val="DADADA"/>
    </a:accent4>
    <a:accent5>
      <a:srgbClr val="AAE2E2"/>
    </a:accent5>
    <a:accent6>
      <a:srgbClr val="B98AE7"/>
    </a:accent6>
    <a:hlink>
      <a:srgbClr val="6600CC"/>
    </a:hlink>
    <a:folHlink>
      <a:srgbClr val="6699FF"/>
    </a:folHlink>
  </a:clrScheme>
</a:themeOverride>
</file>

<file path=ppt/theme/themeOverride9.xml><?xml version="1.0" encoding="utf-8"?>
<a:themeOverride xmlns:a="http://schemas.openxmlformats.org/drawingml/2006/main">
  <a:clrScheme name="10_Azure design template 1">
    <a:dk1>
      <a:srgbClr val="000000"/>
    </a:dk1>
    <a:lt1>
      <a:srgbClr val="FFFFFF"/>
    </a:lt1>
    <a:dk2>
      <a:srgbClr val="3333FF"/>
    </a:dk2>
    <a:lt2>
      <a:srgbClr val="00FFFF"/>
    </a:lt2>
    <a:accent1>
      <a:srgbClr val="00CCCC"/>
    </a:accent1>
    <a:accent2>
      <a:srgbClr val="CC99FF"/>
    </a:accent2>
    <a:accent3>
      <a:srgbClr val="ADADFF"/>
    </a:accent3>
    <a:accent4>
      <a:srgbClr val="DADADA"/>
    </a:accent4>
    <a:accent5>
      <a:srgbClr val="AAE2E2"/>
    </a:accent5>
    <a:accent6>
      <a:srgbClr val="B98AE7"/>
    </a:accent6>
    <a:hlink>
      <a:srgbClr val="6600CC"/>
    </a:hlink>
    <a:folHlink>
      <a:srgbClr val="6699F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914</Words>
  <Application>Microsoft Office PowerPoint</Application>
  <PresentationFormat>On-screen Show (4:3)</PresentationFormat>
  <Paragraphs>146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25</vt:i4>
      </vt:variant>
    </vt:vector>
  </HeadingPairs>
  <TitlesOfParts>
    <vt:vector size="43" baseType="lpstr">
      <vt:lpstr>Arial</vt:lpstr>
      <vt:lpstr>Arial Black</vt:lpstr>
      <vt:lpstr>Arial Narrow</vt:lpstr>
      <vt:lpstr>Arial Unicode MS</vt:lpstr>
      <vt:lpstr>Garamond</vt:lpstr>
      <vt:lpstr>Impact</vt:lpstr>
      <vt:lpstr>Symbol</vt:lpstr>
      <vt:lpstr>Tahoma</vt:lpstr>
      <vt:lpstr>Times New Roman</vt:lpstr>
      <vt:lpstr>Wingdings</vt:lpstr>
      <vt:lpstr>1_Stream</vt:lpstr>
      <vt:lpstr>3_Stream</vt:lpstr>
      <vt:lpstr>4_Azure design template</vt:lpstr>
      <vt:lpstr>8_Azure design template</vt:lpstr>
      <vt:lpstr>10_Azure design template</vt:lpstr>
      <vt:lpstr>Layers</vt:lpstr>
      <vt:lpstr>2_Layers</vt:lpstr>
      <vt:lpstr>1_LaVerne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Antigens &amp; Antibodies</vt:lpstr>
      <vt:lpstr>Importance of blood groups: </vt:lpstr>
      <vt:lpstr>PowerPoint Presentation</vt:lpstr>
      <vt:lpstr>Universal Donor and Recipient</vt:lpstr>
      <vt:lpstr>PowerPoint Presentation</vt:lpstr>
      <vt:lpstr>*In incompatible blood transfusion </vt:lpstr>
      <vt:lpstr>PowerPoint Presentation</vt:lpstr>
      <vt:lpstr>The Rh(D) Antigen</vt:lpstr>
      <vt:lpstr>Simple Genetics of Rh(D)</vt:lpstr>
      <vt:lpstr>Distribution of Rh(D) Types</vt:lpstr>
      <vt:lpstr>Inheritance</vt:lpstr>
      <vt:lpstr>*Rh-antibodies </vt:lpstr>
      <vt:lpstr>*Importance of Rh-factor:</vt:lpstr>
      <vt:lpstr>Prevention:</vt:lpstr>
      <vt:lpstr>PowerPoint Presentation</vt:lpstr>
      <vt:lpstr>*Determination of blood group:</vt:lpstr>
      <vt:lpstr>MISMATCHED TRANSFUSION</vt:lpstr>
      <vt:lpstr>PowerPoint Presentation</vt:lpstr>
      <vt:lpstr>PowerPoint Presentation</vt:lpstr>
    </vt:vector>
  </TitlesOfParts>
  <Company>Wesmosis@Yahoo.Dk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DELL</cp:lastModifiedBy>
  <cp:revision>98</cp:revision>
  <dcterms:created xsi:type="dcterms:W3CDTF">2008-01-20T19:47:00Z</dcterms:created>
  <dcterms:modified xsi:type="dcterms:W3CDTF">2023-04-07T19:15:07Z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31F84F5E041741D29CBB062E625F0333</vt:lpwstr>
  </property>
  <property fmtid="{D5CDD505-2E9C-101B-9397-08002B2CF9AE}" pid="3" name="KSOProductBuildVer">
    <vt:lpwstr>1033-11.2.0.11029</vt:lpwstr>
  </property>
</Properties>
</file>