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3"/>
  </p:sldMasterIdLst>
  <p:sldIdLst>
    <p:sldId id="256" r:id="rId4"/>
    <p:sldId id="297" r:id="rId5"/>
    <p:sldId id="302" r:id="rId6"/>
    <p:sldId id="298" r:id="rId7"/>
    <p:sldId id="299" r:id="rId8"/>
    <p:sldId id="300" r:id="rId9"/>
    <p:sldId id="301" r:id="rId10"/>
    <p:sldId id="289" r:id="rId11"/>
  </p:sldIdLst>
  <p:sldSz cx="9144000" cy="6858000" type="screen4x3"/>
  <p:notesSz cx="6858000" cy="9144000"/>
  <p:defaultTextStyle>
    <a:defPPr>
      <a:defRPr lang="ar-S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394" autoAdjust="0"/>
    <p:restoredTop sz="94660"/>
  </p:normalViewPr>
  <p:slideViewPr>
    <p:cSldViewPr>
      <p:cViewPr varScale="1">
        <p:scale>
          <a:sx n="68" d="100"/>
          <a:sy n="68" d="100"/>
        </p:scale>
        <p:origin x="1608" y="6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 /><Relationship Id="rId13" Type="http://schemas.openxmlformats.org/officeDocument/2006/relationships/viewProps" Target="viewProps.xml" /><Relationship Id="rId3" Type="http://schemas.openxmlformats.org/officeDocument/2006/relationships/slideMaster" Target="slideMasters/slideMaster1.xml" /><Relationship Id="rId7" Type="http://schemas.openxmlformats.org/officeDocument/2006/relationships/slide" Target="slides/slide4.xml" /><Relationship Id="rId12" Type="http://schemas.openxmlformats.org/officeDocument/2006/relationships/presProps" Target="presProps.xml" /><Relationship Id="rId2" Type="http://schemas.openxmlformats.org/officeDocument/2006/relationships/customXml" Target="../customXml/item2.xml" /><Relationship Id="rId1" Type="http://schemas.openxmlformats.org/officeDocument/2006/relationships/customXml" Target="../customXml/item1.xml" /><Relationship Id="rId6" Type="http://schemas.openxmlformats.org/officeDocument/2006/relationships/slide" Target="slides/slide3.xml" /><Relationship Id="rId11" Type="http://schemas.openxmlformats.org/officeDocument/2006/relationships/slide" Target="slides/slide8.xml" /><Relationship Id="rId5" Type="http://schemas.openxmlformats.org/officeDocument/2006/relationships/slide" Target="slides/slide2.xml" /><Relationship Id="rId15" Type="http://schemas.openxmlformats.org/officeDocument/2006/relationships/tableStyles" Target="tableStyles.xml" /><Relationship Id="rId10" Type="http://schemas.openxmlformats.org/officeDocument/2006/relationships/slide" Target="slides/slide7.xml" /><Relationship Id="rId4" Type="http://schemas.openxmlformats.org/officeDocument/2006/relationships/slide" Target="slides/slide1.xml" /><Relationship Id="rId9" Type="http://schemas.openxmlformats.org/officeDocument/2006/relationships/slide" Target="slides/slide6.xml" /><Relationship Id="rId14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شكل حر 10">
            <a:extLst>
              <a:ext uri="{FF2B5EF4-FFF2-40B4-BE49-F238E27FC236}">
                <a16:creationId xmlns:a16="http://schemas.microsoft.com/office/drawing/2014/main" id="{23077271-6F04-E557-1588-2290E3B25C3F}"/>
              </a:ext>
            </a:extLst>
          </p:cNvPr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شكل حر 12">
            <a:extLst>
              <a:ext uri="{FF2B5EF4-FFF2-40B4-BE49-F238E27FC236}">
                <a16:creationId xmlns:a16="http://schemas.microsoft.com/office/drawing/2014/main" id="{A016A8BB-B9E0-5A99-0C9B-BBAC7D7651FB}"/>
              </a:ext>
            </a:extLst>
          </p:cNvPr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ar-SA"/>
              <a:t>انقر لتحرير نمط العنوان الثانوي الرئيسي</a:t>
            </a:r>
            <a:endParaRPr lang="en-US"/>
          </a:p>
        </p:txBody>
      </p:sp>
      <p:sp>
        <p:nvSpPr>
          <p:cNvPr id="6" name="عنصر نائب للتاريخ 29">
            <a:extLst>
              <a:ext uri="{FF2B5EF4-FFF2-40B4-BE49-F238E27FC236}">
                <a16:creationId xmlns:a16="http://schemas.microsoft.com/office/drawing/2014/main" id="{747E3593-91D7-7065-A637-5D6ECD45E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BA8408-D71D-424D-B462-7D73397D0AC1}" type="datetimeFigureOut">
              <a:rPr lang="ar-SA"/>
              <a:pPr>
                <a:defRPr/>
              </a:pPr>
              <a:t>11/10/1443</a:t>
            </a:fld>
            <a:endParaRPr lang="ar-SA"/>
          </a:p>
        </p:txBody>
      </p:sp>
      <p:sp>
        <p:nvSpPr>
          <p:cNvPr id="7" name="عنصر نائب للتذييل 18">
            <a:extLst>
              <a:ext uri="{FF2B5EF4-FFF2-40B4-BE49-F238E27FC236}">
                <a16:creationId xmlns:a16="http://schemas.microsoft.com/office/drawing/2014/main" id="{40FB4C55-F2E7-D648-C2C8-4703D8395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8" name="عنصر نائب لرقم الشريحة 26">
            <a:extLst>
              <a:ext uri="{FF2B5EF4-FFF2-40B4-BE49-F238E27FC236}">
                <a16:creationId xmlns:a16="http://schemas.microsoft.com/office/drawing/2014/main" id="{99CA298E-EAAE-CFC8-E257-BAB97D149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5FD6CE1-4A0F-49EE-AD48-5BAEDADFE88F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26498957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9">
            <a:extLst>
              <a:ext uri="{FF2B5EF4-FFF2-40B4-BE49-F238E27FC236}">
                <a16:creationId xmlns:a16="http://schemas.microsoft.com/office/drawing/2014/main" id="{DA52C1A7-B97B-D2F1-803B-61311936B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9A7854-4786-4CBF-8AE4-BE57C8557321}" type="datetimeFigureOut">
              <a:rPr lang="ar-SA"/>
              <a:pPr>
                <a:defRPr/>
              </a:pPr>
              <a:t>11/10/1443</a:t>
            </a:fld>
            <a:endParaRPr lang="ar-SA"/>
          </a:p>
        </p:txBody>
      </p:sp>
      <p:sp>
        <p:nvSpPr>
          <p:cNvPr id="5" name="عنصر نائب للتذييل 21">
            <a:extLst>
              <a:ext uri="{FF2B5EF4-FFF2-40B4-BE49-F238E27FC236}">
                <a16:creationId xmlns:a16="http://schemas.microsoft.com/office/drawing/2014/main" id="{38E4616F-CBC5-852E-7E30-F1184224F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17">
            <a:extLst>
              <a:ext uri="{FF2B5EF4-FFF2-40B4-BE49-F238E27FC236}">
                <a16:creationId xmlns:a16="http://schemas.microsoft.com/office/drawing/2014/main" id="{51296D15-6091-4718-A999-8056EFF53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83CE936-E17F-452E-9ECC-D47F8825BD19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2077363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9">
            <a:extLst>
              <a:ext uri="{FF2B5EF4-FFF2-40B4-BE49-F238E27FC236}">
                <a16:creationId xmlns:a16="http://schemas.microsoft.com/office/drawing/2014/main" id="{0F3D83B1-7C07-9C0E-078A-56FABBD7C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C9CC9C-46FB-48AF-BED9-034AE070CEE8}" type="datetimeFigureOut">
              <a:rPr lang="ar-SA"/>
              <a:pPr>
                <a:defRPr/>
              </a:pPr>
              <a:t>11/10/1443</a:t>
            </a:fld>
            <a:endParaRPr lang="ar-SA"/>
          </a:p>
        </p:txBody>
      </p:sp>
      <p:sp>
        <p:nvSpPr>
          <p:cNvPr id="5" name="عنصر نائب للتذييل 21">
            <a:extLst>
              <a:ext uri="{FF2B5EF4-FFF2-40B4-BE49-F238E27FC236}">
                <a16:creationId xmlns:a16="http://schemas.microsoft.com/office/drawing/2014/main" id="{9B9D0D8A-B2C2-7FC6-0289-5BAF5A9AB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17">
            <a:extLst>
              <a:ext uri="{FF2B5EF4-FFF2-40B4-BE49-F238E27FC236}">
                <a16:creationId xmlns:a16="http://schemas.microsoft.com/office/drawing/2014/main" id="{53536DB7-D797-A04B-A453-186D83BC1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66CB767-BFA9-423B-85CB-7307C574114B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1432008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9">
            <a:extLst>
              <a:ext uri="{FF2B5EF4-FFF2-40B4-BE49-F238E27FC236}">
                <a16:creationId xmlns:a16="http://schemas.microsoft.com/office/drawing/2014/main" id="{F0E0539B-4920-9FBB-5D14-070A090C8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2C9A05-0584-4BF6-BA2B-E7B61E42115B}" type="datetimeFigureOut">
              <a:rPr lang="ar-SA"/>
              <a:pPr>
                <a:defRPr/>
              </a:pPr>
              <a:t>11/10/1443</a:t>
            </a:fld>
            <a:endParaRPr lang="ar-SA"/>
          </a:p>
        </p:txBody>
      </p:sp>
      <p:sp>
        <p:nvSpPr>
          <p:cNvPr id="5" name="عنصر نائب للتذييل 21">
            <a:extLst>
              <a:ext uri="{FF2B5EF4-FFF2-40B4-BE49-F238E27FC236}">
                <a16:creationId xmlns:a16="http://schemas.microsoft.com/office/drawing/2014/main" id="{2F5BF67C-29AD-9F93-48FC-A719CE5C4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17">
            <a:extLst>
              <a:ext uri="{FF2B5EF4-FFF2-40B4-BE49-F238E27FC236}">
                <a16:creationId xmlns:a16="http://schemas.microsoft.com/office/drawing/2014/main" id="{B3EBBC81-916B-BB52-8F43-BE7B4C9DA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C268D0F-37F0-495E-97AE-ACB50388A03E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1272541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شكل حر 10">
            <a:extLst>
              <a:ext uri="{FF2B5EF4-FFF2-40B4-BE49-F238E27FC236}">
                <a16:creationId xmlns:a16="http://schemas.microsoft.com/office/drawing/2014/main" id="{7652A47B-E334-97D9-DA9C-D1C703582F36}"/>
              </a:ext>
            </a:extLst>
          </p:cNvPr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شكل حر 12">
            <a:extLst>
              <a:ext uri="{FF2B5EF4-FFF2-40B4-BE49-F238E27FC236}">
                <a16:creationId xmlns:a16="http://schemas.microsoft.com/office/drawing/2014/main" id="{6E436168-803D-9B09-32CB-B4FC39CB8A3B}"/>
              </a:ext>
            </a:extLst>
          </p:cNvPr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تاريخ 3">
            <a:extLst>
              <a:ext uri="{FF2B5EF4-FFF2-40B4-BE49-F238E27FC236}">
                <a16:creationId xmlns:a16="http://schemas.microsoft.com/office/drawing/2014/main" id="{2468F023-FDF5-B783-3006-51314A16F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F72F40-1B9B-4B40-B3E7-EC0FA45DFDCE}" type="datetimeFigureOut">
              <a:rPr lang="ar-SA"/>
              <a:pPr>
                <a:defRPr/>
              </a:pPr>
              <a:t>11/10/1443</a:t>
            </a:fld>
            <a:endParaRPr lang="ar-SA"/>
          </a:p>
        </p:txBody>
      </p:sp>
      <p:sp>
        <p:nvSpPr>
          <p:cNvPr id="7" name="عنصر نائب للتذييل 4">
            <a:extLst>
              <a:ext uri="{FF2B5EF4-FFF2-40B4-BE49-F238E27FC236}">
                <a16:creationId xmlns:a16="http://schemas.microsoft.com/office/drawing/2014/main" id="{4F5F9E31-745B-45E6-F92A-D160E109D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8" name="عنصر نائب لرقم الشريحة 5">
            <a:extLst>
              <a:ext uri="{FF2B5EF4-FFF2-40B4-BE49-F238E27FC236}">
                <a16:creationId xmlns:a16="http://schemas.microsoft.com/office/drawing/2014/main" id="{63183C95-4117-ED6F-2BFC-EFD142640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07F23D2-3C29-4BBA-9E8A-C932508E0E87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42206099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تاريخ 9">
            <a:extLst>
              <a:ext uri="{FF2B5EF4-FFF2-40B4-BE49-F238E27FC236}">
                <a16:creationId xmlns:a16="http://schemas.microsoft.com/office/drawing/2014/main" id="{C982465C-FB46-914F-CF6D-57E54EE97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D0D5AE-A5FE-4A1B-8F24-FEB2568EFAF3}" type="datetimeFigureOut">
              <a:rPr lang="ar-SA"/>
              <a:pPr>
                <a:defRPr/>
              </a:pPr>
              <a:t>11/10/1443</a:t>
            </a:fld>
            <a:endParaRPr lang="ar-SA"/>
          </a:p>
        </p:txBody>
      </p:sp>
      <p:sp>
        <p:nvSpPr>
          <p:cNvPr id="6" name="عنصر نائب للتذييل 21">
            <a:extLst>
              <a:ext uri="{FF2B5EF4-FFF2-40B4-BE49-F238E27FC236}">
                <a16:creationId xmlns:a16="http://schemas.microsoft.com/office/drawing/2014/main" id="{5D41B8F5-EEA6-B8D4-4F74-107FC644E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17">
            <a:extLst>
              <a:ext uri="{FF2B5EF4-FFF2-40B4-BE49-F238E27FC236}">
                <a16:creationId xmlns:a16="http://schemas.microsoft.com/office/drawing/2014/main" id="{EAE48EE3-C6BE-D139-EFE2-FAD9E9D0E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67258BA-A01F-4A44-89C5-CCF99697AF98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3899360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7" name="عنصر نائب للتاريخ 9">
            <a:extLst>
              <a:ext uri="{FF2B5EF4-FFF2-40B4-BE49-F238E27FC236}">
                <a16:creationId xmlns:a16="http://schemas.microsoft.com/office/drawing/2014/main" id="{7205C0BF-D3FB-14B2-58A2-F42CCE754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E2AA26-B5F3-4945-A410-955EBBC31F9B}" type="datetimeFigureOut">
              <a:rPr lang="ar-SA"/>
              <a:pPr>
                <a:defRPr/>
              </a:pPr>
              <a:t>11/10/1443</a:t>
            </a:fld>
            <a:endParaRPr lang="ar-SA"/>
          </a:p>
        </p:txBody>
      </p:sp>
      <p:sp>
        <p:nvSpPr>
          <p:cNvPr id="8" name="عنصر نائب للتذييل 21">
            <a:extLst>
              <a:ext uri="{FF2B5EF4-FFF2-40B4-BE49-F238E27FC236}">
                <a16:creationId xmlns:a16="http://schemas.microsoft.com/office/drawing/2014/main" id="{F091C6B6-13E8-5BA1-9602-23503BD2F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9" name="عنصر نائب لرقم الشريحة 17">
            <a:extLst>
              <a:ext uri="{FF2B5EF4-FFF2-40B4-BE49-F238E27FC236}">
                <a16:creationId xmlns:a16="http://schemas.microsoft.com/office/drawing/2014/main" id="{3E4802A1-31AC-49A0-B6D2-12682B3F3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548CAF3-27AE-4213-9A5A-10028597150F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1225364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9">
            <a:extLst>
              <a:ext uri="{FF2B5EF4-FFF2-40B4-BE49-F238E27FC236}">
                <a16:creationId xmlns:a16="http://schemas.microsoft.com/office/drawing/2014/main" id="{67EBA92F-A99B-026E-2FE4-459946730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D1200A-F05C-4C41-8432-2E9B456AD9A4}" type="datetimeFigureOut">
              <a:rPr lang="ar-SA"/>
              <a:pPr>
                <a:defRPr/>
              </a:pPr>
              <a:t>11/10/1443</a:t>
            </a:fld>
            <a:endParaRPr lang="ar-SA"/>
          </a:p>
        </p:txBody>
      </p:sp>
      <p:sp>
        <p:nvSpPr>
          <p:cNvPr id="4" name="عنصر نائب للتذييل 21">
            <a:extLst>
              <a:ext uri="{FF2B5EF4-FFF2-40B4-BE49-F238E27FC236}">
                <a16:creationId xmlns:a16="http://schemas.microsoft.com/office/drawing/2014/main" id="{2E01C050-AD83-6024-2332-430033024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5" name="عنصر نائب لرقم الشريحة 17">
            <a:extLst>
              <a:ext uri="{FF2B5EF4-FFF2-40B4-BE49-F238E27FC236}">
                <a16:creationId xmlns:a16="http://schemas.microsoft.com/office/drawing/2014/main" id="{CD645208-4104-BF16-0AD2-3762053CA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095B49F-4546-4C16-AA59-EA94FB443CD4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134078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9">
            <a:extLst>
              <a:ext uri="{FF2B5EF4-FFF2-40B4-BE49-F238E27FC236}">
                <a16:creationId xmlns:a16="http://schemas.microsoft.com/office/drawing/2014/main" id="{BAF85CB9-5A3F-60B9-1D38-D22C1BFF1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042BC4-693E-48FA-A34A-B4A1DA6830C7}" type="datetimeFigureOut">
              <a:rPr lang="ar-SA"/>
              <a:pPr>
                <a:defRPr/>
              </a:pPr>
              <a:t>11/10/1443</a:t>
            </a:fld>
            <a:endParaRPr lang="ar-SA"/>
          </a:p>
        </p:txBody>
      </p:sp>
      <p:sp>
        <p:nvSpPr>
          <p:cNvPr id="3" name="عنصر نائب للتذييل 21">
            <a:extLst>
              <a:ext uri="{FF2B5EF4-FFF2-40B4-BE49-F238E27FC236}">
                <a16:creationId xmlns:a16="http://schemas.microsoft.com/office/drawing/2014/main" id="{BECA8F83-F337-0A8B-B236-20D7B1A1F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4" name="عنصر نائب لرقم الشريحة 17">
            <a:extLst>
              <a:ext uri="{FF2B5EF4-FFF2-40B4-BE49-F238E27FC236}">
                <a16:creationId xmlns:a16="http://schemas.microsoft.com/office/drawing/2014/main" id="{4718012F-D262-6615-30ED-4394C5129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EBCFEA8-F7BB-418F-9B31-F62CD3D509D9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1945062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2BB795B-972E-06AA-F963-C8AD80716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3D124A-B27B-47CD-B11C-5CBF1F3B9F77}" type="datetimeFigureOut">
              <a:rPr lang="ar-SA"/>
              <a:pPr>
                <a:defRPr/>
              </a:pPr>
              <a:t>11/10/1443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7C2079B-BC8D-8BFA-4541-4FA16D650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72F2977-F6FF-2867-9765-8485086DC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3BE0FA5-EEF6-43DD-9B73-E8F7C8A6B015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1923345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ar-SA" noProof="0"/>
              <a:t>انقر فوق الرمز لإضافة صورة</a:t>
            </a:r>
            <a:endParaRPr lang="en-US" noProof="0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9">
            <a:extLst>
              <a:ext uri="{FF2B5EF4-FFF2-40B4-BE49-F238E27FC236}">
                <a16:creationId xmlns:a16="http://schemas.microsoft.com/office/drawing/2014/main" id="{8EC4581A-F5AD-41AB-8684-C1EC23F37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4CF8A7-BEF7-451E-9E52-1987C18529D0}" type="datetimeFigureOut">
              <a:rPr lang="ar-SA"/>
              <a:pPr>
                <a:defRPr/>
              </a:pPr>
              <a:t>11/10/1443</a:t>
            </a:fld>
            <a:endParaRPr lang="ar-SA"/>
          </a:p>
        </p:txBody>
      </p:sp>
      <p:sp>
        <p:nvSpPr>
          <p:cNvPr id="6" name="عنصر نائب للتذييل 21">
            <a:extLst>
              <a:ext uri="{FF2B5EF4-FFF2-40B4-BE49-F238E27FC236}">
                <a16:creationId xmlns:a16="http://schemas.microsoft.com/office/drawing/2014/main" id="{83E4AF05-2B60-8A72-5990-BCDCFAE7B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17">
            <a:extLst>
              <a:ext uri="{FF2B5EF4-FFF2-40B4-BE49-F238E27FC236}">
                <a16:creationId xmlns:a16="http://schemas.microsoft.com/office/drawing/2014/main" id="{F360E3F0-38C8-71C5-4E55-886A059E2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5F84B81-C435-4E71-90F9-5004235A0A1D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352471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1.jpe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شكل حر 11">
            <a:extLst>
              <a:ext uri="{FF2B5EF4-FFF2-40B4-BE49-F238E27FC236}">
                <a16:creationId xmlns:a16="http://schemas.microsoft.com/office/drawing/2014/main" id="{AA5F80E9-7D1B-C8B2-5AE4-041DD998F53B}"/>
              </a:ext>
            </a:extLst>
          </p:cNvPr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شكل حر 15">
            <a:extLst>
              <a:ext uri="{FF2B5EF4-FFF2-40B4-BE49-F238E27FC236}">
                <a16:creationId xmlns:a16="http://schemas.microsoft.com/office/drawing/2014/main" id="{9211E347-391F-0A95-882E-40F8F778BDBD}"/>
              </a:ext>
            </a:extLst>
          </p:cNvPr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عنصر نائب للعنوان 8">
            <a:extLst>
              <a:ext uri="{FF2B5EF4-FFF2-40B4-BE49-F238E27FC236}">
                <a16:creationId xmlns:a16="http://schemas.microsoft.com/office/drawing/2014/main" id="{1F47EA2D-B1CA-EA9F-CBD7-67F4A7BAC6D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/>
              <a:t>انقر لتحرير نمط العنوان الرئيسي</a:t>
            </a:r>
          </a:p>
        </p:txBody>
      </p:sp>
      <p:sp>
        <p:nvSpPr>
          <p:cNvPr id="1029" name="عنصر نائب للنص 29">
            <a:extLst>
              <a:ext uri="{FF2B5EF4-FFF2-40B4-BE49-F238E27FC236}">
                <a16:creationId xmlns:a16="http://schemas.microsoft.com/office/drawing/2014/main" id="{46867A81-7692-549B-26CA-52217AEDCE5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/>
              <a:t>انقر لتحرير أنماط النص الرئيسي</a:t>
            </a:r>
          </a:p>
          <a:p>
            <a:pPr lvl="1"/>
            <a:r>
              <a:rPr lang="ar-SA" altLang="en-US"/>
              <a:t>المستوى الثاني</a:t>
            </a:r>
          </a:p>
          <a:p>
            <a:pPr lvl="2"/>
            <a:r>
              <a:rPr lang="ar-SA" altLang="en-US"/>
              <a:t>المستوى الثالث</a:t>
            </a:r>
          </a:p>
          <a:p>
            <a:pPr lvl="3"/>
            <a:r>
              <a:rPr lang="ar-SA" altLang="en-US"/>
              <a:t>المستوى الرابع</a:t>
            </a:r>
          </a:p>
          <a:p>
            <a:pPr lvl="4"/>
            <a:r>
              <a:rPr lang="ar-SA" altLang="en-US"/>
              <a:t>المستوى الخامس</a:t>
            </a:r>
          </a:p>
        </p:txBody>
      </p:sp>
      <p:sp>
        <p:nvSpPr>
          <p:cNvPr id="10" name="عنصر نائب للتاريخ 9">
            <a:extLst>
              <a:ext uri="{FF2B5EF4-FFF2-40B4-BE49-F238E27FC236}">
                <a16:creationId xmlns:a16="http://schemas.microsoft.com/office/drawing/2014/main" id="{27414B75-93D4-8195-8D0E-A954F336EE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rtl="1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4D3BFB4-8D7A-45EA-B3AE-548B9D912278}" type="datetimeFigureOut">
              <a:rPr lang="ar-SA"/>
              <a:pPr>
                <a:defRPr/>
              </a:pPr>
              <a:t>11/10/1443</a:t>
            </a:fld>
            <a:endParaRPr lang="ar-SA"/>
          </a:p>
        </p:txBody>
      </p:sp>
      <p:sp>
        <p:nvSpPr>
          <p:cNvPr id="22" name="عنصر نائب للتذييل 21">
            <a:extLst>
              <a:ext uri="{FF2B5EF4-FFF2-40B4-BE49-F238E27FC236}">
                <a16:creationId xmlns:a16="http://schemas.microsoft.com/office/drawing/2014/main" id="{3DCF5C0F-A1CD-C010-79E1-94C6543DDB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rtl="1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18" name="عنصر نائب لرقم الشريحة 17">
            <a:extLst>
              <a:ext uri="{FF2B5EF4-FFF2-40B4-BE49-F238E27FC236}">
                <a16:creationId xmlns:a16="http://schemas.microsoft.com/office/drawing/2014/main" id="{E2BAEB0A-1E19-203A-2164-449F0C1513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000" smtClean="0">
                <a:solidFill>
                  <a:srgbClr val="9B9A98"/>
                </a:solidFill>
                <a:cs typeface="Tahoma" panose="020B0604030504040204" pitchFamily="34" charset="0"/>
              </a:defRPr>
            </a:lvl1pPr>
          </a:lstStyle>
          <a:p>
            <a:pPr>
              <a:defRPr/>
            </a:pPr>
            <a:fld id="{56995177-4FD9-4A2A-ABFE-D8ABD74F0DFF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75" r:id="rId1"/>
    <p:sldLayoutId id="2147483976" r:id="rId2"/>
    <p:sldLayoutId id="2147483977" r:id="rId3"/>
    <p:sldLayoutId id="2147483978" r:id="rId4"/>
    <p:sldLayoutId id="2147483979" r:id="rId5"/>
    <p:sldLayoutId id="2147483980" r:id="rId6"/>
    <p:sldLayoutId id="2147483981" r:id="rId7"/>
    <p:sldLayoutId id="2147483982" r:id="rId8"/>
    <p:sldLayoutId id="2147483983" r:id="rId9"/>
    <p:sldLayoutId id="2147483984" r:id="rId10"/>
    <p:sldLayoutId id="2147483985" r:id="rId11"/>
  </p:sldLayoutIdLst>
  <p:txStyles>
    <p:titleStyle>
      <a:lvl1pPr algn="l" rtl="1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9pPr>
    </p:titleStyle>
    <p:bodyStyle>
      <a:lvl1pPr marL="419100" indent="-382588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panose="020B0604020202020204" pitchFamily="34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r" rtl="1" eaLnBrk="0" fontAlgn="base" hangingPunct="0">
        <a:spcBef>
          <a:spcPct val="20000"/>
        </a:spcBef>
        <a:spcAft>
          <a:spcPct val="0"/>
        </a:spcAft>
        <a:buClr>
          <a:srgbClr val="8D89A4"/>
        </a:buClr>
        <a:buSzPct val="90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r" rtl="1" eaLnBrk="0" fontAlgn="base" hangingPunct="0">
        <a:spcBef>
          <a:spcPct val="20000"/>
        </a:spcBef>
        <a:spcAft>
          <a:spcPct val="0"/>
        </a:spcAft>
        <a:buClr>
          <a:srgbClr val="748560"/>
        </a:buClr>
        <a:buSzPct val="100000"/>
        <a:buFont typeface="Arial" panose="020B0604020202020204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r" rtl="1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r" rtl="1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r" rtl="1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 /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40A389C-BF19-1287-1805-FB73612DF2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9512" y="1628800"/>
            <a:ext cx="8712968" cy="2301240"/>
          </a:xfrm>
        </p:spPr>
        <p:txBody>
          <a:bodyPr>
            <a:normAutofit/>
          </a:bodyPr>
          <a:lstStyle/>
          <a:p>
            <a:pPr algn="ctr" rtl="0" eaLnBrk="1" fontAlgn="auto" hangingPunct="1">
              <a:spcAft>
                <a:spcPts val="0"/>
              </a:spcAft>
              <a:defRPr/>
            </a:pPr>
            <a:r>
              <a:rPr>
                <a:solidFill>
                  <a:srgbClr val="002060"/>
                </a:solidFill>
              </a:rPr>
              <a:t> </a:t>
            </a:r>
            <a:r>
              <a:rPr sz="3200">
                <a:solidFill>
                  <a:srgbClr val="002060"/>
                </a:solidFill>
              </a:rPr>
              <a:t> 5-	Renal clearance.</a:t>
            </a:r>
            <a:endParaRPr lang="ar-SA" sz="3200">
              <a:solidFill>
                <a:srgbClr val="002060"/>
              </a:solidFill>
            </a:endParaRP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6E0238BD-C56D-5D1D-D80A-AD3CB11E87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2988" y="5876925"/>
            <a:ext cx="6400800" cy="841375"/>
          </a:xfrm>
        </p:spPr>
        <p:txBody>
          <a:bodyPr/>
          <a:lstStyle/>
          <a:p>
            <a:pPr algn="ctr" rtl="0" eaLnBrk="1" hangingPunct="1">
              <a:lnSpc>
                <a:spcPct val="70000"/>
              </a:lnSpc>
              <a:defRPr/>
            </a:pPr>
            <a:endParaRPr lang="ar-EG" altLang="en-US" sz="1400" b="1">
              <a:solidFill>
                <a:srgbClr val="00206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 rtl="0" eaLnBrk="1" hangingPunct="1">
              <a:lnSpc>
                <a:spcPct val="70000"/>
              </a:lnSpc>
              <a:defRPr/>
            </a:pPr>
            <a:r>
              <a:rPr lang="en-US" altLang="en-US" sz="1600" b="1">
                <a:solidFill>
                  <a:srgbClr val="002060"/>
                </a:solidFill>
                <a:cs typeface="Tahoma" panose="020B0604030504040204" pitchFamily="34" charset="0"/>
              </a:rPr>
              <a:t>Prof. Sherif W. Mansour</a:t>
            </a:r>
          </a:p>
          <a:p>
            <a:pPr algn="ctr" rtl="0" eaLnBrk="1" hangingPunct="1">
              <a:lnSpc>
                <a:spcPct val="70000"/>
              </a:lnSpc>
              <a:defRPr/>
            </a:pPr>
            <a:r>
              <a:rPr lang="en-US" altLang="en-US" sz="1600" b="1">
                <a:solidFill>
                  <a:srgbClr val="002060"/>
                </a:solidFill>
                <a:cs typeface="Tahoma" panose="020B0604030504040204" pitchFamily="34" charset="0"/>
              </a:rPr>
              <a:t>Physiology dpt., Mutah School of medicine</a:t>
            </a:r>
            <a:endParaRPr lang="ar-EG" altLang="en-US" sz="1600" b="1">
              <a:solidFill>
                <a:srgbClr val="002060"/>
              </a:solidFill>
            </a:endParaRPr>
          </a:p>
          <a:p>
            <a:pPr algn="ctr" rtl="0" eaLnBrk="1" hangingPunct="1">
              <a:lnSpc>
                <a:spcPct val="70000"/>
              </a:lnSpc>
              <a:defRPr/>
            </a:pPr>
            <a:r>
              <a:rPr lang="en-US" altLang="en-US" sz="1600" b="1">
                <a:solidFill>
                  <a:srgbClr val="002060"/>
                </a:solidFill>
                <a:cs typeface="Tahoma" panose="020B0604030504040204" pitchFamily="34" charset="0"/>
              </a:rPr>
              <a:t>2020-2021</a:t>
            </a:r>
            <a:endParaRPr lang="ar-SA" altLang="en-US" sz="1600" b="1">
              <a:solidFill>
                <a:srgbClr val="002060"/>
              </a:solidFill>
            </a:endParaRPr>
          </a:p>
        </p:txBody>
      </p:sp>
      <p:pic>
        <p:nvPicPr>
          <p:cNvPr id="13316" name="Picture 2" descr="C:\Users\Dr Sherif\Desktop\مؤتة.jpg">
            <a:extLst>
              <a:ext uri="{FF2B5EF4-FFF2-40B4-BE49-F238E27FC236}">
                <a16:creationId xmlns:a16="http://schemas.microsoft.com/office/drawing/2014/main" id="{F1158B61-5C8D-2F06-6029-E61CC1FB5D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357188"/>
            <a:ext cx="1085850" cy="1081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3">
            <a:extLst>
              <a:ext uri="{FF2B5EF4-FFF2-40B4-BE49-F238E27FC236}">
                <a16:creationId xmlns:a16="http://schemas.microsoft.com/office/drawing/2014/main" id="{DB61886A-C41F-89EF-913B-05416F6A43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887" r="59317" b="9143"/>
          <a:stretch>
            <a:fillRect/>
          </a:stretch>
        </p:blipFill>
        <p:spPr bwMode="auto">
          <a:xfrm>
            <a:off x="3348038" y="2997200"/>
            <a:ext cx="2214562" cy="281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>
            <a:extLst>
              <a:ext uri="{FF2B5EF4-FFF2-40B4-BE49-F238E27FC236}">
                <a16:creationId xmlns:a16="http://schemas.microsoft.com/office/drawing/2014/main" id="{10515BAA-526F-2889-FC93-67A631D146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950" y="12700"/>
            <a:ext cx="8856663" cy="6656388"/>
          </a:xfrm>
        </p:spPr>
        <p:txBody>
          <a:bodyPr/>
          <a:lstStyle/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Plasma clearance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Plasma clearance of a substance (Cx): is the volume of plasma which is cleared (becomes free or cleaned) from this substance per minute.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Plasma clearance is an important kidney function test because it measures the ability of the kidney to clear plasma from various substances and excrete it in urine.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Its formula is    Cx = Ux  x  V / Px 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Where : Ux = concentration of substance in 1 ml urine.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 V = volume of urine/min 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Px = concentration of substance in 1 ml plasma.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Extraction ratio: is the percentage of this substance (x) that excreted in urine.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Determination of GFR by using clearance concept: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	By determination of inulin clearance: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Inulin is a polymer of fructose, non-toxic, not enters RBC’s, not metabolised by the tissues and is easily calculated experimentally.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It also, neither reabsorbed nor secreted by kidney tubules à the filtered amount will excreted in the urine as it is. 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In practice: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Loading dose of inulin is given IV, followed by IV infusion to keep plasma level constant. 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Urine and plasma samples are obtained to determine Plasma 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urinary inulin concentration.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Content Placeholder 1">
            <a:extLst>
              <a:ext uri="{FF2B5EF4-FFF2-40B4-BE49-F238E27FC236}">
                <a16:creationId xmlns:a16="http://schemas.microsoft.com/office/drawing/2014/main" id="{DDA33FC6-EACE-EC76-385E-D2D3E10901B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8313" y="692150"/>
            <a:ext cx="7991475" cy="5616575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2">
            <a:extLst>
              <a:ext uri="{FF2B5EF4-FFF2-40B4-BE49-F238E27FC236}">
                <a16:creationId xmlns:a16="http://schemas.microsoft.com/office/drawing/2014/main" id="{D02E5296-4C3B-A61C-A63B-A283DFE00A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950" y="12700"/>
            <a:ext cx="8856663" cy="6656388"/>
          </a:xfrm>
        </p:spPr>
        <p:txBody>
          <a:bodyPr/>
          <a:lstStyle/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Clearance calculated as follows:- 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 UIN = 35mg/ml,	V = 0.9 ml/min     	PIN = 0.25 mg/ml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  CIN    = UIN.V/PIN = 35 x 0.9 / 0.25  =  126 ml/min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So GFR = 126 ml/min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	By determination of creatinine clearance: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An endogenous method (we do not inject any exogenous substance in patient) because creatinine is produced in the body as an end product of muscle creatine metabolism.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Rate of creatinine production = rate of creatinine urinary excretion.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It is also nearly neither reabsorbed nor secreted by kidney tubules (it is secreted by small amount (10%) in proximal tubules, but in the same time, its plasma level is 10% over estimation due to presence of similar substances to creatinine in plasma à two errors cancel each other).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	Ccreatinine is sensitive indicator for determination of GFR only when the GFR is markedly reduced and not sensitive in mild decrease in GFR. 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endParaRPr lang="en-US" altLang="en-US" sz="18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2">
            <a:extLst>
              <a:ext uri="{FF2B5EF4-FFF2-40B4-BE49-F238E27FC236}">
                <a16:creationId xmlns:a16="http://schemas.microsoft.com/office/drawing/2014/main" id="{84B5DD69-8EFE-A2B6-3C1D-3B94156868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950" y="12700"/>
            <a:ext cx="8856663" cy="6656388"/>
          </a:xfrm>
        </p:spPr>
        <p:txBody>
          <a:bodyPr/>
          <a:lstStyle/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Determination of renal plasma flow by clearance concept: 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	It is an important kidney function test. 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	PAHA clearance or Diodrast clearance are used because: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	It has the higher extraction ratio (its extraction ratio = 0.9).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	Its 90% are cleared by the kidney through single circulation. i.e. 90% secreted and nearly 10%  return to blood (which represent amount of blood that supply non-secretory kidney tissues).  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	PAHA clearance represents the effective renal plasma flow that is really 10% less than the actual renal plasma flow.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PAHA clearance calculated as follows: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	If concentration of PAHA in urine = 14 g/ml, Urine flow = 0.9 ml/min,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concentration of PAHA in plasma = 0.02 mg/ml and Haematocrit value = 45%.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	So, effective renal plasma flow  =  UPAH x V/ PPAH 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=  14 x 0.9 / 0.02 = 630 ml/min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	The actual renal plasma flow =   = 700 ml/min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	 RBF = Actual RPF x 100/100-haematocrit value                  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=  700 x 100 / 100 – 45  =  7000 / 55 = 1273 ml/min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endParaRPr lang="en-US" altLang="en-US" sz="18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925" indent="0" algn="just" rtl="0">
              <a:buFont typeface="Wingdings 2" panose="05020102010507070707" pitchFamily="18" charset="2"/>
              <a:buNone/>
            </a:pPr>
            <a:endParaRPr lang="en-US" altLang="en-US" sz="18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9422B283-5AA8-B3F5-BBCF-77BC2628E0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950" y="12700"/>
            <a:ext cx="8856663" cy="6656388"/>
          </a:xfrm>
        </p:spPr>
        <p:txBody>
          <a:bodyPr/>
          <a:lstStyle/>
          <a:p>
            <a:pPr marL="34925" indent="0" algn="ctr" rtl="0">
              <a:buFont typeface="Wingdings 2" panose="05020102010507070707" pitchFamily="18" charset="2"/>
              <a:buNone/>
            </a:pPr>
            <a:r>
              <a:rPr lang="en-US" altLang="en-US" sz="1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Free water clearance (C H2O)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	  Free water clearance is the difference between the urine volume/min and clearance of osmoles (Cosm)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	  CH2O = V – ( Uosm .V / Posm)       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Where: Uosm and Posm is the urine and plasma osmolality.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	 It is used to determine gain or loss of water by the kidneys: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	CH2O is -ve so the urine is hypertonic  maximal antidiuresis.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	CH2O is +ve so the urine is hypotonic  maximal diuresis as in diabetes insipidus. 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Remember that: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Any substance that is neither reabsorbed nor secreted by the renal tubules, as inulin, must have a plasma clearance = glomerular filtration rate = 125 ml/min.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Any substance that is partially reabsorbed must have a clearance less than CIN e.g., urea.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Any substance that is partially secreted must have a clearance more than CIN e.g., creatinine.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Any substance that is completely reabsorbed must have a zero clearance e.g., glucose.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Any substance that is completely removed from the kidney (totally secreted) by single circulation must have a clearance similar to renal plasma flow.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Any substance that have a clearance more than renal plasma flow this means that this substance is totally secreted and also is synthesized by kidney e.g., ammonia.</a:t>
            </a:r>
          </a:p>
          <a:p>
            <a:pPr marL="34925" indent="0" algn="just" rtl="0">
              <a:buFont typeface="Wingdings 2" panose="05020102010507070707" pitchFamily="18" charset="2"/>
              <a:buNone/>
            </a:pPr>
            <a:endParaRPr lang="en-US" altLang="en-US" sz="18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Content Placeholder 2" descr="Graphical user interface&#10;&#10;Description automatically generated">
            <a:extLst>
              <a:ext uri="{FF2B5EF4-FFF2-40B4-BE49-F238E27FC236}">
                <a16:creationId xmlns:a16="http://schemas.microsoft.com/office/drawing/2014/main" id="{978B6885-D22D-B665-A90D-E1A67175AE6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3850" y="404813"/>
            <a:ext cx="8424863" cy="6048375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836D6-3E63-0444-FB51-9B2C81469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2060575"/>
            <a:ext cx="74676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72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تقنية">
  <a:themeElements>
    <a:clrScheme name="تقنية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تقنية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تقنية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3715E3F2C51640B4ECF0431D023F17" ma:contentTypeVersion="2" ma:contentTypeDescription="Create a new document." ma:contentTypeScope="" ma:versionID="8ff71a0f68f358fa63dc061683fe4d4f">
  <xsd:schema xmlns:xsd="http://www.w3.org/2001/XMLSchema" xmlns:xs="http://www.w3.org/2001/XMLSchema" xmlns:p="http://schemas.microsoft.com/office/2006/metadata/properties" xmlns:ns2="e0ad8373-bfde-47d8-b794-2f09d6972787" targetNamespace="http://schemas.microsoft.com/office/2006/metadata/properties" ma:root="true" ma:fieldsID="f0c5688218bff0f10fb04626d3881636" ns2:_="">
    <xsd:import namespace="e0ad8373-bfde-47d8-b794-2f09d697278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ad8373-bfde-47d8-b794-2f09d69727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CA7A2F3-30B9-47B6-BC91-4AFFCBC46D83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e0ad8373-bfde-47d8-b794-2f09d6972787"/>
  </ds:schemaRefs>
</ds:datastoreItem>
</file>

<file path=customXml/itemProps2.xml><?xml version="1.0" encoding="utf-8"?>
<ds:datastoreItem xmlns:ds="http://schemas.openxmlformats.org/officeDocument/2006/customXml" ds:itemID="{9C29F8CA-FFF4-4602-8C43-F8731BA2B3D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767</TotalTime>
  <Words>930</Words>
  <Application>Microsoft Office PowerPoint</Application>
  <PresentationFormat>On-screen Show (4:3)</PresentationFormat>
  <Paragraphs>59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تقنية</vt:lpstr>
      <vt:lpstr>  5- Renal clearance.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CARDIAC CYCLE</dc:title>
  <dc:creator>Dr.Waleed R. Ezzat</dc:creator>
  <cp:lastModifiedBy>Sanabil Hassanat</cp:lastModifiedBy>
  <cp:revision>103</cp:revision>
  <dcterms:created xsi:type="dcterms:W3CDTF">2018-04-21T22:12:54Z</dcterms:created>
  <dcterms:modified xsi:type="dcterms:W3CDTF">2022-05-12T03:33:24Z</dcterms:modified>
</cp:coreProperties>
</file>