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handoutMasterIdLst>
    <p:handoutMasterId r:id="rId28"/>
  </p:handoutMasterIdLst>
  <p:sldIdLst>
    <p:sldId id="256" r:id="rId2"/>
    <p:sldId id="257" r:id="rId3"/>
    <p:sldId id="258" r:id="rId4"/>
    <p:sldId id="260" r:id="rId5"/>
    <p:sldId id="261" r:id="rId6"/>
    <p:sldId id="262" r:id="rId7"/>
    <p:sldId id="265" r:id="rId8"/>
    <p:sldId id="267" r:id="rId9"/>
    <p:sldId id="268" r:id="rId10"/>
    <p:sldId id="274" r:id="rId11"/>
    <p:sldId id="275" r:id="rId12"/>
    <p:sldId id="276" r:id="rId13"/>
    <p:sldId id="277" r:id="rId14"/>
    <p:sldId id="270" r:id="rId15"/>
    <p:sldId id="273" r:id="rId16"/>
    <p:sldId id="278" r:id="rId17"/>
    <p:sldId id="279" r:id="rId18"/>
    <p:sldId id="280" r:id="rId19"/>
    <p:sldId id="281" r:id="rId20"/>
    <p:sldId id="283" r:id="rId21"/>
    <p:sldId id="284" r:id="rId22"/>
    <p:sldId id="286" r:id="rId23"/>
    <p:sldId id="287" r:id="rId24"/>
    <p:sldId id="291" r:id="rId25"/>
    <p:sldId id="292" r:id="rId26"/>
    <p:sldId id="307" r:id="rId2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notesViewPr>
    <p:cSldViewPr>
      <p:cViewPr varScale="1">
        <p:scale>
          <a:sx n="40" d="100"/>
          <a:sy n="40" d="100"/>
        </p:scale>
        <p:origin x="-148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handoutMaster" Target="handoutMasters/handoutMaster1.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viewProps" Target="viewProp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عنصر نائب للرأس 1">
            <a:extLst>
              <a:ext uri="{FF2B5EF4-FFF2-40B4-BE49-F238E27FC236}">
                <a16:creationId xmlns:a16="http://schemas.microsoft.com/office/drawing/2014/main" id="{6E20D7DF-EB3E-E4BE-AB94-FA513D0C9EF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imes New Roman" charset="0"/>
              </a:defRPr>
            </a:lvl1pPr>
          </a:lstStyle>
          <a:p>
            <a:pPr>
              <a:defRPr/>
            </a:pPr>
            <a:endParaRPr lang="en-US"/>
          </a:p>
        </p:txBody>
      </p:sp>
      <p:sp>
        <p:nvSpPr>
          <p:cNvPr id="3" name="عنصر نائب للتاريخ 2">
            <a:extLst>
              <a:ext uri="{FF2B5EF4-FFF2-40B4-BE49-F238E27FC236}">
                <a16:creationId xmlns:a16="http://schemas.microsoft.com/office/drawing/2014/main" id="{33232FC0-C545-27AC-C5A9-981E795834E0}"/>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Times New Roman" charset="0"/>
              </a:defRPr>
            </a:lvl1pPr>
          </a:lstStyle>
          <a:p>
            <a:pPr>
              <a:defRPr/>
            </a:pPr>
            <a:fld id="{066BD39D-22EC-4E29-9016-8FF49435C853}" type="datetimeFigureOut">
              <a:rPr lang="en-US"/>
              <a:pPr>
                <a:defRPr/>
              </a:pPr>
              <a:t>7/16/2023</a:t>
            </a:fld>
            <a:endParaRPr lang="en-US"/>
          </a:p>
        </p:txBody>
      </p:sp>
      <p:sp>
        <p:nvSpPr>
          <p:cNvPr id="4" name="عنصر نائب للتذييل 3">
            <a:extLst>
              <a:ext uri="{FF2B5EF4-FFF2-40B4-BE49-F238E27FC236}">
                <a16:creationId xmlns:a16="http://schemas.microsoft.com/office/drawing/2014/main" id="{32594889-0EAB-B829-5833-6F92C8ED3F46}"/>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Times New Roman" charset="0"/>
              </a:defRPr>
            </a:lvl1pPr>
          </a:lstStyle>
          <a:p>
            <a:pPr>
              <a:defRPr/>
            </a:pPr>
            <a:endParaRPr lang="en-US"/>
          </a:p>
        </p:txBody>
      </p:sp>
      <p:sp>
        <p:nvSpPr>
          <p:cNvPr id="5" name="عنصر نائب لرقم الشريحة 4">
            <a:extLst>
              <a:ext uri="{FF2B5EF4-FFF2-40B4-BE49-F238E27FC236}">
                <a16:creationId xmlns:a16="http://schemas.microsoft.com/office/drawing/2014/main" id="{C0AAEC9A-237F-13F7-A968-A3368B01A05A}"/>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32BD36D-3C52-4251-8573-DFF0615C9AD5}"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Rectangle 1026">
            <a:extLst>
              <a:ext uri="{FF2B5EF4-FFF2-40B4-BE49-F238E27FC236}">
                <a16:creationId xmlns:a16="http://schemas.microsoft.com/office/drawing/2014/main" id="{56253172-4025-F690-E9F3-78C299643B7F}"/>
              </a:ext>
            </a:extLst>
          </p:cNvPr>
          <p:cNvSpPr>
            <a:spLocks noChangeArrowheads="1"/>
          </p:cNvSpPr>
          <p:nvPr/>
        </p:nvSpPr>
        <p:spPr bwMode="ltGray">
          <a:xfrm>
            <a:off x="0" y="0"/>
            <a:ext cx="825500" cy="6858000"/>
          </a:xfrm>
          <a:prstGeom prst="rect">
            <a:avLst/>
          </a:prstGeom>
          <a:solidFill>
            <a:schemeClr val="tx2">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a:p>
        </p:txBody>
      </p:sp>
      <p:sp>
        <p:nvSpPr>
          <p:cNvPr id="3" name="Rectangle 1032">
            <a:extLst>
              <a:ext uri="{FF2B5EF4-FFF2-40B4-BE49-F238E27FC236}">
                <a16:creationId xmlns:a16="http://schemas.microsoft.com/office/drawing/2014/main" id="{59ECBF26-198D-C1E6-EF2B-428A531065C4}"/>
              </a:ext>
            </a:extLst>
          </p:cNvPr>
          <p:cNvSpPr>
            <a:spLocks noChangeArrowheads="1"/>
          </p:cNvSpPr>
          <p:nvPr/>
        </p:nvSpPr>
        <p:spPr bwMode="ltGray">
          <a:xfrm>
            <a:off x="0" y="3543300"/>
            <a:ext cx="3343275" cy="122238"/>
          </a:xfrm>
          <a:prstGeom prst="rect">
            <a:avLst/>
          </a:prstGeom>
          <a:solidFill>
            <a:schemeClr val="bg2">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a:p>
        </p:txBody>
      </p:sp>
      <p:sp>
        <p:nvSpPr>
          <p:cNvPr id="44035" name="Rectangle 1027"/>
          <p:cNvSpPr>
            <a:spLocks noGrp="1" noChangeArrowheads="1"/>
          </p:cNvSpPr>
          <p:nvPr>
            <p:ph type="ctrTitle"/>
          </p:nvPr>
        </p:nvSpPr>
        <p:spPr>
          <a:xfrm>
            <a:off x="685800" y="2133600"/>
            <a:ext cx="7772400" cy="1143000"/>
          </a:xfrm>
        </p:spPr>
        <p:txBody>
          <a:bodyPr/>
          <a:lstStyle>
            <a:lvl1pPr>
              <a:defRPr/>
            </a:lvl1pPr>
          </a:lstStyle>
          <a:p>
            <a:r>
              <a:rPr lang="ru-RU"/>
              <a:t>Щелчок правит образец заголовка</a:t>
            </a:r>
          </a:p>
        </p:txBody>
      </p:sp>
      <p:sp>
        <p:nvSpPr>
          <p:cNvPr id="44036" name="Rectangle 1028"/>
          <p:cNvSpPr>
            <a:spLocks noGrp="1" noChangeArrowheads="1"/>
          </p:cNvSpPr>
          <p:nvPr>
            <p:ph type="subTitle" idx="1"/>
          </p:nvPr>
        </p:nvSpPr>
        <p:spPr>
          <a:xfrm>
            <a:off x="1447800" y="3886200"/>
            <a:ext cx="6400800" cy="1752600"/>
          </a:xfrm>
        </p:spPr>
        <p:txBody>
          <a:bodyPr/>
          <a:lstStyle>
            <a:lvl1pPr marL="0" indent="0" algn="ctr">
              <a:buFont typeface="Monotype Sorts" pitchFamily="2" charset="2"/>
              <a:buNone/>
              <a:defRPr/>
            </a:lvl1pPr>
          </a:lstStyle>
          <a:p>
            <a:r>
              <a:rPr lang="ru-RU"/>
              <a:t>Щелчок правит образец подзаголовка</a:t>
            </a:r>
          </a:p>
        </p:txBody>
      </p:sp>
      <p:sp>
        <p:nvSpPr>
          <p:cNvPr id="4" name="Rectangle 1029">
            <a:extLst>
              <a:ext uri="{FF2B5EF4-FFF2-40B4-BE49-F238E27FC236}">
                <a16:creationId xmlns:a16="http://schemas.microsoft.com/office/drawing/2014/main" id="{CE94A6B7-0EB6-CB4D-2191-F31CE031154A}"/>
              </a:ext>
            </a:extLst>
          </p:cNvPr>
          <p:cNvSpPr>
            <a:spLocks noGrp="1" noChangeArrowheads="1"/>
          </p:cNvSpPr>
          <p:nvPr>
            <p:ph type="dt" sz="half" idx="10"/>
          </p:nvPr>
        </p:nvSpPr>
        <p:spPr/>
        <p:txBody>
          <a:bodyPr/>
          <a:lstStyle>
            <a:lvl1pPr>
              <a:defRPr>
                <a:solidFill>
                  <a:srgbClr val="CCECFF"/>
                </a:solidFill>
              </a:defRPr>
            </a:lvl1pPr>
          </a:lstStyle>
          <a:p>
            <a:pPr>
              <a:defRPr/>
            </a:pPr>
            <a:endParaRPr lang="ru-RU"/>
          </a:p>
        </p:txBody>
      </p:sp>
      <p:sp>
        <p:nvSpPr>
          <p:cNvPr id="5" name="Rectangle 1030">
            <a:extLst>
              <a:ext uri="{FF2B5EF4-FFF2-40B4-BE49-F238E27FC236}">
                <a16:creationId xmlns:a16="http://schemas.microsoft.com/office/drawing/2014/main" id="{1A63EB85-9F24-27AC-17D7-51A6A0237C02}"/>
              </a:ext>
            </a:extLst>
          </p:cNvPr>
          <p:cNvSpPr>
            <a:spLocks noGrp="1" noChangeArrowheads="1"/>
          </p:cNvSpPr>
          <p:nvPr>
            <p:ph type="ftr" sz="quarter" idx="11"/>
          </p:nvPr>
        </p:nvSpPr>
        <p:spPr/>
        <p:txBody>
          <a:bodyPr/>
          <a:lstStyle>
            <a:lvl1pPr>
              <a:defRPr>
                <a:solidFill>
                  <a:srgbClr val="CCECFF"/>
                </a:solidFill>
              </a:defRPr>
            </a:lvl1pPr>
          </a:lstStyle>
          <a:p>
            <a:pPr>
              <a:defRPr/>
            </a:pPr>
            <a:endParaRPr lang="ru-RU"/>
          </a:p>
        </p:txBody>
      </p:sp>
      <p:sp>
        <p:nvSpPr>
          <p:cNvPr id="6" name="Rectangle 1031">
            <a:extLst>
              <a:ext uri="{FF2B5EF4-FFF2-40B4-BE49-F238E27FC236}">
                <a16:creationId xmlns:a16="http://schemas.microsoft.com/office/drawing/2014/main" id="{09911795-DBFA-B61D-1AD3-62CAB8EE998B}"/>
              </a:ext>
            </a:extLst>
          </p:cNvPr>
          <p:cNvSpPr>
            <a:spLocks noGrp="1" noChangeArrowheads="1"/>
          </p:cNvSpPr>
          <p:nvPr>
            <p:ph type="sldNum" sz="quarter" idx="12"/>
          </p:nvPr>
        </p:nvSpPr>
        <p:spPr/>
        <p:txBody>
          <a:bodyPr/>
          <a:lstStyle>
            <a:lvl1pPr>
              <a:defRPr>
                <a:solidFill>
                  <a:srgbClr val="CCECFF"/>
                </a:solidFill>
              </a:defRPr>
            </a:lvl1pPr>
          </a:lstStyle>
          <a:p>
            <a:fld id="{57A98E0E-DEF3-47F0-BC34-5A70FCF7F5D3}" type="slidenum">
              <a:rPr lang="ru-RU" altLang="en-US"/>
              <a:pPr/>
              <a:t>‹#›</a:t>
            </a:fld>
            <a:endParaRPr lang="ru-RU" altLang="en-US"/>
          </a:p>
        </p:txBody>
      </p:sp>
    </p:spTree>
    <p:extLst>
      <p:ext uri="{BB962C8B-B14F-4D97-AF65-F5344CB8AC3E}">
        <p14:creationId xmlns:p14="http://schemas.microsoft.com/office/powerpoint/2010/main" val="1109142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2500"/>
                            </p:stCondLst>
                            <p:childTnLst>
                              <p:par>
                                <p:cTn id="9" presetID="22" presetClass="entr" presetSubtype="2" fill="hold" nodeType="afterEffect">
                                  <p:stCondLst>
                                    <p:cond delay="3000"/>
                                  </p:stCondLst>
                                  <p:childTnLst>
                                    <p:set>
                                      <p:cBhvr>
                                        <p:cTn id="10" dur="1" fill="hold">
                                          <p:stCondLst>
                                            <p:cond delay="0"/>
                                          </p:stCondLst>
                                        </p:cTn>
                                        <p:tgtEl>
                                          <p:spTgt spid="3"/>
                                        </p:tgtEl>
                                        <p:attrNameLst>
                                          <p:attrName>style.visibility</p:attrName>
                                        </p:attrNameLst>
                                      </p:cBhvr>
                                      <p:to>
                                        <p:strVal val="visible"/>
                                      </p:to>
                                    </p:set>
                                    <p:animEffect transition="in" filter="wipe(right)">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Rectangle 4">
            <a:extLst>
              <a:ext uri="{FF2B5EF4-FFF2-40B4-BE49-F238E27FC236}">
                <a16:creationId xmlns:a16="http://schemas.microsoft.com/office/drawing/2014/main" id="{B12E1667-1F57-7ED2-1B26-424E3B0C6648}"/>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B95FA4A3-C7AF-B102-D02E-20177B9DC496}"/>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03A7070D-E2AE-9A7A-7CED-9C43A74B0E01}"/>
              </a:ext>
            </a:extLst>
          </p:cNvPr>
          <p:cNvSpPr>
            <a:spLocks noGrp="1" noChangeArrowheads="1"/>
          </p:cNvSpPr>
          <p:nvPr>
            <p:ph type="sldNum" sz="quarter" idx="12"/>
          </p:nvPr>
        </p:nvSpPr>
        <p:spPr>
          <a:ln/>
        </p:spPr>
        <p:txBody>
          <a:bodyPr/>
          <a:lstStyle>
            <a:lvl1pPr>
              <a:defRPr/>
            </a:lvl1pPr>
          </a:lstStyle>
          <a:p>
            <a:fld id="{B56641A1-6B7C-4D34-8F40-841911DEAF49}" type="slidenum">
              <a:rPr lang="ru-RU" altLang="en-US"/>
              <a:pPr/>
              <a:t>‹#›</a:t>
            </a:fld>
            <a:endParaRPr lang="ru-RU" altLang="en-US"/>
          </a:p>
        </p:txBody>
      </p:sp>
    </p:spTree>
    <p:extLst>
      <p:ext uri="{BB962C8B-B14F-4D97-AF65-F5344CB8AC3E}">
        <p14:creationId xmlns:p14="http://schemas.microsoft.com/office/powerpoint/2010/main" val="4119760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400800" y="457200"/>
            <a:ext cx="2057400" cy="5638800"/>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228600" y="457200"/>
            <a:ext cx="6019800" cy="5638800"/>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Rectangle 4">
            <a:extLst>
              <a:ext uri="{FF2B5EF4-FFF2-40B4-BE49-F238E27FC236}">
                <a16:creationId xmlns:a16="http://schemas.microsoft.com/office/drawing/2014/main" id="{F81B81A7-B2F1-2ECD-A4EE-508298A5CE75}"/>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CEAEE3C0-0128-971E-B6D5-348F59E59362}"/>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97CED88C-9333-02C7-2BF1-85BA9E81106B}"/>
              </a:ext>
            </a:extLst>
          </p:cNvPr>
          <p:cNvSpPr>
            <a:spLocks noGrp="1" noChangeArrowheads="1"/>
          </p:cNvSpPr>
          <p:nvPr>
            <p:ph type="sldNum" sz="quarter" idx="12"/>
          </p:nvPr>
        </p:nvSpPr>
        <p:spPr>
          <a:ln/>
        </p:spPr>
        <p:txBody>
          <a:bodyPr/>
          <a:lstStyle>
            <a:lvl1pPr>
              <a:defRPr/>
            </a:lvl1pPr>
          </a:lstStyle>
          <a:p>
            <a:fld id="{7887AC60-06E8-4D3A-9BE9-DEEE55EE79DC}" type="slidenum">
              <a:rPr lang="ru-RU" altLang="en-US"/>
              <a:pPr/>
              <a:t>‹#›</a:t>
            </a:fld>
            <a:endParaRPr lang="ru-RU" altLang="en-US"/>
          </a:p>
        </p:txBody>
      </p:sp>
    </p:spTree>
    <p:extLst>
      <p:ext uri="{BB962C8B-B14F-4D97-AF65-F5344CB8AC3E}">
        <p14:creationId xmlns:p14="http://schemas.microsoft.com/office/powerpoint/2010/main" val="728193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Rectangle 4">
            <a:extLst>
              <a:ext uri="{FF2B5EF4-FFF2-40B4-BE49-F238E27FC236}">
                <a16:creationId xmlns:a16="http://schemas.microsoft.com/office/drawing/2014/main" id="{1397CC53-94D7-5C67-5B73-5B735F18BACB}"/>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AC9DF54D-9A5A-2194-030F-AEE57FB8A521}"/>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5F99F3BC-E6D0-3B48-330D-80425B5CBD6B}"/>
              </a:ext>
            </a:extLst>
          </p:cNvPr>
          <p:cNvSpPr>
            <a:spLocks noGrp="1" noChangeArrowheads="1"/>
          </p:cNvSpPr>
          <p:nvPr>
            <p:ph type="sldNum" sz="quarter" idx="12"/>
          </p:nvPr>
        </p:nvSpPr>
        <p:spPr>
          <a:ln/>
        </p:spPr>
        <p:txBody>
          <a:bodyPr/>
          <a:lstStyle>
            <a:lvl1pPr>
              <a:defRPr/>
            </a:lvl1pPr>
          </a:lstStyle>
          <a:p>
            <a:fld id="{2E4B1538-9775-448B-9551-D58D2FECD812}" type="slidenum">
              <a:rPr lang="ru-RU" altLang="en-US"/>
              <a:pPr/>
              <a:t>‹#›</a:t>
            </a:fld>
            <a:endParaRPr lang="ru-RU" altLang="en-US"/>
          </a:p>
        </p:txBody>
      </p:sp>
    </p:spTree>
    <p:extLst>
      <p:ext uri="{BB962C8B-B14F-4D97-AF65-F5344CB8AC3E}">
        <p14:creationId xmlns:p14="http://schemas.microsoft.com/office/powerpoint/2010/main" val="121917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a:t>انقر لتحرير أنماط النص الرئيسي</a:t>
            </a:r>
          </a:p>
        </p:txBody>
      </p:sp>
      <p:sp>
        <p:nvSpPr>
          <p:cNvPr id="4" name="Rectangle 4">
            <a:extLst>
              <a:ext uri="{FF2B5EF4-FFF2-40B4-BE49-F238E27FC236}">
                <a16:creationId xmlns:a16="http://schemas.microsoft.com/office/drawing/2014/main" id="{71F87242-D194-525F-F44A-F5E6C54704BC}"/>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60C9520F-B05B-D902-0697-B7C03066711B}"/>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625AE383-2838-9388-45F8-538E564A4BDB}"/>
              </a:ext>
            </a:extLst>
          </p:cNvPr>
          <p:cNvSpPr>
            <a:spLocks noGrp="1" noChangeArrowheads="1"/>
          </p:cNvSpPr>
          <p:nvPr>
            <p:ph type="sldNum" sz="quarter" idx="12"/>
          </p:nvPr>
        </p:nvSpPr>
        <p:spPr>
          <a:ln/>
        </p:spPr>
        <p:txBody>
          <a:bodyPr/>
          <a:lstStyle>
            <a:lvl1pPr>
              <a:defRPr/>
            </a:lvl1pPr>
          </a:lstStyle>
          <a:p>
            <a:fld id="{07A9A59A-F9F3-4494-9310-F7C8A9BC01F4}" type="slidenum">
              <a:rPr lang="ru-RU" altLang="en-US"/>
              <a:pPr/>
              <a:t>‹#›</a:t>
            </a:fld>
            <a:endParaRPr lang="ru-RU" altLang="en-US"/>
          </a:p>
        </p:txBody>
      </p:sp>
    </p:spTree>
    <p:extLst>
      <p:ext uri="{BB962C8B-B14F-4D97-AF65-F5344CB8AC3E}">
        <p14:creationId xmlns:p14="http://schemas.microsoft.com/office/powerpoint/2010/main" val="4014682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Rectangle 4">
            <a:extLst>
              <a:ext uri="{FF2B5EF4-FFF2-40B4-BE49-F238E27FC236}">
                <a16:creationId xmlns:a16="http://schemas.microsoft.com/office/drawing/2014/main" id="{CD4FD4DB-8F56-8713-4B2C-7608B52C190D}"/>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5">
            <a:extLst>
              <a:ext uri="{FF2B5EF4-FFF2-40B4-BE49-F238E27FC236}">
                <a16:creationId xmlns:a16="http://schemas.microsoft.com/office/drawing/2014/main" id="{C2BC5B46-92F2-C03E-4D9A-78E6950DE7C3}"/>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6">
            <a:extLst>
              <a:ext uri="{FF2B5EF4-FFF2-40B4-BE49-F238E27FC236}">
                <a16:creationId xmlns:a16="http://schemas.microsoft.com/office/drawing/2014/main" id="{9449678A-B6F4-8941-BF82-FF5B294C75DD}"/>
              </a:ext>
            </a:extLst>
          </p:cNvPr>
          <p:cNvSpPr>
            <a:spLocks noGrp="1" noChangeArrowheads="1"/>
          </p:cNvSpPr>
          <p:nvPr>
            <p:ph type="sldNum" sz="quarter" idx="12"/>
          </p:nvPr>
        </p:nvSpPr>
        <p:spPr>
          <a:ln/>
        </p:spPr>
        <p:txBody>
          <a:bodyPr/>
          <a:lstStyle>
            <a:lvl1pPr>
              <a:defRPr/>
            </a:lvl1pPr>
          </a:lstStyle>
          <a:p>
            <a:fld id="{FFA45582-2C97-4BEB-A7B8-8527923C436D}" type="slidenum">
              <a:rPr lang="ru-RU" altLang="en-US"/>
              <a:pPr/>
              <a:t>‹#›</a:t>
            </a:fld>
            <a:endParaRPr lang="ru-RU" altLang="en-US"/>
          </a:p>
        </p:txBody>
      </p:sp>
    </p:spTree>
    <p:extLst>
      <p:ext uri="{BB962C8B-B14F-4D97-AF65-F5344CB8AC3E}">
        <p14:creationId xmlns:p14="http://schemas.microsoft.com/office/powerpoint/2010/main" val="2481051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Rectangle 4">
            <a:extLst>
              <a:ext uri="{FF2B5EF4-FFF2-40B4-BE49-F238E27FC236}">
                <a16:creationId xmlns:a16="http://schemas.microsoft.com/office/drawing/2014/main" id="{8A1C106A-A2F5-2F38-0AE8-1089D818F710}"/>
              </a:ext>
            </a:extLst>
          </p:cNvPr>
          <p:cNvSpPr>
            <a:spLocks noGrp="1" noChangeArrowheads="1"/>
          </p:cNvSpPr>
          <p:nvPr>
            <p:ph type="dt" sz="half" idx="10"/>
          </p:nvPr>
        </p:nvSpPr>
        <p:spPr>
          <a:ln/>
        </p:spPr>
        <p:txBody>
          <a:bodyPr/>
          <a:lstStyle>
            <a:lvl1pPr>
              <a:defRPr/>
            </a:lvl1pPr>
          </a:lstStyle>
          <a:p>
            <a:pPr>
              <a:defRPr/>
            </a:pPr>
            <a:endParaRPr lang="ru-RU"/>
          </a:p>
        </p:txBody>
      </p:sp>
      <p:sp>
        <p:nvSpPr>
          <p:cNvPr id="8" name="Rectangle 5">
            <a:extLst>
              <a:ext uri="{FF2B5EF4-FFF2-40B4-BE49-F238E27FC236}">
                <a16:creationId xmlns:a16="http://schemas.microsoft.com/office/drawing/2014/main" id="{8B21E00A-6D76-4A01-FD70-31D831A18508}"/>
              </a:ext>
            </a:extLst>
          </p:cNvPr>
          <p:cNvSpPr>
            <a:spLocks noGrp="1" noChangeArrowheads="1"/>
          </p:cNvSpPr>
          <p:nvPr>
            <p:ph type="ftr" sz="quarter" idx="11"/>
          </p:nvPr>
        </p:nvSpPr>
        <p:spPr>
          <a:ln/>
        </p:spPr>
        <p:txBody>
          <a:bodyPr/>
          <a:lstStyle>
            <a:lvl1pPr>
              <a:defRPr/>
            </a:lvl1pPr>
          </a:lstStyle>
          <a:p>
            <a:pPr>
              <a:defRPr/>
            </a:pPr>
            <a:endParaRPr lang="ru-RU"/>
          </a:p>
        </p:txBody>
      </p:sp>
      <p:sp>
        <p:nvSpPr>
          <p:cNvPr id="9" name="Rectangle 6">
            <a:extLst>
              <a:ext uri="{FF2B5EF4-FFF2-40B4-BE49-F238E27FC236}">
                <a16:creationId xmlns:a16="http://schemas.microsoft.com/office/drawing/2014/main" id="{611C9556-1272-EAC8-0B7F-9F8E55F479B7}"/>
              </a:ext>
            </a:extLst>
          </p:cNvPr>
          <p:cNvSpPr>
            <a:spLocks noGrp="1" noChangeArrowheads="1"/>
          </p:cNvSpPr>
          <p:nvPr>
            <p:ph type="sldNum" sz="quarter" idx="12"/>
          </p:nvPr>
        </p:nvSpPr>
        <p:spPr>
          <a:ln/>
        </p:spPr>
        <p:txBody>
          <a:bodyPr/>
          <a:lstStyle>
            <a:lvl1pPr>
              <a:defRPr/>
            </a:lvl1pPr>
          </a:lstStyle>
          <a:p>
            <a:fld id="{3347A626-A3D9-4A27-A5D1-DF145FFA7B2F}" type="slidenum">
              <a:rPr lang="ru-RU" altLang="en-US"/>
              <a:pPr/>
              <a:t>‹#›</a:t>
            </a:fld>
            <a:endParaRPr lang="ru-RU" altLang="en-US"/>
          </a:p>
        </p:txBody>
      </p:sp>
    </p:spTree>
    <p:extLst>
      <p:ext uri="{BB962C8B-B14F-4D97-AF65-F5344CB8AC3E}">
        <p14:creationId xmlns:p14="http://schemas.microsoft.com/office/powerpoint/2010/main" val="1398546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Rectangle 4">
            <a:extLst>
              <a:ext uri="{FF2B5EF4-FFF2-40B4-BE49-F238E27FC236}">
                <a16:creationId xmlns:a16="http://schemas.microsoft.com/office/drawing/2014/main" id="{E75A25AB-6235-C3BF-B6D5-12123B3F5B66}"/>
              </a:ext>
            </a:extLst>
          </p:cNvPr>
          <p:cNvSpPr>
            <a:spLocks noGrp="1" noChangeArrowheads="1"/>
          </p:cNvSpPr>
          <p:nvPr>
            <p:ph type="dt" sz="half" idx="10"/>
          </p:nvPr>
        </p:nvSpPr>
        <p:spPr>
          <a:ln/>
        </p:spPr>
        <p:txBody>
          <a:bodyPr/>
          <a:lstStyle>
            <a:lvl1pPr>
              <a:defRPr/>
            </a:lvl1pPr>
          </a:lstStyle>
          <a:p>
            <a:pPr>
              <a:defRPr/>
            </a:pPr>
            <a:endParaRPr lang="ru-RU"/>
          </a:p>
        </p:txBody>
      </p:sp>
      <p:sp>
        <p:nvSpPr>
          <p:cNvPr id="4" name="Rectangle 5">
            <a:extLst>
              <a:ext uri="{FF2B5EF4-FFF2-40B4-BE49-F238E27FC236}">
                <a16:creationId xmlns:a16="http://schemas.microsoft.com/office/drawing/2014/main" id="{586AF2B6-C0FC-F9E2-233D-DB15B72B5CD3}"/>
              </a:ext>
            </a:extLst>
          </p:cNvPr>
          <p:cNvSpPr>
            <a:spLocks noGrp="1" noChangeArrowheads="1"/>
          </p:cNvSpPr>
          <p:nvPr>
            <p:ph type="ftr" sz="quarter" idx="11"/>
          </p:nvPr>
        </p:nvSpPr>
        <p:spPr>
          <a:ln/>
        </p:spPr>
        <p:txBody>
          <a:bodyPr/>
          <a:lstStyle>
            <a:lvl1pPr>
              <a:defRPr/>
            </a:lvl1pPr>
          </a:lstStyle>
          <a:p>
            <a:pPr>
              <a:defRPr/>
            </a:pPr>
            <a:endParaRPr lang="ru-RU"/>
          </a:p>
        </p:txBody>
      </p:sp>
      <p:sp>
        <p:nvSpPr>
          <p:cNvPr id="5" name="Rectangle 6">
            <a:extLst>
              <a:ext uri="{FF2B5EF4-FFF2-40B4-BE49-F238E27FC236}">
                <a16:creationId xmlns:a16="http://schemas.microsoft.com/office/drawing/2014/main" id="{AC5E5F3F-4570-79CA-881D-ED0FC6CCD36B}"/>
              </a:ext>
            </a:extLst>
          </p:cNvPr>
          <p:cNvSpPr>
            <a:spLocks noGrp="1" noChangeArrowheads="1"/>
          </p:cNvSpPr>
          <p:nvPr>
            <p:ph type="sldNum" sz="quarter" idx="12"/>
          </p:nvPr>
        </p:nvSpPr>
        <p:spPr>
          <a:ln/>
        </p:spPr>
        <p:txBody>
          <a:bodyPr/>
          <a:lstStyle>
            <a:lvl1pPr>
              <a:defRPr/>
            </a:lvl1pPr>
          </a:lstStyle>
          <a:p>
            <a:fld id="{8F152765-81DC-4534-A2D0-04C951DE3EA5}" type="slidenum">
              <a:rPr lang="ru-RU" altLang="en-US"/>
              <a:pPr/>
              <a:t>‹#›</a:t>
            </a:fld>
            <a:endParaRPr lang="ru-RU" altLang="en-US"/>
          </a:p>
        </p:txBody>
      </p:sp>
    </p:spTree>
    <p:extLst>
      <p:ext uri="{BB962C8B-B14F-4D97-AF65-F5344CB8AC3E}">
        <p14:creationId xmlns:p14="http://schemas.microsoft.com/office/powerpoint/2010/main" val="2227943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C428261-C3CA-CF78-C45C-9F0BC8E94B4F}"/>
              </a:ext>
            </a:extLst>
          </p:cNvPr>
          <p:cNvSpPr>
            <a:spLocks noGrp="1" noChangeArrowheads="1"/>
          </p:cNvSpPr>
          <p:nvPr>
            <p:ph type="dt" sz="half" idx="10"/>
          </p:nvPr>
        </p:nvSpPr>
        <p:spPr>
          <a:ln/>
        </p:spPr>
        <p:txBody>
          <a:bodyPr/>
          <a:lstStyle>
            <a:lvl1pPr>
              <a:defRPr/>
            </a:lvl1pPr>
          </a:lstStyle>
          <a:p>
            <a:pPr>
              <a:defRPr/>
            </a:pPr>
            <a:endParaRPr lang="ru-RU"/>
          </a:p>
        </p:txBody>
      </p:sp>
      <p:sp>
        <p:nvSpPr>
          <p:cNvPr id="3" name="Rectangle 5">
            <a:extLst>
              <a:ext uri="{FF2B5EF4-FFF2-40B4-BE49-F238E27FC236}">
                <a16:creationId xmlns:a16="http://schemas.microsoft.com/office/drawing/2014/main" id="{289F03F9-382C-C6DF-030C-2C63D882F9E8}"/>
              </a:ext>
            </a:extLst>
          </p:cNvPr>
          <p:cNvSpPr>
            <a:spLocks noGrp="1" noChangeArrowheads="1"/>
          </p:cNvSpPr>
          <p:nvPr>
            <p:ph type="ftr" sz="quarter" idx="11"/>
          </p:nvPr>
        </p:nvSpPr>
        <p:spPr>
          <a:ln/>
        </p:spPr>
        <p:txBody>
          <a:bodyPr/>
          <a:lstStyle>
            <a:lvl1pPr>
              <a:defRPr/>
            </a:lvl1pPr>
          </a:lstStyle>
          <a:p>
            <a:pPr>
              <a:defRPr/>
            </a:pPr>
            <a:endParaRPr lang="ru-RU"/>
          </a:p>
        </p:txBody>
      </p:sp>
      <p:sp>
        <p:nvSpPr>
          <p:cNvPr id="4" name="Rectangle 6">
            <a:extLst>
              <a:ext uri="{FF2B5EF4-FFF2-40B4-BE49-F238E27FC236}">
                <a16:creationId xmlns:a16="http://schemas.microsoft.com/office/drawing/2014/main" id="{5A4BEB6E-DFFD-13E2-4E2D-C25D3C68C966}"/>
              </a:ext>
            </a:extLst>
          </p:cNvPr>
          <p:cNvSpPr>
            <a:spLocks noGrp="1" noChangeArrowheads="1"/>
          </p:cNvSpPr>
          <p:nvPr>
            <p:ph type="sldNum" sz="quarter" idx="12"/>
          </p:nvPr>
        </p:nvSpPr>
        <p:spPr>
          <a:ln/>
        </p:spPr>
        <p:txBody>
          <a:bodyPr/>
          <a:lstStyle>
            <a:lvl1pPr>
              <a:defRPr/>
            </a:lvl1pPr>
          </a:lstStyle>
          <a:p>
            <a:fld id="{D27D432E-5B8F-4BAB-A7F9-E6FEFEB555BC}" type="slidenum">
              <a:rPr lang="ru-RU" altLang="en-US"/>
              <a:pPr/>
              <a:t>‹#›</a:t>
            </a:fld>
            <a:endParaRPr lang="ru-RU" altLang="en-US"/>
          </a:p>
        </p:txBody>
      </p:sp>
    </p:spTree>
    <p:extLst>
      <p:ext uri="{BB962C8B-B14F-4D97-AF65-F5344CB8AC3E}">
        <p14:creationId xmlns:p14="http://schemas.microsoft.com/office/powerpoint/2010/main" val="1051533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lstStyle>
            <a:lvl1pPr algn="l">
              <a:defRPr sz="2000" b="1"/>
            </a:lvl1pPr>
          </a:lstStyle>
          <a:p>
            <a:r>
              <a:rPr lang="ar-SA"/>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Rectangle 4">
            <a:extLst>
              <a:ext uri="{FF2B5EF4-FFF2-40B4-BE49-F238E27FC236}">
                <a16:creationId xmlns:a16="http://schemas.microsoft.com/office/drawing/2014/main" id="{BE3E8B84-F8E0-F9BC-42DD-B046C7E6AE2F}"/>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5">
            <a:extLst>
              <a:ext uri="{FF2B5EF4-FFF2-40B4-BE49-F238E27FC236}">
                <a16:creationId xmlns:a16="http://schemas.microsoft.com/office/drawing/2014/main" id="{45F5BF67-8CCF-1CB0-3458-77E9722E4E48}"/>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6">
            <a:extLst>
              <a:ext uri="{FF2B5EF4-FFF2-40B4-BE49-F238E27FC236}">
                <a16:creationId xmlns:a16="http://schemas.microsoft.com/office/drawing/2014/main" id="{9AC0FA40-B031-3E17-C2FF-7FAEDC5B3E70}"/>
              </a:ext>
            </a:extLst>
          </p:cNvPr>
          <p:cNvSpPr>
            <a:spLocks noGrp="1" noChangeArrowheads="1"/>
          </p:cNvSpPr>
          <p:nvPr>
            <p:ph type="sldNum" sz="quarter" idx="12"/>
          </p:nvPr>
        </p:nvSpPr>
        <p:spPr>
          <a:ln/>
        </p:spPr>
        <p:txBody>
          <a:bodyPr/>
          <a:lstStyle>
            <a:lvl1pPr>
              <a:defRPr/>
            </a:lvl1pPr>
          </a:lstStyle>
          <a:p>
            <a:fld id="{BBB18A1D-AFA2-486E-BA09-83AA9609A627}" type="slidenum">
              <a:rPr lang="ru-RU" altLang="en-US"/>
              <a:pPr/>
              <a:t>‹#›</a:t>
            </a:fld>
            <a:endParaRPr lang="ru-RU" altLang="en-US"/>
          </a:p>
        </p:txBody>
      </p:sp>
    </p:spTree>
    <p:extLst>
      <p:ext uri="{BB962C8B-B14F-4D97-AF65-F5344CB8AC3E}">
        <p14:creationId xmlns:p14="http://schemas.microsoft.com/office/powerpoint/2010/main" val="3869151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lstStyle>
            <a:lvl1pPr algn="l">
              <a:defRPr sz="2000" b="1"/>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Rectangle 4">
            <a:extLst>
              <a:ext uri="{FF2B5EF4-FFF2-40B4-BE49-F238E27FC236}">
                <a16:creationId xmlns:a16="http://schemas.microsoft.com/office/drawing/2014/main" id="{C0426B7E-C40E-0F23-B358-AE509F43E871}"/>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5">
            <a:extLst>
              <a:ext uri="{FF2B5EF4-FFF2-40B4-BE49-F238E27FC236}">
                <a16:creationId xmlns:a16="http://schemas.microsoft.com/office/drawing/2014/main" id="{26EAEF2D-88CD-6422-4D7C-C382965B86E4}"/>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6">
            <a:extLst>
              <a:ext uri="{FF2B5EF4-FFF2-40B4-BE49-F238E27FC236}">
                <a16:creationId xmlns:a16="http://schemas.microsoft.com/office/drawing/2014/main" id="{F3086BA5-858B-67AA-27D2-CC277BEC9FA3}"/>
              </a:ext>
            </a:extLst>
          </p:cNvPr>
          <p:cNvSpPr>
            <a:spLocks noGrp="1" noChangeArrowheads="1"/>
          </p:cNvSpPr>
          <p:nvPr>
            <p:ph type="sldNum" sz="quarter" idx="12"/>
          </p:nvPr>
        </p:nvSpPr>
        <p:spPr>
          <a:ln/>
        </p:spPr>
        <p:txBody>
          <a:bodyPr/>
          <a:lstStyle>
            <a:lvl1pPr>
              <a:defRPr/>
            </a:lvl1pPr>
          </a:lstStyle>
          <a:p>
            <a:fld id="{FA400232-A899-4BB1-A2AB-6CC126616D6A}" type="slidenum">
              <a:rPr lang="ru-RU" altLang="en-US"/>
              <a:pPr/>
              <a:t>‹#›</a:t>
            </a:fld>
            <a:endParaRPr lang="ru-RU" altLang="en-US"/>
          </a:p>
        </p:txBody>
      </p:sp>
    </p:spTree>
    <p:extLst>
      <p:ext uri="{BB962C8B-B14F-4D97-AF65-F5344CB8AC3E}">
        <p14:creationId xmlns:p14="http://schemas.microsoft.com/office/powerpoint/2010/main" val="4041801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02ECED51-0D26-CE89-FD4A-898313233E63}"/>
              </a:ext>
            </a:extLst>
          </p:cNvPr>
          <p:cNvSpPr>
            <a:spLocks noGrp="1" noChangeArrowheads="1"/>
          </p:cNvSpPr>
          <p:nvPr>
            <p:ph type="title"/>
          </p:nvPr>
        </p:nvSpPr>
        <p:spPr bwMode="auto">
          <a:xfrm>
            <a:off x="228600" y="4572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a:t>Щелчок правит образец заголовка</a:t>
            </a:r>
          </a:p>
        </p:txBody>
      </p:sp>
      <p:sp>
        <p:nvSpPr>
          <p:cNvPr id="43011" name="Rectangle 3">
            <a:extLst>
              <a:ext uri="{FF2B5EF4-FFF2-40B4-BE49-F238E27FC236}">
                <a16:creationId xmlns:a16="http://schemas.microsoft.com/office/drawing/2014/main" id="{7C130AEF-34BD-E048-3451-D57115093242}"/>
              </a:ext>
            </a:extLst>
          </p:cNvPr>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Щелчок правит 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3012" name="Rectangle 4">
            <a:extLst>
              <a:ext uri="{FF2B5EF4-FFF2-40B4-BE49-F238E27FC236}">
                <a16:creationId xmlns:a16="http://schemas.microsoft.com/office/drawing/2014/main" id="{2FC0E12B-FD02-0E14-0BA9-E4068588E933}"/>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atin typeface="Times New Roman" charset="0"/>
              </a:defRPr>
            </a:lvl1pPr>
          </a:lstStyle>
          <a:p>
            <a:pPr>
              <a:defRPr/>
            </a:pPr>
            <a:endParaRPr lang="ru-RU"/>
          </a:p>
        </p:txBody>
      </p:sp>
      <p:sp>
        <p:nvSpPr>
          <p:cNvPr id="43013" name="Rectangle 5">
            <a:extLst>
              <a:ext uri="{FF2B5EF4-FFF2-40B4-BE49-F238E27FC236}">
                <a16:creationId xmlns:a16="http://schemas.microsoft.com/office/drawing/2014/main" id="{C1045ED2-64C2-0381-24F1-3B1467546EA4}"/>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latin typeface="Times New Roman" charset="0"/>
              </a:defRPr>
            </a:lvl1pPr>
          </a:lstStyle>
          <a:p>
            <a:pPr>
              <a:defRPr/>
            </a:pPr>
            <a:endParaRPr lang="ru-RU"/>
          </a:p>
        </p:txBody>
      </p:sp>
      <p:sp>
        <p:nvSpPr>
          <p:cNvPr id="43014" name="Rectangle 6">
            <a:extLst>
              <a:ext uri="{FF2B5EF4-FFF2-40B4-BE49-F238E27FC236}">
                <a16:creationId xmlns:a16="http://schemas.microsoft.com/office/drawing/2014/main" id="{4F3E332F-EF93-22BB-8CED-A96E22A73D31}"/>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vl1pPr>
          </a:lstStyle>
          <a:p>
            <a:fld id="{6BFF2B2D-CF8E-4C6B-B7C5-0CAAEB241430}" type="slidenum">
              <a:rPr lang="ru-RU" altLang="en-US"/>
              <a:pPr/>
              <a:t>‹#›</a:t>
            </a:fld>
            <a:endParaRPr lang="ru-RU" altLang="en-US"/>
          </a:p>
        </p:txBody>
      </p:sp>
      <p:sp>
        <p:nvSpPr>
          <p:cNvPr id="43015" name="Rectangle 7">
            <a:extLst>
              <a:ext uri="{FF2B5EF4-FFF2-40B4-BE49-F238E27FC236}">
                <a16:creationId xmlns:a16="http://schemas.microsoft.com/office/drawing/2014/main" id="{C77BB3BE-920F-F11E-0BD0-DA4528897952}"/>
              </a:ext>
            </a:extLst>
          </p:cNvPr>
          <p:cNvSpPr>
            <a:spLocks noChangeArrowheads="1"/>
          </p:cNvSpPr>
          <p:nvPr/>
        </p:nvSpPr>
        <p:spPr bwMode="gray">
          <a:xfrm>
            <a:off x="0" y="1638300"/>
            <a:ext cx="3343275" cy="122238"/>
          </a:xfrm>
          <a:prstGeom prst="rect">
            <a:avLst/>
          </a:prstGeom>
          <a:solidFill>
            <a:schemeClr val="bg2">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a:p>
        </p:txBody>
      </p:sp>
    </p:spTree>
  </p:cSld>
  <p:clrMap bg1="dk2" tx1="lt1" bg2="dk1" tx2="lt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nodeType="afterEffect">
                                  <p:stCondLst>
                                    <p:cond delay="3000"/>
                                  </p:stCondLst>
                                  <p:childTnLst>
                                    <p:set>
                                      <p:cBhvr>
                                        <p:cTn id="6" dur="1" fill="hold">
                                          <p:stCondLst>
                                            <p:cond delay="0"/>
                                          </p:stCondLst>
                                        </p:cTn>
                                        <p:tgtEl>
                                          <p:spTgt spid="43015"/>
                                        </p:tgtEl>
                                        <p:attrNameLst>
                                          <p:attrName>style.visibility</p:attrName>
                                        </p:attrNameLst>
                                      </p:cBhvr>
                                      <p:to>
                                        <p:strVal val="visible"/>
                                      </p:to>
                                    </p:set>
                                    <p:animEffect transition="in" filter="wipe(right)">
                                      <p:cBhvr>
                                        <p:cTn id="7" dur="500"/>
                                        <p:tgtEl>
                                          <p:spTgt spid="430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5" grpId="0" animBg="1"/>
    </p:bldLst>
  </p:timing>
  <p:txStyles>
    <p:titleStyle>
      <a:lvl1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5pPr>
      <a:lvl6pPr marL="457200"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6pPr>
      <a:lvl7pPr marL="914400"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7pPr>
      <a:lvl8pPr marL="1371600"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8pPr>
      <a:lvl9pPr marL="1828800" algn="ctr" rtl="0" eaLnBrk="0" fontAlgn="base" hangingPunct="0">
        <a:spcBef>
          <a:spcPct val="0"/>
        </a:spcBef>
        <a:spcAft>
          <a:spcPct val="0"/>
        </a:spcAft>
        <a:defRPr kumimoji="1"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folHlink"/>
        </a:buClr>
        <a:buSzPct val="75000"/>
        <a:buFont typeface="Monotype Sorts" pitchFamily="2" charset="2"/>
        <a:buChar char="n"/>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Char char="–"/>
        <a:defRPr kumimoji="1"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folHlink"/>
        </a:buClr>
        <a:buSzPct val="60000"/>
        <a:buFont typeface="Monotype Sorts" pitchFamily="2" charset="2"/>
        <a:buChar char="n"/>
        <a:defRPr kumimoji="1"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kumimoji="1"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chemeClr val="tx1"/>
          </a:solidFill>
          <a:effectLst>
            <a:outerShdw blurRad="38100" dist="38100" dir="2700000" algn="tl">
              <a:srgbClr val="000000"/>
            </a:outerShdw>
          </a:effectLst>
          <a:latin typeface="+mn-lt"/>
        </a:defRPr>
      </a:lvl5pPr>
      <a:lvl6pPr marL="25146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chemeClr val="tx1"/>
          </a:solidFill>
          <a:effectLst>
            <a:outerShdw blurRad="38100" dist="38100" dir="2700000" algn="tl">
              <a:srgbClr val="000000"/>
            </a:outerShdw>
          </a:effectLst>
          <a:latin typeface="+mn-lt"/>
        </a:defRPr>
      </a:lvl6pPr>
      <a:lvl7pPr marL="29718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chemeClr val="tx1"/>
          </a:solidFill>
          <a:effectLst>
            <a:outerShdw blurRad="38100" dist="38100" dir="2700000" algn="tl">
              <a:srgbClr val="000000"/>
            </a:outerShdw>
          </a:effectLst>
          <a:latin typeface="+mn-lt"/>
        </a:defRPr>
      </a:lvl7pPr>
      <a:lvl8pPr marL="34290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chemeClr val="tx1"/>
          </a:solidFill>
          <a:effectLst>
            <a:outerShdw blurRad="38100" dist="38100" dir="2700000" algn="tl">
              <a:srgbClr val="000000"/>
            </a:outerShdw>
          </a:effectLst>
          <a:latin typeface="+mn-lt"/>
        </a:defRPr>
      </a:lvl8pPr>
      <a:lvl9pPr marL="3886200" indent="-228600" algn="l" rtl="0" eaLnBrk="0" fontAlgn="base" hangingPunct="0">
        <a:spcBef>
          <a:spcPct val="20000"/>
        </a:spcBef>
        <a:spcAft>
          <a:spcPct val="0"/>
        </a:spcAft>
        <a:buClr>
          <a:schemeClr val="folHlink"/>
        </a:buClr>
        <a:buSzPct val="50000"/>
        <a:buFont typeface="Monotype Sorts" pitchFamily="2" charset="2"/>
        <a:buChar char="n"/>
        <a:defRPr kumimoji="1"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6.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C4D6D85-AF91-6BAD-9AED-41365B03985C}"/>
              </a:ext>
            </a:extLst>
          </p:cNvPr>
          <p:cNvSpPr>
            <a:spLocks noGrp="1" noChangeArrowheads="1"/>
          </p:cNvSpPr>
          <p:nvPr>
            <p:ph type="ctrTitle"/>
          </p:nvPr>
        </p:nvSpPr>
        <p:spPr/>
        <p:txBody>
          <a:bodyPr/>
          <a:lstStyle/>
          <a:p>
            <a:pPr>
              <a:defRPr/>
            </a:pPr>
            <a:r>
              <a:rPr lang="ru-RU">
                <a:solidFill>
                  <a:srgbClr val="000000"/>
                </a:solidFill>
              </a:rPr>
              <a:t>Disorders of memory, thinking, intellect, motion - will sphere, emotional disorders.</a:t>
            </a:r>
          </a:p>
        </p:txBody>
      </p:sp>
      <p:sp>
        <p:nvSpPr>
          <p:cNvPr id="3075" name="Rectangle 3">
            <a:extLst>
              <a:ext uri="{FF2B5EF4-FFF2-40B4-BE49-F238E27FC236}">
                <a16:creationId xmlns:a16="http://schemas.microsoft.com/office/drawing/2014/main" id="{3A986785-0B21-2ACC-EC11-487B7A274F7B}"/>
              </a:ext>
            </a:extLst>
          </p:cNvPr>
          <p:cNvSpPr>
            <a:spLocks noGrp="1" noChangeArrowheads="1"/>
          </p:cNvSpPr>
          <p:nvPr>
            <p:ph type="subTitle" idx="1"/>
          </p:nvPr>
        </p:nvSpPr>
        <p:spPr/>
        <p:txBody>
          <a:bodyPr/>
          <a:lstStyle/>
          <a:p>
            <a:pPr>
              <a:defRPr/>
            </a:pPr>
            <a:endParaRPr lang="ru-RU" dirty="0">
              <a:solidFill>
                <a:srgbClr val="000000"/>
              </a:solidFill>
            </a:endParaRPr>
          </a:p>
          <a:p>
            <a:pPr>
              <a:defRPr/>
            </a:pPr>
            <a:endParaRPr lang="ru-RU" dirty="0">
              <a:solidFill>
                <a:srgbClr val="000000"/>
              </a:solidFill>
            </a:endParaRPr>
          </a:p>
          <a:p>
            <a:pPr algn="l" eaLnBrk="1" hangingPunct="1">
              <a:defRPr/>
            </a:pPr>
            <a:r>
              <a:rPr lang="en-CA" dirty="0">
                <a:solidFill>
                  <a:srgbClr val="000000"/>
                </a:solidFill>
                <a:latin typeface="Bookman Old Style"/>
              </a:rPr>
              <a:t>Dr. </a:t>
            </a:r>
            <a:r>
              <a:rPr lang="en-CA" dirty="0" err="1">
                <a:solidFill>
                  <a:srgbClr val="000000"/>
                </a:solidFill>
                <a:latin typeface="Bookman Old Style"/>
              </a:rPr>
              <a:t>Faris</a:t>
            </a:r>
            <a:r>
              <a:rPr lang="en-CA" dirty="0">
                <a:solidFill>
                  <a:srgbClr val="000000"/>
                </a:solidFill>
                <a:latin typeface="Bookman Old Style"/>
              </a:rPr>
              <a:t> </a:t>
            </a:r>
            <a:r>
              <a:rPr lang="en-CA" dirty="0" err="1">
                <a:solidFill>
                  <a:srgbClr val="000000"/>
                </a:solidFill>
                <a:latin typeface="Bookman Old Style"/>
              </a:rPr>
              <a:t>Alsaraireh</a:t>
            </a:r>
            <a:endParaRPr lang="en-CA" dirty="0">
              <a:solidFill>
                <a:srgbClr val="000000"/>
              </a:solidFill>
            </a:endParaRPr>
          </a:p>
        </p:txBody>
      </p:sp>
      <p:pic>
        <p:nvPicPr>
          <p:cNvPr id="3076" name="Picture 4">
            <a:extLst>
              <a:ext uri="{FF2B5EF4-FFF2-40B4-BE49-F238E27FC236}">
                <a16:creationId xmlns:a16="http://schemas.microsoft.com/office/drawing/2014/main" id="{48218EE4-0374-7FF6-6DF9-DAE337040A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2667000"/>
            <a:ext cx="21336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11736FE8-8F16-B443-0C33-CAB75E70A969}"/>
              </a:ext>
            </a:extLst>
          </p:cNvPr>
          <p:cNvSpPr>
            <a:spLocks noGrp="1" noChangeArrowheads="1"/>
          </p:cNvSpPr>
          <p:nvPr>
            <p:ph type="title"/>
          </p:nvPr>
        </p:nvSpPr>
        <p:spPr/>
        <p:txBody>
          <a:bodyPr/>
          <a:lstStyle/>
          <a:p>
            <a:pPr>
              <a:defRPr/>
            </a:pPr>
            <a:r>
              <a:rPr lang="ru-RU">
                <a:solidFill>
                  <a:srgbClr val="000000"/>
                </a:solidFill>
              </a:rPr>
              <a:t>Disorders of thinking</a:t>
            </a:r>
            <a:r>
              <a:rPr lang="en-US">
                <a:solidFill>
                  <a:srgbClr val="000000"/>
                </a:solidFill>
              </a:rPr>
              <a:t>:</a:t>
            </a:r>
            <a:endParaRPr lang="ru-RU">
              <a:solidFill>
                <a:srgbClr val="000000"/>
              </a:solidFill>
            </a:endParaRPr>
          </a:p>
        </p:txBody>
      </p:sp>
      <p:sp>
        <p:nvSpPr>
          <p:cNvPr id="21507" name="Rectangle 3">
            <a:extLst>
              <a:ext uri="{FF2B5EF4-FFF2-40B4-BE49-F238E27FC236}">
                <a16:creationId xmlns:a16="http://schemas.microsoft.com/office/drawing/2014/main" id="{E23293D7-3E18-1479-B011-3B77DE4A1B8B}"/>
              </a:ext>
            </a:extLst>
          </p:cNvPr>
          <p:cNvSpPr>
            <a:spLocks noGrp="1" noChangeArrowheads="1"/>
          </p:cNvSpPr>
          <p:nvPr>
            <p:ph type="body" idx="1"/>
          </p:nvPr>
        </p:nvSpPr>
        <p:spPr/>
        <p:txBody>
          <a:bodyPr/>
          <a:lstStyle/>
          <a:p>
            <a:pPr>
              <a:defRPr/>
            </a:pPr>
            <a:r>
              <a:rPr lang="en-US" sz="2000">
                <a:solidFill>
                  <a:srgbClr val="000000"/>
                </a:solidFill>
              </a:rPr>
              <a:t>At first person is overwhelmed by anxiety and is not able to distinguish what is inside (thoughts) from what is outside (reality). Therefore, a delusion may stimulate behavior for dealing with confusion and the resulting anxiety.</a:t>
            </a:r>
          </a:p>
          <a:p>
            <a:pPr>
              <a:defRPr/>
            </a:pPr>
            <a:r>
              <a:rPr lang="en-US" sz="2000">
                <a:solidFill>
                  <a:srgbClr val="000000"/>
                </a:solidFill>
              </a:rPr>
              <a:t>When delusional, a person truly believes what he or she thinks to be real </a:t>
            </a:r>
            <a:r>
              <a:rPr lang="en-US" sz="2000" b="1">
                <a:solidFill>
                  <a:srgbClr val="000000"/>
                </a:solidFill>
              </a:rPr>
              <a:t>is</a:t>
            </a:r>
            <a:r>
              <a:rPr lang="en-US" sz="2000">
                <a:solidFill>
                  <a:srgbClr val="000000"/>
                </a:solidFill>
              </a:rPr>
              <a:t> real.</a:t>
            </a:r>
            <a:r>
              <a:rPr lang="en-US">
                <a:solidFill>
                  <a:srgbClr val="000000"/>
                </a:solidFill>
              </a:rPr>
              <a:t> </a:t>
            </a:r>
          </a:p>
          <a:p>
            <a:pPr>
              <a:defRPr/>
            </a:pPr>
            <a:endParaRPr lang="en-US" sz="2000">
              <a:solidFill>
                <a:srgbClr val="000000"/>
              </a:solidFill>
            </a:endParaRPr>
          </a:p>
          <a:p>
            <a:pPr>
              <a:defRPr/>
            </a:pPr>
            <a:r>
              <a:rPr lang="en-US" sz="2000" b="1">
                <a:solidFill>
                  <a:srgbClr val="000000"/>
                </a:solidFill>
              </a:rPr>
              <a:t>Ideas of reference</a:t>
            </a:r>
            <a:r>
              <a:rPr lang="en-US" sz="2000">
                <a:solidFill>
                  <a:srgbClr val="000000"/>
                </a:solidFill>
              </a:rPr>
              <a:t> – misconstruing trivial events and remarks and giving them personal significance. Ex.: When Maria saw the doctor and nurse talking together, she believed they were talking against her. When she heard on the radio that a hurricane was coming she believed this to be a message that harm was going to befall her.</a:t>
            </a:r>
            <a:endParaRPr lang="en-US">
              <a:solidFill>
                <a:srgbClr val="000000"/>
              </a:solidFill>
            </a:endParaRPr>
          </a:p>
          <a:p>
            <a:pPr lvl="1">
              <a:defRPr/>
            </a:pPr>
            <a:endParaRPr lang="uk-UA">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B4B0CA69-3B1A-4445-F4D6-E5DCDA99591C}"/>
              </a:ext>
            </a:extLst>
          </p:cNvPr>
          <p:cNvSpPr>
            <a:spLocks noGrp="1" noChangeArrowheads="1"/>
          </p:cNvSpPr>
          <p:nvPr>
            <p:ph type="title"/>
          </p:nvPr>
        </p:nvSpPr>
        <p:spPr/>
        <p:txBody>
          <a:bodyPr/>
          <a:lstStyle/>
          <a:p>
            <a:pPr>
              <a:defRPr/>
            </a:pPr>
            <a:r>
              <a:rPr lang="ru-RU">
                <a:solidFill>
                  <a:srgbClr val="000000"/>
                </a:solidFill>
              </a:rPr>
              <a:t>Disorders of thinking</a:t>
            </a:r>
            <a:r>
              <a:rPr lang="en-US">
                <a:solidFill>
                  <a:srgbClr val="000000"/>
                </a:solidFill>
              </a:rPr>
              <a:t>:</a:t>
            </a:r>
            <a:endParaRPr lang="ru-RU">
              <a:solidFill>
                <a:srgbClr val="000000"/>
              </a:solidFill>
            </a:endParaRPr>
          </a:p>
        </p:txBody>
      </p:sp>
      <p:sp>
        <p:nvSpPr>
          <p:cNvPr id="22531" name="Rectangle 3">
            <a:extLst>
              <a:ext uri="{FF2B5EF4-FFF2-40B4-BE49-F238E27FC236}">
                <a16:creationId xmlns:a16="http://schemas.microsoft.com/office/drawing/2014/main" id="{1F571879-EFEC-87A5-AA39-58715E3223B4}"/>
              </a:ext>
            </a:extLst>
          </p:cNvPr>
          <p:cNvSpPr>
            <a:spLocks noGrp="1" noChangeArrowheads="1"/>
          </p:cNvSpPr>
          <p:nvPr>
            <p:ph type="body" idx="1"/>
          </p:nvPr>
        </p:nvSpPr>
        <p:spPr/>
        <p:txBody>
          <a:bodyPr/>
          <a:lstStyle/>
          <a:p>
            <a:pPr>
              <a:defRPr/>
            </a:pPr>
            <a:r>
              <a:rPr lang="en-US" sz="2000" b="1">
                <a:solidFill>
                  <a:srgbClr val="000000"/>
                </a:solidFill>
              </a:rPr>
              <a:t>Ideas of persecution</a:t>
            </a:r>
            <a:r>
              <a:rPr lang="en-US" sz="2000">
                <a:solidFill>
                  <a:srgbClr val="000000"/>
                </a:solidFill>
              </a:rPr>
              <a:t> – the false belief that someone is singled out for harm by others; this belief often takes the form of a plot by people in power against the person. Ex.: Same belief that the secret service was planning to kill him. He became wary of the food he ate, since he believed that the secret service was poisoning his food.</a:t>
            </a:r>
          </a:p>
          <a:p>
            <a:pPr>
              <a:defRPr/>
            </a:pPr>
            <a:r>
              <a:rPr lang="en-US" sz="2000" b="1">
                <a:solidFill>
                  <a:srgbClr val="000000"/>
                </a:solidFill>
              </a:rPr>
              <a:t>Ideas of grandeur</a:t>
            </a:r>
            <a:r>
              <a:rPr lang="en-US" sz="2000">
                <a:solidFill>
                  <a:srgbClr val="000000"/>
                </a:solidFill>
              </a:rPr>
              <a:t> – the false belief that one is a very powerful and important person. Ex.: Sally believed that she was Maria Magdalene and that Jesus controlled her thoughts and was telling her how to save the world.</a:t>
            </a:r>
          </a:p>
          <a:p>
            <a:pPr>
              <a:defRPr/>
            </a:pPr>
            <a:r>
              <a:rPr lang="en-US" sz="2000" b="1">
                <a:solidFill>
                  <a:srgbClr val="000000"/>
                </a:solidFill>
              </a:rPr>
              <a:t>Somatic delusions</a:t>
            </a:r>
            <a:r>
              <a:rPr lang="en-US" sz="2000">
                <a:solidFill>
                  <a:srgbClr val="000000"/>
                </a:solidFill>
              </a:rPr>
              <a:t> – the false belief that the body is changing in an unusual way, e.g., rotting inside. Ex.: David told that his brain was rotting away.</a:t>
            </a:r>
            <a:endParaRPr lang="en-US">
              <a:solidFill>
                <a:srgbClr val="000000"/>
              </a:solidFill>
            </a:endParaRPr>
          </a:p>
          <a:p>
            <a:pPr>
              <a:defRPr/>
            </a:pPr>
            <a:endParaRPr lang="uk-UA">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8BD575F7-9C4D-304A-CCB7-0F60D565BDC6}"/>
              </a:ext>
            </a:extLst>
          </p:cNvPr>
          <p:cNvSpPr>
            <a:spLocks noGrp="1" noChangeArrowheads="1"/>
          </p:cNvSpPr>
          <p:nvPr>
            <p:ph type="title"/>
          </p:nvPr>
        </p:nvSpPr>
        <p:spPr/>
        <p:txBody>
          <a:bodyPr/>
          <a:lstStyle/>
          <a:p>
            <a:pPr>
              <a:defRPr/>
            </a:pPr>
            <a:r>
              <a:rPr lang="ru-RU">
                <a:solidFill>
                  <a:srgbClr val="000000"/>
                </a:solidFill>
              </a:rPr>
              <a:t>Disorders of thinking</a:t>
            </a:r>
            <a:r>
              <a:rPr lang="en-US">
                <a:solidFill>
                  <a:srgbClr val="000000"/>
                </a:solidFill>
              </a:rPr>
              <a:t>:</a:t>
            </a:r>
            <a:endParaRPr lang="ru-RU">
              <a:solidFill>
                <a:srgbClr val="000000"/>
              </a:solidFill>
            </a:endParaRPr>
          </a:p>
        </p:txBody>
      </p:sp>
      <p:sp>
        <p:nvSpPr>
          <p:cNvPr id="23555" name="Rectangle 3">
            <a:extLst>
              <a:ext uri="{FF2B5EF4-FFF2-40B4-BE49-F238E27FC236}">
                <a16:creationId xmlns:a16="http://schemas.microsoft.com/office/drawing/2014/main" id="{CD441D1F-0420-058D-658B-2DF0003A6A04}"/>
              </a:ext>
            </a:extLst>
          </p:cNvPr>
          <p:cNvSpPr>
            <a:spLocks noGrp="1" noChangeArrowheads="1"/>
          </p:cNvSpPr>
          <p:nvPr>
            <p:ph type="body" idx="1"/>
          </p:nvPr>
        </p:nvSpPr>
        <p:spPr/>
        <p:txBody>
          <a:bodyPr/>
          <a:lstStyle/>
          <a:p>
            <a:pPr>
              <a:defRPr/>
            </a:pPr>
            <a:r>
              <a:rPr lang="en-US" sz="2000" b="1" dirty="0">
                <a:solidFill>
                  <a:srgbClr val="000000"/>
                </a:solidFill>
              </a:rPr>
              <a:t>Thought broadcasting</a:t>
            </a:r>
            <a:r>
              <a:rPr lang="en-US" sz="2000" dirty="0">
                <a:solidFill>
                  <a:srgbClr val="000000"/>
                </a:solidFill>
              </a:rPr>
              <a:t>, the belief that one’s thoughts can be heard by others ( e.g., “My brain is connected to the world mind. I can control all heads of state thought my thoughts.”).</a:t>
            </a:r>
          </a:p>
          <a:p>
            <a:pPr>
              <a:defRPr/>
            </a:pPr>
            <a:r>
              <a:rPr lang="en-US" sz="2000" b="1" dirty="0">
                <a:solidFill>
                  <a:srgbClr val="000000"/>
                </a:solidFill>
              </a:rPr>
              <a:t>Thought insertion</a:t>
            </a:r>
            <a:r>
              <a:rPr lang="en-US" sz="2000" dirty="0">
                <a:solidFill>
                  <a:srgbClr val="000000"/>
                </a:solidFill>
              </a:rPr>
              <a:t>, the belief that thoughts have been inserted into one’s mind by an outside agency (e.g., “They make me think bad thoughts and are rotting my brain”.).</a:t>
            </a:r>
          </a:p>
          <a:p>
            <a:pPr>
              <a:defRPr/>
            </a:pPr>
            <a:r>
              <a:rPr lang="en-US" sz="2000" b="1" dirty="0">
                <a:solidFill>
                  <a:srgbClr val="000000"/>
                </a:solidFill>
              </a:rPr>
              <a:t>Thoughts withdrawal</a:t>
            </a:r>
            <a:r>
              <a:rPr lang="en-US" sz="2000" dirty="0">
                <a:solidFill>
                  <a:srgbClr val="000000"/>
                </a:solidFill>
              </a:rPr>
              <a:t>, the belief that’s thoughts has been removed from ones mind by an outside agency (e.g., “The devil takes my thoughts away and leaves me empty.”).</a:t>
            </a:r>
            <a:endParaRPr lang="en-US" dirty="0">
              <a:solidFill>
                <a:srgbClr val="000000"/>
              </a:solidFill>
            </a:endParaRPr>
          </a:p>
          <a:p>
            <a:pPr>
              <a:defRPr/>
            </a:pPr>
            <a:endParaRPr lang="uk-UA"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026">
            <a:extLst>
              <a:ext uri="{FF2B5EF4-FFF2-40B4-BE49-F238E27FC236}">
                <a16:creationId xmlns:a16="http://schemas.microsoft.com/office/drawing/2014/main" id="{2C69B90F-6987-1507-28C4-D8EBE34F1067}"/>
              </a:ext>
            </a:extLst>
          </p:cNvPr>
          <p:cNvSpPr>
            <a:spLocks noGrp="1" noChangeArrowheads="1"/>
          </p:cNvSpPr>
          <p:nvPr>
            <p:ph type="title"/>
          </p:nvPr>
        </p:nvSpPr>
        <p:spPr/>
        <p:txBody>
          <a:bodyPr/>
          <a:lstStyle/>
          <a:p>
            <a:pPr>
              <a:defRPr/>
            </a:pPr>
            <a:r>
              <a:rPr lang="ru-RU">
                <a:solidFill>
                  <a:srgbClr val="000000"/>
                </a:solidFill>
              </a:rPr>
              <a:t>Disorders of thinking</a:t>
            </a:r>
            <a:r>
              <a:rPr lang="en-US">
                <a:solidFill>
                  <a:srgbClr val="000000"/>
                </a:solidFill>
              </a:rPr>
              <a:t>:</a:t>
            </a:r>
            <a:endParaRPr lang="ru-RU">
              <a:solidFill>
                <a:srgbClr val="000000"/>
              </a:solidFill>
            </a:endParaRPr>
          </a:p>
        </p:txBody>
      </p:sp>
      <p:sp>
        <p:nvSpPr>
          <p:cNvPr id="24579" name="Rectangle 1027">
            <a:extLst>
              <a:ext uri="{FF2B5EF4-FFF2-40B4-BE49-F238E27FC236}">
                <a16:creationId xmlns:a16="http://schemas.microsoft.com/office/drawing/2014/main" id="{439EDC46-9E46-7346-1037-E1E1DCDFEB01}"/>
              </a:ext>
            </a:extLst>
          </p:cNvPr>
          <p:cNvSpPr>
            <a:spLocks noGrp="1" noChangeArrowheads="1"/>
          </p:cNvSpPr>
          <p:nvPr>
            <p:ph type="body" idx="1"/>
          </p:nvPr>
        </p:nvSpPr>
        <p:spPr/>
        <p:txBody>
          <a:bodyPr/>
          <a:lstStyle/>
          <a:p>
            <a:pPr>
              <a:defRPr/>
            </a:pPr>
            <a:r>
              <a:rPr lang="en-US" sz="2000" b="1">
                <a:solidFill>
                  <a:srgbClr val="000000"/>
                </a:solidFill>
              </a:rPr>
              <a:t>Delusions of being controlled</a:t>
            </a:r>
            <a:r>
              <a:rPr lang="en-US" sz="2000">
                <a:solidFill>
                  <a:srgbClr val="000000"/>
                </a:solidFill>
              </a:rPr>
              <a:t>, beliefs that ones body or mind is controlled by an outside agency (e.g., “There is a man from darkness who controls my thoughts with electrical waves.”).</a:t>
            </a:r>
            <a:endParaRPr lang="uk-UA">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B5E9960-6493-B475-2966-7008128C7A0F}"/>
              </a:ext>
            </a:extLst>
          </p:cNvPr>
          <p:cNvSpPr>
            <a:spLocks noGrp="1" noChangeArrowheads="1"/>
          </p:cNvSpPr>
          <p:nvPr>
            <p:ph type="title"/>
          </p:nvPr>
        </p:nvSpPr>
        <p:spPr/>
        <p:txBody>
          <a:bodyPr/>
          <a:lstStyle/>
          <a:p>
            <a:pPr>
              <a:defRPr/>
            </a:pPr>
            <a:r>
              <a:rPr lang="ru-RU">
                <a:solidFill>
                  <a:srgbClr val="000000"/>
                </a:solidFill>
              </a:rPr>
              <a:t>Disorders of thinking</a:t>
            </a:r>
            <a:r>
              <a:rPr lang="en-US">
                <a:solidFill>
                  <a:srgbClr val="000000"/>
                </a:solidFill>
              </a:rPr>
              <a:t>:</a:t>
            </a:r>
            <a:endParaRPr lang="ru-RU">
              <a:solidFill>
                <a:srgbClr val="000000"/>
              </a:solidFill>
            </a:endParaRPr>
          </a:p>
        </p:txBody>
      </p:sp>
      <p:sp>
        <p:nvSpPr>
          <p:cNvPr id="17411" name="Rectangle 3">
            <a:extLst>
              <a:ext uri="{FF2B5EF4-FFF2-40B4-BE49-F238E27FC236}">
                <a16:creationId xmlns:a16="http://schemas.microsoft.com/office/drawing/2014/main" id="{D7E9323C-561F-5F22-3E20-3F92F30DD27C}"/>
              </a:ext>
            </a:extLst>
          </p:cNvPr>
          <p:cNvSpPr>
            <a:spLocks noGrp="1" noChangeArrowheads="1"/>
          </p:cNvSpPr>
          <p:nvPr>
            <p:ph type="body" idx="1"/>
          </p:nvPr>
        </p:nvSpPr>
        <p:spPr/>
        <p:txBody>
          <a:bodyPr/>
          <a:lstStyle/>
          <a:p>
            <a:pPr>
              <a:defRPr/>
            </a:pPr>
            <a:r>
              <a:rPr lang="uk-UA" sz="2000" b="1" dirty="0">
                <a:solidFill>
                  <a:srgbClr val="000000"/>
                </a:solidFill>
              </a:rPr>
              <a:t>Grandious ideas</a:t>
            </a:r>
            <a:r>
              <a:rPr lang="uk-UA" sz="2000" dirty="0">
                <a:solidFill>
                  <a:srgbClr val="000000"/>
                </a:solidFill>
              </a:rPr>
              <a:t> – all nature processes are goes on their will;</a:t>
            </a:r>
          </a:p>
          <a:p>
            <a:pPr>
              <a:defRPr/>
            </a:pPr>
            <a:r>
              <a:rPr lang="uk-UA" sz="2000" b="1" dirty="0">
                <a:solidFill>
                  <a:srgbClr val="000000"/>
                </a:solidFill>
              </a:rPr>
              <a:t>Immortality idea – </a:t>
            </a:r>
            <a:r>
              <a:rPr lang="uk-UA" sz="2000" dirty="0">
                <a:solidFill>
                  <a:srgbClr val="000000"/>
                </a:solidFill>
              </a:rPr>
              <a:t>they always lived and will live forever;</a:t>
            </a:r>
            <a:endParaRPr lang="en-US" sz="2000" dirty="0">
              <a:solidFill>
                <a:srgbClr val="000000"/>
              </a:solidFill>
            </a:endParaRPr>
          </a:p>
          <a:p>
            <a:pPr>
              <a:defRPr/>
            </a:pPr>
            <a:r>
              <a:rPr lang="en-US" sz="2000" dirty="0">
                <a:solidFill>
                  <a:srgbClr val="000000"/>
                </a:solidFill>
              </a:rPr>
              <a:t> </a:t>
            </a:r>
            <a:r>
              <a:rPr lang="en-US" sz="2000" b="1" dirty="0">
                <a:solidFill>
                  <a:srgbClr val="000000"/>
                </a:solidFill>
              </a:rPr>
              <a:t>nihilistic delusion</a:t>
            </a:r>
            <a:r>
              <a:rPr lang="en-US" sz="2000" dirty="0">
                <a:solidFill>
                  <a:srgbClr val="000000"/>
                </a:solidFill>
              </a:rPr>
              <a:t>.(sure in absence of inner organs)</a:t>
            </a:r>
          </a:p>
          <a:p>
            <a:pPr>
              <a:defRPr/>
            </a:pPr>
            <a:endParaRPr lang="uk-UA" sz="2000" dirty="0">
              <a:solidFill>
                <a:srgbClr val="000000"/>
              </a:solidFill>
            </a:endParaRPr>
          </a:p>
          <a:p>
            <a:pPr marL="0" indent="0">
              <a:buFont typeface="Monotype Sorts" pitchFamily="2" charset="2"/>
              <a:buNone/>
              <a:defRPr/>
            </a:pPr>
            <a:endParaRPr lang="uk-UA"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1258B24-F399-7B38-513E-78EE39AE3FC9}"/>
              </a:ext>
            </a:extLst>
          </p:cNvPr>
          <p:cNvSpPr>
            <a:spLocks noGrp="1" noChangeArrowheads="1"/>
          </p:cNvSpPr>
          <p:nvPr>
            <p:ph type="title"/>
          </p:nvPr>
        </p:nvSpPr>
        <p:spPr/>
        <p:txBody>
          <a:bodyPr/>
          <a:lstStyle/>
          <a:p>
            <a:pPr>
              <a:defRPr/>
            </a:pPr>
            <a:r>
              <a:rPr lang="ru-RU">
                <a:solidFill>
                  <a:srgbClr val="000000"/>
                </a:solidFill>
              </a:rPr>
              <a:t>Disorders of thinking</a:t>
            </a:r>
            <a:r>
              <a:rPr lang="en-US">
                <a:solidFill>
                  <a:srgbClr val="000000"/>
                </a:solidFill>
              </a:rPr>
              <a:t>:</a:t>
            </a:r>
            <a:endParaRPr lang="ru-RU">
              <a:solidFill>
                <a:srgbClr val="000000"/>
              </a:solidFill>
            </a:endParaRPr>
          </a:p>
        </p:txBody>
      </p:sp>
      <p:sp>
        <p:nvSpPr>
          <p:cNvPr id="20483" name="Rectangle 3">
            <a:extLst>
              <a:ext uri="{FF2B5EF4-FFF2-40B4-BE49-F238E27FC236}">
                <a16:creationId xmlns:a16="http://schemas.microsoft.com/office/drawing/2014/main" id="{79391602-D73D-8BA7-44D5-E4C38B988F25}"/>
              </a:ext>
            </a:extLst>
          </p:cNvPr>
          <p:cNvSpPr>
            <a:spLocks noGrp="1" noChangeArrowheads="1"/>
          </p:cNvSpPr>
          <p:nvPr>
            <p:ph type="body" idx="1"/>
          </p:nvPr>
        </p:nvSpPr>
        <p:spPr/>
        <p:txBody>
          <a:bodyPr/>
          <a:lstStyle/>
          <a:p>
            <a:pPr>
              <a:defRPr/>
            </a:pPr>
            <a:r>
              <a:rPr lang="uk-UA" sz="2000" dirty="0">
                <a:solidFill>
                  <a:srgbClr val="000000"/>
                </a:solidFill>
              </a:rPr>
              <a:t>Disorders of some kinds of thinking.</a:t>
            </a:r>
          </a:p>
          <a:p>
            <a:pPr>
              <a:defRPr/>
            </a:pPr>
            <a:r>
              <a:rPr lang="uk-UA" sz="2000" b="1" dirty="0">
                <a:solidFill>
                  <a:srgbClr val="000000"/>
                </a:solidFill>
              </a:rPr>
              <a:t>Unlogical thinking</a:t>
            </a:r>
            <a:r>
              <a:rPr lang="uk-UA" sz="2000" dirty="0">
                <a:solidFill>
                  <a:srgbClr val="000000"/>
                </a:solidFill>
              </a:rPr>
              <a:t> – process of abstracting, generalisation, selection of main part is disordered.</a:t>
            </a:r>
          </a:p>
          <a:p>
            <a:pPr>
              <a:defRPr/>
            </a:pPr>
            <a:r>
              <a:rPr lang="en-US" sz="2000" b="1" dirty="0">
                <a:solidFill>
                  <a:srgbClr val="000000"/>
                </a:solidFill>
              </a:rPr>
              <a:t>Symbolic thinking</a:t>
            </a:r>
            <a:r>
              <a:rPr lang="en-US" sz="2000" dirty="0">
                <a:solidFill>
                  <a:srgbClr val="000000"/>
                </a:solidFill>
              </a:rPr>
              <a:t> – some symbol becomes some sign for patients, which are understandable only for them.</a:t>
            </a:r>
            <a:endParaRPr lang="ru-RU" sz="2000" dirty="0">
              <a:solidFill>
                <a:srgbClr val="000000"/>
              </a:solidFill>
            </a:endParaRPr>
          </a:p>
          <a:p>
            <a:pPr>
              <a:defRPr/>
            </a:pPr>
            <a:r>
              <a:rPr lang="uk-UA" sz="2000" b="1" dirty="0">
                <a:solidFill>
                  <a:srgbClr val="000000"/>
                </a:solidFill>
              </a:rPr>
              <a:t>Neologisms</a:t>
            </a:r>
            <a:r>
              <a:rPr lang="uk-UA" sz="2000" dirty="0">
                <a:solidFill>
                  <a:srgbClr val="000000"/>
                </a:solidFill>
              </a:rPr>
              <a:t> – patients makes new words, which </a:t>
            </a:r>
            <a:r>
              <a:rPr lang="en-US" sz="2000" dirty="0">
                <a:solidFill>
                  <a:srgbClr val="000000"/>
                </a:solidFill>
              </a:rPr>
              <a:t>are understandable only for them.</a:t>
            </a:r>
            <a:endParaRPr lang="en-US"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815BEC6E-B6D8-FB68-8A43-FBCAFBF1B4BD}"/>
              </a:ext>
            </a:extLst>
          </p:cNvPr>
          <p:cNvSpPr>
            <a:spLocks noGrp="1" noChangeArrowheads="1"/>
          </p:cNvSpPr>
          <p:nvPr>
            <p:ph type="title"/>
          </p:nvPr>
        </p:nvSpPr>
        <p:spPr/>
        <p:txBody>
          <a:bodyPr/>
          <a:lstStyle/>
          <a:p>
            <a:pPr>
              <a:defRPr/>
            </a:pPr>
            <a:r>
              <a:rPr lang="ru-RU">
                <a:solidFill>
                  <a:srgbClr val="000000"/>
                </a:solidFill>
              </a:rPr>
              <a:t>Disorders of thinking</a:t>
            </a:r>
            <a:r>
              <a:rPr lang="en-US">
                <a:solidFill>
                  <a:srgbClr val="000000"/>
                </a:solidFill>
              </a:rPr>
              <a:t>:</a:t>
            </a:r>
            <a:endParaRPr lang="ru-RU">
              <a:solidFill>
                <a:srgbClr val="000000"/>
              </a:solidFill>
            </a:endParaRPr>
          </a:p>
        </p:txBody>
      </p:sp>
      <p:sp>
        <p:nvSpPr>
          <p:cNvPr id="25603" name="Rectangle 3">
            <a:extLst>
              <a:ext uri="{FF2B5EF4-FFF2-40B4-BE49-F238E27FC236}">
                <a16:creationId xmlns:a16="http://schemas.microsoft.com/office/drawing/2014/main" id="{8FF421C2-3A38-65A3-CC47-29D1D5ABB87D}"/>
              </a:ext>
            </a:extLst>
          </p:cNvPr>
          <p:cNvSpPr>
            <a:spLocks noGrp="1" noChangeArrowheads="1"/>
          </p:cNvSpPr>
          <p:nvPr>
            <p:ph type="body" idx="1"/>
          </p:nvPr>
        </p:nvSpPr>
        <p:spPr/>
        <p:txBody>
          <a:bodyPr/>
          <a:lstStyle/>
          <a:p>
            <a:pPr>
              <a:defRPr/>
            </a:pPr>
            <a:r>
              <a:rPr lang="en-US" sz="2000" b="1">
                <a:solidFill>
                  <a:srgbClr val="000000"/>
                </a:solidFill>
              </a:rPr>
              <a:t>Concrete thinking</a:t>
            </a:r>
            <a:r>
              <a:rPr lang="en-US" sz="2000">
                <a:solidFill>
                  <a:srgbClr val="000000"/>
                </a:solidFill>
              </a:rPr>
              <a:t> – implies overemphasis on specific details and an impairment in the ability to use abstract concepts. For ex.: during an assessment, you might ask what brought the client to the hospital. The client might answer “a cab” rather than explaining the need for seeking medical or psychiatric aid. When asked to give the meaning of the proverb “people in glass house shouldn’t throw stones”, the person might answer, “Don’t throw stones or the windows will break.” The answer is literal; the ability to use abstract reasoning is absent.</a:t>
            </a:r>
          </a:p>
          <a:p>
            <a:pPr>
              <a:defRPr/>
            </a:pPr>
            <a:r>
              <a:rPr lang="en-US" sz="2000" b="1">
                <a:solidFill>
                  <a:srgbClr val="000000"/>
                </a:solidFill>
              </a:rPr>
              <a:t>Echolalia</a:t>
            </a:r>
            <a:r>
              <a:rPr lang="en-US" sz="2000">
                <a:solidFill>
                  <a:srgbClr val="000000"/>
                </a:solidFill>
              </a:rPr>
              <a:t> – is the pathological repeating of another’s word by imitation and is often seen in people with catatonia.</a:t>
            </a:r>
          </a:p>
          <a:p>
            <a:pPr>
              <a:defRPr/>
            </a:pPr>
            <a:r>
              <a:rPr lang="en-US" sz="2000">
                <a:solidFill>
                  <a:srgbClr val="000000"/>
                </a:solidFill>
              </a:rPr>
              <a:t>Echolalia is the counterpart of </a:t>
            </a:r>
            <a:r>
              <a:rPr lang="en-US" sz="2000" b="1">
                <a:solidFill>
                  <a:srgbClr val="000000"/>
                </a:solidFill>
              </a:rPr>
              <a:t>echopraxia, </a:t>
            </a:r>
            <a:r>
              <a:rPr lang="en-US" sz="2000">
                <a:solidFill>
                  <a:srgbClr val="000000"/>
                </a:solidFill>
              </a:rPr>
              <a:t>mimicking the movements of another, and is also seen in catatonia.</a:t>
            </a:r>
            <a:endParaRPr lang="en-US">
              <a:solidFill>
                <a:srgbClr val="000000"/>
              </a:solidFill>
            </a:endParaRPr>
          </a:p>
          <a:p>
            <a:pPr>
              <a:defRPr/>
            </a:pPr>
            <a:endParaRPr lang="en-US">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48C1A4E7-498C-74EC-ADD7-0F8FA11A8FCD}"/>
              </a:ext>
            </a:extLst>
          </p:cNvPr>
          <p:cNvSpPr>
            <a:spLocks noGrp="1" noChangeArrowheads="1"/>
          </p:cNvSpPr>
          <p:nvPr>
            <p:ph type="title"/>
          </p:nvPr>
        </p:nvSpPr>
        <p:spPr/>
        <p:txBody>
          <a:bodyPr/>
          <a:lstStyle/>
          <a:p>
            <a:pPr>
              <a:defRPr/>
            </a:pPr>
            <a:r>
              <a:rPr lang="ru-RU">
                <a:solidFill>
                  <a:srgbClr val="000000"/>
                </a:solidFill>
              </a:rPr>
              <a:t>Disorders of thinking</a:t>
            </a:r>
            <a:r>
              <a:rPr lang="en-US">
                <a:solidFill>
                  <a:srgbClr val="000000"/>
                </a:solidFill>
              </a:rPr>
              <a:t>:</a:t>
            </a:r>
            <a:endParaRPr lang="ru-RU">
              <a:solidFill>
                <a:srgbClr val="000000"/>
              </a:solidFill>
            </a:endParaRPr>
          </a:p>
        </p:txBody>
      </p:sp>
      <p:sp>
        <p:nvSpPr>
          <p:cNvPr id="26627" name="Rectangle 3">
            <a:extLst>
              <a:ext uri="{FF2B5EF4-FFF2-40B4-BE49-F238E27FC236}">
                <a16:creationId xmlns:a16="http://schemas.microsoft.com/office/drawing/2014/main" id="{15EBDC1A-A98A-8B21-644B-21BD8489BA42}"/>
              </a:ext>
            </a:extLst>
          </p:cNvPr>
          <p:cNvSpPr>
            <a:spLocks noGrp="1" noChangeArrowheads="1"/>
          </p:cNvSpPr>
          <p:nvPr>
            <p:ph type="body" idx="1"/>
          </p:nvPr>
        </p:nvSpPr>
        <p:spPr/>
        <p:txBody>
          <a:bodyPr/>
          <a:lstStyle/>
          <a:p>
            <a:pPr>
              <a:defRPr/>
            </a:pPr>
            <a:r>
              <a:rPr lang="en-US" sz="2000" b="1">
                <a:solidFill>
                  <a:srgbClr val="000000"/>
                </a:solidFill>
              </a:rPr>
              <a:t>Clang association</a:t>
            </a:r>
            <a:r>
              <a:rPr lang="en-US" sz="2000">
                <a:solidFill>
                  <a:srgbClr val="000000"/>
                </a:solidFill>
              </a:rPr>
              <a:t> – is the meaningless rhyming of words, often in a forceful manner, “On the track…have a Big Mac…or get the sack,” in which the rhyming is often more important that the context of the word.</a:t>
            </a:r>
          </a:p>
          <a:p>
            <a:pPr>
              <a:defRPr/>
            </a:pPr>
            <a:r>
              <a:rPr lang="en-US" sz="2000" b="1">
                <a:solidFill>
                  <a:srgbClr val="000000"/>
                </a:solidFill>
              </a:rPr>
              <a:t>Word salad</a:t>
            </a:r>
            <a:r>
              <a:rPr lang="en-US" sz="2000">
                <a:solidFill>
                  <a:srgbClr val="000000"/>
                </a:solidFill>
              </a:rPr>
              <a:t> – is a term used to identify a mixture of phrases that is meaningless to the listener and perhaps to the speaker as well. It may include a string of neologisms, as in the following example: “Birds and fishes…framewoes…mud and stars and thumpbump going.”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EAEA6250-E06B-0C31-0330-6650ED723F1C}"/>
              </a:ext>
            </a:extLst>
          </p:cNvPr>
          <p:cNvSpPr>
            <a:spLocks noGrp="1" noChangeArrowheads="1"/>
          </p:cNvSpPr>
          <p:nvPr>
            <p:ph type="title"/>
          </p:nvPr>
        </p:nvSpPr>
        <p:spPr/>
        <p:txBody>
          <a:bodyPr/>
          <a:lstStyle/>
          <a:p>
            <a:pPr>
              <a:defRPr/>
            </a:pPr>
            <a:r>
              <a:rPr lang="ru-RU">
                <a:solidFill>
                  <a:srgbClr val="000000"/>
                </a:solidFill>
              </a:rPr>
              <a:t>Disorders of thinking </a:t>
            </a:r>
            <a:r>
              <a:rPr lang="en-US">
                <a:solidFill>
                  <a:srgbClr val="000000"/>
                </a:solidFill>
              </a:rPr>
              <a:t>:</a:t>
            </a:r>
            <a:endParaRPr lang="ru-RU">
              <a:solidFill>
                <a:srgbClr val="000000"/>
              </a:solidFill>
            </a:endParaRPr>
          </a:p>
        </p:txBody>
      </p:sp>
      <p:sp>
        <p:nvSpPr>
          <p:cNvPr id="27651" name="Rectangle 3">
            <a:extLst>
              <a:ext uri="{FF2B5EF4-FFF2-40B4-BE49-F238E27FC236}">
                <a16:creationId xmlns:a16="http://schemas.microsoft.com/office/drawing/2014/main" id="{1264D0BC-DDD3-D43D-DEAD-22518E67867B}"/>
              </a:ext>
            </a:extLst>
          </p:cNvPr>
          <p:cNvSpPr>
            <a:spLocks noGrp="1" noChangeArrowheads="1"/>
          </p:cNvSpPr>
          <p:nvPr>
            <p:ph type="body" idx="1"/>
          </p:nvPr>
        </p:nvSpPr>
        <p:spPr/>
        <p:txBody>
          <a:bodyPr/>
          <a:lstStyle/>
          <a:p>
            <a:pPr>
              <a:defRPr/>
            </a:pPr>
            <a:r>
              <a:rPr lang="en-US" sz="2000" b="1">
                <a:solidFill>
                  <a:srgbClr val="000000"/>
                </a:solidFill>
              </a:rPr>
              <a:t>Flight of ideas – </a:t>
            </a:r>
            <a:r>
              <a:rPr lang="en-US" sz="2000">
                <a:solidFill>
                  <a:srgbClr val="000000"/>
                </a:solidFill>
              </a:rPr>
              <a:t>is a nearly continuous flow of accelerated speech with abrupt changes from topic to topic that are usually based on understandable associations or plays on words. At times, the attentive listener can keep up with the changes, even though direction changes from moment to moment. Speech is rapid, verbose, and circumstantial (including minute and unnecessary details). When the condition is severe, speech may be disorganized and incoherent.</a:t>
            </a:r>
            <a:endParaRPr lang="en-US">
              <a:solidFill>
                <a:srgbClr val="000000"/>
              </a:solidFill>
            </a:endParaRPr>
          </a:p>
          <a:p>
            <a:pPr>
              <a:defRPr/>
            </a:pPr>
            <a:endParaRPr lang="en-US">
              <a:solidFill>
                <a:srgbClr val="000000"/>
              </a:solidFill>
            </a:endParaRPr>
          </a:p>
          <a:p>
            <a:pPr>
              <a:defRPr/>
            </a:pPr>
            <a:endParaRPr lang="en-US">
              <a:solidFill>
                <a:srgbClr val="000000"/>
              </a:solidFill>
            </a:endParaRPr>
          </a:p>
          <a:p>
            <a:pPr>
              <a:defRPr/>
            </a:pPr>
            <a:endParaRPr lang="en-US">
              <a:solidFill>
                <a:srgbClr val="000000"/>
              </a:solidFill>
            </a:endParaRPr>
          </a:p>
          <a:p>
            <a:pPr>
              <a:defRPr/>
            </a:pPr>
            <a:endParaRPr lang="en-US">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3F938CE8-D633-99DD-7ABB-7F39057005B8}"/>
              </a:ext>
            </a:extLst>
          </p:cNvPr>
          <p:cNvSpPr>
            <a:spLocks noGrp="1" noChangeArrowheads="1"/>
          </p:cNvSpPr>
          <p:nvPr>
            <p:ph type="title"/>
          </p:nvPr>
        </p:nvSpPr>
        <p:spPr/>
        <p:txBody>
          <a:bodyPr/>
          <a:lstStyle/>
          <a:p>
            <a:pPr>
              <a:defRPr/>
            </a:pPr>
            <a:r>
              <a:rPr lang="ru-RU">
                <a:solidFill>
                  <a:srgbClr val="000000"/>
                </a:solidFill>
              </a:rPr>
              <a:t>Disorders of emotions </a:t>
            </a:r>
            <a:r>
              <a:rPr lang="en-US">
                <a:solidFill>
                  <a:srgbClr val="000000"/>
                </a:solidFill>
              </a:rPr>
              <a:t>:</a:t>
            </a:r>
            <a:endParaRPr lang="ru-RU">
              <a:solidFill>
                <a:srgbClr val="000000"/>
              </a:solidFill>
            </a:endParaRPr>
          </a:p>
        </p:txBody>
      </p:sp>
      <p:sp>
        <p:nvSpPr>
          <p:cNvPr id="28675" name="Rectangle 3">
            <a:extLst>
              <a:ext uri="{FF2B5EF4-FFF2-40B4-BE49-F238E27FC236}">
                <a16:creationId xmlns:a16="http://schemas.microsoft.com/office/drawing/2014/main" id="{2A98CED7-BA8F-C7BC-D816-97CDC4C42BC4}"/>
              </a:ext>
            </a:extLst>
          </p:cNvPr>
          <p:cNvSpPr>
            <a:spLocks noGrp="1" noChangeArrowheads="1"/>
          </p:cNvSpPr>
          <p:nvPr>
            <p:ph type="body" idx="1"/>
          </p:nvPr>
        </p:nvSpPr>
        <p:spPr/>
        <p:txBody>
          <a:bodyPr/>
          <a:lstStyle/>
          <a:p>
            <a:pPr>
              <a:defRPr/>
            </a:pPr>
            <a:r>
              <a:rPr lang="uk-UA" sz="2000" dirty="0">
                <a:solidFill>
                  <a:srgbClr val="000000"/>
                </a:solidFill>
              </a:rPr>
              <a:t>Hypotymia, hypertymia – depends on mood.</a:t>
            </a:r>
          </a:p>
          <a:p>
            <a:pPr>
              <a:defRPr/>
            </a:pPr>
            <a:r>
              <a:rPr lang="uk-UA" sz="2000" dirty="0">
                <a:solidFill>
                  <a:srgbClr val="000000"/>
                </a:solidFill>
              </a:rPr>
              <a:t>Hypopathia, hyperpathia – according to emotional background.</a:t>
            </a:r>
          </a:p>
          <a:p>
            <a:pPr>
              <a:defRPr/>
            </a:pPr>
            <a:r>
              <a:rPr lang="uk-UA" sz="2000" b="1" dirty="0">
                <a:solidFill>
                  <a:srgbClr val="000000"/>
                </a:solidFill>
              </a:rPr>
              <a:t>Hyperpathia</a:t>
            </a:r>
            <a:r>
              <a:rPr lang="uk-UA" sz="2000" dirty="0">
                <a:solidFill>
                  <a:srgbClr val="000000"/>
                </a:solidFill>
              </a:rPr>
              <a:t> – with pain tint, have unpleasant character, different from daily feelings..</a:t>
            </a:r>
            <a:r>
              <a:rPr lang="en-US" sz="2000" dirty="0">
                <a:solidFill>
                  <a:srgbClr val="000000"/>
                </a:solidFill>
              </a:rPr>
              <a:t> (exaggerated pain)</a:t>
            </a:r>
            <a:endParaRPr lang="uk-UA" sz="2000" dirty="0">
              <a:solidFill>
                <a:srgbClr val="000000"/>
              </a:solidFill>
            </a:endParaRPr>
          </a:p>
          <a:p>
            <a:pPr>
              <a:defRPr/>
            </a:pPr>
            <a:r>
              <a:rPr lang="uk-UA" sz="2000" b="1" dirty="0">
                <a:solidFill>
                  <a:srgbClr val="000000"/>
                </a:solidFill>
              </a:rPr>
              <a:t>Hypopathia</a:t>
            </a:r>
            <a:r>
              <a:rPr lang="uk-UA" sz="2000" dirty="0">
                <a:solidFill>
                  <a:srgbClr val="000000"/>
                </a:solidFill>
              </a:rPr>
              <a:t> – in process of acknowledge, decreasing of feeling from inner receptors “became </a:t>
            </a:r>
            <a:r>
              <a:rPr lang="en-US" sz="2000" dirty="0">
                <a:solidFill>
                  <a:srgbClr val="000000"/>
                </a:solidFill>
              </a:rPr>
              <a:t>insensitive</a:t>
            </a:r>
            <a:r>
              <a:rPr lang="uk-UA" sz="2000" dirty="0">
                <a:solidFill>
                  <a:srgbClr val="000000"/>
                </a:solidFill>
              </a:rPr>
              <a:t>”</a:t>
            </a:r>
            <a:r>
              <a:rPr lang="en-US" sz="2000" dirty="0">
                <a:solidFill>
                  <a:srgbClr val="000000"/>
                </a:solidFill>
              </a:rPr>
              <a:t>. (diminished response to pain)</a:t>
            </a:r>
            <a:endParaRPr lang="en-US" dirty="0">
              <a:solidFill>
                <a:srgbClr val="000000"/>
              </a:solidFill>
            </a:endParaRPr>
          </a:p>
          <a:p>
            <a:pPr>
              <a:defRPr/>
            </a:pPr>
            <a:r>
              <a:rPr lang="en-US" sz="2000" b="1" dirty="0" err="1">
                <a:solidFill>
                  <a:srgbClr val="000000"/>
                </a:solidFill>
              </a:rPr>
              <a:t>Apathia</a:t>
            </a:r>
            <a:r>
              <a:rPr lang="en-US" sz="2000" dirty="0">
                <a:solidFill>
                  <a:srgbClr val="000000"/>
                </a:solidFill>
              </a:rPr>
              <a:t> – absence of emotional accompaniment in feelings, </a:t>
            </a:r>
            <a:r>
              <a:rPr lang="uk-UA" sz="2000" dirty="0">
                <a:solidFill>
                  <a:srgbClr val="000000"/>
                </a:solidFill>
              </a:rPr>
              <a:t>dissappearing of social feelings, but they are not reflected in patient’s complains.</a:t>
            </a:r>
          </a:p>
          <a:p>
            <a:pPr marL="0" indent="0">
              <a:buFont typeface="Monotype Sorts" pitchFamily="2" charset="2"/>
              <a:buNone/>
              <a:defRPr/>
            </a:pPr>
            <a:endParaRPr lang="en-US" dirty="0">
              <a:solidFill>
                <a:srgbClr val="000000"/>
              </a:solidFill>
            </a:endParaRPr>
          </a:p>
          <a:p>
            <a:pPr>
              <a:defRPr/>
            </a:pPr>
            <a:endParaRPr lang="en-US" dirty="0">
              <a:solidFill>
                <a:srgbClr val="000000"/>
              </a:solidFill>
            </a:endParaRPr>
          </a:p>
          <a:p>
            <a:pPr>
              <a:defRPr/>
            </a:pPr>
            <a:endParaRPr lang="en-US"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EF3A44E-9F97-AB60-B43C-63479EE550E6}"/>
              </a:ext>
            </a:extLst>
          </p:cNvPr>
          <p:cNvSpPr>
            <a:spLocks noGrp="1" noChangeArrowheads="1"/>
          </p:cNvSpPr>
          <p:nvPr>
            <p:ph type="title"/>
          </p:nvPr>
        </p:nvSpPr>
        <p:spPr/>
        <p:txBody>
          <a:bodyPr/>
          <a:lstStyle/>
          <a:p>
            <a:pPr>
              <a:defRPr/>
            </a:pPr>
            <a:r>
              <a:rPr lang="en-US">
                <a:solidFill>
                  <a:srgbClr val="000000"/>
                </a:solidFill>
              </a:rPr>
              <a:t>Memory - </a:t>
            </a:r>
            <a:endParaRPr lang="ru-RU">
              <a:solidFill>
                <a:srgbClr val="000000"/>
              </a:solidFill>
            </a:endParaRPr>
          </a:p>
        </p:txBody>
      </p:sp>
      <p:sp>
        <p:nvSpPr>
          <p:cNvPr id="4099" name="Rectangle 3">
            <a:extLst>
              <a:ext uri="{FF2B5EF4-FFF2-40B4-BE49-F238E27FC236}">
                <a16:creationId xmlns:a16="http://schemas.microsoft.com/office/drawing/2014/main" id="{59CDB87B-CC39-4C1E-9458-BDD3DBA970D9}"/>
              </a:ext>
            </a:extLst>
          </p:cNvPr>
          <p:cNvSpPr>
            <a:spLocks noGrp="1" noChangeArrowheads="1"/>
          </p:cNvSpPr>
          <p:nvPr>
            <p:ph type="body" idx="1"/>
          </p:nvPr>
        </p:nvSpPr>
        <p:spPr/>
        <p:txBody>
          <a:bodyPr/>
          <a:lstStyle/>
          <a:p>
            <a:pPr>
              <a:defRPr/>
            </a:pPr>
            <a:r>
              <a:rPr lang="en-US" sz="2000" dirty="0">
                <a:solidFill>
                  <a:srgbClr val="000000"/>
                </a:solidFill>
              </a:rPr>
              <a:t>is considered by psychologists as kind of activity, which provides memorizing, keeping, retention, forgetting. It gives opportunity to gather the information and on basis of </a:t>
            </a:r>
            <a:r>
              <a:rPr lang="uk-UA" sz="2000" dirty="0">
                <a:solidFill>
                  <a:srgbClr val="000000"/>
                </a:solidFill>
              </a:rPr>
              <a:t>experience to use it later.</a:t>
            </a:r>
            <a:endParaRPr lang="uk-UA" dirty="0">
              <a:solidFill>
                <a:srgbClr val="000000"/>
              </a:solidFill>
            </a:endParaRPr>
          </a:p>
          <a:p>
            <a:pPr>
              <a:defRPr/>
            </a:pPr>
            <a:r>
              <a:rPr lang="uk-UA" dirty="0">
                <a:solidFill>
                  <a:srgbClr val="000000"/>
                </a:solidFill>
              </a:rPr>
              <a:t>Types of memory:</a:t>
            </a:r>
          </a:p>
          <a:p>
            <a:pPr lvl="2">
              <a:defRPr/>
            </a:pPr>
            <a:r>
              <a:rPr lang="uk-UA" sz="2000" dirty="0">
                <a:solidFill>
                  <a:srgbClr val="000000"/>
                </a:solidFill>
              </a:rPr>
              <a:t>figurative – possibility to memorise figures – according to sense organs.</a:t>
            </a:r>
          </a:p>
          <a:p>
            <a:pPr lvl="2">
              <a:defRPr/>
            </a:pPr>
            <a:r>
              <a:rPr lang="uk-UA" sz="2000" dirty="0">
                <a:solidFill>
                  <a:srgbClr val="000000"/>
                </a:solidFill>
              </a:rPr>
              <a:t>Kinesthetic – sequence, formule of actions.</a:t>
            </a:r>
          </a:p>
          <a:p>
            <a:pPr lvl="2">
              <a:defRPr/>
            </a:pPr>
            <a:r>
              <a:rPr lang="uk-UA" sz="2000" dirty="0">
                <a:solidFill>
                  <a:srgbClr val="000000"/>
                </a:solidFill>
              </a:rPr>
              <a:t>Emotional memory</a:t>
            </a:r>
          </a:p>
          <a:p>
            <a:pPr>
              <a:defRPr/>
            </a:pPr>
            <a:r>
              <a:rPr lang="uk-UA" sz="2000" dirty="0">
                <a:solidFill>
                  <a:srgbClr val="000000"/>
                </a:solidFill>
              </a:rPr>
              <a:t>Short –term memory. Long - term memory</a:t>
            </a:r>
            <a:endParaRPr lang="ru-RU" dirty="0">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589F7F14-7C29-2506-FE8C-45E5C3C8FEE1}"/>
              </a:ext>
            </a:extLst>
          </p:cNvPr>
          <p:cNvSpPr>
            <a:spLocks noGrp="1" noChangeArrowheads="1"/>
          </p:cNvSpPr>
          <p:nvPr>
            <p:ph type="title"/>
          </p:nvPr>
        </p:nvSpPr>
        <p:spPr/>
        <p:txBody>
          <a:bodyPr/>
          <a:lstStyle/>
          <a:p>
            <a:pPr>
              <a:defRPr/>
            </a:pPr>
            <a:r>
              <a:rPr lang="ru-RU">
                <a:solidFill>
                  <a:srgbClr val="000000"/>
                </a:solidFill>
              </a:rPr>
              <a:t>Disorders of emotions </a:t>
            </a:r>
            <a:r>
              <a:rPr lang="en-US">
                <a:solidFill>
                  <a:srgbClr val="000000"/>
                </a:solidFill>
              </a:rPr>
              <a:t>:</a:t>
            </a:r>
            <a:endParaRPr lang="ru-RU">
              <a:solidFill>
                <a:srgbClr val="000000"/>
              </a:solidFill>
            </a:endParaRPr>
          </a:p>
        </p:txBody>
      </p:sp>
      <p:sp>
        <p:nvSpPr>
          <p:cNvPr id="30723" name="Rectangle 3">
            <a:extLst>
              <a:ext uri="{FF2B5EF4-FFF2-40B4-BE49-F238E27FC236}">
                <a16:creationId xmlns:a16="http://schemas.microsoft.com/office/drawing/2014/main" id="{EC27EF31-CBE3-D0D1-687C-F44C968C47FC}"/>
              </a:ext>
            </a:extLst>
          </p:cNvPr>
          <p:cNvSpPr>
            <a:spLocks noGrp="1" noChangeArrowheads="1"/>
          </p:cNvSpPr>
          <p:nvPr>
            <p:ph type="body" idx="1"/>
          </p:nvPr>
        </p:nvSpPr>
        <p:spPr/>
        <p:txBody>
          <a:bodyPr/>
          <a:lstStyle/>
          <a:p>
            <a:pPr>
              <a:defRPr/>
            </a:pPr>
            <a:endParaRPr lang="en-US" sz="2000" b="1" dirty="0">
              <a:solidFill>
                <a:srgbClr val="000000"/>
              </a:solidFill>
            </a:endParaRPr>
          </a:p>
          <a:p>
            <a:pPr>
              <a:defRPr/>
            </a:pPr>
            <a:r>
              <a:rPr lang="en-US" sz="2000" b="1" dirty="0" err="1">
                <a:solidFill>
                  <a:srgbClr val="000000"/>
                </a:solidFill>
              </a:rPr>
              <a:t>Hypertymia</a:t>
            </a:r>
            <a:r>
              <a:rPr lang="en-US" sz="2000" b="1" dirty="0">
                <a:solidFill>
                  <a:srgbClr val="000000"/>
                </a:solidFill>
              </a:rPr>
              <a:t> </a:t>
            </a:r>
            <a:r>
              <a:rPr lang="en-US" sz="2000" dirty="0">
                <a:solidFill>
                  <a:srgbClr val="000000"/>
                </a:solidFill>
              </a:rPr>
              <a:t>is seen in form of various symptoms – euphoria – without any reason increased mood. Translated as “bring good”. It can be seen at alcoholic psychosis. </a:t>
            </a:r>
          </a:p>
          <a:p>
            <a:pPr>
              <a:defRPr/>
            </a:pPr>
            <a:endParaRPr lang="en-US" sz="2000" b="1" dirty="0">
              <a:solidFill>
                <a:srgbClr val="000000"/>
              </a:solidFill>
            </a:endParaRPr>
          </a:p>
          <a:p>
            <a:pPr>
              <a:defRPr/>
            </a:pPr>
            <a:r>
              <a:rPr lang="uk-UA" sz="2000" b="1" dirty="0">
                <a:solidFill>
                  <a:srgbClr val="000000"/>
                </a:solidFill>
              </a:rPr>
              <a:t>Hyperbulia-</a:t>
            </a:r>
            <a:r>
              <a:rPr lang="uk-UA" sz="2000" dirty="0">
                <a:solidFill>
                  <a:srgbClr val="000000"/>
                </a:solidFill>
              </a:rPr>
              <a:t>higher activity, higher need in conversation, they are not tired, sleep is disturbed, main instincts are absent.</a:t>
            </a:r>
            <a:endParaRPr lang="uk-UA" dirty="0">
              <a:solidFill>
                <a:srgbClr val="000000"/>
              </a:solidFill>
            </a:endParaRPr>
          </a:p>
          <a:p>
            <a:pPr marL="0" indent="0">
              <a:buFont typeface="Monotype Sorts" pitchFamily="2" charset="2"/>
              <a:buNone/>
              <a:defRPr/>
            </a:pPr>
            <a:endParaRPr lang="en-US" dirty="0">
              <a:solidFill>
                <a:srgbClr val="000000"/>
              </a:solidFill>
            </a:endParaRPr>
          </a:p>
          <a:p>
            <a:pPr>
              <a:defRPr/>
            </a:pPr>
            <a:endParaRPr lang="en-US" dirty="0">
              <a:solidFill>
                <a:srgbClr val="000000"/>
              </a:solidFill>
            </a:endParaRPr>
          </a:p>
          <a:p>
            <a:pPr>
              <a:defRPr/>
            </a:pPr>
            <a:endParaRPr lang="en-US" dirty="0">
              <a:solidFill>
                <a:srgbClr val="000000"/>
              </a:solidFill>
            </a:endParaRPr>
          </a:p>
          <a:p>
            <a:pPr>
              <a:defRPr/>
            </a:pPr>
            <a:endParaRPr lang="en-US"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EDC9042-CB43-63BD-D34B-51F3F2C9BFB6}"/>
              </a:ext>
            </a:extLst>
          </p:cNvPr>
          <p:cNvSpPr>
            <a:spLocks noGrp="1" noChangeArrowheads="1"/>
          </p:cNvSpPr>
          <p:nvPr>
            <p:ph type="title"/>
          </p:nvPr>
        </p:nvSpPr>
        <p:spPr/>
        <p:txBody>
          <a:bodyPr/>
          <a:lstStyle/>
          <a:p>
            <a:pPr>
              <a:defRPr/>
            </a:pPr>
            <a:r>
              <a:rPr lang="ru-RU">
                <a:solidFill>
                  <a:srgbClr val="000000"/>
                </a:solidFill>
              </a:rPr>
              <a:t>Disorders of emotions </a:t>
            </a:r>
            <a:r>
              <a:rPr lang="en-US">
                <a:solidFill>
                  <a:srgbClr val="000000"/>
                </a:solidFill>
              </a:rPr>
              <a:t>:</a:t>
            </a:r>
            <a:endParaRPr lang="ru-RU">
              <a:solidFill>
                <a:srgbClr val="000000"/>
              </a:solidFill>
            </a:endParaRPr>
          </a:p>
        </p:txBody>
      </p:sp>
      <p:sp>
        <p:nvSpPr>
          <p:cNvPr id="31747" name="Rectangle 3">
            <a:extLst>
              <a:ext uri="{FF2B5EF4-FFF2-40B4-BE49-F238E27FC236}">
                <a16:creationId xmlns:a16="http://schemas.microsoft.com/office/drawing/2014/main" id="{A919BAA6-717C-C79D-F0F1-C6CE70A7AD70}"/>
              </a:ext>
            </a:extLst>
          </p:cNvPr>
          <p:cNvSpPr>
            <a:spLocks noGrp="1" noChangeArrowheads="1"/>
          </p:cNvSpPr>
          <p:nvPr>
            <p:ph type="body" idx="1"/>
          </p:nvPr>
        </p:nvSpPr>
        <p:spPr/>
        <p:txBody>
          <a:bodyPr/>
          <a:lstStyle/>
          <a:p>
            <a:pPr>
              <a:defRPr/>
            </a:pPr>
            <a:r>
              <a:rPr lang="en-US" sz="2000" b="1" dirty="0">
                <a:solidFill>
                  <a:srgbClr val="000000"/>
                </a:solidFill>
              </a:rPr>
              <a:t>Depressive syndrome – </a:t>
            </a:r>
            <a:r>
              <a:rPr lang="en-US" sz="2000" dirty="0">
                <a:solidFill>
                  <a:srgbClr val="000000"/>
                </a:solidFill>
              </a:rPr>
              <a:t>mood is decreased, </a:t>
            </a:r>
            <a:r>
              <a:rPr lang="en-US" sz="2000" dirty="0" err="1">
                <a:solidFill>
                  <a:srgbClr val="000000"/>
                </a:solidFill>
              </a:rPr>
              <a:t>bradyphrenia</a:t>
            </a:r>
            <a:r>
              <a:rPr lang="en-US" sz="2000" dirty="0">
                <a:solidFill>
                  <a:srgbClr val="000000"/>
                </a:solidFill>
              </a:rPr>
              <a:t>, </a:t>
            </a:r>
            <a:r>
              <a:rPr lang="en-US" sz="2000" dirty="0" err="1">
                <a:solidFill>
                  <a:srgbClr val="000000"/>
                </a:solidFill>
              </a:rPr>
              <a:t>hypobulia</a:t>
            </a:r>
            <a:r>
              <a:rPr lang="en-US" sz="2000" dirty="0">
                <a:solidFill>
                  <a:srgbClr val="000000"/>
                </a:solidFill>
              </a:rPr>
              <a:t>.  it gain vital character – disappearance of sleep, appetite, sexual functions; feeling of pain, pressure – mostly in heart. Feeling of quilt appear, they begin to remember their previous life, fixate their attention on negative things, self-appraisal decreased, they can’t concentrate, thinking and associative functions are decreased. Suicide ideations.</a:t>
            </a:r>
          </a:p>
          <a:p>
            <a:pPr>
              <a:defRPr/>
            </a:pPr>
            <a:r>
              <a:rPr lang="en-US" sz="2000" b="1" dirty="0">
                <a:solidFill>
                  <a:srgbClr val="000000"/>
                </a:solidFill>
              </a:rPr>
              <a:t>Anxiety – </a:t>
            </a:r>
            <a:r>
              <a:rPr lang="en-US" sz="2000" dirty="0" err="1">
                <a:solidFill>
                  <a:srgbClr val="000000"/>
                </a:solidFill>
              </a:rPr>
              <a:t>undifferential</a:t>
            </a:r>
            <a:r>
              <a:rPr lang="en-US" sz="2000" dirty="0">
                <a:solidFill>
                  <a:srgbClr val="000000"/>
                </a:solidFill>
              </a:rPr>
              <a:t> feeling</a:t>
            </a:r>
            <a:r>
              <a:rPr lang="uk-UA" sz="2000" b="1" dirty="0">
                <a:solidFill>
                  <a:srgbClr val="000000"/>
                </a:solidFill>
                <a:latin typeface="Arial" charset="0"/>
              </a:rPr>
              <a:t> of </a:t>
            </a:r>
            <a:r>
              <a:rPr lang="en-US" sz="2000" dirty="0">
                <a:solidFill>
                  <a:srgbClr val="000000"/>
                </a:solidFill>
              </a:rPr>
              <a:t>coming danger. Waiting of bad end.</a:t>
            </a:r>
          </a:p>
          <a:p>
            <a:pPr>
              <a:defRPr/>
            </a:pPr>
            <a:r>
              <a:rPr lang="en-US" sz="2000" b="1" dirty="0">
                <a:solidFill>
                  <a:srgbClr val="000000"/>
                </a:solidFill>
              </a:rPr>
              <a:t>Fear – </a:t>
            </a:r>
            <a:r>
              <a:rPr lang="en-US" sz="2000" dirty="0">
                <a:solidFill>
                  <a:srgbClr val="000000"/>
                </a:solidFill>
              </a:rPr>
              <a:t>general, projective on modern time on life threat.</a:t>
            </a:r>
            <a:endParaRPr lang="ru-RU" dirty="0">
              <a:solidFill>
                <a:srgbClr val="000000"/>
              </a:solidFill>
              <a:latin typeface="Arial" charset="0"/>
            </a:endParaRPr>
          </a:p>
          <a:p>
            <a:pPr>
              <a:defRPr/>
            </a:pPr>
            <a:endParaRPr lang="en-US" dirty="0">
              <a:solidFill>
                <a:srgbClr val="000000"/>
              </a:solidFill>
            </a:endParaRPr>
          </a:p>
          <a:p>
            <a:pPr>
              <a:defRPr/>
            </a:pPr>
            <a:endParaRPr lang="en-US" dirty="0">
              <a:solidFill>
                <a:srgbClr val="000000"/>
              </a:solidFill>
            </a:endParaRPr>
          </a:p>
          <a:p>
            <a:pPr>
              <a:defRPr/>
            </a:pPr>
            <a:endParaRPr lang="en-US" dirty="0">
              <a:solidFill>
                <a:srgbClr val="000000"/>
              </a:solidFill>
            </a:endParaRPr>
          </a:p>
          <a:p>
            <a:pPr>
              <a:defRPr/>
            </a:pPr>
            <a:endParaRPr lang="en-US" dirty="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EBC24ECA-CF6F-EB7C-D086-818C7246F0EC}"/>
              </a:ext>
            </a:extLst>
          </p:cNvPr>
          <p:cNvSpPr>
            <a:spLocks noGrp="1" noChangeArrowheads="1"/>
          </p:cNvSpPr>
          <p:nvPr>
            <p:ph type="title"/>
          </p:nvPr>
        </p:nvSpPr>
        <p:spPr/>
        <p:txBody>
          <a:bodyPr/>
          <a:lstStyle/>
          <a:p>
            <a:pPr>
              <a:defRPr/>
            </a:pPr>
            <a:r>
              <a:rPr lang="en-US" b="1">
                <a:solidFill>
                  <a:srgbClr val="000000"/>
                </a:solidFill>
              </a:rPr>
              <a:t>Disorders of</a:t>
            </a:r>
            <a:r>
              <a:rPr lang="en-US" b="1">
                <a:solidFill>
                  <a:srgbClr val="000000"/>
                </a:solidFill>
                <a:latin typeface="Arial" charset="0"/>
              </a:rPr>
              <a:t> </a:t>
            </a:r>
            <a:r>
              <a:rPr lang="en-US" b="1">
                <a:solidFill>
                  <a:srgbClr val="000000"/>
                </a:solidFill>
              </a:rPr>
              <a:t>will sphere</a:t>
            </a:r>
            <a:r>
              <a:rPr lang="en-US">
                <a:solidFill>
                  <a:srgbClr val="000000"/>
                </a:solidFill>
              </a:rPr>
              <a:t>:</a:t>
            </a:r>
            <a:endParaRPr lang="ru-RU">
              <a:solidFill>
                <a:srgbClr val="000000"/>
              </a:solidFill>
            </a:endParaRPr>
          </a:p>
        </p:txBody>
      </p:sp>
      <p:sp>
        <p:nvSpPr>
          <p:cNvPr id="33795" name="Rectangle 3">
            <a:extLst>
              <a:ext uri="{FF2B5EF4-FFF2-40B4-BE49-F238E27FC236}">
                <a16:creationId xmlns:a16="http://schemas.microsoft.com/office/drawing/2014/main" id="{A520BD5A-96E3-7A72-E095-705CC4E35EAC}"/>
              </a:ext>
            </a:extLst>
          </p:cNvPr>
          <p:cNvSpPr>
            <a:spLocks noGrp="1" noChangeArrowheads="1"/>
          </p:cNvSpPr>
          <p:nvPr>
            <p:ph type="body" idx="1"/>
          </p:nvPr>
        </p:nvSpPr>
        <p:spPr/>
        <p:txBody>
          <a:bodyPr/>
          <a:lstStyle/>
          <a:p>
            <a:pPr>
              <a:defRPr/>
            </a:pPr>
            <a:r>
              <a:rPr lang="en-US" sz="2000">
                <a:solidFill>
                  <a:srgbClr val="000000"/>
                </a:solidFill>
              </a:rPr>
              <a:t>Abulia – absence of motivation, passivity, motionless. It can be manifested by incapability to make decision.</a:t>
            </a:r>
            <a:endParaRPr lang="en-US">
              <a:solidFill>
                <a:srgbClr val="000000"/>
              </a:solidFill>
            </a:endParaRPr>
          </a:p>
          <a:p>
            <a:pPr>
              <a:defRPr/>
            </a:pPr>
            <a:r>
              <a:rPr lang="en-US" sz="2000">
                <a:solidFill>
                  <a:srgbClr val="000000"/>
                </a:solidFill>
              </a:rPr>
              <a:t>Hypobulia – is manifested with hypodynamia, decreasing of impulses.</a:t>
            </a:r>
          </a:p>
          <a:p>
            <a:pPr>
              <a:defRPr/>
            </a:pPr>
            <a:r>
              <a:rPr lang="en-US" sz="2000">
                <a:solidFill>
                  <a:srgbClr val="000000"/>
                </a:solidFill>
              </a:rPr>
              <a:t>Hyperbulia – condition of increased activity, aspiration to immediately reaching of aim.</a:t>
            </a:r>
          </a:p>
          <a:p>
            <a:pPr>
              <a:defRPr/>
            </a:pPr>
            <a:r>
              <a:rPr lang="en-US" sz="2000">
                <a:solidFill>
                  <a:srgbClr val="000000"/>
                </a:solidFill>
              </a:rPr>
              <a:t>Dypsomania – impulsive  drawing to drinking. </a:t>
            </a:r>
          </a:p>
          <a:p>
            <a:pPr>
              <a:defRPr/>
            </a:pPr>
            <a:r>
              <a:rPr lang="en-US" sz="2000">
                <a:solidFill>
                  <a:srgbClr val="000000"/>
                </a:solidFill>
              </a:rPr>
              <a:t>Dromomania – drawing to vagrancy, to change places.</a:t>
            </a:r>
          </a:p>
          <a:p>
            <a:pPr>
              <a:defRPr/>
            </a:pPr>
            <a:r>
              <a:rPr lang="en-US" sz="2000">
                <a:solidFill>
                  <a:srgbClr val="000000"/>
                </a:solidFill>
              </a:rPr>
              <a:t>Pyromania – drawing to burn something.</a:t>
            </a:r>
          </a:p>
          <a:p>
            <a:pPr>
              <a:defRPr/>
            </a:pPr>
            <a:r>
              <a:rPr lang="en-US" sz="2000">
                <a:solidFill>
                  <a:srgbClr val="000000"/>
                </a:solidFill>
              </a:rPr>
              <a:t>Kleptomania – aimless steeling.</a:t>
            </a:r>
            <a:endParaRPr lang="en-US">
              <a:solidFill>
                <a:srgbClr val="000000"/>
              </a:solidFill>
            </a:endParaRPr>
          </a:p>
          <a:p>
            <a:pPr>
              <a:defRPr/>
            </a:pPr>
            <a:endParaRPr lang="en-US">
              <a:solidFill>
                <a:srgbClr val="000000"/>
              </a:solidFill>
            </a:endParaRPr>
          </a:p>
          <a:p>
            <a:pPr>
              <a:defRPr/>
            </a:pPr>
            <a:endParaRPr lang="en-US">
              <a:solidFill>
                <a:srgbClr val="000000"/>
              </a:solidFill>
            </a:endParaRPr>
          </a:p>
          <a:p>
            <a:pPr>
              <a:defRPr/>
            </a:pPr>
            <a:endParaRPr lang="en-US">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34260895-2640-F1BA-5E66-31E59BBF4840}"/>
              </a:ext>
            </a:extLst>
          </p:cNvPr>
          <p:cNvSpPr>
            <a:spLocks noGrp="1" noChangeArrowheads="1"/>
          </p:cNvSpPr>
          <p:nvPr>
            <p:ph type="title"/>
          </p:nvPr>
        </p:nvSpPr>
        <p:spPr/>
        <p:txBody>
          <a:bodyPr/>
          <a:lstStyle/>
          <a:p>
            <a:pPr>
              <a:defRPr/>
            </a:pPr>
            <a:r>
              <a:rPr lang="en-US" b="1">
                <a:solidFill>
                  <a:srgbClr val="000000"/>
                </a:solidFill>
              </a:rPr>
              <a:t>Disorders of</a:t>
            </a:r>
            <a:r>
              <a:rPr lang="en-US" b="1">
                <a:solidFill>
                  <a:srgbClr val="000000"/>
                </a:solidFill>
                <a:latin typeface="Arial" charset="0"/>
              </a:rPr>
              <a:t> </a:t>
            </a:r>
            <a:r>
              <a:rPr lang="en-US" b="1">
                <a:solidFill>
                  <a:srgbClr val="000000"/>
                </a:solidFill>
              </a:rPr>
              <a:t>will sphere</a:t>
            </a:r>
            <a:r>
              <a:rPr lang="en-US">
                <a:solidFill>
                  <a:srgbClr val="000000"/>
                </a:solidFill>
              </a:rPr>
              <a:t>:</a:t>
            </a:r>
            <a:endParaRPr lang="ru-RU">
              <a:solidFill>
                <a:srgbClr val="000000"/>
              </a:solidFill>
            </a:endParaRPr>
          </a:p>
        </p:txBody>
      </p:sp>
      <p:sp>
        <p:nvSpPr>
          <p:cNvPr id="34819" name="Rectangle 3">
            <a:extLst>
              <a:ext uri="{FF2B5EF4-FFF2-40B4-BE49-F238E27FC236}">
                <a16:creationId xmlns:a16="http://schemas.microsoft.com/office/drawing/2014/main" id="{FFEDD615-4091-53CE-1A2F-B5FD4E7178C8}"/>
              </a:ext>
            </a:extLst>
          </p:cNvPr>
          <p:cNvSpPr>
            <a:spLocks noGrp="1" noChangeArrowheads="1"/>
          </p:cNvSpPr>
          <p:nvPr>
            <p:ph type="body" idx="1"/>
          </p:nvPr>
        </p:nvSpPr>
        <p:spPr/>
        <p:txBody>
          <a:bodyPr/>
          <a:lstStyle/>
          <a:p>
            <a:pPr>
              <a:defRPr/>
            </a:pPr>
            <a:r>
              <a:rPr lang="en-US" sz="2000" dirty="0" err="1">
                <a:solidFill>
                  <a:srgbClr val="000000"/>
                </a:solidFill>
              </a:rPr>
              <a:t>Myphomania</a:t>
            </a:r>
            <a:r>
              <a:rPr lang="en-US" sz="2000" dirty="0">
                <a:solidFill>
                  <a:srgbClr val="000000"/>
                </a:solidFill>
              </a:rPr>
              <a:t> – need in lie.</a:t>
            </a:r>
          </a:p>
          <a:p>
            <a:pPr>
              <a:defRPr/>
            </a:pPr>
            <a:r>
              <a:rPr lang="en-US" sz="2000" dirty="0" err="1">
                <a:solidFill>
                  <a:srgbClr val="000000"/>
                </a:solidFill>
              </a:rPr>
              <a:t>Koprolalia</a:t>
            </a:r>
            <a:r>
              <a:rPr lang="en-US" sz="2000" dirty="0">
                <a:solidFill>
                  <a:srgbClr val="000000"/>
                </a:solidFill>
              </a:rPr>
              <a:t> – unbreakable using of slang (bad words).</a:t>
            </a:r>
          </a:p>
          <a:p>
            <a:pPr>
              <a:defRPr/>
            </a:pPr>
            <a:r>
              <a:rPr lang="en-US" sz="2000" dirty="0">
                <a:solidFill>
                  <a:srgbClr val="000000"/>
                </a:solidFill>
              </a:rPr>
              <a:t>Transvestitism – eager to wear cloth of opposite sex;</a:t>
            </a:r>
          </a:p>
          <a:p>
            <a:pPr marL="0" indent="0">
              <a:buFont typeface="Monotype Sorts" pitchFamily="2" charset="2"/>
              <a:buNone/>
              <a:defRPr/>
            </a:pPr>
            <a:endParaRPr lang="en-US" dirty="0">
              <a:solidFill>
                <a:srgbClr val="000000"/>
              </a:solidFill>
            </a:endParaRPr>
          </a:p>
          <a:p>
            <a:pPr>
              <a:defRPr/>
            </a:pPr>
            <a:endParaRPr lang="en-US" dirty="0">
              <a:solidFill>
                <a:srgbClr val="000000"/>
              </a:solidFill>
            </a:endParaRPr>
          </a:p>
          <a:p>
            <a:pPr>
              <a:defRPr/>
            </a:pPr>
            <a:endParaRPr lang="en-US" dirty="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A6E4D692-CBFF-C8BA-8AC9-A4AC3213AA25}"/>
              </a:ext>
            </a:extLst>
          </p:cNvPr>
          <p:cNvSpPr>
            <a:spLocks noGrp="1" noChangeArrowheads="1"/>
          </p:cNvSpPr>
          <p:nvPr>
            <p:ph type="title"/>
          </p:nvPr>
        </p:nvSpPr>
        <p:spPr/>
        <p:txBody>
          <a:bodyPr/>
          <a:lstStyle/>
          <a:p>
            <a:pPr>
              <a:defRPr/>
            </a:pPr>
            <a:r>
              <a:rPr lang="en-US" b="1">
                <a:solidFill>
                  <a:srgbClr val="000000"/>
                </a:solidFill>
              </a:rPr>
              <a:t>Disorders of</a:t>
            </a:r>
            <a:r>
              <a:rPr lang="en-US" b="1">
                <a:solidFill>
                  <a:srgbClr val="000000"/>
                </a:solidFill>
                <a:latin typeface="Arial" charset="0"/>
              </a:rPr>
              <a:t> </a:t>
            </a:r>
            <a:r>
              <a:rPr lang="en-US" b="1">
                <a:solidFill>
                  <a:srgbClr val="000000"/>
                </a:solidFill>
              </a:rPr>
              <a:t>will sphere</a:t>
            </a:r>
            <a:r>
              <a:rPr lang="en-US">
                <a:solidFill>
                  <a:srgbClr val="000000"/>
                </a:solidFill>
              </a:rPr>
              <a:t>:</a:t>
            </a:r>
            <a:endParaRPr lang="ru-RU">
              <a:solidFill>
                <a:srgbClr val="000000"/>
              </a:solidFill>
            </a:endParaRPr>
          </a:p>
        </p:txBody>
      </p:sp>
      <p:sp>
        <p:nvSpPr>
          <p:cNvPr id="38915" name="Rectangle 3">
            <a:extLst>
              <a:ext uri="{FF2B5EF4-FFF2-40B4-BE49-F238E27FC236}">
                <a16:creationId xmlns:a16="http://schemas.microsoft.com/office/drawing/2014/main" id="{8C45815A-456A-2C5E-449F-EC61C7564249}"/>
              </a:ext>
            </a:extLst>
          </p:cNvPr>
          <p:cNvSpPr>
            <a:spLocks noGrp="1" noChangeArrowheads="1"/>
          </p:cNvSpPr>
          <p:nvPr>
            <p:ph type="body" idx="1"/>
          </p:nvPr>
        </p:nvSpPr>
        <p:spPr/>
        <p:txBody>
          <a:bodyPr/>
          <a:lstStyle/>
          <a:p>
            <a:pPr lvl="3" algn="ctr">
              <a:defRPr/>
            </a:pPr>
            <a:r>
              <a:rPr lang="ru-RU" dirty="0">
                <a:solidFill>
                  <a:srgbClr val="000000"/>
                </a:solidFill>
              </a:rPr>
              <a:t>Pathology of psychomotorics.</a:t>
            </a:r>
          </a:p>
          <a:p>
            <a:pPr>
              <a:defRPr/>
            </a:pPr>
            <a:r>
              <a:rPr lang="en-US" sz="2000" dirty="0">
                <a:solidFill>
                  <a:srgbClr val="000000"/>
                </a:solidFill>
              </a:rPr>
              <a:t>Akinesia – absence of movements.</a:t>
            </a:r>
          </a:p>
          <a:p>
            <a:pPr>
              <a:defRPr/>
            </a:pPr>
            <a:r>
              <a:rPr lang="en-US" sz="2000" dirty="0">
                <a:solidFill>
                  <a:srgbClr val="000000"/>
                </a:solidFill>
              </a:rPr>
              <a:t>Catatonic stupor – accompanied with mutism, increasing of vital muscle tonus.</a:t>
            </a:r>
          </a:p>
          <a:p>
            <a:pPr>
              <a:defRPr/>
            </a:pPr>
            <a:r>
              <a:rPr lang="en-US" sz="2000" b="1" dirty="0">
                <a:solidFill>
                  <a:srgbClr val="000000"/>
                </a:solidFill>
                <a:effectLst/>
              </a:rPr>
              <a:t>Negativism – </a:t>
            </a:r>
            <a:r>
              <a:rPr lang="en-US" sz="2000" dirty="0">
                <a:solidFill>
                  <a:srgbClr val="000000"/>
                </a:solidFill>
                <a:effectLst/>
              </a:rPr>
              <a:t>is equivalent to resistance. In </a:t>
            </a:r>
            <a:r>
              <a:rPr lang="en-US" sz="2000" i="1" dirty="0">
                <a:solidFill>
                  <a:srgbClr val="000000"/>
                </a:solidFill>
                <a:effectLst/>
              </a:rPr>
              <a:t>active negativism</a:t>
            </a:r>
            <a:r>
              <a:rPr lang="en-US" sz="2000" dirty="0">
                <a:solidFill>
                  <a:srgbClr val="000000"/>
                </a:solidFill>
                <a:effectLst/>
              </a:rPr>
              <a:t>, the person do the opposite of what they are told to do. When people do not do things they are expected to do – </a:t>
            </a:r>
            <a:r>
              <a:rPr lang="en-US" sz="2000" i="1" dirty="0">
                <a:solidFill>
                  <a:srgbClr val="000000"/>
                </a:solidFill>
                <a:effectLst/>
              </a:rPr>
              <a:t>passive negativism.</a:t>
            </a:r>
            <a:endParaRPr lang="en-US" b="1" dirty="0">
              <a:solidFill>
                <a:srgbClr val="000000"/>
              </a:solidFill>
              <a:effectLst/>
            </a:endParaRPr>
          </a:p>
          <a:p>
            <a:pPr>
              <a:defRPr/>
            </a:pPr>
            <a:endParaRPr lang="en-US" sz="2000" dirty="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64CDDB9B-3F57-B7A3-76CB-0AB3CA28708C}"/>
              </a:ext>
            </a:extLst>
          </p:cNvPr>
          <p:cNvSpPr>
            <a:spLocks noGrp="1" noChangeArrowheads="1"/>
          </p:cNvSpPr>
          <p:nvPr>
            <p:ph type="title"/>
          </p:nvPr>
        </p:nvSpPr>
        <p:spPr/>
        <p:txBody>
          <a:bodyPr/>
          <a:lstStyle/>
          <a:p>
            <a:pPr>
              <a:defRPr/>
            </a:pPr>
            <a:r>
              <a:rPr lang="en-US" b="1">
                <a:solidFill>
                  <a:srgbClr val="000000"/>
                </a:solidFill>
              </a:rPr>
              <a:t>Disorders of</a:t>
            </a:r>
            <a:r>
              <a:rPr lang="en-US" b="1">
                <a:solidFill>
                  <a:srgbClr val="000000"/>
                </a:solidFill>
                <a:latin typeface="Arial" charset="0"/>
              </a:rPr>
              <a:t> </a:t>
            </a:r>
            <a:r>
              <a:rPr lang="en-US" b="1">
                <a:solidFill>
                  <a:srgbClr val="000000"/>
                </a:solidFill>
              </a:rPr>
              <a:t>will sphere</a:t>
            </a:r>
            <a:r>
              <a:rPr lang="en-US">
                <a:solidFill>
                  <a:srgbClr val="000000"/>
                </a:solidFill>
              </a:rPr>
              <a:t>:</a:t>
            </a:r>
            <a:endParaRPr lang="ru-RU">
              <a:solidFill>
                <a:srgbClr val="000000"/>
              </a:solidFill>
            </a:endParaRPr>
          </a:p>
        </p:txBody>
      </p:sp>
      <p:sp>
        <p:nvSpPr>
          <p:cNvPr id="39939" name="Rectangle 3">
            <a:extLst>
              <a:ext uri="{FF2B5EF4-FFF2-40B4-BE49-F238E27FC236}">
                <a16:creationId xmlns:a16="http://schemas.microsoft.com/office/drawing/2014/main" id="{2AE79827-771C-5447-266C-D41C33E3C2FD}"/>
              </a:ext>
            </a:extLst>
          </p:cNvPr>
          <p:cNvSpPr>
            <a:spLocks noGrp="1" noChangeArrowheads="1"/>
          </p:cNvSpPr>
          <p:nvPr>
            <p:ph type="body" idx="1"/>
          </p:nvPr>
        </p:nvSpPr>
        <p:spPr/>
        <p:txBody>
          <a:bodyPr/>
          <a:lstStyle/>
          <a:p>
            <a:pPr lvl="3" algn="ctr">
              <a:defRPr/>
            </a:pPr>
            <a:r>
              <a:rPr lang="ru-RU" dirty="0">
                <a:solidFill>
                  <a:srgbClr val="000000"/>
                </a:solidFill>
                <a:latin typeface="Arial" panose="020B0604020202020204" pitchFamily="34" charset="0"/>
                <a:ea typeface="Amasis MT Pro Black" panose="02000000000000000000" pitchFamily="2" charset="0"/>
                <a:cs typeface="Arial" panose="020B0604020202020204" pitchFamily="34" charset="0"/>
              </a:rPr>
              <a:t>Pathology of psychomotorics.</a:t>
            </a:r>
          </a:p>
          <a:p>
            <a:pPr>
              <a:defRPr/>
            </a:pPr>
            <a:r>
              <a:rPr lang="en-US" sz="2000" dirty="0">
                <a:solidFill>
                  <a:srgbClr val="000000"/>
                </a:solidFill>
                <a:latin typeface="Arial" panose="020B0604020202020204" pitchFamily="34" charset="0"/>
                <a:ea typeface="Amasis MT Pro Black" panose="02000000000000000000" pitchFamily="2" charset="0"/>
                <a:cs typeface="Arial" panose="020B0604020202020204" pitchFamily="34" charset="0"/>
              </a:rPr>
              <a:t>“</a:t>
            </a:r>
            <a:r>
              <a:rPr lang="uk-UA" sz="2000" dirty="0">
                <a:solidFill>
                  <a:srgbClr val="000000"/>
                </a:solidFill>
                <a:latin typeface="Arial" panose="020B0604020202020204" pitchFamily="34" charset="0"/>
                <a:ea typeface="Amasis MT Pro Black" panose="02000000000000000000" pitchFamily="2" charset="0"/>
                <a:cs typeface="Arial" panose="020B0604020202020204" pitchFamily="34" charset="0"/>
              </a:rPr>
              <a:t>wax flexibility</a:t>
            </a:r>
            <a:r>
              <a:rPr lang="en-US" sz="2000" dirty="0">
                <a:solidFill>
                  <a:srgbClr val="000000"/>
                </a:solidFill>
                <a:latin typeface="Arial" panose="020B0604020202020204" pitchFamily="34" charset="0"/>
                <a:ea typeface="Amasis MT Pro Black" panose="02000000000000000000" pitchFamily="2" charset="0"/>
                <a:cs typeface="Arial" panose="020B0604020202020204" pitchFamily="34" charset="0"/>
              </a:rPr>
              <a:t> ” or “catalepsy” – which posture we put them – they will take it, doesn’t react on speech, doesn’t to contradict on putting him in that posture, can stay for a long time. Can be accompanied with negativism – that he make opposite things.</a:t>
            </a:r>
          </a:p>
          <a:p>
            <a:pPr>
              <a:defRPr/>
            </a:pPr>
            <a:r>
              <a:rPr lang="en-US" sz="2000" dirty="0" err="1">
                <a:solidFill>
                  <a:srgbClr val="000000"/>
                </a:solidFill>
                <a:latin typeface="Arial" panose="020B0604020202020204" pitchFamily="34" charset="0"/>
                <a:ea typeface="Amasis MT Pro Black" panose="02000000000000000000" pitchFamily="2" charset="0"/>
                <a:cs typeface="Arial" panose="020B0604020202020204" pitchFamily="34" charset="0"/>
              </a:rPr>
              <a:t>Hallucinative</a:t>
            </a:r>
            <a:r>
              <a:rPr lang="en-US" sz="2000" dirty="0">
                <a:solidFill>
                  <a:srgbClr val="000000"/>
                </a:solidFill>
                <a:latin typeface="Arial" panose="020B0604020202020204" pitchFamily="34" charset="0"/>
                <a:ea typeface="Amasis MT Pro Black" panose="02000000000000000000" pitchFamily="2" charset="0"/>
                <a:cs typeface="Arial" panose="020B0604020202020204" pitchFamily="34" charset="0"/>
              </a:rPr>
              <a:t> stupor – under hallucinations.</a:t>
            </a:r>
          </a:p>
          <a:p>
            <a:pPr>
              <a:defRPr/>
            </a:pPr>
            <a:r>
              <a:rPr lang="en-US" sz="2000" dirty="0">
                <a:solidFill>
                  <a:srgbClr val="000000"/>
                </a:solidFill>
                <a:effectLst/>
                <a:latin typeface="Arial" panose="020B0604020202020204" pitchFamily="34" charset="0"/>
                <a:ea typeface="Amasis MT Pro Black" panose="02000000000000000000" pitchFamily="2" charset="0"/>
                <a:cs typeface="Arial" panose="020B0604020202020204" pitchFamily="34" charset="0"/>
              </a:rPr>
              <a:t>Automatic obedience – a catatonic patient may perform, without hesitation, all simple commands in a robot-like fashion.</a:t>
            </a:r>
            <a:endParaRPr lang="en-US" dirty="0">
              <a:solidFill>
                <a:srgbClr val="000000"/>
              </a:solidFill>
              <a:effectLst/>
              <a:latin typeface="Arial" panose="020B0604020202020204" pitchFamily="34" charset="0"/>
              <a:ea typeface="Amasis MT Pro Black" panose="02000000000000000000" pitchFamily="2" charset="0"/>
              <a:cs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28A18C6C-BD95-E3D6-FEFC-E401148CFBB7}"/>
              </a:ext>
            </a:extLst>
          </p:cNvPr>
          <p:cNvSpPr>
            <a:spLocks noGrp="1" noChangeArrowheads="1"/>
          </p:cNvSpPr>
          <p:nvPr>
            <p:ph type="title"/>
          </p:nvPr>
        </p:nvSpPr>
        <p:spPr>
          <a:xfrm>
            <a:off x="228600" y="457200"/>
            <a:ext cx="7772400" cy="6172200"/>
          </a:xfrm>
        </p:spPr>
        <p:txBody>
          <a:bodyPr/>
          <a:lstStyle/>
          <a:p>
            <a:pPr>
              <a:defRPr/>
            </a:pPr>
            <a:br>
              <a:rPr lang="ru-RU">
                <a:solidFill>
                  <a:srgbClr val="000000"/>
                </a:solidFill>
              </a:rPr>
            </a:br>
            <a:br>
              <a:rPr lang="ru-RU">
                <a:solidFill>
                  <a:srgbClr val="000000"/>
                </a:solidFill>
              </a:rPr>
            </a:br>
            <a:br>
              <a:rPr lang="ru-RU">
                <a:solidFill>
                  <a:srgbClr val="000000"/>
                </a:solidFill>
              </a:rPr>
            </a:br>
            <a:br>
              <a:rPr lang="ru-RU">
                <a:solidFill>
                  <a:srgbClr val="000000"/>
                </a:solidFill>
              </a:rPr>
            </a:br>
            <a:r>
              <a:rPr lang="ru-RU">
                <a:solidFill>
                  <a:srgbClr val="000000"/>
                </a:solidFill>
              </a:rPr>
              <a:t>Thank you for attention!</a:t>
            </a:r>
          </a:p>
        </p:txBody>
      </p:sp>
      <p:pic>
        <p:nvPicPr>
          <p:cNvPr id="28675" name="Picture 4">
            <a:extLst>
              <a:ext uri="{FF2B5EF4-FFF2-40B4-BE49-F238E27FC236}">
                <a16:creationId xmlns:a16="http://schemas.microsoft.com/office/drawing/2014/main" id="{E8C6A398-BFA8-D028-5E71-B3D30CC4B6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143000"/>
            <a:ext cx="6096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70D97DC-4A8B-86E3-A807-6311EF7C7C36}"/>
              </a:ext>
            </a:extLst>
          </p:cNvPr>
          <p:cNvSpPr>
            <a:spLocks noGrp="1" noChangeArrowheads="1"/>
          </p:cNvSpPr>
          <p:nvPr>
            <p:ph type="title"/>
          </p:nvPr>
        </p:nvSpPr>
        <p:spPr/>
        <p:txBody>
          <a:bodyPr/>
          <a:lstStyle/>
          <a:p>
            <a:pPr>
              <a:defRPr/>
            </a:pPr>
            <a:r>
              <a:rPr lang="uk-UA">
                <a:solidFill>
                  <a:srgbClr val="000000"/>
                </a:solidFill>
              </a:rPr>
              <a:t>Disorders of memory:</a:t>
            </a:r>
            <a:endParaRPr lang="ru-RU">
              <a:solidFill>
                <a:srgbClr val="000000"/>
              </a:solidFill>
            </a:endParaRPr>
          </a:p>
        </p:txBody>
      </p:sp>
      <p:sp>
        <p:nvSpPr>
          <p:cNvPr id="5123" name="Rectangle 3">
            <a:extLst>
              <a:ext uri="{FF2B5EF4-FFF2-40B4-BE49-F238E27FC236}">
                <a16:creationId xmlns:a16="http://schemas.microsoft.com/office/drawing/2014/main" id="{ACB73A05-67B5-874F-7111-4BD12BAD0C44}"/>
              </a:ext>
            </a:extLst>
          </p:cNvPr>
          <p:cNvSpPr>
            <a:spLocks noGrp="1" noChangeArrowheads="1"/>
          </p:cNvSpPr>
          <p:nvPr>
            <p:ph type="body" idx="1"/>
          </p:nvPr>
        </p:nvSpPr>
        <p:spPr/>
        <p:txBody>
          <a:bodyPr/>
          <a:lstStyle/>
          <a:p>
            <a:pPr>
              <a:defRPr/>
            </a:pPr>
            <a:r>
              <a:rPr lang="uk-UA" b="1" dirty="0">
                <a:solidFill>
                  <a:srgbClr val="000000"/>
                </a:solidFill>
              </a:rPr>
              <a:t>Quantative disorders:</a:t>
            </a:r>
          </a:p>
          <a:p>
            <a:pPr>
              <a:defRPr/>
            </a:pPr>
            <a:r>
              <a:rPr lang="uk-UA" sz="2000" dirty="0">
                <a:solidFill>
                  <a:srgbClr val="000000"/>
                </a:solidFill>
              </a:rPr>
              <a:t>Hypomnesia – decreasing of memory</a:t>
            </a:r>
          </a:p>
          <a:p>
            <a:pPr>
              <a:defRPr/>
            </a:pPr>
            <a:r>
              <a:rPr lang="uk-UA" sz="2000" dirty="0">
                <a:solidFill>
                  <a:srgbClr val="000000"/>
                </a:solidFill>
              </a:rPr>
              <a:t>Hypermnesia – increasing of memory</a:t>
            </a:r>
          </a:p>
          <a:p>
            <a:pPr>
              <a:defRPr/>
            </a:pPr>
            <a:r>
              <a:rPr lang="uk-UA" sz="2000" dirty="0">
                <a:solidFill>
                  <a:srgbClr val="000000"/>
                </a:solidFill>
              </a:rPr>
              <a:t>Amnesia – loss of memory</a:t>
            </a:r>
          </a:p>
          <a:p>
            <a:pPr>
              <a:defRPr/>
            </a:pPr>
            <a:r>
              <a:rPr lang="uk-UA" b="1" dirty="0">
                <a:solidFill>
                  <a:srgbClr val="000000"/>
                </a:solidFill>
              </a:rPr>
              <a:t>Qualitive disorders:</a:t>
            </a:r>
          </a:p>
          <a:p>
            <a:pPr>
              <a:defRPr/>
            </a:pPr>
            <a:r>
              <a:rPr lang="uk-UA" sz="2000" b="1" dirty="0">
                <a:solidFill>
                  <a:srgbClr val="000000"/>
                </a:solidFill>
              </a:rPr>
              <a:t>Fixative amnesia</a:t>
            </a:r>
            <a:r>
              <a:rPr lang="uk-UA" sz="2000" dirty="0">
                <a:solidFill>
                  <a:srgbClr val="000000"/>
                </a:solidFill>
              </a:rPr>
              <a:t> – loss of capacity to memorise new or certain </a:t>
            </a:r>
            <a:r>
              <a:rPr lang="en-US" sz="2000" dirty="0">
                <a:solidFill>
                  <a:srgbClr val="000000"/>
                </a:solidFill>
              </a:rPr>
              <a:t>events. Previous events are kept in memory.</a:t>
            </a:r>
          </a:p>
          <a:p>
            <a:pPr>
              <a:defRPr/>
            </a:pPr>
            <a:r>
              <a:rPr lang="en-US" sz="2000" b="1" dirty="0">
                <a:solidFill>
                  <a:srgbClr val="000000"/>
                </a:solidFill>
              </a:rPr>
              <a:t>Amnestic disorientation</a:t>
            </a:r>
            <a:r>
              <a:rPr lang="en-US" sz="2000" dirty="0">
                <a:solidFill>
                  <a:srgbClr val="000000"/>
                </a:solidFill>
              </a:rPr>
              <a:t> – one of the main components of </a:t>
            </a:r>
            <a:r>
              <a:rPr lang="en-US" sz="2000" dirty="0" err="1">
                <a:solidFill>
                  <a:srgbClr val="000000"/>
                </a:solidFill>
              </a:rPr>
              <a:t>Korsakoffs</a:t>
            </a:r>
            <a:r>
              <a:rPr lang="en-US" sz="2000" dirty="0">
                <a:solidFill>
                  <a:srgbClr val="000000"/>
                </a:solidFill>
              </a:rPr>
              <a:t> psychosis, as result of brain trauma, atherosclerotic changes, poisoning by CO</a:t>
            </a:r>
            <a:r>
              <a:rPr lang="en-US" sz="2000" dirty="0">
                <a:solidFill>
                  <a:srgbClr val="000000"/>
                </a:solidFill>
                <a:sym typeface="Symbol" pitchFamily="18" charset="2"/>
              </a:rPr>
              <a:t></a:t>
            </a:r>
            <a:r>
              <a:rPr lang="en-US" sz="2000" dirty="0">
                <a:solidFill>
                  <a:srgbClr val="000000"/>
                </a:solidFill>
              </a:rPr>
              <a:t>.</a:t>
            </a:r>
            <a:endParaRPr lang="ru-RU"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9020367-1660-7FFE-22BB-76CB13D152BE}"/>
              </a:ext>
            </a:extLst>
          </p:cNvPr>
          <p:cNvSpPr>
            <a:spLocks noGrp="1" noChangeArrowheads="1"/>
          </p:cNvSpPr>
          <p:nvPr>
            <p:ph type="title"/>
          </p:nvPr>
        </p:nvSpPr>
        <p:spPr/>
        <p:txBody>
          <a:bodyPr/>
          <a:lstStyle/>
          <a:p>
            <a:pPr>
              <a:defRPr/>
            </a:pPr>
            <a:r>
              <a:rPr lang="uk-UA">
                <a:solidFill>
                  <a:srgbClr val="000000"/>
                </a:solidFill>
              </a:rPr>
              <a:t>Disorders of memory:</a:t>
            </a:r>
            <a:endParaRPr lang="ru-RU">
              <a:solidFill>
                <a:srgbClr val="000000"/>
              </a:solidFill>
            </a:endParaRPr>
          </a:p>
        </p:txBody>
      </p:sp>
      <p:sp>
        <p:nvSpPr>
          <p:cNvPr id="7171" name="Rectangle 3">
            <a:extLst>
              <a:ext uri="{FF2B5EF4-FFF2-40B4-BE49-F238E27FC236}">
                <a16:creationId xmlns:a16="http://schemas.microsoft.com/office/drawing/2014/main" id="{8ED59B8E-0EF9-567A-E9AD-64128E20EA1F}"/>
              </a:ext>
            </a:extLst>
          </p:cNvPr>
          <p:cNvSpPr>
            <a:spLocks noGrp="1" noChangeArrowheads="1"/>
          </p:cNvSpPr>
          <p:nvPr>
            <p:ph type="body" idx="1"/>
          </p:nvPr>
        </p:nvSpPr>
        <p:spPr/>
        <p:txBody>
          <a:bodyPr/>
          <a:lstStyle/>
          <a:p>
            <a:pPr>
              <a:defRPr/>
            </a:pPr>
            <a:r>
              <a:rPr lang="en-US" sz="2000" b="1" dirty="0">
                <a:solidFill>
                  <a:srgbClr val="000000"/>
                </a:solidFill>
              </a:rPr>
              <a:t>Retrograde amnesia</a:t>
            </a:r>
            <a:r>
              <a:rPr lang="en-US" sz="2000" dirty="0">
                <a:solidFill>
                  <a:srgbClr val="000000"/>
                </a:solidFill>
              </a:rPr>
              <a:t> – loss of memory on events which took place before psychosis or disease. Could be on few seconds, minutes, months, years.</a:t>
            </a:r>
          </a:p>
          <a:p>
            <a:pPr>
              <a:defRPr/>
            </a:pPr>
            <a:endParaRPr lang="en-US" sz="2000" dirty="0">
              <a:solidFill>
                <a:srgbClr val="000000"/>
              </a:solidFill>
            </a:endParaRPr>
          </a:p>
          <a:p>
            <a:pPr>
              <a:defRPr/>
            </a:pPr>
            <a:r>
              <a:rPr lang="en-US" sz="2000" b="1" dirty="0">
                <a:solidFill>
                  <a:srgbClr val="000000"/>
                </a:solidFill>
              </a:rPr>
              <a:t>Anterograde amnesia.-</a:t>
            </a:r>
            <a:r>
              <a:rPr lang="en-US" sz="2000" dirty="0">
                <a:solidFill>
                  <a:srgbClr val="000000"/>
                </a:solidFill>
              </a:rPr>
              <a:t> on the events, which took place after psychosis or disorder of consciousness.</a:t>
            </a:r>
            <a:endParaRPr lang="en-US" sz="2000" b="1" dirty="0">
              <a:solidFill>
                <a:srgbClr val="000000"/>
              </a:solidFill>
            </a:endParaRPr>
          </a:p>
          <a:p>
            <a:pPr>
              <a:defRPr/>
            </a:pPr>
            <a:r>
              <a:rPr lang="en-US" sz="2000" b="1" dirty="0" err="1">
                <a:solidFill>
                  <a:srgbClr val="000000"/>
                </a:solidFill>
              </a:rPr>
              <a:t>Retroanterograde</a:t>
            </a:r>
            <a:r>
              <a:rPr lang="en-US" sz="2000" b="1" dirty="0">
                <a:solidFill>
                  <a:srgbClr val="000000"/>
                </a:solidFill>
              </a:rPr>
              <a:t> amnesia. – </a:t>
            </a:r>
            <a:r>
              <a:rPr lang="en-US" sz="2000" dirty="0">
                <a:solidFill>
                  <a:srgbClr val="000000"/>
                </a:solidFill>
              </a:rPr>
              <a:t>before and after psychosis.</a:t>
            </a:r>
          </a:p>
          <a:p>
            <a:pPr>
              <a:defRPr/>
            </a:pPr>
            <a:r>
              <a:rPr lang="en-US" sz="2000" b="1" dirty="0">
                <a:solidFill>
                  <a:srgbClr val="000000"/>
                </a:solidFill>
              </a:rPr>
              <a:t>Total a.</a:t>
            </a:r>
          </a:p>
          <a:p>
            <a:pPr>
              <a:defRPr/>
            </a:pPr>
            <a:r>
              <a:rPr lang="en-US" sz="2000" b="1" dirty="0" err="1">
                <a:solidFill>
                  <a:srgbClr val="000000"/>
                </a:solidFill>
              </a:rPr>
              <a:t>Fragmentive</a:t>
            </a:r>
            <a:r>
              <a:rPr lang="en-US" sz="2000" b="1" dirty="0">
                <a:solidFill>
                  <a:srgbClr val="000000"/>
                </a:solidFill>
              </a:rPr>
              <a:t> amnesia. – </a:t>
            </a:r>
            <a:r>
              <a:rPr lang="en-US" sz="2000" dirty="0">
                <a:solidFill>
                  <a:srgbClr val="000000"/>
                </a:solidFill>
              </a:rPr>
              <a:t>during delirium.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1A7A5C5-EA63-EDDC-58C8-80AE39C489F1}"/>
              </a:ext>
            </a:extLst>
          </p:cNvPr>
          <p:cNvSpPr>
            <a:spLocks noGrp="1" noChangeArrowheads="1"/>
          </p:cNvSpPr>
          <p:nvPr>
            <p:ph type="title"/>
          </p:nvPr>
        </p:nvSpPr>
        <p:spPr/>
        <p:txBody>
          <a:bodyPr/>
          <a:lstStyle/>
          <a:p>
            <a:pPr>
              <a:defRPr/>
            </a:pPr>
            <a:r>
              <a:rPr lang="uk-UA">
                <a:solidFill>
                  <a:srgbClr val="000000"/>
                </a:solidFill>
              </a:rPr>
              <a:t>Disorders of memory:</a:t>
            </a:r>
            <a:endParaRPr lang="ru-RU">
              <a:solidFill>
                <a:srgbClr val="000000"/>
              </a:solidFill>
            </a:endParaRPr>
          </a:p>
        </p:txBody>
      </p:sp>
      <p:sp>
        <p:nvSpPr>
          <p:cNvPr id="8195" name="Rectangle 3">
            <a:extLst>
              <a:ext uri="{FF2B5EF4-FFF2-40B4-BE49-F238E27FC236}">
                <a16:creationId xmlns:a16="http://schemas.microsoft.com/office/drawing/2014/main" id="{C3FF3CDA-4AEB-AE1A-BB9A-9CF09501B733}"/>
              </a:ext>
            </a:extLst>
          </p:cNvPr>
          <p:cNvSpPr>
            <a:spLocks noGrp="1" noChangeArrowheads="1"/>
          </p:cNvSpPr>
          <p:nvPr>
            <p:ph type="body" idx="1"/>
          </p:nvPr>
        </p:nvSpPr>
        <p:spPr/>
        <p:txBody>
          <a:bodyPr/>
          <a:lstStyle/>
          <a:p>
            <a:pPr>
              <a:defRPr/>
            </a:pPr>
            <a:r>
              <a:rPr lang="en-US" sz="2000" b="1" dirty="0">
                <a:solidFill>
                  <a:srgbClr val="000000"/>
                </a:solidFill>
              </a:rPr>
              <a:t>Specific alcoholic amnesia. </a:t>
            </a:r>
            <a:r>
              <a:rPr lang="en-US" sz="2000" dirty="0">
                <a:solidFill>
                  <a:srgbClr val="000000"/>
                </a:solidFill>
              </a:rPr>
              <a:t>For its precursor could be special sign for early alcoholism. Its a loss of memory on some details during alcohol drinking.</a:t>
            </a:r>
          </a:p>
          <a:p>
            <a:pPr>
              <a:defRPr/>
            </a:pPr>
            <a:r>
              <a:rPr lang="en-US" sz="2000" b="1" dirty="0" err="1">
                <a:solidFill>
                  <a:srgbClr val="000000"/>
                </a:solidFill>
              </a:rPr>
              <a:t>Affectogenic</a:t>
            </a:r>
            <a:r>
              <a:rPr lang="en-US" sz="2000" b="1" dirty="0">
                <a:solidFill>
                  <a:srgbClr val="000000"/>
                </a:solidFill>
              </a:rPr>
              <a:t> amnesia. – </a:t>
            </a:r>
            <a:r>
              <a:rPr lang="en-US" sz="2000" dirty="0">
                <a:solidFill>
                  <a:srgbClr val="000000"/>
                </a:solidFill>
              </a:rPr>
              <a:t>connected with stress, </a:t>
            </a:r>
            <a:r>
              <a:rPr lang="en-US" sz="2000" dirty="0" err="1">
                <a:solidFill>
                  <a:srgbClr val="000000"/>
                </a:solidFill>
              </a:rPr>
              <a:t>psychotrauma</a:t>
            </a:r>
            <a:r>
              <a:rPr lang="en-US" sz="2000" dirty="0">
                <a:solidFill>
                  <a:srgbClr val="000000"/>
                </a:solidFill>
              </a:rPr>
              <a:t>. During pathological affect, twilight disorder of consciousness.</a:t>
            </a:r>
          </a:p>
          <a:p>
            <a:pPr>
              <a:defRPr/>
            </a:pPr>
            <a:r>
              <a:rPr lang="en-US" sz="2000" dirty="0">
                <a:solidFill>
                  <a:srgbClr val="000000"/>
                </a:solidFill>
              </a:rPr>
              <a:t>One can find amnesias during disorders of consciousness : </a:t>
            </a:r>
            <a:r>
              <a:rPr lang="uk-UA" sz="2000" dirty="0">
                <a:solidFill>
                  <a:srgbClr val="000000"/>
                </a:solidFill>
              </a:rPr>
              <a:t>somnolence, sopor, coma, during twilight conditions, pathologial affects, intoxications, vascular diseases, after traumas, epilepsy, ECT.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C3886B1-54DF-41A2-BCC9-DC6787787CCD}"/>
              </a:ext>
            </a:extLst>
          </p:cNvPr>
          <p:cNvSpPr>
            <a:spLocks noGrp="1" noChangeArrowheads="1"/>
          </p:cNvSpPr>
          <p:nvPr>
            <p:ph type="title"/>
          </p:nvPr>
        </p:nvSpPr>
        <p:spPr/>
        <p:txBody>
          <a:bodyPr/>
          <a:lstStyle/>
          <a:p>
            <a:pPr>
              <a:defRPr/>
            </a:pPr>
            <a:r>
              <a:rPr lang="uk-UA">
                <a:solidFill>
                  <a:srgbClr val="000000"/>
                </a:solidFill>
              </a:rPr>
              <a:t>Disorders of memory:</a:t>
            </a:r>
            <a:endParaRPr lang="ru-RU">
              <a:solidFill>
                <a:srgbClr val="000000"/>
              </a:solidFill>
            </a:endParaRPr>
          </a:p>
        </p:txBody>
      </p:sp>
      <p:sp>
        <p:nvSpPr>
          <p:cNvPr id="9219" name="Rectangle 3">
            <a:extLst>
              <a:ext uri="{FF2B5EF4-FFF2-40B4-BE49-F238E27FC236}">
                <a16:creationId xmlns:a16="http://schemas.microsoft.com/office/drawing/2014/main" id="{A8AF576D-500E-C9EC-CEE6-3B2E3AC92C49}"/>
              </a:ext>
            </a:extLst>
          </p:cNvPr>
          <p:cNvSpPr>
            <a:spLocks noGrp="1" noChangeArrowheads="1"/>
          </p:cNvSpPr>
          <p:nvPr>
            <p:ph type="body" idx="1"/>
          </p:nvPr>
        </p:nvSpPr>
        <p:spPr/>
        <p:txBody>
          <a:bodyPr/>
          <a:lstStyle/>
          <a:p>
            <a:pPr>
              <a:defRPr/>
            </a:pPr>
            <a:r>
              <a:rPr lang="en-US" sz="2000" b="1" dirty="0" err="1">
                <a:solidFill>
                  <a:srgbClr val="000000"/>
                </a:solidFill>
              </a:rPr>
              <a:t>Pseudoreminiscence</a:t>
            </a:r>
            <a:r>
              <a:rPr lang="en-US" sz="2000" dirty="0">
                <a:solidFill>
                  <a:srgbClr val="000000"/>
                </a:solidFill>
              </a:rPr>
              <a:t> – disorder of events localization in memory, “illusions of memory”. Gaps in memory are filled with events which took place in life.</a:t>
            </a:r>
          </a:p>
          <a:p>
            <a:pPr>
              <a:defRPr/>
            </a:pPr>
            <a:r>
              <a:rPr lang="en-US" sz="2000" b="1" dirty="0">
                <a:solidFill>
                  <a:srgbClr val="000000"/>
                </a:solidFill>
              </a:rPr>
              <a:t>Confabulations</a:t>
            </a:r>
            <a:r>
              <a:rPr lang="en-US" sz="2000" dirty="0">
                <a:solidFill>
                  <a:srgbClr val="000000"/>
                </a:solidFill>
              </a:rPr>
              <a:t> – pathological pictures, with which “amnestic windows” are fill in – never happen in their life. </a:t>
            </a:r>
            <a:endParaRPr lang="uk-UA" dirty="0">
              <a:solidFill>
                <a:srgbClr val="000000"/>
              </a:solidFill>
            </a:endParaRPr>
          </a:p>
          <a:p>
            <a:pPr>
              <a:defRPr/>
            </a:pPr>
            <a:r>
              <a:rPr lang="en-US" sz="2000" b="1" dirty="0">
                <a:solidFill>
                  <a:srgbClr val="000000"/>
                </a:solidFill>
              </a:rPr>
              <a:t>Progressive amnesia </a:t>
            </a:r>
            <a:r>
              <a:rPr lang="en-US" sz="2000" dirty="0">
                <a:solidFill>
                  <a:srgbClr val="000000"/>
                </a:solidFill>
              </a:rPr>
              <a:t>– gradually decreasing of memory. </a:t>
            </a:r>
          </a:p>
          <a:p>
            <a:pPr>
              <a:defRPr/>
            </a:pPr>
            <a:r>
              <a:rPr lang="en-US" sz="2000" b="1" dirty="0" err="1">
                <a:solidFill>
                  <a:srgbClr val="000000"/>
                </a:solidFill>
              </a:rPr>
              <a:t>Ekmnesia</a:t>
            </a:r>
            <a:r>
              <a:rPr lang="en-US" sz="2000" dirty="0">
                <a:solidFill>
                  <a:srgbClr val="000000"/>
                </a:solidFill>
              </a:rPr>
              <a:t> – events from the past are feels as present.</a:t>
            </a:r>
          </a:p>
          <a:p>
            <a:pPr>
              <a:defRPr/>
            </a:pPr>
            <a:endParaRPr lang="uk-UA" dirty="0">
              <a:solidFill>
                <a:srgbClr val="000000"/>
              </a:solidFill>
            </a:endParaRPr>
          </a:p>
          <a:p>
            <a:pPr>
              <a:defRPr/>
            </a:pPr>
            <a:endParaRPr lang="ru-RU"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EEAEED0-E964-9BE9-FD0F-740A20B3F15D}"/>
              </a:ext>
            </a:extLst>
          </p:cNvPr>
          <p:cNvSpPr>
            <a:spLocks noGrp="1" noChangeArrowheads="1"/>
          </p:cNvSpPr>
          <p:nvPr>
            <p:ph type="title"/>
          </p:nvPr>
        </p:nvSpPr>
        <p:spPr/>
        <p:txBody>
          <a:bodyPr/>
          <a:lstStyle/>
          <a:p>
            <a:pPr>
              <a:defRPr/>
            </a:pPr>
            <a:r>
              <a:rPr lang="ru-RU" dirty="0">
                <a:solidFill>
                  <a:srgbClr val="000000"/>
                </a:solidFill>
              </a:rPr>
              <a:t>Disorders of thinking</a:t>
            </a:r>
            <a:r>
              <a:rPr lang="en-US" dirty="0">
                <a:solidFill>
                  <a:srgbClr val="000000"/>
                </a:solidFill>
              </a:rPr>
              <a:t>:</a:t>
            </a:r>
            <a:endParaRPr lang="ru-RU" dirty="0">
              <a:solidFill>
                <a:srgbClr val="000000"/>
              </a:solidFill>
            </a:endParaRPr>
          </a:p>
        </p:txBody>
      </p:sp>
      <p:sp>
        <p:nvSpPr>
          <p:cNvPr id="12291" name="Rectangle 3">
            <a:extLst>
              <a:ext uri="{FF2B5EF4-FFF2-40B4-BE49-F238E27FC236}">
                <a16:creationId xmlns:a16="http://schemas.microsoft.com/office/drawing/2014/main" id="{1DA3D986-DFE9-974C-9390-D89E0298E4FD}"/>
              </a:ext>
            </a:extLst>
          </p:cNvPr>
          <p:cNvSpPr>
            <a:spLocks noGrp="1" noChangeArrowheads="1"/>
          </p:cNvSpPr>
          <p:nvPr>
            <p:ph type="body" idx="1"/>
          </p:nvPr>
        </p:nvSpPr>
        <p:spPr/>
        <p:txBody>
          <a:bodyPr/>
          <a:lstStyle/>
          <a:p>
            <a:pPr>
              <a:defRPr/>
            </a:pPr>
            <a:r>
              <a:rPr lang="en-US" sz="2000" b="1" dirty="0">
                <a:solidFill>
                  <a:srgbClr val="000000"/>
                </a:solidFill>
              </a:rPr>
              <a:t>Disorders of form of thinking:</a:t>
            </a:r>
          </a:p>
          <a:p>
            <a:pPr>
              <a:defRPr/>
            </a:pPr>
            <a:r>
              <a:rPr lang="en-US" sz="2000" b="1" dirty="0" err="1">
                <a:solidFill>
                  <a:srgbClr val="000000"/>
                </a:solidFill>
              </a:rPr>
              <a:t>Ri</a:t>
            </a:r>
            <a:r>
              <a:rPr lang="uk-UA" sz="2000" b="1" dirty="0">
                <a:solidFill>
                  <a:srgbClr val="000000"/>
                </a:solidFill>
              </a:rPr>
              <a:t>gidity</a:t>
            </a:r>
            <a:r>
              <a:rPr lang="uk-UA" sz="2000" dirty="0">
                <a:solidFill>
                  <a:srgbClr val="000000"/>
                </a:solidFill>
              </a:rPr>
              <a:t> -  complicated change of one topic to another, long fixation on first association. Language is slow. Patients with epilepsy retardation.</a:t>
            </a:r>
          </a:p>
          <a:p>
            <a:pPr>
              <a:defRPr/>
            </a:pPr>
            <a:r>
              <a:rPr lang="uk-UA" sz="2000" b="1" dirty="0">
                <a:solidFill>
                  <a:srgbClr val="000000"/>
                </a:solidFill>
              </a:rPr>
              <a:t>Sperrung – </a:t>
            </a:r>
            <a:r>
              <a:rPr lang="uk-UA" sz="2000" dirty="0">
                <a:solidFill>
                  <a:srgbClr val="000000"/>
                </a:solidFill>
              </a:rPr>
              <a:t>episodically appearance of mental blocking, full stop of thinking. Patients speaks, during conversation shut up on few minutes, after that begin to speak again.”emptiness appeares in my head,as someone cut off my thinking”. Consciousness during it is not disordered. During sch</a:t>
            </a:r>
            <a:r>
              <a:rPr lang="en-US" sz="2000" dirty="0" err="1">
                <a:solidFill>
                  <a:srgbClr val="000000"/>
                </a:solidFill>
              </a:rPr>
              <a:t>izophrenia</a:t>
            </a:r>
            <a:r>
              <a:rPr lang="uk-UA" sz="2000" dirty="0">
                <a:solidFill>
                  <a:srgbClr val="000000"/>
                </a:solidFill>
              </a:rPr>
              <a:t>.</a:t>
            </a:r>
            <a:endParaRPr lang="en-US" sz="2000" dirty="0">
              <a:solidFill>
                <a:srgbClr val="000000"/>
              </a:solidFill>
            </a:endParaRPr>
          </a:p>
          <a:p>
            <a:pPr marL="0" indent="0">
              <a:buFont typeface="Monotype Sorts" pitchFamily="2" charset="2"/>
              <a:buNone/>
              <a:defRPr/>
            </a:pPr>
            <a:endParaRPr lang="ru-RU" sz="200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4FB6EB1-5286-85F6-2A9C-53981353123B}"/>
              </a:ext>
            </a:extLst>
          </p:cNvPr>
          <p:cNvSpPr>
            <a:spLocks noGrp="1" noChangeArrowheads="1"/>
          </p:cNvSpPr>
          <p:nvPr>
            <p:ph type="title"/>
          </p:nvPr>
        </p:nvSpPr>
        <p:spPr/>
        <p:txBody>
          <a:bodyPr/>
          <a:lstStyle/>
          <a:p>
            <a:pPr>
              <a:defRPr/>
            </a:pPr>
            <a:r>
              <a:rPr lang="ru-RU">
                <a:solidFill>
                  <a:srgbClr val="000000"/>
                </a:solidFill>
              </a:rPr>
              <a:t>Disorders of thinking</a:t>
            </a:r>
            <a:r>
              <a:rPr lang="en-US">
                <a:solidFill>
                  <a:srgbClr val="000000"/>
                </a:solidFill>
              </a:rPr>
              <a:t>:</a:t>
            </a:r>
            <a:endParaRPr lang="ru-RU">
              <a:solidFill>
                <a:srgbClr val="000000"/>
              </a:solidFill>
            </a:endParaRPr>
          </a:p>
        </p:txBody>
      </p:sp>
      <p:sp>
        <p:nvSpPr>
          <p:cNvPr id="14339" name="Rectangle 3">
            <a:extLst>
              <a:ext uri="{FF2B5EF4-FFF2-40B4-BE49-F238E27FC236}">
                <a16:creationId xmlns:a16="http://schemas.microsoft.com/office/drawing/2014/main" id="{CE4B95AF-C403-7141-AF26-35E33F9205EE}"/>
              </a:ext>
            </a:extLst>
          </p:cNvPr>
          <p:cNvSpPr>
            <a:spLocks noGrp="1" noChangeArrowheads="1"/>
          </p:cNvSpPr>
          <p:nvPr>
            <p:ph type="body" idx="1"/>
          </p:nvPr>
        </p:nvSpPr>
        <p:spPr/>
        <p:txBody>
          <a:bodyPr/>
          <a:lstStyle/>
          <a:p>
            <a:pPr>
              <a:defRPr/>
            </a:pPr>
            <a:r>
              <a:rPr lang="uk-UA" sz="2800" b="1" dirty="0">
                <a:solidFill>
                  <a:srgbClr val="000000"/>
                </a:solidFill>
              </a:rPr>
              <a:t>Productive disorders of thinking.</a:t>
            </a:r>
            <a:endParaRPr lang="en-US" sz="2000" dirty="0">
              <a:solidFill>
                <a:srgbClr val="000000"/>
              </a:solidFill>
            </a:endParaRPr>
          </a:p>
          <a:p>
            <a:pPr>
              <a:defRPr/>
            </a:pPr>
            <a:r>
              <a:rPr lang="uk-UA" sz="2000" dirty="0">
                <a:solidFill>
                  <a:srgbClr val="000000"/>
                </a:solidFill>
              </a:rPr>
              <a:t>Obsessive</a:t>
            </a:r>
            <a:r>
              <a:rPr lang="en-US" sz="2000" dirty="0">
                <a:solidFill>
                  <a:srgbClr val="000000"/>
                </a:solidFill>
              </a:rPr>
              <a:t>----overvalued ideas----delusions.</a:t>
            </a:r>
          </a:p>
          <a:p>
            <a:pPr>
              <a:defRPr/>
            </a:pPr>
            <a:r>
              <a:rPr lang="en-US" sz="2000" b="1" dirty="0">
                <a:solidFill>
                  <a:srgbClr val="000000"/>
                </a:solidFill>
              </a:rPr>
              <a:t>Obsessive</a:t>
            </a:r>
            <a:r>
              <a:rPr lang="en-US" sz="2000" dirty="0">
                <a:solidFill>
                  <a:srgbClr val="000000"/>
                </a:solidFill>
              </a:rPr>
              <a:t> could be thinking, fears (phobias), movements.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6A00D812-0001-5471-4164-3140E65288E6}"/>
              </a:ext>
            </a:extLst>
          </p:cNvPr>
          <p:cNvSpPr>
            <a:spLocks noGrp="1" noChangeArrowheads="1"/>
          </p:cNvSpPr>
          <p:nvPr>
            <p:ph type="title"/>
          </p:nvPr>
        </p:nvSpPr>
        <p:spPr/>
        <p:txBody>
          <a:bodyPr/>
          <a:lstStyle/>
          <a:p>
            <a:pPr>
              <a:defRPr/>
            </a:pPr>
            <a:r>
              <a:rPr lang="ru-RU">
                <a:solidFill>
                  <a:srgbClr val="000000"/>
                </a:solidFill>
              </a:rPr>
              <a:t>Disorders of thinking</a:t>
            </a:r>
            <a:r>
              <a:rPr lang="en-US">
                <a:solidFill>
                  <a:srgbClr val="000000"/>
                </a:solidFill>
              </a:rPr>
              <a:t>:</a:t>
            </a:r>
            <a:endParaRPr lang="ru-RU">
              <a:solidFill>
                <a:srgbClr val="000000"/>
              </a:solidFill>
            </a:endParaRPr>
          </a:p>
        </p:txBody>
      </p:sp>
      <p:sp>
        <p:nvSpPr>
          <p:cNvPr id="15363" name="Rectangle 3">
            <a:extLst>
              <a:ext uri="{FF2B5EF4-FFF2-40B4-BE49-F238E27FC236}">
                <a16:creationId xmlns:a16="http://schemas.microsoft.com/office/drawing/2014/main" id="{0D6C2B5D-6598-37CD-89EC-C0F73C3BE5E7}"/>
              </a:ext>
            </a:extLst>
          </p:cNvPr>
          <p:cNvSpPr>
            <a:spLocks noGrp="1" noChangeArrowheads="1"/>
          </p:cNvSpPr>
          <p:nvPr>
            <p:ph type="body" idx="1"/>
          </p:nvPr>
        </p:nvSpPr>
        <p:spPr/>
        <p:txBody>
          <a:bodyPr/>
          <a:lstStyle/>
          <a:p>
            <a:pPr>
              <a:defRPr/>
            </a:pPr>
            <a:r>
              <a:rPr lang="en-US" sz="2000" b="1" dirty="0">
                <a:solidFill>
                  <a:srgbClr val="000000"/>
                </a:solidFill>
              </a:rPr>
              <a:t>Overvalued ideas  - </a:t>
            </a:r>
            <a:r>
              <a:rPr lang="en-US" sz="2000" dirty="0">
                <a:solidFill>
                  <a:srgbClr val="000000"/>
                </a:solidFill>
              </a:rPr>
              <a:t>when for some fact a very special meaning is given, but there must be a real beginning. </a:t>
            </a:r>
          </a:p>
          <a:p>
            <a:pPr>
              <a:defRPr/>
            </a:pPr>
            <a:r>
              <a:rPr lang="uk-UA" sz="2000" b="1" dirty="0">
                <a:solidFill>
                  <a:srgbClr val="000000"/>
                </a:solidFill>
              </a:rPr>
              <a:t>Dysmorphophobias</a:t>
            </a:r>
            <a:r>
              <a:rPr lang="uk-UA" sz="2000" dirty="0">
                <a:solidFill>
                  <a:srgbClr val="000000"/>
                </a:solidFill>
              </a:rPr>
              <a:t> </a:t>
            </a:r>
            <a:r>
              <a:rPr lang="en-US" sz="2000" dirty="0">
                <a:solidFill>
                  <a:srgbClr val="000000"/>
                </a:solidFill>
              </a:rPr>
              <a:t>-</a:t>
            </a:r>
            <a:r>
              <a:rPr lang="uk-UA" sz="2000" dirty="0">
                <a:solidFill>
                  <a:srgbClr val="000000"/>
                </a:solidFill>
              </a:rPr>
              <a:t>which are comes into dysmorphomanias – they are sure that have physical insufficiency, bad smell, think that people are watching on them, discuss them, its accorded by bad mood. One of its syndroms is “anorexia nervosa”. Mostly at girls.</a:t>
            </a:r>
            <a:endParaRPr lang="uk-UA" dirty="0">
              <a:solidFill>
                <a:srgbClr val="000000"/>
              </a:solidFill>
            </a:endParaRPr>
          </a:p>
          <a:p>
            <a:pPr lvl="2">
              <a:defRPr/>
            </a:pPr>
            <a:r>
              <a:rPr lang="uk-UA" b="1" dirty="0">
                <a:solidFill>
                  <a:srgbClr val="000000"/>
                </a:solidFill>
              </a:rPr>
              <a:t>Delusions  - </a:t>
            </a:r>
            <a:r>
              <a:rPr lang="en-US" sz="2000" dirty="0">
                <a:solidFill>
                  <a:srgbClr val="000000"/>
                </a:solidFill>
              </a:rPr>
              <a:t>untruthful </a:t>
            </a:r>
            <a:r>
              <a:rPr lang="ru-RU" sz="2000" dirty="0">
                <a:solidFill>
                  <a:srgbClr val="000000"/>
                </a:solidFill>
              </a:rPr>
              <a:t>thinking, which could not be corrected by any chance, appear on sick basis. </a:t>
            </a:r>
            <a:r>
              <a:rPr lang="en-US" sz="2000" dirty="0">
                <a:solidFill>
                  <a:srgbClr val="000000"/>
                </a:solidFill>
              </a:rPr>
              <a:t>Delusions are most often defined as false fixed beliefs that cannot be corrected by reasoning.</a:t>
            </a:r>
            <a:endParaRPr lang="ru-RU" sz="2000" dirty="0">
              <a:solidFill>
                <a:srgbClr val="000000"/>
              </a:solidFill>
            </a:endParaRPr>
          </a:p>
          <a:p>
            <a:pPr>
              <a:defRPr/>
            </a:pPr>
            <a:endParaRPr lang="en-US" sz="2000" dirty="0">
              <a:solidFill>
                <a:srgbClr val="000000"/>
              </a:solidFill>
            </a:endParaRPr>
          </a:p>
          <a:p>
            <a:pPr lvl="1">
              <a:defRPr/>
            </a:pPr>
            <a:endParaRPr lang="uk-UA" dirty="0">
              <a:solidFill>
                <a:srgbClr val="000000"/>
              </a:solidFill>
            </a:endParaRPr>
          </a:p>
        </p:txBody>
      </p:sp>
    </p:spTree>
  </p:cSld>
  <p:clrMapOvr>
    <a:masterClrMapping/>
  </p:clrMapOvr>
</p:sld>
</file>

<file path=ppt/theme/theme1.xml><?xml version="1.0" encoding="utf-8"?>
<a:theme xmlns:a="http://schemas.openxmlformats.org/drawingml/2006/main" name="Водоворот">
  <a:themeElements>
    <a:clrScheme name="Водоворот.pot 1">
      <a:dk1>
        <a:srgbClr val="000066"/>
      </a:dk1>
      <a:lt1>
        <a:srgbClr val="CCECFF"/>
      </a:lt1>
      <a:dk2>
        <a:srgbClr val="0000CC"/>
      </a:dk2>
      <a:lt2>
        <a:srgbClr val="CCFFFF"/>
      </a:lt2>
      <a:accent1>
        <a:srgbClr val="CC99FF"/>
      </a:accent1>
      <a:accent2>
        <a:srgbClr val="9999FF"/>
      </a:accent2>
      <a:accent3>
        <a:srgbClr val="AAAAE2"/>
      </a:accent3>
      <a:accent4>
        <a:srgbClr val="AEC9DA"/>
      </a:accent4>
      <a:accent5>
        <a:srgbClr val="E2CAFF"/>
      </a:accent5>
      <a:accent6>
        <a:srgbClr val="8A8AE7"/>
      </a:accent6>
      <a:hlink>
        <a:srgbClr val="99CCFF"/>
      </a:hlink>
      <a:folHlink>
        <a:srgbClr val="0066FF"/>
      </a:folHlink>
    </a:clrScheme>
    <a:fontScheme name="Водоворот.po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Водоворот.pot 1">
        <a:dk1>
          <a:srgbClr val="000066"/>
        </a:dk1>
        <a:lt1>
          <a:srgbClr val="CCECFF"/>
        </a:lt1>
        <a:dk2>
          <a:srgbClr val="0000CC"/>
        </a:dk2>
        <a:lt2>
          <a:srgbClr val="CCFFFF"/>
        </a:lt2>
        <a:accent1>
          <a:srgbClr val="CC99FF"/>
        </a:accent1>
        <a:accent2>
          <a:srgbClr val="9999FF"/>
        </a:accent2>
        <a:accent3>
          <a:srgbClr val="AAAAE2"/>
        </a:accent3>
        <a:accent4>
          <a:srgbClr val="AEC9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Водоворот.pot 2">
        <a:dk1>
          <a:srgbClr val="000066"/>
        </a:dk1>
        <a:lt1>
          <a:srgbClr val="CCECFF"/>
        </a:lt1>
        <a:dk2>
          <a:srgbClr val="6699FF"/>
        </a:dk2>
        <a:lt2>
          <a:srgbClr val="CCFFFF"/>
        </a:lt2>
        <a:accent1>
          <a:srgbClr val="CC99FF"/>
        </a:accent1>
        <a:accent2>
          <a:srgbClr val="9999FF"/>
        </a:accent2>
        <a:accent3>
          <a:srgbClr val="B8CAFF"/>
        </a:accent3>
        <a:accent4>
          <a:srgbClr val="AEC9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Водоворот.po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Office\Шаблоны\Дизайны презентаций\Водоворот.pot</Template>
  <TotalTime>281</TotalTime>
  <Words>1969</Words>
  <Application>Microsoft Office PowerPoint</Application>
  <PresentationFormat>عرض على الشاشة (4:3)</PresentationFormat>
  <Paragraphs>127</Paragraphs>
  <Slides>26</Slides>
  <Notes>0</Notes>
  <HiddenSlides>0</HiddenSlides>
  <MMClips>0</MMClips>
  <ScaleCrop>false</ScaleCrop>
  <HeadingPairs>
    <vt:vector size="4" baseType="variant">
      <vt:variant>
        <vt:lpstr>نسق</vt:lpstr>
      </vt:variant>
      <vt:variant>
        <vt:i4>1</vt:i4>
      </vt:variant>
      <vt:variant>
        <vt:lpstr>عناوين الشرائح</vt:lpstr>
      </vt:variant>
      <vt:variant>
        <vt:i4>26</vt:i4>
      </vt:variant>
    </vt:vector>
  </HeadingPairs>
  <TitlesOfParts>
    <vt:vector size="27" baseType="lpstr">
      <vt:lpstr>Водоворот</vt:lpstr>
      <vt:lpstr>Disorders of memory, thinking, intellect, motion - will sphere, emotional disorders.</vt:lpstr>
      <vt:lpstr>Memory - </vt:lpstr>
      <vt:lpstr>Disorders of memory:</vt:lpstr>
      <vt:lpstr>Disorders of memory:</vt:lpstr>
      <vt:lpstr>Disorders of memory:</vt:lpstr>
      <vt:lpstr>Disorders of memory:</vt:lpstr>
      <vt:lpstr>Disorders of thinking:</vt:lpstr>
      <vt:lpstr>Disorders of thinking:</vt:lpstr>
      <vt:lpstr>Disorders of thinking:</vt:lpstr>
      <vt:lpstr>Disorders of thinking:</vt:lpstr>
      <vt:lpstr>Disorders of thinking:</vt:lpstr>
      <vt:lpstr>Disorders of thinking:</vt:lpstr>
      <vt:lpstr>Disorders of thinking:</vt:lpstr>
      <vt:lpstr>Disorders of thinking:</vt:lpstr>
      <vt:lpstr>Disorders of thinking:</vt:lpstr>
      <vt:lpstr>Disorders of thinking:</vt:lpstr>
      <vt:lpstr>Disorders of thinking:</vt:lpstr>
      <vt:lpstr>Disorders of thinking :</vt:lpstr>
      <vt:lpstr>Disorders of emotions :</vt:lpstr>
      <vt:lpstr>Disorders of emotions :</vt:lpstr>
      <vt:lpstr>Disorders of emotions :</vt:lpstr>
      <vt:lpstr>Disorders of will sphere:</vt:lpstr>
      <vt:lpstr>Disorders of will sphere:</vt:lpstr>
      <vt:lpstr>Disorders of will sphere:</vt:lpstr>
      <vt:lpstr>Disorders of will sphere:</vt:lpstr>
      <vt:lpstr>    Thank you for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Disorders of memory, thinking, intellect, motion - will sphere, emotional disorders.</dc:title>
  <dc:creator>Faris Alsaraireh</dc:creator>
  <cp:lastModifiedBy>962797891825</cp:lastModifiedBy>
  <cp:revision>100</cp:revision>
  <dcterms:created xsi:type="dcterms:W3CDTF">1601-01-01T00:00:00Z</dcterms:created>
  <dcterms:modified xsi:type="dcterms:W3CDTF">2023-07-15T21:05:34Z</dcterms:modified>
</cp:coreProperties>
</file>