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60" r:id="rId1"/>
  </p:sldMasterIdLst>
  <p:notesMasterIdLst>
    <p:notesMasterId r:id="rId103"/>
  </p:notesMasterIdLst>
  <p:sldIdLst>
    <p:sldId id="256" r:id="rId2"/>
    <p:sldId id="360" r:id="rId3"/>
    <p:sldId id="361" r:id="rId4"/>
    <p:sldId id="284" r:id="rId5"/>
    <p:sldId id="363" r:id="rId6"/>
    <p:sldId id="257" r:id="rId7"/>
    <p:sldId id="276" r:id="rId8"/>
    <p:sldId id="259" r:id="rId9"/>
    <p:sldId id="260" r:id="rId10"/>
    <p:sldId id="261" r:id="rId11"/>
    <p:sldId id="263" r:id="rId12"/>
    <p:sldId id="279" r:id="rId13"/>
    <p:sldId id="281" r:id="rId14"/>
    <p:sldId id="280" r:id="rId15"/>
    <p:sldId id="277" r:id="rId16"/>
    <p:sldId id="278" r:id="rId17"/>
    <p:sldId id="283" r:id="rId18"/>
    <p:sldId id="262" r:id="rId19"/>
    <p:sldId id="282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85" r:id="rId31"/>
    <p:sldId id="364" r:id="rId32"/>
    <p:sldId id="291" r:id="rId33"/>
    <p:sldId id="287" r:id="rId34"/>
    <p:sldId id="288" r:id="rId35"/>
    <p:sldId id="289" r:id="rId36"/>
    <p:sldId id="292" r:id="rId37"/>
    <p:sldId id="290" r:id="rId38"/>
    <p:sldId id="293" r:id="rId39"/>
    <p:sldId id="295" r:id="rId40"/>
    <p:sldId id="365" r:id="rId41"/>
    <p:sldId id="298" r:id="rId42"/>
    <p:sldId id="299" r:id="rId43"/>
    <p:sldId id="301" r:id="rId44"/>
    <p:sldId id="366" r:id="rId45"/>
    <p:sldId id="308" r:id="rId46"/>
    <p:sldId id="306" r:id="rId47"/>
    <p:sldId id="294" r:id="rId48"/>
    <p:sldId id="367" r:id="rId49"/>
    <p:sldId id="296" r:id="rId50"/>
    <p:sldId id="297" r:id="rId51"/>
    <p:sldId id="310" r:id="rId52"/>
    <p:sldId id="311" r:id="rId53"/>
    <p:sldId id="314" r:id="rId54"/>
    <p:sldId id="315" r:id="rId55"/>
    <p:sldId id="316" r:id="rId56"/>
    <p:sldId id="312" r:id="rId57"/>
    <p:sldId id="313" r:id="rId58"/>
    <p:sldId id="317" r:id="rId59"/>
    <p:sldId id="318" r:id="rId60"/>
    <p:sldId id="368" r:id="rId61"/>
    <p:sldId id="320" r:id="rId62"/>
    <p:sldId id="319" r:id="rId63"/>
    <p:sldId id="369" r:id="rId64"/>
    <p:sldId id="322" r:id="rId65"/>
    <p:sldId id="323" r:id="rId66"/>
    <p:sldId id="324" r:id="rId67"/>
    <p:sldId id="370" r:id="rId68"/>
    <p:sldId id="326" r:id="rId69"/>
    <p:sldId id="325" r:id="rId70"/>
    <p:sldId id="327" r:id="rId71"/>
    <p:sldId id="371" r:id="rId72"/>
    <p:sldId id="329" r:id="rId73"/>
    <p:sldId id="328" r:id="rId74"/>
    <p:sldId id="333" r:id="rId75"/>
    <p:sldId id="334" r:id="rId76"/>
    <p:sldId id="372" r:id="rId77"/>
    <p:sldId id="335" r:id="rId78"/>
    <p:sldId id="337" r:id="rId79"/>
    <p:sldId id="373" r:id="rId80"/>
    <p:sldId id="338" r:id="rId81"/>
    <p:sldId id="339" r:id="rId82"/>
    <p:sldId id="374" r:id="rId83"/>
    <p:sldId id="342" r:id="rId84"/>
    <p:sldId id="340" r:id="rId85"/>
    <p:sldId id="344" r:id="rId86"/>
    <p:sldId id="345" r:id="rId87"/>
    <p:sldId id="346" r:id="rId88"/>
    <p:sldId id="347" r:id="rId89"/>
    <p:sldId id="348" r:id="rId90"/>
    <p:sldId id="375" r:id="rId91"/>
    <p:sldId id="349" r:id="rId92"/>
    <p:sldId id="351" r:id="rId93"/>
    <p:sldId id="352" r:id="rId94"/>
    <p:sldId id="376" r:id="rId95"/>
    <p:sldId id="353" r:id="rId96"/>
    <p:sldId id="354" r:id="rId97"/>
    <p:sldId id="355" r:id="rId98"/>
    <p:sldId id="377" r:id="rId99"/>
    <p:sldId id="356" r:id="rId100"/>
    <p:sldId id="378" r:id="rId101"/>
    <p:sldId id="362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170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B2C331-A434-4D56-A9ED-778BA2510F64}" v="1" dt="2023-03-07T19:13:07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76"/>
  </p:normalViewPr>
  <p:slideViewPr>
    <p:cSldViewPr snapToGrid="0" snapToObjects="1">
      <p:cViewPr varScale="1">
        <p:scale>
          <a:sx n="75" d="100"/>
          <a:sy n="75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5/10/relationships/revisionInfo" Target="revisionInfo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sreen" userId="245f5fd99ec599a9" providerId="LiveId" clId="{DEB2C331-A434-4D56-A9ED-778BA2510F64}"/>
    <pc:docChg chg="undo custSel addSld modSld">
      <pc:chgData name="Nisreen" userId="245f5fd99ec599a9" providerId="LiveId" clId="{DEB2C331-A434-4D56-A9ED-778BA2510F64}" dt="2023-03-07T19:14:53.104" v="13" actId="14100"/>
      <pc:docMkLst>
        <pc:docMk/>
      </pc:docMkLst>
      <pc:sldChg chg="modSp mod">
        <pc:chgData name="Nisreen" userId="245f5fd99ec599a9" providerId="LiveId" clId="{DEB2C331-A434-4D56-A9ED-778BA2510F64}" dt="2023-03-07T16:03:30.121" v="0" actId="1076"/>
        <pc:sldMkLst>
          <pc:docMk/>
          <pc:sldMk cId="553748464" sldId="256"/>
        </pc:sldMkLst>
        <pc:picChg chg="mod">
          <ac:chgData name="Nisreen" userId="245f5fd99ec599a9" providerId="LiveId" clId="{DEB2C331-A434-4D56-A9ED-778BA2510F64}" dt="2023-03-07T16:03:30.121" v="0" actId="1076"/>
          <ac:picMkLst>
            <pc:docMk/>
            <pc:sldMk cId="553748464" sldId="256"/>
            <ac:picMk id="5" creationId="{8E52815C-9F34-13A0-6F37-A0904E59723B}"/>
          </ac:picMkLst>
        </pc:picChg>
      </pc:sldChg>
      <pc:sldChg chg="addSp delSp modSp new mod setBg modClrScheme chgLayout">
        <pc:chgData name="Nisreen" userId="245f5fd99ec599a9" providerId="LiveId" clId="{DEB2C331-A434-4D56-A9ED-778BA2510F64}" dt="2023-03-07T19:14:53.104" v="13" actId="14100"/>
        <pc:sldMkLst>
          <pc:docMk/>
          <pc:sldMk cId="2953538056" sldId="378"/>
        </pc:sldMkLst>
        <pc:spChg chg="del">
          <ac:chgData name="Nisreen" userId="245f5fd99ec599a9" providerId="LiveId" clId="{DEB2C331-A434-4D56-A9ED-778BA2510F64}" dt="2023-03-07T19:12:40.222" v="2" actId="700"/>
          <ac:spMkLst>
            <pc:docMk/>
            <pc:sldMk cId="2953538056" sldId="378"/>
            <ac:spMk id="2" creationId="{B5678B24-D127-56B4-4DAC-EF39B9314E6A}"/>
          </ac:spMkLst>
        </pc:spChg>
        <pc:spChg chg="del">
          <ac:chgData name="Nisreen" userId="245f5fd99ec599a9" providerId="LiveId" clId="{DEB2C331-A434-4D56-A9ED-778BA2510F64}" dt="2023-03-07T19:12:40.222" v="2" actId="700"/>
          <ac:spMkLst>
            <pc:docMk/>
            <pc:sldMk cId="2953538056" sldId="378"/>
            <ac:spMk id="3" creationId="{F4498117-6F13-23CC-9F51-9040B2668509}"/>
          </ac:spMkLst>
        </pc:spChg>
        <pc:spChg chg="add">
          <ac:chgData name="Nisreen" userId="245f5fd99ec599a9" providerId="LiveId" clId="{DEB2C331-A434-4D56-A9ED-778BA2510F64}" dt="2023-03-07T19:14:26.706" v="10" actId="26606"/>
          <ac:spMkLst>
            <pc:docMk/>
            <pc:sldMk cId="2953538056" sldId="378"/>
            <ac:spMk id="7" creationId="{28BA90A1-6BEC-48B7-BBE0-88632622544A}"/>
          </ac:spMkLst>
        </pc:spChg>
        <pc:spChg chg="add del">
          <ac:chgData name="Nisreen" userId="245f5fd99ec599a9" providerId="LiveId" clId="{DEB2C331-A434-4D56-A9ED-778BA2510F64}" dt="2023-03-07T19:14:18.325" v="7" actId="26606"/>
          <ac:spMkLst>
            <pc:docMk/>
            <pc:sldMk cId="2953538056" sldId="378"/>
            <ac:spMk id="10" creationId="{B6BB1A71-1D39-43C5-A56A-38D33A4053A4}"/>
          </ac:spMkLst>
        </pc:spChg>
        <pc:spChg chg="add">
          <ac:chgData name="Nisreen" userId="245f5fd99ec599a9" providerId="LiveId" clId="{DEB2C331-A434-4D56-A9ED-778BA2510F64}" dt="2023-03-07T19:14:26.706" v="10" actId="26606"/>
          <ac:spMkLst>
            <pc:docMk/>
            <pc:sldMk cId="2953538056" sldId="378"/>
            <ac:spMk id="12" creationId="{D7950F2D-29CC-4F1C-8AFA-D6AE15BFA243}"/>
          </ac:spMkLst>
        </pc:spChg>
        <pc:picChg chg="add mod">
          <ac:chgData name="Nisreen" userId="245f5fd99ec599a9" providerId="LiveId" clId="{DEB2C331-A434-4D56-A9ED-778BA2510F64}" dt="2023-03-07T19:14:53.104" v="13" actId="14100"/>
          <ac:picMkLst>
            <pc:docMk/>
            <pc:sldMk cId="2953538056" sldId="378"/>
            <ac:picMk id="5" creationId="{EABC9496-BF21-E59E-615A-B280676B53F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5202F5-6F66-42EA-B82D-139D91EF566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6D618E7-2AE2-4FF3-988D-A2CF6216A324}">
      <dgm:prSet/>
      <dgm:spPr/>
      <dgm:t>
        <a:bodyPr/>
        <a:lstStyle/>
        <a:p>
          <a:r>
            <a:rPr lang="en-US"/>
            <a:t>Natural</a:t>
          </a:r>
        </a:p>
      </dgm:t>
    </dgm:pt>
    <dgm:pt modelId="{EA95ED55-55BB-42B2-B236-AD6032FBE246}" type="parTrans" cxnId="{01D672B6-528B-41F4-87EA-D7B92A14A9A7}">
      <dgm:prSet/>
      <dgm:spPr/>
      <dgm:t>
        <a:bodyPr/>
        <a:lstStyle/>
        <a:p>
          <a:endParaRPr lang="en-US"/>
        </a:p>
      </dgm:t>
    </dgm:pt>
    <dgm:pt modelId="{F9F5AC77-462D-4715-902B-78BFD86D24F2}" type="sibTrans" cxnId="{01D672B6-528B-41F4-87EA-D7B92A14A9A7}">
      <dgm:prSet/>
      <dgm:spPr/>
      <dgm:t>
        <a:bodyPr/>
        <a:lstStyle/>
        <a:p>
          <a:endParaRPr lang="en-US"/>
        </a:p>
      </dgm:t>
    </dgm:pt>
    <dgm:pt modelId="{CD3DA85B-6DD2-435A-864C-9F153E515769}">
      <dgm:prSet/>
      <dgm:spPr/>
      <dgm:t>
        <a:bodyPr/>
        <a:lstStyle/>
        <a:p>
          <a:r>
            <a:rPr lang="en-US"/>
            <a:t>Pen G, Pen VK</a:t>
          </a:r>
        </a:p>
      </dgm:t>
    </dgm:pt>
    <dgm:pt modelId="{F1708D3A-06B9-4E77-8596-2B43A90518EA}" type="parTrans" cxnId="{94A6EB49-9A20-42C3-AA64-DDBB9439511E}">
      <dgm:prSet/>
      <dgm:spPr/>
      <dgm:t>
        <a:bodyPr/>
        <a:lstStyle/>
        <a:p>
          <a:endParaRPr lang="en-US"/>
        </a:p>
      </dgm:t>
    </dgm:pt>
    <dgm:pt modelId="{3E54DC4E-0B72-40D9-8530-9CB88D0034AD}" type="sibTrans" cxnId="{94A6EB49-9A20-42C3-AA64-DDBB9439511E}">
      <dgm:prSet/>
      <dgm:spPr/>
      <dgm:t>
        <a:bodyPr/>
        <a:lstStyle/>
        <a:p>
          <a:endParaRPr lang="en-US"/>
        </a:p>
      </dgm:t>
    </dgm:pt>
    <dgm:pt modelId="{E64DB984-A8DF-4773-8968-6C0B1D4B8303}">
      <dgm:prSet/>
      <dgm:spPr/>
      <dgm:t>
        <a:bodyPr/>
        <a:lstStyle/>
        <a:p>
          <a:r>
            <a:rPr lang="en-US"/>
            <a:t>Aminopenicillins</a:t>
          </a:r>
        </a:p>
      </dgm:t>
    </dgm:pt>
    <dgm:pt modelId="{C6EF4169-BE4B-4E3E-B2F4-500F49E1574F}" type="parTrans" cxnId="{FFDC1B4C-A058-4FAC-8920-F6A4018863D8}">
      <dgm:prSet/>
      <dgm:spPr/>
      <dgm:t>
        <a:bodyPr/>
        <a:lstStyle/>
        <a:p>
          <a:endParaRPr lang="en-US"/>
        </a:p>
      </dgm:t>
    </dgm:pt>
    <dgm:pt modelId="{19A51494-1E56-4E41-83FC-EA471C7342C9}" type="sibTrans" cxnId="{FFDC1B4C-A058-4FAC-8920-F6A4018863D8}">
      <dgm:prSet/>
      <dgm:spPr/>
      <dgm:t>
        <a:bodyPr/>
        <a:lstStyle/>
        <a:p>
          <a:endParaRPr lang="en-US"/>
        </a:p>
      </dgm:t>
    </dgm:pt>
    <dgm:pt modelId="{3849CA65-158C-4713-AF9E-398D6DDD1A12}">
      <dgm:prSet/>
      <dgm:spPr/>
      <dgm:t>
        <a:bodyPr/>
        <a:lstStyle/>
        <a:p>
          <a:r>
            <a:rPr lang="en-US"/>
            <a:t>Amoxicillin, Ampicillin </a:t>
          </a:r>
        </a:p>
      </dgm:t>
    </dgm:pt>
    <dgm:pt modelId="{63664BC5-D896-4D06-A8EA-DCB09281C368}" type="parTrans" cxnId="{F237F558-56A4-4C85-996E-D344C297EDC4}">
      <dgm:prSet/>
      <dgm:spPr/>
      <dgm:t>
        <a:bodyPr/>
        <a:lstStyle/>
        <a:p>
          <a:endParaRPr lang="en-US"/>
        </a:p>
      </dgm:t>
    </dgm:pt>
    <dgm:pt modelId="{5ECD2461-375D-409C-98E1-45341AB7F012}" type="sibTrans" cxnId="{F237F558-56A4-4C85-996E-D344C297EDC4}">
      <dgm:prSet/>
      <dgm:spPr/>
      <dgm:t>
        <a:bodyPr/>
        <a:lstStyle/>
        <a:p>
          <a:endParaRPr lang="en-US"/>
        </a:p>
      </dgm:t>
    </dgm:pt>
    <dgm:pt modelId="{D8F063FA-1AD1-41A0-B7B0-68D09ED156C1}">
      <dgm:prSet/>
      <dgm:spPr/>
      <dgm:t>
        <a:bodyPr/>
        <a:lstStyle/>
        <a:p>
          <a:r>
            <a:rPr lang="en-US"/>
            <a:t>Anti Staphylococcus</a:t>
          </a:r>
        </a:p>
      </dgm:t>
    </dgm:pt>
    <dgm:pt modelId="{D589BC13-8485-4C0F-B12E-5DA5AB3E1578}" type="parTrans" cxnId="{5BE632F6-667C-4D02-942E-BF1D2396400B}">
      <dgm:prSet/>
      <dgm:spPr/>
      <dgm:t>
        <a:bodyPr/>
        <a:lstStyle/>
        <a:p>
          <a:endParaRPr lang="en-US"/>
        </a:p>
      </dgm:t>
    </dgm:pt>
    <dgm:pt modelId="{7DB7AF7E-4D93-416A-B1C6-503E6B85CC17}" type="sibTrans" cxnId="{5BE632F6-667C-4D02-942E-BF1D2396400B}">
      <dgm:prSet/>
      <dgm:spPr/>
      <dgm:t>
        <a:bodyPr/>
        <a:lstStyle/>
        <a:p>
          <a:endParaRPr lang="en-US"/>
        </a:p>
      </dgm:t>
    </dgm:pt>
    <dgm:pt modelId="{1B632839-CB5F-4B71-B742-654967BF110C}">
      <dgm:prSet/>
      <dgm:spPr/>
      <dgm:t>
        <a:bodyPr/>
        <a:lstStyle/>
        <a:p>
          <a:r>
            <a:rPr lang="en-US"/>
            <a:t>Oxacillin, Nafcillin, Dicloxacillin </a:t>
          </a:r>
        </a:p>
      </dgm:t>
    </dgm:pt>
    <dgm:pt modelId="{14769FE9-DB9E-4B7B-A9F4-BD00E42F3F91}" type="parTrans" cxnId="{D7A44D64-CE2E-496C-ABE6-0DCC7156C1BF}">
      <dgm:prSet/>
      <dgm:spPr/>
      <dgm:t>
        <a:bodyPr/>
        <a:lstStyle/>
        <a:p>
          <a:endParaRPr lang="en-US"/>
        </a:p>
      </dgm:t>
    </dgm:pt>
    <dgm:pt modelId="{93D63B00-4972-4B2A-9A22-F15513ABED70}" type="sibTrans" cxnId="{D7A44D64-CE2E-496C-ABE6-0DCC7156C1BF}">
      <dgm:prSet/>
      <dgm:spPr/>
      <dgm:t>
        <a:bodyPr/>
        <a:lstStyle/>
        <a:p>
          <a:endParaRPr lang="en-US"/>
        </a:p>
      </dgm:t>
    </dgm:pt>
    <dgm:pt modelId="{FBCE447E-F3B5-403D-8636-AC94709E2E73}">
      <dgm:prSet/>
      <dgm:spPr/>
      <dgm:t>
        <a:bodyPr/>
        <a:lstStyle/>
        <a:p>
          <a:r>
            <a:rPr lang="en-US"/>
            <a:t>Anti Pseudomonal</a:t>
          </a:r>
        </a:p>
      </dgm:t>
    </dgm:pt>
    <dgm:pt modelId="{B97ABE1C-73B6-4CBE-B91B-CF1272A4B665}" type="parTrans" cxnId="{D7FD29F5-FEC8-4AB0-A014-49B7DC24075D}">
      <dgm:prSet/>
      <dgm:spPr/>
      <dgm:t>
        <a:bodyPr/>
        <a:lstStyle/>
        <a:p>
          <a:endParaRPr lang="en-US"/>
        </a:p>
      </dgm:t>
    </dgm:pt>
    <dgm:pt modelId="{23EB0BCF-B56A-419C-AC51-D7B900C75B7C}" type="sibTrans" cxnId="{D7FD29F5-FEC8-4AB0-A014-49B7DC24075D}">
      <dgm:prSet/>
      <dgm:spPr/>
      <dgm:t>
        <a:bodyPr/>
        <a:lstStyle/>
        <a:p>
          <a:endParaRPr lang="en-US"/>
        </a:p>
      </dgm:t>
    </dgm:pt>
    <dgm:pt modelId="{00B734FC-0B31-4868-9E1B-56C5527B588B}">
      <dgm:prSet/>
      <dgm:spPr/>
      <dgm:t>
        <a:bodyPr/>
        <a:lstStyle/>
        <a:p>
          <a:r>
            <a:rPr lang="en-US"/>
            <a:t>Piperacillin, Ticarcillin </a:t>
          </a:r>
        </a:p>
      </dgm:t>
    </dgm:pt>
    <dgm:pt modelId="{3DF80144-CB06-4CDC-AB2B-075B78A66578}" type="parTrans" cxnId="{AE9725A5-7896-47B6-B7A3-2E7BFF315B61}">
      <dgm:prSet/>
      <dgm:spPr/>
      <dgm:t>
        <a:bodyPr/>
        <a:lstStyle/>
        <a:p>
          <a:endParaRPr lang="en-US"/>
        </a:p>
      </dgm:t>
    </dgm:pt>
    <dgm:pt modelId="{465C70AB-407A-47DD-9DB5-F298C3B4996A}" type="sibTrans" cxnId="{AE9725A5-7896-47B6-B7A3-2E7BFF315B61}">
      <dgm:prSet/>
      <dgm:spPr/>
      <dgm:t>
        <a:bodyPr/>
        <a:lstStyle/>
        <a:p>
          <a:endParaRPr lang="en-US"/>
        </a:p>
      </dgm:t>
    </dgm:pt>
    <dgm:pt modelId="{C3EB29CD-C101-43E8-BEDF-741B83BB75A5}" type="pres">
      <dgm:prSet presAssocID="{0D5202F5-6F66-42EA-B82D-139D91EF5664}" presName="linear" presStyleCnt="0">
        <dgm:presLayoutVars>
          <dgm:animLvl val="lvl"/>
          <dgm:resizeHandles val="exact"/>
        </dgm:presLayoutVars>
      </dgm:prSet>
      <dgm:spPr/>
    </dgm:pt>
    <dgm:pt modelId="{F157EBBA-ED1B-415E-AC45-45CD7B016255}" type="pres">
      <dgm:prSet presAssocID="{66D618E7-2AE2-4FF3-988D-A2CF6216A32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79E84EA-2CB1-4B5A-A9C7-64E2572D4298}" type="pres">
      <dgm:prSet presAssocID="{66D618E7-2AE2-4FF3-988D-A2CF6216A324}" presName="childText" presStyleLbl="revTx" presStyleIdx="0" presStyleCnt="4">
        <dgm:presLayoutVars>
          <dgm:bulletEnabled val="1"/>
        </dgm:presLayoutVars>
      </dgm:prSet>
      <dgm:spPr/>
    </dgm:pt>
    <dgm:pt modelId="{F0DC1F7D-1D8E-4F2E-A34E-F9159085D4D5}" type="pres">
      <dgm:prSet presAssocID="{E64DB984-A8DF-4773-8968-6C0B1D4B830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C061761-0D51-4F57-A1F2-2BA34F779EEA}" type="pres">
      <dgm:prSet presAssocID="{E64DB984-A8DF-4773-8968-6C0B1D4B8303}" presName="childText" presStyleLbl="revTx" presStyleIdx="1" presStyleCnt="4">
        <dgm:presLayoutVars>
          <dgm:bulletEnabled val="1"/>
        </dgm:presLayoutVars>
      </dgm:prSet>
      <dgm:spPr/>
    </dgm:pt>
    <dgm:pt modelId="{00364E9A-F819-4FDE-ADDE-D65529BE9CB7}" type="pres">
      <dgm:prSet presAssocID="{D8F063FA-1AD1-41A0-B7B0-68D09ED156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9924631-29B9-4C52-9145-0F3BEF274CDD}" type="pres">
      <dgm:prSet presAssocID="{D8F063FA-1AD1-41A0-B7B0-68D09ED156C1}" presName="childText" presStyleLbl="revTx" presStyleIdx="2" presStyleCnt="4">
        <dgm:presLayoutVars>
          <dgm:bulletEnabled val="1"/>
        </dgm:presLayoutVars>
      </dgm:prSet>
      <dgm:spPr/>
    </dgm:pt>
    <dgm:pt modelId="{4785D3BD-8F37-49AA-825F-9AA9B77EBFCE}" type="pres">
      <dgm:prSet presAssocID="{FBCE447E-F3B5-403D-8636-AC94709E2E7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C496069-53DF-4AF6-B04D-04EB2D77C4D9}" type="pres">
      <dgm:prSet presAssocID="{FBCE447E-F3B5-403D-8636-AC94709E2E73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9E6AFF07-045D-48CF-B6F1-98C086FA7D89}" type="presOf" srcId="{66D618E7-2AE2-4FF3-988D-A2CF6216A324}" destId="{F157EBBA-ED1B-415E-AC45-45CD7B016255}" srcOrd="0" destOrd="0" presId="urn:microsoft.com/office/officeart/2005/8/layout/vList2"/>
    <dgm:cxn modelId="{2578F43C-E035-4492-8448-57876196EE40}" type="presOf" srcId="{FBCE447E-F3B5-403D-8636-AC94709E2E73}" destId="{4785D3BD-8F37-49AA-825F-9AA9B77EBFCE}" srcOrd="0" destOrd="0" presId="urn:microsoft.com/office/officeart/2005/8/layout/vList2"/>
    <dgm:cxn modelId="{D7A44D64-CE2E-496C-ABE6-0DCC7156C1BF}" srcId="{D8F063FA-1AD1-41A0-B7B0-68D09ED156C1}" destId="{1B632839-CB5F-4B71-B742-654967BF110C}" srcOrd="0" destOrd="0" parTransId="{14769FE9-DB9E-4B7B-A9F4-BD00E42F3F91}" sibTransId="{93D63B00-4972-4B2A-9A22-F15513ABED70}"/>
    <dgm:cxn modelId="{94A6EB49-9A20-42C3-AA64-DDBB9439511E}" srcId="{66D618E7-2AE2-4FF3-988D-A2CF6216A324}" destId="{CD3DA85B-6DD2-435A-864C-9F153E515769}" srcOrd="0" destOrd="0" parTransId="{F1708D3A-06B9-4E77-8596-2B43A90518EA}" sibTransId="{3E54DC4E-0B72-40D9-8530-9CB88D0034AD}"/>
    <dgm:cxn modelId="{FFDC1B4C-A058-4FAC-8920-F6A4018863D8}" srcId="{0D5202F5-6F66-42EA-B82D-139D91EF5664}" destId="{E64DB984-A8DF-4773-8968-6C0B1D4B8303}" srcOrd="1" destOrd="0" parTransId="{C6EF4169-BE4B-4E3E-B2F4-500F49E1574F}" sibTransId="{19A51494-1E56-4E41-83FC-EA471C7342C9}"/>
    <dgm:cxn modelId="{4E9CCC4E-1C13-4102-927E-65DED4C4C315}" type="presOf" srcId="{CD3DA85B-6DD2-435A-864C-9F153E515769}" destId="{279E84EA-2CB1-4B5A-A9C7-64E2572D4298}" srcOrd="0" destOrd="0" presId="urn:microsoft.com/office/officeart/2005/8/layout/vList2"/>
    <dgm:cxn modelId="{139A4572-2C0D-41F8-9F31-B906B7109BE4}" type="presOf" srcId="{1B632839-CB5F-4B71-B742-654967BF110C}" destId="{29924631-29B9-4C52-9145-0F3BEF274CDD}" srcOrd="0" destOrd="0" presId="urn:microsoft.com/office/officeart/2005/8/layout/vList2"/>
    <dgm:cxn modelId="{8D11CD56-AB00-4A3B-A08C-8AAC28E1B7A8}" type="presOf" srcId="{00B734FC-0B31-4868-9E1B-56C5527B588B}" destId="{2C496069-53DF-4AF6-B04D-04EB2D77C4D9}" srcOrd="0" destOrd="0" presId="urn:microsoft.com/office/officeart/2005/8/layout/vList2"/>
    <dgm:cxn modelId="{F237F558-56A4-4C85-996E-D344C297EDC4}" srcId="{E64DB984-A8DF-4773-8968-6C0B1D4B8303}" destId="{3849CA65-158C-4713-AF9E-398D6DDD1A12}" srcOrd="0" destOrd="0" parTransId="{63664BC5-D896-4D06-A8EA-DCB09281C368}" sibTransId="{5ECD2461-375D-409C-98E1-45341AB7F012}"/>
    <dgm:cxn modelId="{A7553F7B-C833-4EE3-BC34-83B206742D90}" type="presOf" srcId="{E64DB984-A8DF-4773-8968-6C0B1D4B8303}" destId="{F0DC1F7D-1D8E-4F2E-A34E-F9159085D4D5}" srcOrd="0" destOrd="0" presId="urn:microsoft.com/office/officeart/2005/8/layout/vList2"/>
    <dgm:cxn modelId="{1FE5499D-6B71-428F-87EF-C6D212CD9849}" type="presOf" srcId="{3849CA65-158C-4713-AF9E-398D6DDD1A12}" destId="{5C061761-0D51-4F57-A1F2-2BA34F779EEA}" srcOrd="0" destOrd="0" presId="urn:microsoft.com/office/officeart/2005/8/layout/vList2"/>
    <dgm:cxn modelId="{AE9725A5-7896-47B6-B7A3-2E7BFF315B61}" srcId="{FBCE447E-F3B5-403D-8636-AC94709E2E73}" destId="{00B734FC-0B31-4868-9E1B-56C5527B588B}" srcOrd="0" destOrd="0" parTransId="{3DF80144-CB06-4CDC-AB2B-075B78A66578}" sibTransId="{465C70AB-407A-47DD-9DB5-F298C3B4996A}"/>
    <dgm:cxn modelId="{01D672B6-528B-41F4-87EA-D7B92A14A9A7}" srcId="{0D5202F5-6F66-42EA-B82D-139D91EF5664}" destId="{66D618E7-2AE2-4FF3-988D-A2CF6216A324}" srcOrd="0" destOrd="0" parTransId="{EA95ED55-55BB-42B2-B236-AD6032FBE246}" sibTransId="{F9F5AC77-462D-4715-902B-78BFD86D24F2}"/>
    <dgm:cxn modelId="{58BBACC9-3EC5-417E-8283-C495BE2A9592}" type="presOf" srcId="{D8F063FA-1AD1-41A0-B7B0-68D09ED156C1}" destId="{00364E9A-F819-4FDE-ADDE-D65529BE9CB7}" srcOrd="0" destOrd="0" presId="urn:microsoft.com/office/officeart/2005/8/layout/vList2"/>
    <dgm:cxn modelId="{D7FD29F5-FEC8-4AB0-A014-49B7DC24075D}" srcId="{0D5202F5-6F66-42EA-B82D-139D91EF5664}" destId="{FBCE447E-F3B5-403D-8636-AC94709E2E73}" srcOrd="3" destOrd="0" parTransId="{B97ABE1C-73B6-4CBE-B91B-CF1272A4B665}" sibTransId="{23EB0BCF-B56A-419C-AC51-D7B900C75B7C}"/>
    <dgm:cxn modelId="{5BE632F6-667C-4D02-942E-BF1D2396400B}" srcId="{0D5202F5-6F66-42EA-B82D-139D91EF5664}" destId="{D8F063FA-1AD1-41A0-B7B0-68D09ED156C1}" srcOrd="2" destOrd="0" parTransId="{D589BC13-8485-4C0F-B12E-5DA5AB3E1578}" sibTransId="{7DB7AF7E-4D93-416A-B1C6-503E6B85CC17}"/>
    <dgm:cxn modelId="{A911C4F6-3D0E-4BF7-88D1-5A528D7C17C6}" type="presOf" srcId="{0D5202F5-6F66-42EA-B82D-139D91EF5664}" destId="{C3EB29CD-C101-43E8-BEDF-741B83BB75A5}" srcOrd="0" destOrd="0" presId="urn:microsoft.com/office/officeart/2005/8/layout/vList2"/>
    <dgm:cxn modelId="{428DFE9A-2121-4851-BC0B-A8330BDEF502}" type="presParOf" srcId="{C3EB29CD-C101-43E8-BEDF-741B83BB75A5}" destId="{F157EBBA-ED1B-415E-AC45-45CD7B016255}" srcOrd="0" destOrd="0" presId="urn:microsoft.com/office/officeart/2005/8/layout/vList2"/>
    <dgm:cxn modelId="{1C164A0B-FCAD-4D30-B411-F986AB91BA5D}" type="presParOf" srcId="{C3EB29CD-C101-43E8-BEDF-741B83BB75A5}" destId="{279E84EA-2CB1-4B5A-A9C7-64E2572D4298}" srcOrd="1" destOrd="0" presId="urn:microsoft.com/office/officeart/2005/8/layout/vList2"/>
    <dgm:cxn modelId="{82E63EFB-91E2-43A8-8DC5-999B054D7DF1}" type="presParOf" srcId="{C3EB29CD-C101-43E8-BEDF-741B83BB75A5}" destId="{F0DC1F7D-1D8E-4F2E-A34E-F9159085D4D5}" srcOrd="2" destOrd="0" presId="urn:microsoft.com/office/officeart/2005/8/layout/vList2"/>
    <dgm:cxn modelId="{FAB065ED-A14D-4BE6-8D70-D7A54A7FED5A}" type="presParOf" srcId="{C3EB29CD-C101-43E8-BEDF-741B83BB75A5}" destId="{5C061761-0D51-4F57-A1F2-2BA34F779EEA}" srcOrd="3" destOrd="0" presId="urn:microsoft.com/office/officeart/2005/8/layout/vList2"/>
    <dgm:cxn modelId="{3018AB96-C788-4F26-B53F-47F8EA1008BF}" type="presParOf" srcId="{C3EB29CD-C101-43E8-BEDF-741B83BB75A5}" destId="{00364E9A-F819-4FDE-ADDE-D65529BE9CB7}" srcOrd="4" destOrd="0" presId="urn:microsoft.com/office/officeart/2005/8/layout/vList2"/>
    <dgm:cxn modelId="{64C1FECA-290C-4969-9CC7-11039CCBA2AA}" type="presParOf" srcId="{C3EB29CD-C101-43E8-BEDF-741B83BB75A5}" destId="{29924631-29B9-4C52-9145-0F3BEF274CDD}" srcOrd="5" destOrd="0" presId="urn:microsoft.com/office/officeart/2005/8/layout/vList2"/>
    <dgm:cxn modelId="{D32F2A49-F5E8-4CB5-88B4-CBBA1F1270BE}" type="presParOf" srcId="{C3EB29CD-C101-43E8-BEDF-741B83BB75A5}" destId="{4785D3BD-8F37-49AA-825F-9AA9B77EBFCE}" srcOrd="6" destOrd="0" presId="urn:microsoft.com/office/officeart/2005/8/layout/vList2"/>
    <dgm:cxn modelId="{4DFF2BC5-E8DE-4356-B43C-7CAC0AE9AC8A}" type="presParOf" srcId="{C3EB29CD-C101-43E8-BEDF-741B83BB75A5}" destId="{2C496069-53DF-4AF6-B04D-04EB2D77C4D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946623-BA81-4216-8677-C30974817C1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0CBBEA2-A57C-4CA9-AD01-597A600067BD}">
      <dgm:prSet/>
      <dgm:spPr/>
      <dgm:t>
        <a:bodyPr/>
        <a:lstStyle/>
        <a:p>
          <a:r>
            <a:rPr lang="en-US"/>
            <a:t>1st Generation Cephalosporins</a:t>
          </a:r>
        </a:p>
      </dgm:t>
    </dgm:pt>
    <dgm:pt modelId="{6F223A18-D59F-4AD6-934C-1E9B76FF3719}" type="parTrans" cxnId="{1B1A3FED-62CB-4DEE-90DD-07246939F6A6}">
      <dgm:prSet/>
      <dgm:spPr/>
      <dgm:t>
        <a:bodyPr/>
        <a:lstStyle/>
        <a:p>
          <a:endParaRPr lang="en-US"/>
        </a:p>
      </dgm:t>
    </dgm:pt>
    <dgm:pt modelId="{5276CAC1-2CB7-4459-BF49-4728C8D30CCC}" type="sibTrans" cxnId="{1B1A3FED-62CB-4DEE-90DD-07246939F6A6}">
      <dgm:prSet/>
      <dgm:spPr/>
      <dgm:t>
        <a:bodyPr/>
        <a:lstStyle/>
        <a:p>
          <a:endParaRPr lang="en-US"/>
        </a:p>
      </dgm:t>
    </dgm:pt>
    <dgm:pt modelId="{23CCB440-E9AD-4E26-AF60-ADC41578E59B}">
      <dgm:prSet/>
      <dgm:spPr/>
      <dgm:t>
        <a:bodyPr/>
        <a:lstStyle/>
        <a:p>
          <a:r>
            <a:rPr lang="en-US" b="1" i="1"/>
            <a:t>Cefazolin, cephalexin</a:t>
          </a:r>
          <a:endParaRPr lang="en-US"/>
        </a:p>
      </dgm:t>
    </dgm:pt>
    <dgm:pt modelId="{572AEAF8-A283-45F8-8F9D-3C7AE23883E4}" type="parTrans" cxnId="{1D5C1F68-737C-4353-8296-76326E1A63FA}">
      <dgm:prSet/>
      <dgm:spPr/>
      <dgm:t>
        <a:bodyPr/>
        <a:lstStyle/>
        <a:p>
          <a:endParaRPr lang="en-US"/>
        </a:p>
      </dgm:t>
    </dgm:pt>
    <dgm:pt modelId="{B925FCF1-BAF6-4C93-98D1-96978D26B6DF}" type="sibTrans" cxnId="{1D5C1F68-737C-4353-8296-76326E1A63FA}">
      <dgm:prSet/>
      <dgm:spPr/>
      <dgm:t>
        <a:bodyPr/>
        <a:lstStyle/>
        <a:p>
          <a:endParaRPr lang="en-US"/>
        </a:p>
      </dgm:t>
    </dgm:pt>
    <dgm:pt modelId="{2ED3AF1D-E70A-46C9-A070-15AB58CEFCFB}">
      <dgm:prSet/>
      <dgm:spPr/>
      <dgm:t>
        <a:bodyPr/>
        <a:lstStyle/>
        <a:p>
          <a:r>
            <a:rPr lang="en-US"/>
            <a:t>Developed to treat </a:t>
          </a:r>
          <a:r>
            <a:rPr lang="en-US" u="sng"/>
            <a:t>S. Aureus resistance to penicillin</a:t>
          </a:r>
          <a:endParaRPr lang="en-US"/>
        </a:p>
      </dgm:t>
    </dgm:pt>
    <dgm:pt modelId="{55C9C68A-D053-47B2-B951-7045AA4CF6F7}" type="parTrans" cxnId="{91ED818C-5826-494A-AB6F-3C4F8D0F302C}">
      <dgm:prSet/>
      <dgm:spPr/>
      <dgm:t>
        <a:bodyPr/>
        <a:lstStyle/>
        <a:p>
          <a:endParaRPr lang="en-US"/>
        </a:p>
      </dgm:t>
    </dgm:pt>
    <dgm:pt modelId="{45FF8E69-A19E-4104-8962-A3C816CF73BE}" type="sibTrans" cxnId="{91ED818C-5826-494A-AB6F-3C4F8D0F302C}">
      <dgm:prSet/>
      <dgm:spPr/>
      <dgm:t>
        <a:bodyPr/>
        <a:lstStyle/>
        <a:p>
          <a:endParaRPr lang="en-US"/>
        </a:p>
      </dgm:t>
    </dgm:pt>
    <dgm:pt modelId="{B8007891-96DC-4E59-9246-EAD2D50E2624}">
      <dgm:prSet/>
      <dgm:spPr/>
      <dgm:t>
        <a:bodyPr/>
        <a:lstStyle/>
        <a:p>
          <a:r>
            <a:rPr lang="en-US"/>
            <a:t>Covers many gram (+) including S. Aureus (not MRSA)</a:t>
          </a:r>
        </a:p>
      </dgm:t>
    </dgm:pt>
    <dgm:pt modelId="{6AC26F00-63C8-43FC-86A8-896824FDB6C4}" type="parTrans" cxnId="{FDA65327-9777-402D-850B-882AEBEC936E}">
      <dgm:prSet/>
      <dgm:spPr/>
      <dgm:t>
        <a:bodyPr/>
        <a:lstStyle/>
        <a:p>
          <a:endParaRPr lang="en-US"/>
        </a:p>
      </dgm:t>
    </dgm:pt>
    <dgm:pt modelId="{35F2DAEF-890D-423A-8F4D-60FF6047C9C0}" type="sibTrans" cxnId="{FDA65327-9777-402D-850B-882AEBEC936E}">
      <dgm:prSet/>
      <dgm:spPr/>
      <dgm:t>
        <a:bodyPr/>
        <a:lstStyle/>
        <a:p>
          <a:endParaRPr lang="en-US"/>
        </a:p>
      </dgm:t>
    </dgm:pt>
    <dgm:pt modelId="{CD9C3036-3F20-4982-9E69-368FB85AA4D6}">
      <dgm:prSet/>
      <dgm:spPr/>
      <dgm:t>
        <a:bodyPr/>
        <a:lstStyle/>
        <a:p>
          <a:r>
            <a:rPr lang="en-US" b="1" i="1"/>
            <a:t>Stable against S. Aureus beta lactamase</a:t>
          </a:r>
          <a:endParaRPr lang="en-US"/>
        </a:p>
      </dgm:t>
    </dgm:pt>
    <dgm:pt modelId="{0CB8534C-3EDE-4EF6-8D66-6651DC0BBE3B}" type="parTrans" cxnId="{08BD8193-3D4D-4EA7-B2CA-39156396C3C2}">
      <dgm:prSet/>
      <dgm:spPr/>
      <dgm:t>
        <a:bodyPr/>
        <a:lstStyle/>
        <a:p>
          <a:endParaRPr lang="en-US"/>
        </a:p>
      </dgm:t>
    </dgm:pt>
    <dgm:pt modelId="{3E3D355B-77BD-409E-8C89-7530CF2A28BB}" type="sibTrans" cxnId="{08BD8193-3D4D-4EA7-B2CA-39156396C3C2}">
      <dgm:prSet/>
      <dgm:spPr/>
      <dgm:t>
        <a:bodyPr/>
        <a:lstStyle/>
        <a:p>
          <a:endParaRPr lang="en-US"/>
        </a:p>
      </dgm:t>
    </dgm:pt>
    <dgm:pt modelId="{648882AF-C282-4D3E-B958-6C6BF3288E03}">
      <dgm:prSet/>
      <dgm:spPr/>
      <dgm:t>
        <a:bodyPr/>
        <a:lstStyle/>
        <a:p>
          <a:r>
            <a:rPr lang="en-US" u="sng"/>
            <a:t>Does not cover enterococcus or listeria</a:t>
          </a:r>
          <a:endParaRPr lang="en-US"/>
        </a:p>
      </dgm:t>
    </dgm:pt>
    <dgm:pt modelId="{BD5C68CC-CEFD-4D41-B780-84CD98FA726D}" type="parTrans" cxnId="{B539A617-6624-438F-B248-9A94B66EBC53}">
      <dgm:prSet/>
      <dgm:spPr/>
      <dgm:t>
        <a:bodyPr/>
        <a:lstStyle/>
        <a:p>
          <a:endParaRPr lang="en-US"/>
        </a:p>
      </dgm:t>
    </dgm:pt>
    <dgm:pt modelId="{2CD8820E-4D0D-4EDA-8FF9-C66B94741E3E}" type="sibTrans" cxnId="{B539A617-6624-438F-B248-9A94B66EBC53}">
      <dgm:prSet/>
      <dgm:spPr/>
      <dgm:t>
        <a:bodyPr/>
        <a:lstStyle/>
        <a:p>
          <a:endParaRPr lang="en-US"/>
        </a:p>
      </dgm:t>
    </dgm:pt>
    <dgm:pt modelId="{2196975A-8C98-4396-BA81-2081A8E588E0}">
      <dgm:prSet/>
      <dgm:spPr/>
      <dgm:t>
        <a:bodyPr/>
        <a:lstStyle/>
        <a:p>
          <a:r>
            <a:rPr lang="en-US"/>
            <a:t>Susceptible to gram negative beta lactamases</a:t>
          </a:r>
        </a:p>
      </dgm:t>
    </dgm:pt>
    <dgm:pt modelId="{E3E7EDF3-AA77-43A7-A844-B809108805D5}" type="parTrans" cxnId="{57D8B470-4E0F-45AB-B1DD-64645958BEDA}">
      <dgm:prSet/>
      <dgm:spPr/>
      <dgm:t>
        <a:bodyPr/>
        <a:lstStyle/>
        <a:p>
          <a:endParaRPr lang="en-US"/>
        </a:p>
      </dgm:t>
    </dgm:pt>
    <dgm:pt modelId="{35CE83BC-6E06-44AB-96EA-E460A44390F4}" type="sibTrans" cxnId="{57D8B470-4E0F-45AB-B1DD-64645958BEDA}">
      <dgm:prSet/>
      <dgm:spPr/>
      <dgm:t>
        <a:bodyPr/>
        <a:lstStyle/>
        <a:p>
          <a:endParaRPr lang="en-US"/>
        </a:p>
      </dgm:t>
    </dgm:pt>
    <dgm:pt modelId="{7AABCF75-3F64-49CC-9B09-AB676E91F09E}">
      <dgm:prSet/>
      <dgm:spPr/>
      <dgm:t>
        <a:bodyPr/>
        <a:lstStyle/>
        <a:p>
          <a:r>
            <a:rPr lang="en-US"/>
            <a:t>Main uses:</a:t>
          </a:r>
        </a:p>
      </dgm:t>
    </dgm:pt>
    <dgm:pt modelId="{6DDEB8F1-D069-487A-AE9C-908314B9C2D0}" type="parTrans" cxnId="{A6D4E407-0212-4200-B88E-5EEA43FD9C68}">
      <dgm:prSet/>
      <dgm:spPr/>
      <dgm:t>
        <a:bodyPr/>
        <a:lstStyle/>
        <a:p>
          <a:endParaRPr lang="en-US"/>
        </a:p>
      </dgm:t>
    </dgm:pt>
    <dgm:pt modelId="{07E782AB-DADE-4DD7-A10D-BEA5333E5E39}" type="sibTrans" cxnId="{A6D4E407-0212-4200-B88E-5EEA43FD9C68}">
      <dgm:prSet/>
      <dgm:spPr/>
      <dgm:t>
        <a:bodyPr/>
        <a:lstStyle/>
        <a:p>
          <a:endParaRPr lang="en-US"/>
        </a:p>
      </dgm:t>
    </dgm:pt>
    <dgm:pt modelId="{63029381-F542-49C9-926D-FA4ABEF375EB}">
      <dgm:prSet/>
      <dgm:spPr/>
      <dgm:t>
        <a:bodyPr/>
        <a:lstStyle/>
        <a:p>
          <a:r>
            <a:rPr lang="en-US"/>
            <a:t>Surgical wound (skin) infections</a:t>
          </a:r>
        </a:p>
      </dgm:t>
    </dgm:pt>
    <dgm:pt modelId="{EF10004B-5145-47A5-BB39-BDB8D8E4D0D6}" type="parTrans" cxnId="{A5370A2E-DC8C-49A4-B17E-92E23A7805C6}">
      <dgm:prSet/>
      <dgm:spPr/>
      <dgm:t>
        <a:bodyPr/>
        <a:lstStyle/>
        <a:p>
          <a:endParaRPr lang="en-US"/>
        </a:p>
      </dgm:t>
    </dgm:pt>
    <dgm:pt modelId="{2B45F38C-3498-481F-A636-ACBEF6235CC2}" type="sibTrans" cxnId="{A5370A2E-DC8C-49A4-B17E-92E23A7805C6}">
      <dgm:prSet/>
      <dgm:spPr/>
      <dgm:t>
        <a:bodyPr/>
        <a:lstStyle/>
        <a:p>
          <a:endParaRPr lang="en-US"/>
        </a:p>
      </dgm:t>
    </dgm:pt>
    <dgm:pt modelId="{5518ACD2-701E-4067-BBBA-5BCE20391C50}">
      <dgm:prSet/>
      <dgm:spPr/>
      <dgm:t>
        <a:bodyPr/>
        <a:lstStyle/>
        <a:p>
          <a:r>
            <a:rPr lang="en-US"/>
            <a:t>Cefazolin given pre-op for prevention</a:t>
          </a:r>
        </a:p>
      </dgm:t>
    </dgm:pt>
    <dgm:pt modelId="{7968B9FA-6CE2-433B-96BB-3573A3EDAD9C}" type="parTrans" cxnId="{5CF85DCB-74D6-45F2-AF65-4B2B33F92A34}">
      <dgm:prSet/>
      <dgm:spPr/>
      <dgm:t>
        <a:bodyPr/>
        <a:lstStyle/>
        <a:p>
          <a:endParaRPr lang="en-US"/>
        </a:p>
      </dgm:t>
    </dgm:pt>
    <dgm:pt modelId="{14E88275-DC95-4C39-8F35-AB4EC63EC668}" type="sibTrans" cxnId="{5CF85DCB-74D6-45F2-AF65-4B2B33F92A34}">
      <dgm:prSet/>
      <dgm:spPr/>
      <dgm:t>
        <a:bodyPr/>
        <a:lstStyle/>
        <a:p>
          <a:endParaRPr lang="en-US"/>
        </a:p>
      </dgm:t>
    </dgm:pt>
    <dgm:pt modelId="{41D8BF5B-9965-4054-8077-0D07E981AC88}" type="pres">
      <dgm:prSet presAssocID="{6A946623-BA81-4216-8677-C30974817C19}" presName="linear" presStyleCnt="0">
        <dgm:presLayoutVars>
          <dgm:animLvl val="lvl"/>
          <dgm:resizeHandles val="exact"/>
        </dgm:presLayoutVars>
      </dgm:prSet>
      <dgm:spPr/>
    </dgm:pt>
    <dgm:pt modelId="{8B438874-D73D-4A8D-B0EE-CE3CC044A642}" type="pres">
      <dgm:prSet presAssocID="{C0CBBEA2-A57C-4CA9-AD01-597A600067B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C5E2788-C9E2-4802-A49B-7272A156159E}" type="pres">
      <dgm:prSet presAssocID="{5276CAC1-2CB7-4459-BF49-4728C8D30CCC}" presName="spacer" presStyleCnt="0"/>
      <dgm:spPr/>
    </dgm:pt>
    <dgm:pt modelId="{9C5A33DB-E64E-47EB-ABFA-4471F2F89648}" type="pres">
      <dgm:prSet presAssocID="{23CCB440-E9AD-4E26-AF60-ADC41578E59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821C0CC-CD33-4103-BCAE-CCC01AB83628}" type="pres">
      <dgm:prSet presAssocID="{23CCB440-E9AD-4E26-AF60-ADC41578E59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6D4E407-0212-4200-B88E-5EEA43FD9C68}" srcId="{23CCB440-E9AD-4E26-AF60-ADC41578E59B}" destId="{7AABCF75-3F64-49CC-9B09-AB676E91F09E}" srcOrd="2" destOrd="0" parTransId="{6DDEB8F1-D069-487A-AE9C-908314B9C2D0}" sibTransId="{07E782AB-DADE-4DD7-A10D-BEA5333E5E39}"/>
    <dgm:cxn modelId="{B539A617-6624-438F-B248-9A94B66EBC53}" srcId="{B8007891-96DC-4E59-9246-EAD2D50E2624}" destId="{648882AF-C282-4D3E-B958-6C6BF3288E03}" srcOrd="1" destOrd="0" parTransId="{BD5C68CC-CEFD-4D41-B780-84CD98FA726D}" sibTransId="{2CD8820E-4D0D-4EDA-8FF9-C66B94741E3E}"/>
    <dgm:cxn modelId="{F53CF61C-03B8-49C2-B715-954818D205C9}" type="presOf" srcId="{B8007891-96DC-4E59-9246-EAD2D50E2624}" destId="{C821C0CC-CD33-4103-BCAE-CCC01AB83628}" srcOrd="0" destOrd="1" presId="urn:microsoft.com/office/officeart/2005/8/layout/vList2"/>
    <dgm:cxn modelId="{FDA65327-9777-402D-850B-882AEBEC936E}" srcId="{23CCB440-E9AD-4E26-AF60-ADC41578E59B}" destId="{B8007891-96DC-4E59-9246-EAD2D50E2624}" srcOrd="1" destOrd="0" parTransId="{6AC26F00-63C8-43FC-86A8-896824FDB6C4}" sibTransId="{35F2DAEF-890D-423A-8F4D-60FF6047C9C0}"/>
    <dgm:cxn modelId="{A5370A2E-DC8C-49A4-B17E-92E23A7805C6}" srcId="{7AABCF75-3F64-49CC-9B09-AB676E91F09E}" destId="{63029381-F542-49C9-926D-FA4ABEF375EB}" srcOrd="0" destOrd="0" parTransId="{EF10004B-5145-47A5-BB39-BDB8D8E4D0D6}" sibTransId="{2B45F38C-3498-481F-A636-ACBEF6235CC2}"/>
    <dgm:cxn modelId="{A923DF5E-F0AB-46D4-8D0A-3EC4957B5942}" type="presOf" srcId="{7AABCF75-3F64-49CC-9B09-AB676E91F09E}" destId="{C821C0CC-CD33-4103-BCAE-CCC01AB83628}" srcOrd="0" destOrd="5" presId="urn:microsoft.com/office/officeart/2005/8/layout/vList2"/>
    <dgm:cxn modelId="{AF05F861-72BB-4DA5-B340-86BE720D7BCA}" type="presOf" srcId="{2196975A-8C98-4396-BA81-2081A8E588E0}" destId="{C821C0CC-CD33-4103-BCAE-CCC01AB83628}" srcOrd="0" destOrd="4" presId="urn:microsoft.com/office/officeart/2005/8/layout/vList2"/>
    <dgm:cxn modelId="{1D5C1F68-737C-4353-8296-76326E1A63FA}" srcId="{6A946623-BA81-4216-8677-C30974817C19}" destId="{23CCB440-E9AD-4E26-AF60-ADC41578E59B}" srcOrd="1" destOrd="0" parTransId="{572AEAF8-A283-45F8-8F9D-3C7AE23883E4}" sibTransId="{B925FCF1-BAF6-4C93-98D1-96978D26B6DF}"/>
    <dgm:cxn modelId="{363EA648-CCD6-4512-A857-832B21879E93}" type="presOf" srcId="{6A946623-BA81-4216-8677-C30974817C19}" destId="{41D8BF5B-9965-4054-8077-0D07E981AC88}" srcOrd="0" destOrd="0" presId="urn:microsoft.com/office/officeart/2005/8/layout/vList2"/>
    <dgm:cxn modelId="{57D8B470-4E0F-45AB-B1DD-64645958BEDA}" srcId="{B8007891-96DC-4E59-9246-EAD2D50E2624}" destId="{2196975A-8C98-4396-BA81-2081A8E588E0}" srcOrd="2" destOrd="0" parTransId="{E3E7EDF3-AA77-43A7-A844-B809108805D5}" sibTransId="{35CE83BC-6E06-44AB-96EA-E460A44390F4}"/>
    <dgm:cxn modelId="{7D52298A-5DA5-4DC8-8C71-D1F9051A7FDF}" type="presOf" srcId="{CD9C3036-3F20-4982-9E69-368FB85AA4D6}" destId="{C821C0CC-CD33-4103-BCAE-CCC01AB83628}" srcOrd="0" destOrd="2" presId="urn:microsoft.com/office/officeart/2005/8/layout/vList2"/>
    <dgm:cxn modelId="{91ED818C-5826-494A-AB6F-3C4F8D0F302C}" srcId="{23CCB440-E9AD-4E26-AF60-ADC41578E59B}" destId="{2ED3AF1D-E70A-46C9-A070-15AB58CEFCFB}" srcOrd="0" destOrd="0" parTransId="{55C9C68A-D053-47B2-B951-7045AA4CF6F7}" sibTransId="{45FF8E69-A19E-4104-8962-A3C816CF73BE}"/>
    <dgm:cxn modelId="{08BD8193-3D4D-4EA7-B2CA-39156396C3C2}" srcId="{B8007891-96DC-4E59-9246-EAD2D50E2624}" destId="{CD9C3036-3F20-4982-9E69-368FB85AA4D6}" srcOrd="0" destOrd="0" parTransId="{0CB8534C-3EDE-4EF6-8D66-6651DC0BBE3B}" sibTransId="{3E3D355B-77BD-409E-8C89-7530CF2A28BB}"/>
    <dgm:cxn modelId="{37C0C09F-34B2-425A-8821-95DA2B6E33ED}" type="presOf" srcId="{63029381-F542-49C9-926D-FA4ABEF375EB}" destId="{C821C0CC-CD33-4103-BCAE-CCC01AB83628}" srcOrd="0" destOrd="6" presId="urn:microsoft.com/office/officeart/2005/8/layout/vList2"/>
    <dgm:cxn modelId="{C0EB84AD-7A38-4FDB-984B-C7076A47975F}" type="presOf" srcId="{23CCB440-E9AD-4E26-AF60-ADC41578E59B}" destId="{9C5A33DB-E64E-47EB-ABFA-4471F2F89648}" srcOrd="0" destOrd="0" presId="urn:microsoft.com/office/officeart/2005/8/layout/vList2"/>
    <dgm:cxn modelId="{6484B7C0-A2A5-465D-A368-ABD801B965D1}" type="presOf" srcId="{2ED3AF1D-E70A-46C9-A070-15AB58CEFCFB}" destId="{C821C0CC-CD33-4103-BCAE-CCC01AB83628}" srcOrd="0" destOrd="0" presId="urn:microsoft.com/office/officeart/2005/8/layout/vList2"/>
    <dgm:cxn modelId="{5CF85DCB-74D6-45F2-AF65-4B2B33F92A34}" srcId="{7AABCF75-3F64-49CC-9B09-AB676E91F09E}" destId="{5518ACD2-701E-4067-BBBA-5BCE20391C50}" srcOrd="1" destOrd="0" parTransId="{7968B9FA-6CE2-433B-96BB-3573A3EDAD9C}" sibTransId="{14E88275-DC95-4C39-8F35-AB4EC63EC668}"/>
    <dgm:cxn modelId="{E12929D4-FDE3-4D0A-89C7-BA765053AEFE}" type="presOf" srcId="{5518ACD2-701E-4067-BBBA-5BCE20391C50}" destId="{C821C0CC-CD33-4103-BCAE-CCC01AB83628}" srcOrd="0" destOrd="7" presId="urn:microsoft.com/office/officeart/2005/8/layout/vList2"/>
    <dgm:cxn modelId="{F382B6E6-7796-46FF-B85F-0778D2A84D37}" type="presOf" srcId="{C0CBBEA2-A57C-4CA9-AD01-597A600067BD}" destId="{8B438874-D73D-4A8D-B0EE-CE3CC044A642}" srcOrd="0" destOrd="0" presId="urn:microsoft.com/office/officeart/2005/8/layout/vList2"/>
    <dgm:cxn modelId="{1B1A3FED-62CB-4DEE-90DD-07246939F6A6}" srcId="{6A946623-BA81-4216-8677-C30974817C19}" destId="{C0CBBEA2-A57C-4CA9-AD01-597A600067BD}" srcOrd="0" destOrd="0" parTransId="{6F223A18-D59F-4AD6-934C-1E9B76FF3719}" sibTransId="{5276CAC1-2CB7-4459-BF49-4728C8D30CCC}"/>
    <dgm:cxn modelId="{EBF248FA-CD74-476D-B80F-CB9D028F4402}" type="presOf" srcId="{648882AF-C282-4D3E-B958-6C6BF3288E03}" destId="{C821C0CC-CD33-4103-BCAE-CCC01AB83628}" srcOrd="0" destOrd="3" presId="urn:microsoft.com/office/officeart/2005/8/layout/vList2"/>
    <dgm:cxn modelId="{BDB0C7A7-96C8-4E1D-B323-DF42FAD9100F}" type="presParOf" srcId="{41D8BF5B-9965-4054-8077-0D07E981AC88}" destId="{8B438874-D73D-4A8D-B0EE-CE3CC044A642}" srcOrd="0" destOrd="0" presId="urn:microsoft.com/office/officeart/2005/8/layout/vList2"/>
    <dgm:cxn modelId="{DF745C69-B458-41CD-B594-FEA4035A5A44}" type="presParOf" srcId="{41D8BF5B-9965-4054-8077-0D07E981AC88}" destId="{4C5E2788-C9E2-4802-A49B-7272A156159E}" srcOrd="1" destOrd="0" presId="urn:microsoft.com/office/officeart/2005/8/layout/vList2"/>
    <dgm:cxn modelId="{6DFD9BA1-03BD-4191-90F7-DD46374FE109}" type="presParOf" srcId="{41D8BF5B-9965-4054-8077-0D07E981AC88}" destId="{9C5A33DB-E64E-47EB-ABFA-4471F2F89648}" srcOrd="2" destOrd="0" presId="urn:microsoft.com/office/officeart/2005/8/layout/vList2"/>
    <dgm:cxn modelId="{67357715-8DBD-4D6D-8F66-334047D2D579}" type="presParOf" srcId="{41D8BF5B-9965-4054-8077-0D07E981AC88}" destId="{C821C0CC-CD33-4103-BCAE-CCC01AB8362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21984D-37CE-48A6-A043-3D8541AD955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2B26C5-75C2-4AC0-B45F-2CC183777652}">
      <dgm:prSet/>
      <dgm:spPr/>
      <dgm:t>
        <a:bodyPr/>
        <a:lstStyle/>
        <a:p>
          <a:r>
            <a:rPr lang="en-US"/>
            <a:t>2nd Generation Cephalosporins</a:t>
          </a:r>
        </a:p>
      </dgm:t>
    </dgm:pt>
    <dgm:pt modelId="{988DF84E-0A5A-4356-9918-D11B41D0AC02}" type="parTrans" cxnId="{31D64148-B969-48B2-8444-44EC021E0295}">
      <dgm:prSet/>
      <dgm:spPr/>
      <dgm:t>
        <a:bodyPr/>
        <a:lstStyle/>
        <a:p>
          <a:endParaRPr lang="en-US"/>
        </a:p>
      </dgm:t>
    </dgm:pt>
    <dgm:pt modelId="{AF18DBFB-068D-47DC-A6E4-F8F412D1EEF2}" type="sibTrans" cxnId="{31D64148-B969-48B2-8444-44EC021E0295}">
      <dgm:prSet/>
      <dgm:spPr/>
      <dgm:t>
        <a:bodyPr/>
        <a:lstStyle/>
        <a:p>
          <a:endParaRPr lang="en-US"/>
        </a:p>
      </dgm:t>
    </dgm:pt>
    <dgm:pt modelId="{6379B513-8612-4746-9146-1CAF62235966}">
      <dgm:prSet/>
      <dgm:spPr/>
      <dgm:t>
        <a:bodyPr/>
        <a:lstStyle/>
        <a:p>
          <a:r>
            <a:rPr lang="en-US" b="1" i="1"/>
            <a:t>Cefuroxime, Cefoxitin, Cefotetan</a:t>
          </a:r>
          <a:endParaRPr lang="en-US"/>
        </a:p>
      </dgm:t>
    </dgm:pt>
    <dgm:pt modelId="{73270B5E-E0FF-4507-A2FB-3AD1D9BB1B6F}" type="parTrans" cxnId="{9AF86B8A-7B42-4568-AC4D-8FF1FE5E2869}">
      <dgm:prSet/>
      <dgm:spPr/>
      <dgm:t>
        <a:bodyPr/>
        <a:lstStyle/>
        <a:p>
          <a:endParaRPr lang="en-US"/>
        </a:p>
      </dgm:t>
    </dgm:pt>
    <dgm:pt modelId="{CF768B80-480B-4F1C-9592-223B17B465B5}" type="sibTrans" cxnId="{9AF86B8A-7B42-4568-AC4D-8FF1FE5E2869}">
      <dgm:prSet/>
      <dgm:spPr/>
      <dgm:t>
        <a:bodyPr/>
        <a:lstStyle/>
        <a:p>
          <a:endParaRPr lang="en-US"/>
        </a:p>
      </dgm:t>
    </dgm:pt>
    <dgm:pt modelId="{91DB4715-2E6D-4F17-B71E-CF6DB81EBA16}">
      <dgm:prSet/>
      <dgm:spPr/>
      <dgm:t>
        <a:bodyPr/>
        <a:lstStyle/>
        <a:p>
          <a:r>
            <a:rPr lang="en-US"/>
            <a:t>Developed to treat </a:t>
          </a:r>
          <a:r>
            <a:rPr lang="en-US" u="sng"/>
            <a:t>amoxicillin-resistant infections</a:t>
          </a:r>
          <a:endParaRPr lang="en-US"/>
        </a:p>
      </dgm:t>
    </dgm:pt>
    <dgm:pt modelId="{AF7C741D-B5EA-4049-837D-D2C3919FBDFB}" type="parTrans" cxnId="{2DB06C81-EC3E-43E0-B3BA-E6F1A9B28882}">
      <dgm:prSet/>
      <dgm:spPr/>
      <dgm:t>
        <a:bodyPr/>
        <a:lstStyle/>
        <a:p>
          <a:endParaRPr lang="en-US"/>
        </a:p>
      </dgm:t>
    </dgm:pt>
    <dgm:pt modelId="{680117E3-2A7A-4141-B5E3-EDD6C44416F1}" type="sibTrans" cxnId="{2DB06C81-EC3E-43E0-B3BA-E6F1A9B28882}">
      <dgm:prSet/>
      <dgm:spPr/>
      <dgm:t>
        <a:bodyPr/>
        <a:lstStyle/>
        <a:p>
          <a:endParaRPr lang="en-US"/>
        </a:p>
      </dgm:t>
    </dgm:pt>
    <dgm:pt modelId="{7D53FDB8-ADD6-43AF-B27D-553EB5510F2B}">
      <dgm:prSet/>
      <dgm:spPr/>
      <dgm:t>
        <a:bodyPr/>
        <a:lstStyle/>
        <a:p>
          <a:r>
            <a:rPr lang="en-US"/>
            <a:t>Increased affinity for gram (-) PBPS</a:t>
          </a:r>
        </a:p>
      </dgm:t>
    </dgm:pt>
    <dgm:pt modelId="{C3753853-325E-472A-B409-30D301C7E043}" type="parTrans" cxnId="{D7449E8D-B7FE-4073-A9AB-7823CBBF2C02}">
      <dgm:prSet/>
      <dgm:spPr/>
      <dgm:t>
        <a:bodyPr/>
        <a:lstStyle/>
        <a:p>
          <a:endParaRPr lang="en-US"/>
        </a:p>
      </dgm:t>
    </dgm:pt>
    <dgm:pt modelId="{C1AC8244-B1DD-4899-832C-9374BED75916}" type="sibTrans" cxnId="{D7449E8D-B7FE-4073-A9AB-7823CBBF2C02}">
      <dgm:prSet/>
      <dgm:spPr/>
      <dgm:t>
        <a:bodyPr/>
        <a:lstStyle/>
        <a:p>
          <a:endParaRPr lang="en-US"/>
        </a:p>
      </dgm:t>
    </dgm:pt>
    <dgm:pt modelId="{481AEBA5-88BE-4EE9-8C79-6BDFB4554314}">
      <dgm:prSet/>
      <dgm:spPr/>
      <dgm:t>
        <a:bodyPr/>
        <a:lstStyle/>
        <a:p>
          <a:r>
            <a:rPr lang="en-US" b="1" i="1"/>
            <a:t>More resistant to beta lactamase</a:t>
          </a:r>
          <a:endParaRPr lang="en-US"/>
        </a:p>
      </dgm:t>
    </dgm:pt>
    <dgm:pt modelId="{5BC99C0A-5F06-47B9-A9E0-5B0E1FB4109A}" type="parTrans" cxnId="{D3199E46-2065-4297-84CB-E82A863CAAE3}">
      <dgm:prSet/>
      <dgm:spPr/>
      <dgm:t>
        <a:bodyPr/>
        <a:lstStyle/>
        <a:p>
          <a:endParaRPr lang="en-US"/>
        </a:p>
      </dgm:t>
    </dgm:pt>
    <dgm:pt modelId="{AB1D1C67-5BC5-42FE-A5CB-DCC5ADC99939}" type="sibTrans" cxnId="{D3199E46-2065-4297-84CB-E82A863CAAE3}">
      <dgm:prSet/>
      <dgm:spPr/>
      <dgm:t>
        <a:bodyPr/>
        <a:lstStyle/>
        <a:p>
          <a:endParaRPr lang="en-US"/>
        </a:p>
      </dgm:t>
    </dgm:pt>
    <dgm:pt modelId="{83FF7A9D-847B-42BC-A367-CED26E578CDC}">
      <dgm:prSet/>
      <dgm:spPr/>
      <dgm:t>
        <a:bodyPr/>
        <a:lstStyle/>
        <a:p>
          <a:r>
            <a:rPr lang="en-US"/>
            <a:t>Increased gram (-)</a:t>
          </a:r>
        </a:p>
      </dgm:t>
    </dgm:pt>
    <dgm:pt modelId="{16E2B4B6-53EB-4F84-BC86-30DD1FB9A8FD}" type="parTrans" cxnId="{52BFA32A-ECC7-4730-A8AF-7315B520DBEC}">
      <dgm:prSet/>
      <dgm:spPr/>
      <dgm:t>
        <a:bodyPr/>
        <a:lstStyle/>
        <a:p>
          <a:endParaRPr lang="en-US"/>
        </a:p>
      </dgm:t>
    </dgm:pt>
    <dgm:pt modelId="{AA956C18-4FBD-4E08-81E1-FDCE2B266816}" type="sibTrans" cxnId="{52BFA32A-ECC7-4730-A8AF-7315B520DBEC}">
      <dgm:prSet/>
      <dgm:spPr/>
      <dgm:t>
        <a:bodyPr/>
        <a:lstStyle/>
        <a:p>
          <a:endParaRPr lang="en-US"/>
        </a:p>
      </dgm:t>
    </dgm:pt>
    <dgm:pt modelId="{DD555C09-976F-483C-9236-FAEEEE4F4231}">
      <dgm:prSet/>
      <dgm:spPr/>
      <dgm:t>
        <a:bodyPr/>
        <a:lstStyle/>
        <a:p>
          <a:r>
            <a:rPr lang="en-US"/>
            <a:t>H. influenza, Enterobacter, Proteus</a:t>
          </a:r>
        </a:p>
      </dgm:t>
    </dgm:pt>
    <dgm:pt modelId="{5ADF7A85-F869-4D7E-81B1-73CEC90729A4}" type="parTrans" cxnId="{663D3D94-9582-4825-9D60-62E332D23A19}">
      <dgm:prSet/>
      <dgm:spPr/>
      <dgm:t>
        <a:bodyPr/>
        <a:lstStyle/>
        <a:p>
          <a:endParaRPr lang="en-US"/>
        </a:p>
      </dgm:t>
    </dgm:pt>
    <dgm:pt modelId="{7F7AF6EF-D394-42F9-BA15-99CAC28D2500}" type="sibTrans" cxnId="{663D3D94-9582-4825-9D60-62E332D23A19}">
      <dgm:prSet/>
      <dgm:spPr/>
      <dgm:t>
        <a:bodyPr/>
        <a:lstStyle/>
        <a:p>
          <a:endParaRPr lang="en-US"/>
        </a:p>
      </dgm:t>
    </dgm:pt>
    <dgm:pt modelId="{A7411646-7FE5-48F9-8BD9-78F0EDCF51DD}">
      <dgm:prSet/>
      <dgm:spPr/>
      <dgm:t>
        <a:bodyPr/>
        <a:lstStyle/>
        <a:p>
          <a:r>
            <a:rPr lang="en-US"/>
            <a:t>E. coli, Klebsiella, Serratia, N. gonorrheae</a:t>
          </a:r>
        </a:p>
      </dgm:t>
    </dgm:pt>
    <dgm:pt modelId="{751C4296-1A5C-4EC0-8B69-44C346465139}" type="parTrans" cxnId="{6D6FA3DA-4B87-4BFE-B5BC-F571B3F453F2}">
      <dgm:prSet/>
      <dgm:spPr/>
      <dgm:t>
        <a:bodyPr/>
        <a:lstStyle/>
        <a:p>
          <a:endParaRPr lang="en-US"/>
        </a:p>
      </dgm:t>
    </dgm:pt>
    <dgm:pt modelId="{B900BC4F-44D6-4501-8CAD-C51269CADE21}" type="sibTrans" cxnId="{6D6FA3DA-4B87-4BFE-B5BC-F571B3F453F2}">
      <dgm:prSet/>
      <dgm:spPr/>
      <dgm:t>
        <a:bodyPr/>
        <a:lstStyle/>
        <a:p>
          <a:endParaRPr lang="en-US"/>
        </a:p>
      </dgm:t>
    </dgm:pt>
    <dgm:pt modelId="{3B4ED8C3-6B01-4F2A-845A-CEE96DF50FB9}">
      <dgm:prSet/>
      <dgm:spPr/>
      <dgm:t>
        <a:bodyPr/>
        <a:lstStyle/>
        <a:p>
          <a:r>
            <a:rPr lang="en-US"/>
            <a:t>Increased anaerobic coverage (B. fragilis)</a:t>
          </a:r>
        </a:p>
      </dgm:t>
    </dgm:pt>
    <dgm:pt modelId="{0074E040-7479-490D-933F-DC9A7FDE5B85}" type="parTrans" cxnId="{622590B6-CB7C-4B6E-82B9-EB22CD680183}">
      <dgm:prSet/>
      <dgm:spPr/>
      <dgm:t>
        <a:bodyPr/>
        <a:lstStyle/>
        <a:p>
          <a:endParaRPr lang="en-US"/>
        </a:p>
      </dgm:t>
    </dgm:pt>
    <dgm:pt modelId="{946AD27A-B05F-498E-B16B-D94B3FE09326}" type="sibTrans" cxnId="{622590B6-CB7C-4B6E-82B9-EB22CD680183}">
      <dgm:prSet/>
      <dgm:spPr/>
      <dgm:t>
        <a:bodyPr/>
        <a:lstStyle/>
        <a:p>
          <a:endParaRPr lang="en-US"/>
        </a:p>
      </dgm:t>
    </dgm:pt>
    <dgm:pt modelId="{9487E5B5-DD3D-456D-8240-FCF25BC6991D}" type="pres">
      <dgm:prSet presAssocID="{E821984D-37CE-48A6-A043-3D8541AD9557}" presName="linear" presStyleCnt="0">
        <dgm:presLayoutVars>
          <dgm:animLvl val="lvl"/>
          <dgm:resizeHandles val="exact"/>
        </dgm:presLayoutVars>
      </dgm:prSet>
      <dgm:spPr/>
    </dgm:pt>
    <dgm:pt modelId="{A9A482BC-312F-4CDF-A306-3BB2808263D6}" type="pres">
      <dgm:prSet presAssocID="{4A2B26C5-75C2-4AC0-B45F-2CC18377765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C42B8A9-733C-4FB4-8147-58CCDE889F35}" type="pres">
      <dgm:prSet presAssocID="{AF18DBFB-068D-47DC-A6E4-F8F412D1EEF2}" presName="spacer" presStyleCnt="0"/>
      <dgm:spPr/>
    </dgm:pt>
    <dgm:pt modelId="{FAFA39B1-A8F7-4B94-956C-DB50E32795CB}" type="pres">
      <dgm:prSet presAssocID="{6379B513-8612-4746-9146-1CAF6223596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DC9CBB6-D742-4C22-95E6-B375730A5E74}" type="pres">
      <dgm:prSet presAssocID="{6379B513-8612-4746-9146-1CAF6223596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4A7310E-2FB3-49B3-8696-E71226506DFA}" type="presOf" srcId="{E821984D-37CE-48A6-A043-3D8541AD9557}" destId="{9487E5B5-DD3D-456D-8240-FCF25BC6991D}" srcOrd="0" destOrd="0" presId="urn:microsoft.com/office/officeart/2005/8/layout/vList2"/>
    <dgm:cxn modelId="{7287E50F-BDF5-4FDF-BC73-2E8DF6283471}" type="presOf" srcId="{481AEBA5-88BE-4EE9-8C79-6BDFB4554314}" destId="{4DC9CBB6-D742-4C22-95E6-B375730A5E74}" srcOrd="0" destOrd="2" presId="urn:microsoft.com/office/officeart/2005/8/layout/vList2"/>
    <dgm:cxn modelId="{52BFA32A-ECC7-4730-A8AF-7315B520DBEC}" srcId="{6379B513-8612-4746-9146-1CAF62235966}" destId="{83FF7A9D-847B-42BC-A367-CED26E578CDC}" srcOrd="3" destOrd="0" parTransId="{16E2B4B6-53EB-4F84-BC86-30DD1FB9A8FD}" sibTransId="{AA956C18-4FBD-4E08-81E1-FDCE2B266816}"/>
    <dgm:cxn modelId="{DEE9AA2F-3FCC-4A00-8AE1-C09F02BD0013}" type="presOf" srcId="{4A2B26C5-75C2-4AC0-B45F-2CC183777652}" destId="{A9A482BC-312F-4CDF-A306-3BB2808263D6}" srcOrd="0" destOrd="0" presId="urn:microsoft.com/office/officeart/2005/8/layout/vList2"/>
    <dgm:cxn modelId="{D3199E46-2065-4297-84CB-E82A863CAAE3}" srcId="{6379B513-8612-4746-9146-1CAF62235966}" destId="{481AEBA5-88BE-4EE9-8C79-6BDFB4554314}" srcOrd="2" destOrd="0" parTransId="{5BC99C0A-5F06-47B9-A9E0-5B0E1FB4109A}" sibTransId="{AB1D1C67-5BC5-42FE-A5CB-DCC5ADC99939}"/>
    <dgm:cxn modelId="{31D64148-B969-48B2-8444-44EC021E0295}" srcId="{E821984D-37CE-48A6-A043-3D8541AD9557}" destId="{4A2B26C5-75C2-4AC0-B45F-2CC183777652}" srcOrd="0" destOrd="0" parTransId="{988DF84E-0A5A-4356-9918-D11B41D0AC02}" sibTransId="{AF18DBFB-068D-47DC-A6E4-F8F412D1EEF2}"/>
    <dgm:cxn modelId="{A3213651-D1F7-47BC-915A-7E0BD73CC401}" type="presOf" srcId="{A7411646-7FE5-48F9-8BD9-78F0EDCF51DD}" destId="{4DC9CBB6-D742-4C22-95E6-B375730A5E74}" srcOrd="0" destOrd="5" presId="urn:microsoft.com/office/officeart/2005/8/layout/vList2"/>
    <dgm:cxn modelId="{6CE8C171-7211-4512-A8C8-745F69185664}" type="presOf" srcId="{83FF7A9D-847B-42BC-A367-CED26E578CDC}" destId="{4DC9CBB6-D742-4C22-95E6-B375730A5E74}" srcOrd="0" destOrd="3" presId="urn:microsoft.com/office/officeart/2005/8/layout/vList2"/>
    <dgm:cxn modelId="{B74A0376-FCAD-4ABC-B93F-BFAE968CE570}" type="presOf" srcId="{7D53FDB8-ADD6-43AF-B27D-553EB5510F2B}" destId="{4DC9CBB6-D742-4C22-95E6-B375730A5E74}" srcOrd="0" destOrd="1" presId="urn:microsoft.com/office/officeart/2005/8/layout/vList2"/>
    <dgm:cxn modelId="{2DB06C81-EC3E-43E0-B3BA-E6F1A9B28882}" srcId="{6379B513-8612-4746-9146-1CAF62235966}" destId="{91DB4715-2E6D-4F17-B71E-CF6DB81EBA16}" srcOrd="0" destOrd="0" parTransId="{AF7C741D-B5EA-4049-837D-D2C3919FBDFB}" sibTransId="{680117E3-2A7A-4141-B5E3-EDD6C44416F1}"/>
    <dgm:cxn modelId="{9AF86B8A-7B42-4568-AC4D-8FF1FE5E2869}" srcId="{E821984D-37CE-48A6-A043-3D8541AD9557}" destId="{6379B513-8612-4746-9146-1CAF62235966}" srcOrd="1" destOrd="0" parTransId="{73270B5E-E0FF-4507-A2FB-3AD1D9BB1B6F}" sibTransId="{CF768B80-480B-4F1C-9592-223B17B465B5}"/>
    <dgm:cxn modelId="{D26AD58C-5029-4266-B719-4804511E19F6}" type="presOf" srcId="{3B4ED8C3-6B01-4F2A-845A-CEE96DF50FB9}" destId="{4DC9CBB6-D742-4C22-95E6-B375730A5E74}" srcOrd="0" destOrd="6" presId="urn:microsoft.com/office/officeart/2005/8/layout/vList2"/>
    <dgm:cxn modelId="{D7449E8D-B7FE-4073-A9AB-7823CBBF2C02}" srcId="{6379B513-8612-4746-9146-1CAF62235966}" destId="{7D53FDB8-ADD6-43AF-B27D-553EB5510F2B}" srcOrd="1" destOrd="0" parTransId="{C3753853-325E-472A-B409-30D301C7E043}" sibTransId="{C1AC8244-B1DD-4899-832C-9374BED75916}"/>
    <dgm:cxn modelId="{663D3D94-9582-4825-9D60-62E332D23A19}" srcId="{83FF7A9D-847B-42BC-A367-CED26E578CDC}" destId="{DD555C09-976F-483C-9236-FAEEEE4F4231}" srcOrd="0" destOrd="0" parTransId="{5ADF7A85-F869-4D7E-81B1-73CEC90729A4}" sibTransId="{7F7AF6EF-D394-42F9-BA15-99CAC28D2500}"/>
    <dgm:cxn modelId="{B5C209A2-013C-4F68-86B0-C6088DB08EB6}" type="presOf" srcId="{6379B513-8612-4746-9146-1CAF62235966}" destId="{FAFA39B1-A8F7-4B94-956C-DB50E32795CB}" srcOrd="0" destOrd="0" presId="urn:microsoft.com/office/officeart/2005/8/layout/vList2"/>
    <dgm:cxn modelId="{622590B6-CB7C-4B6E-82B9-EB22CD680183}" srcId="{6379B513-8612-4746-9146-1CAF62235966}" destId="{3B4ED8C3-6B01-4F2A-845A-CEE96DF50FB9}" srcOrd="4" destOrd="0" parTransId="{0074E040-7479-490D-933F-DC9A7FDE5B85}" sibTransId="{946AD27A-B05F-498E-B16B-D94B3FE09326}"/>
    <dgm:cxn modelId="{6D6FA3DA-4B87-4BFE-B5BC-F571B3F453F2}" srcId="{83FF7A9D-847B-42BC-A367-CED26E578CDC}" destId="{A7411646-7FE5-48F9-8BD9-78F0EDCF51DD}" srcOrd="1" destOrd="0" parTransId="{751C4296-1A5C-4EC0-8B69-44C346465139}" sibTransId="{B900BC4F-44D6-4501-8CAD-C51269CADE21}"/>
    <dgm:cxn modelId="{22C2C0DD-D8EB-442F-86F1-1BA089F0621C}" type="presOf" srcId="{91DB4715-2E6D-4F17-B71E-CF6DB81EBA16}" destId="{4DC9CBB6-D742-4C22-95E6-B375730A5E74}" srcOrd="0" destOrd="0" presId="urn:microsoft.com/office/officeart/2005/8/layout/vList2"/>
    <dgm:cxn modelId="{88B3E9EB-5E57-48DA-B477-74C12CF648F8}" type="presOf" srcId="{DD555C09-976F-483C-9236-FAEEEE4F4231}" destId="{4DC9CBB6-D742-4C22-95E6-B375730A5E74}" srcOrd="0" destOrd="4" presId="urn:microsoft.com/office/officeart/2005/8/layout/vList2"/>
    <dgm:cxn modelId="{7D6B7603-8B32-40EC-9A9A-47995314102F}" type="presParOf" srcId="{9487E5B5-DD3D-456D-8240-FCF25BC6991D}" destId="{A9A482BC-312F-4CDF-A306-3BB2808263D6}" srcOrd="0" destOrd="0" presId="urn:microsoft.com/office/officeart/2005/8/layout/vList2"/>
    <dgm:cxn modelId="{9E360505-6D55-4BAE-9D73-1E1DEC0A857B}" type="presParOf" srcId="{9487E5B5-DD3D-456D-8240-FCF25BC6991D}" destId="{2C42B8A9-733C-4FB4-8147-58CCDE889F35}" srcOrd="1" destOrd="0" presId="urn:microsoft.com/office/officeart/2005/8/layout/vList2"/>
    <dgm:cxn modelId="{D66240E5-E66C-4F75-9173-A39DF0DF7AE1}" type="presParOf" srcId="{9487E5B5-DD3D-456D-8240-FCF25BC6991D}" destId="{FAFA39B1-A8F7-4B94-956C-DB50E32795CB}" srcOrd="2" destOrd="0" presId="urn:microsoft.com/office/officeart/2005/8/layout/vList2"/>
    <dgm:cxn modelId="{8A3941B8-1753-4A58-8B3D-B7CE0C3EBD51}" type="presParOf" srcId="{9487E5B5-DD3D-456D-8240-FCF25BC6991D}" destId="{4DC9CBB6-D742-4C22-95E6-B375730A5E7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885912-32AE-44BC-9480-7FD636AF08A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2B3FACF-0E05-4B63-9D72-2D19BD4B0CB7}">
      <dgm:prSet/>
      <dgm:spPr/>
      <dgm:t>
        <a:bodyPr/>
        <a:lstStyle/>
        <a:p>
          <a:r>
            <a:rPr lang="en-US"/>
            <a:t>Cefuroxime (oral):</a:t>
          </a:r>
        </a:p>
      </dgm:t>
    </dgm:pt>
    <dgm:pt modelId="{7E1BFE81-A5A4-46E0-AC2D-41C5193B33A2}" type="parTrans" cxnId="{B12046CE-4EEE-48DD-9BA7-CC2D5B2819FD}">
      <dgm:prSet/>
      <dgm:spPr/>
      <dgm:t>
        <a:bodyPr/>
        <a:lstStyle/>
        <a:p>
          <a:endParaRPr lang="en-US"/>
        </a:p>
      </dgm:t>
    </dgm:pt>
    <dgm:pt modelId="{05C2267D-2B2F-49C2-8FB9-F39A8C32BAC5}" type="sibTrans" cxnId="{B12046CE-4EEE-48DD-9BA7-CC2D5B2819FD}">
      <dgm:prSet/>
      <dgm:spPr/>
      <dgm:t>
        <a:bodyPr/>
        <a:lstStyle/>
        <a:p>
          <a:endParaRPr lang="en-US"/>
        </a:p>
      </dgm:t>
    </dgm:pt>
    <dgm:pt modelId="{5D3E396D-6237-48C5-9A13-2C97F79E4F2B}">
      <dgm:prSet/>
      <dgm:spPr/>
      <dgm:t>
        <a:bodyPr/>
        <a:lstStyle/>
        <a:p>
          <a:r>
            <a:rPr lang="en-US"/>
            <a:t>Otitis media (S. pneumonia, H. flu)</a:t>
          </a:r>
        </a:p>
      </dgm:t>
    </dgm:pt>
    <dgm:pt modelId="{5BF4FB1A-51BF-4EB0-A9DA-F7BD55A6277F}" type="parTrans" cxnId="{A5598A2E-F561-467E-B506-B78F57CD2AAE}">
      <dgm:prSet/>
      <dgm:spPr/>
      <dgm:t>
        <a:bodyPr/>
        <a:lstStyle/>
        <a:p>
          <a:endParaRPr lang="en-US"/>
        </a:p>
      </dgm:t>
    </dgm:pt>
    <dgm:pt modelId="{02E1EF06-6131-4743-9CB9-DB779878597D}" type="sibTrans" cxnId="{A5598A2E-F561-467E-B506-B78F57CD2AAE}">
      <dgm:prSet/>
      <dgm:spPr/>
      <dgm:t>
        <a:bodyPr/>
        <a:lstStyle/>
        <a:p>
          <a:endParaRPr lang="en-US"/>
        </a:p>
      </dgm:t>
    </dgm:pt>
    <dgm:pt modelId="{2EBC17E0-F59D-496C-9236-285A69DAB465}">
      <dgm:prSet/>
      <dgm:spPr/>
      <dgm:t>
        <a:bodyPr/>
        <a:lstStyle/>
        <a:p>
          <a:r>
            <a:rPr lang="en-US"/>
            <a:t>UTI in children (E. coli; no fluoroquinolones)</a:t>
          </a:r>
        </a:p>
      </dgm:t>
    </dgm:pt>
    <dgm:pt modelId="{2C36FECB-778B-44B1-8E1B-1F85B3F37EC8}" type="parTrans" cxnId="{9272F9A8-65C1-4FBF-813F-2354A68F26B9}">
      <dgm:prSet/>
      <dgm:spPr/>
      <dgm:t>
        <a:bodyPr/>
        <a:lstStyle/>
        <a:p>
          <a:endParaRPr lang="en-US"/>
        </a:p>
      </dgm:t>
    </dgm:pt>
    <dgm:pt modelId="{96B049B4-0D77-466C-86F4-A6CFC885963E}" type="sibTrans" cxnId="{9272F9A8-65C1-4FBF-813F-2354A68F26B9}">
      <dgm:prSet/>
      <dgm:spPr/>
      <dgm:t>
        <a:bodyPr/>
        <a:lstStyle/>
        <a:p>
          <a:endParaRPr lang="en-US"/>
        </a:p>
      </dgm:t>
    </dgm:pt>
    <dgm:pt modelId="{39A962D0-12DC-4DB2-AD7A-746B41FAA8FE}">
      <dgm:prSet/>
      <dgm:spPr/>
      <dgm:t>
        <a:bodyPr/>
        <a:lstStyle/>
        <a:p>
          <a:r>
            <a:rPr lang="en-US"/>
            <a:t>Cefoxitin/cefotetan (IV):</a:t>
          </a:r>
        </a:p>
      </dgm:t>
    </dgm:pt>
    <dgm:pt modelId="{9D5B803A-5229-418F-A618-48ECA6946080}" type="parTrans" cxnId="{119BC4FA-212D-4B6B-80F0-EED5F5C13C80}">
      <dgm:prSet/>
      <dgm:spPr/>
      <dgm:t>
        <a:bodyPr/>
        <a:lstStyle/>
        <a:p>
          <a:endParaRPr lang="en-US"/>
        </a:p>
      </dgm:t>
    </dgm:pt>
    <dgm:pt modelId="{8FD1A454-14A7-4A6E-AC2A-08357A40EA88}" type="sibTrans" cxnId="{119BC4FA-212D-4B6B-80F0-EED5F5C13C80}">
      <dgm:prSet/>
      <dgm:spPr/>
      <dgm:t>
        <a:bodyPr/>
        <a:lstStyle/>
        <a:p>
          <a:endParaRPr lang="en-US"/>
        </a:p>
      </dgm:t>
    </dgm:pt>
    <dgm:pt modelId="{79904F04-0B85-40CF-B336-388F145ABFA2}">
      <dgm:prSet/>
      <dgm:spPr/>
      <dgm:t>
        <a:bodyPr/>
        <a:lstStyle/>
        <a:p>
          <a:r>
            <a:rPr lang="en-US"/>
            <a:t>PID (covers Neisseria; also give doxycycline for Chlamydia)</a:t>
          </a:r>
        </a:p>
      </dgm:t>
    </dgm:pt>
    <dgm:pt modelId="{012AD994-5954-4225-8B2B-11BF6843D4DE}" type="parTrans" cxnId="{8809E3F4-80FC-4B6B-8C89-95F21BAE7578}">
      <dgm:prSet/>
      <dgm:spPr/>
      <dgm:t>
        <a:bodyPr/>
        <a:lstStyle/>
        <a:p>
          <a:endParaRPr lang="en-US"/>
        </a:p>
      </dgm:t>
    </dgm:pt>
    <dgm:pt modelId="{B074C108-2DF5-49CD-8C86-70975F94F185}" type="sibTrans" cxnId="{8809E3F4-80FC-4B6B-8C89-95F21BAE7578}">
      <dgm:prSet/>
      <dgm:spPr/>
      <dgm:t>
        <a:bodyPr/>
        <a:lstStyle/>
        <a:p>
          <a:endParaRPr lang="en-US"/>
        </a:p>
      </dgm:t>
    </dgm:pt>
    <dgm:pt modelId="{20A60411-B524-445E-AEA0-3812BD12806C}">
      <dgm:prSet/>
      <dgm:spPr/>
      <dgm:t>
        <a:bodyPr/>
        <a:lstStyle/>
        <a:p>
          <a:r>
            <a:rPr lang="en-US"/>
            <a:t>Pre-op in children with appendicitis</a:t>
          </a:r>
        </a:p>
      </dgm:t>
    </dgm:pt>
    <dgm:pt modelId="{EEA70F5F-CB82-4EE0-8FAF-FCE0A4A3C817}" type="parTrans" cxnId="{8AE9CB3C-EEC7-42BE-ABFD-79DF994410C8}">
      <dgm:prSet/>
      <dgm:spPr/>
      <dgm:t>
        <a:bodyPr/>
        <a:lstStyle/>
        <a:p>
          <a:endParaRPr lang="en-US"/>
        </a:p>
      </dgm:t>
    </dgm:pt>
    <dgm:pt modelId="{3BE62917-A147-48ED-B12D-BA6926E26055}" type="sibTrans" cxnId="{8AE9CB3C-EEC7-42BE-ABFD-79DF994410C8}">
      <dgm:prSet/>
      <dgm:spPr/>
      <dgm:t>
        <a:bodyPr/>
        <a:lstStyle/>
        <a:p>
          <a:endParaRPr lang="en-US"/>
        </a:p>
      </dgm:t>
    </dgm:pt>
    <dgm:pt modelId="{1B96AB28-68C1-46FC-8B2E-7E5C8F06FE22}">
      <dgm:prSet/>
      <dgm:spPr/>
      <dgm:t>
        <a:bodyPr/>
        <a:lstStyle/>
        <a:p>
          <a:r>
            <a:rPr lang="en-US"/>
            <a:t>E. coli, Covers gram negatives and some anaerobes</a:t>
          </a:r>
        </a:p>
      </dgm:t>
    </dgm:pt>
    <dgm:pt modelId="{3E6687E4-BF44-474C-A4AA-D5DA6AA94D1C}" type="parTrans" cxnId="{343B7F1B-3936-4907-92BA-1B07E35BCEFE}">
      <dgm:prSet/>
      <dgm:spPr/>
      <dgm:t>
        <a:bodyPr/>
        <a:lstStyle/>
        <a:p>
          <a:endParaRPr lang="en-US"/>
        </a:p>
      </dgm:t>
    </dgm:pt>
    <dgm:pt modelId="{D70D0C28-CDC6-4918-BBD4-22DCEBC583EA}" type="sibTrans" cxnId="{343B7F1B-3936-4907-92BA-1B07E35BCEFE}">
      <dgm:prSet/>
      <dgm:spPr/>
      <dgm:t>
        <a:bodyPr/>
        <a:lstStyle/>
        <a:p>
          <a:endParaRPr lang="en-US"/>
        </a:p>
      </dgm:t>
    </dgm:pt>
    <dgm:pt modelId="{DDDF83DC-E364-48E0-ABA0-BF1ECBF10C17}">
      <dgm:prSet/>
      <dgm:spPr/>
      <dgm:t>
        <a:bodyPr/>
        <a:lstStyle/>
        <a:p>
          <a:r>
            <a:rPr lang="en-US"/>
            <a:t>Usually given with metronidazole</a:t>
          </a:r>
        </a:p>
      </dgm:t>
    </dgm:pt>
    <dgm:pt modelId="{A7A3390B-479B-42B0-B140-9D1A9BE3F3F0}" type="parTrans" cxnId="{475ED476-95F7-4448-9446-30F4F0F89B8C}">
      <dgm:prSet/>
      <dgm:spPr/>
      <dgm:t>
        <a:bodyPr/>
        <a:lstStyle/>
        <a:p>
          <a:endParaRPr lang="en-US"/>
        </a:p>
      </dgm:t>
    </dgm:pt>
    <dgm:pt modelId="{54743D11-17A9-40E6-81F3-27A1D1BD5348}" type="sibTrans" cxnId="{475ED476-95F7-4448-9446-30F4F0F89B8C}">
      <dgm:prSet/>
      <dgm:spPr/>
      <dgm:t>
        <a:bodyPr/>
        <a:lstStyle/>
        <a:p>
          <a:endParaRPr lang="en-US"/>
        </a:p>
      </dgm:t>
    </dgm:pt>
    <dgm:pt modelId="{FA66E49C-68AA-4319-8916-D785EE61C054}" type="pres">
      <dgm:prSet presAssocID="{DD885912-32AE-44BC-9480-7FD636AF08A5}" presName="linear" presStyleCnt="0">
        <dgm:presLayoutVars>
          <dgm:dir/>
          <dgm:animLvl val="lvl"/>
          <dgm:resizeHandles val="exact"/>
        </dgm:presLayoutVars>
      </dgm:prSet>
      <dgm:spPr/>
    </dgm:pt>
    <dgm:pt modelId="{9EE11132-317C-4A14-92F3-468293479D6C}" type="pres">
      <dgm:prSet presAssocID="{42B3FACF-0E05-4B63-9D72-2D19BD4B0CB7}" presName="parentLin" presStyleCnt="0"/>
      <dgm:spPr/>
    </dgm:pt>
    <dgm:pt modelId="{25A8A9E5-C542-494F-BB1D-9EA76CF59E8F}" type="pres">
      <dgm:prSet presAssocID="{42B3FACF-0E05-4B63-9D72-2D19BD4B0CB7}" presName="parentLeftMargin" presStyleLbl="node1" presStyleIdx="0" presStyleCnt="2"/>
      <dgm:spPr/>
    </dgm:pt>
    <dgm:pt modelId="{9367BECC-C080-4785-AAF6-7B5FDD692651}" type="pres">
      <dgm:prSet presAssocID="{42B3FACF-0E05-4B63-9D72-2D19BD4B0CB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2F4C6E8-9492-440A-8F34-39BAA8298319}" type="pres">
      <dgm:prSet presAssocID="{42B3FACF-0E05-4B63-9D72-2D19BD4B0CB7}" presName="negativeSpace" presStyleCnt="0"/>
      <dgm:spPr/>
    </dgm:pt>
    <dgm:pt modelId="{3BDCF89B-0799-4FFA-911C-AC78FC727DE7}" type="pres">
      <dgm:prSet presAssocID="{42B3FACF-0E05-4B63-9D72-2D19BD4B0CB7}" presName="childText" presStyleLbl="conFgAcc1" presStyleIdx="0" presStyleCnt="2">
        <dgm:presLayoutVars>
          <dgm:bulletEnabled val="1"/>
        </dgm:presLayoutVars>
      </dgm:prSet>
      <dgm:spPr/>
    </dgm:pt>
    <dgm:pt modelId="{A20EAF65-99AE-43A4-905A-C4132104ACA0}" type="pres">
      <dgm:prSet presAssocID="{05C2267D-2B2F-49C2-8FB9-F39A8C32BAC5}" presName="spaceBetweenRectangles" presStyleCnt="0"/>
      <dgm:spPr/>
    </dgm:pt>
    <dgm:pt modelId="{8C2FE1DE-A9EE-41FA-8B9E-A6CDA5F5AA92}" type="pres">
      <dgm:prSet presAssocID="{39A962D0-12DC-4DB2-AD7A-746B41FAA8FE}" presName="parentLin" presStyleCnt="0"/>
      <dgm:spPr/>
    </dgm:pt>
    <dgm:pt modelId="{8472A55F-6E59-46A2-BE6F-6FFA835B5AD9}" type="pres">
      <dgm:prSet presAssocID="{39A962D0-12DC-4DB2-AD7A-746B41FAA8FE}" presName="parentLeftMargin" presStyleLbl="node1" presStyleIdx="0" presStyleCnt="2"/>
      <dgm:spPr/>
    </dgm:pt>
    <dgm:pt modelId="{A228FAF3-7F01-4BEE-A3DE-48CCF4F3D33F}" type="pres">
      <dgm:prSet presAssocID="{39A962D0-12DC-4DB2-AD7A-746B41FAA8F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20CF8C4-3E5D-4C2B-AF08-AF1FE34F8BD6}" type="pres">
      <dgm:prSet presAssocID="{39A962D0-12DC-4DB2-AD7A-746B41FAA8FE}" presName="negativeSpace" presStyleCnt="0"/>
      <dgm:spPr/>
    </dgm:pt>
    <dgm:pt modelId="{F73BFFF8-98DF-4E73-896C-D543F99EB285}" type="pres">
      <dgm:prSet presAssocID="{39A962D0-12DC-4DB2-AD7A-746B41FAA8F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43B7F1B-3936-4907-92BA-1B07E35BCEFE}" srcId="{20A60411-B524-445E-AEA0-3812BD12806C}" destId="{1B96AB28-68C1-46FC-8B2E-7E5C8F06FE22}" srcOrd="0" destOrd="0" parTransId="{3E6687E4-BF44-474C-A4AA-D5DA6AA94D1C}" sibTransId="{D70D0C28-CDC6-4918-BBD4-22DCEBC583EA}"/>
    <dgm:cxn modelId="{D4018E1B-1490-4A7C-B8EC-A3670913EC4B}" type="presOf" srcId="{5D3E396D-6237-48C5-9A13-2C97F79E4F2B}" destId="{3BDCF89B-0799-4FFA-911C-AC78FC727DE7}" srcOrd="0" destOrd="0" presId="urn:microsoft.com/office/officeart/2005/8/layout/list1"/>
    <dgm:cxn modelId="{400A1E1E-7477-45D6-9922-D94FDB86B0A2}" type="presOf" srcId="{79904F04-0B85-40CF-B336-388F145ABFA2}" destId="{F73BFFF8-98DF-4E73-896C-D543F99EB285}" srcOrd="0" destOrd="0" presId="urn:microsoft.com/office/officeart/2005/8/layout/list1"/>
    <dgm:cxn modelId="{A9C6D029-A1B4-4A2A-9209-49C8892E4945}" type="presOf" srcId="{DDDF83DC-E364-48E0-ABA0-BF1ECBF10C17}" destId="{F73BFFF8-98DF-4E73-896C-D543F99EB285}" srcOrd="0" destOrd="3" presId="urn:microsoft.com/office/officeart/2005/8/layout/list1"/>
    <dgm:cxn modelId="{A5598A2E-F561-467E-B506-B78F57CD2AAE}" srcId="{42B3FACF-0E05-4B63-9D72-2D19BD4B0CB7}" destId="{5D3E396D-6237-48C5-9A13-2C97F79E4F2B}" srcOrd="0" destOrd="0" parTransId="{5BF4FB1A-51BF-4EB0-A9DA-F7BD55A6277F}" sibTransId="{02E1EF06-6131-4743-9CB9-DB779878597D}"/>
    <dgm:cxn modelId="{8AE9CB3C-EEC7-42BE-ABFD-79DF994410C8}" srcId="{39A962D0-12DC-4DB2-AD7A-746B41FAA8FE}" destId="{20A60411-B524-445E-AEA0-3812BD12806C}" srcOrd="1" destOrd="0" parTransId="{EEA70F5F-CB82-4EE0-8FAF-FCE0A4A3C817}" sibTransId="{3BE62917-A147-48ED-B12D-BA6926E26055}"/>
    <dgm:cxn modelId="{7EA04564-7364-46AD-9F07-B4E74231FD9C}" type="presOf" srcId="{42B3FACF-0E05-4B63-9D72-2D19BD4B0CB7}" destId="{9367BECC-C080-4785-AAF6-7B5FDD692651}" srcOrd="1" destOrd="0" presId="urn:microsoft.com/office/officeart/2005/8/layout/list1"/>
    <dgm:cxn modelId="{3A23884A-F0FD-4F35-B65A-E40B37862D0A}" type="presOf" srcId="{42B3FACF-0E05-4B63-9D72-2D19BD4B0CB7}" destId="{25A8A9E5-C542-494F-BB1D-9EA76CF59E8F}" srcOrd="0" destOrd="0" presId="urn:microsoft.com/office/officeart/2005/8/layout/list1"/>
    <dgm:cxn modelId="{475ED476-95F7-4448-9446-30F4F0F89B8C}" srcId="{20A60411-B524-445E-AEA0-3812BD12806C}" destId="{DDDF83DC-E364-48E0-ABA0-BF1ECBF10C17}" srcOrd="1" destOrd="0" parTransId="{A7A3390B-479B-42B0-B140-9D1A9BE3F3F0}" sibTransId="{54743D11-17A9-40E6-81F3-27A1D1BD5348}"/>
    <dgm:cxn modelId="{9AD90E89-46A1-47F8-AEBE-55292809DD35}" type="presOf" srcId="{39A962D0-12DC-4DB2-AD7A-746B41FAA8FE}" destId="{A228FAF3-7F01-4BEE-A3DE-48CCF4F3D33F}" srcOrd="1" destOrd="0" presId="urn:microsoft.com/office/officeart/2005/8/layout/list1"/>
    <dgm:cxn modelId="{9272F9A8-65C1-4FBF-813F-2354A68F26B9}" srcId="{42B3FACF-0E05-4B63-9D72-2D19BD4B0CB7}" destId="{2EBC17E0-F59D-496C-9236-285A69DAB465}" srcOrd="1" destOrd="0" parTransId="{2C36FECB-778B-44B1-8E1B-1F85B3F37EC8}" sibTransId="{96B049B4-0D77-466C-86F4-A6CFC885963E}"/>
    <dgm:cxn modelId="{0737ABAB-05BE-4E24-824B-4D97B5AD12EC}" type="presOf" srcId="{1B96AB28-68C1-46FC-8B2E-7E5C8F06FE22}" destId="{F73BFFF8-98DF-4E73-896C-D543F99EB285}" srcOrd="0" destOrd="2" presId="urn:microsoft.com/office/officeart/2005/8/layout/list1"/>
    <dgm:cxn modelId="{084C8CCC-9879-44B9-BC8A-AD13D0E12641}" type="presOf" srcId="{20A60411-B524-445E-AEA0-3812BD12806C}" destId="{F73BFFF8-98DF-4E73-896C-D543F99EB285}" srcOrd="0" destOrd="1" presId="urn:microsoft.com/office/officeart/2005/8/layout/list1"/>
    <dgm:cxn modelId="{B12046CE-4EEE-48DD-9BA7-CC2D5B2819FD}" srcId="{DD885912-32AE-44BC-9480-7FD636AF08A5}" destId="{42B3FACF-0E05-4B63-9D72-2D19BD4B0CB7}" srcOrd="0" destOrd="0" parTransId="{7E1BFE81-A5A4-46E0-AC2D-41C5193B33A2}" sibTransId="{05C2267D-2B2F-49C2-8FB9-F39A8C32BAC5}"/>
    <dgm:cxn modelId="{80251ED0-E80B-45E6-9B94-A948A05042CB}" type="presOf" srcId="{39A962D0-12DC-4DB2-AD7A-746B41FAA8FE}" destId="{8472A55F-6E59-46A2-BE6F-6FFA835B5AD9}" srcOrd="0" destOrd="0" presId="urn:microsoft.com/office/officeart/2005/8/layout/list1"/>
    <dgm:cxn modelId="{9207E9DD-AB18-452C-A72B-3C244C4C6DD6}" type="presOf" srcId="{2EBC17E0-F59D-496C-9236-285A69DAB465}" destId="{3BDCF89B-0799-4FFA-911C-AC78FC727DE7}" srcOrd="0" destOrd="1" presId="urn:microsoft.com/office/officeart/2005/8/layout/list1"/>
    <dgm:cxn modelId="{8809E3F4-80FC-4B6B-8C89-95F21BAE7578}" srcId="{39A962D0-12DC-4DB2-AD7A-746B41FAA8FE}" destId="{79904F04-0B85-40CF-B336-388F145ABFA2}" srcOrd="0" destOrd="0" parTransId="{012AD994-5954-4225-8B2B-11BF6843D4DE}" sibTransId="{B074C108-2DF5-49CD-8C86-70975F94F185}"/>
    <dgm:cxn modelId="{0E640BF8-99A5-40BD-89B6-0A377C4C4F32}" type="presOf" srcId="{DD885912-32AE-44BC-9480-7FD636AF08A5}" destId="{FA66E49C-68AA-4319-8916-D785EE61C054}" srcOrd="0" destOrd="0" presId="urn:microsoft.com/office/officeart/2005/8/layout/list1"/>
    <dgm:cxn modelId="{119BC4FA-212D-4B6B-80F0-EED5F5C13C80}" srcId="{DD885912-32AE-44BC-9480-7FD636AF08A5}" destId="{39A962D0-12DC-4DB2-AD7A-746B41FAA8FE}" srcOrd="1" destOrd="0" parTransId="{9D5B803A-5229-418F-A618-48ECA6946080}" sibTransId="{8FD1A454-14A7-4A6E-AC2A-08357A40EA88}"/>
    <dgm:cxn modelId="{E9743D9C-06B3-48A8-8FE5-11E84D3AFDBE}" type="presParOf" srcId="{FA66E49C-68AA-4319-8916-D785EE61C054}" destId="{9EE11132-317C-4A14-92F3-468293479D6C}" srcOrd="0" destOrd="0" presId="urn:microsoft.com/office/officeart/2005/8/layout/list1"/>
    <dgm:cxn modelId="{36F37597-74B6-42D7-9581-997F35B7F004}" type="presParOf" srcId="{9EE11132-317C-4A14-92F3-468293479D6C}" destId="{25A8A9E5-C542-494F-BB1D-9EA76CF59E8F}" srcOrd="0" destOrd="0" presId="urn:microsoft.com/office/officeart/2005/8/layout/list1"/>
    <dgm:cxn modelId="{7DE056A9-46CD-44FD-987B-57EA82094A0D}" type="presParOf" srcId="{9EE11132-317C-4A14-92F3-468293479D6C}" destId="{9367BECC-C080-4785-AAF6-7B5FDD692651}" srcOrd="1" destOrd="0" presId="urn:microsoft.com/office/officeart/2005/8/layout/list1"/>
    <dgm:cxn modelId="{2894E54E-A3EB-4BD5-9037-EB98F86BBE51}" type="presParOf" srcId="{FA66E49C-68AA-4319-8916-D785EE61C054}" destId="{42F4C6E8-9492-440A-8F34-39BAA8298319}" srcOrd="1" destOrd="0" presId="urn:microsoft.com/office/officeart/2005/8/layout/list1"/>
    <dgm:cxn modelId="{0F35FE7E-F3DE-4840-8C2C-2D2EF67B736A}" type="presParOf" srcId="{FA66E49C-68AA-4319-8916-D785EE61C054}" destId="{3BDCF89B-0799-4FFA-911C-AC78FC727DE7}" srcOrd="2" destOrd="0" presId="urn:microsoft.com/office/officeart/2005/8/layout/list1"/>
    <dgm:cxn modelId="{B72801C4-2CBB-4785-BA2D-78C42F77F365}" type="presParOf" srcId="{FA66E49C-68AA-4319-8916-D785EE61C054}" destId="{A20EAF65-99AE-43A4-905A-C4132104ACA0}" srcOrd="3" destOrd="0" presId="urn:microsoft.com/office/officeart/2005/8/layout/list1"/>
    <dgm:cxn modelId="{91B82AC4-3E0A-4735-AE62-EEC88303C127}" type="presParOf" srcId="{FA66E49C-68AA-4319-8916-D785EE61C054}" destId="{8C2FE1DE-A9EE-41FA-8B9E-A6CDA5F5AA92}" srcOrd="4" destOrd="0" presId="urn:microsoft.com/office/officeart/2005/8/layout/list1"/>
    <dgm:cxn modelId="{559A9E3E-B64B-4B51-9CE7-83EE64D32FAE}" type="presParOf" srcId="{8C2FE1DE-A9EE-41FA-8B9E-A6CDA5F5AA92}" destId="{8472A55F-6E59-46A2-BE6F-6FFA835B5AD9}" srcOrd="0" destOrd="0" presId="urn:microsoft.com/office/officeart/2005/8/layout/list1"/>
    <dgm:cxn modelId="{66E15B71-E06E-43B1-B96A-E26F521845B6}" type="presParOf" srcId="{8C2FE1DE-A9EE-41FA-8B9E-A6CDA5F5AA92}" destId="{A228FAF3-7F01-4BEE-A3DE-48CCF4F3D33F}" srcOrd="1" destOrd="0" presId="urn:microsoft.com/office/officeart/2005/8/layout/list1"/>
    <dgm:cxn modelId="{EF656942-B3AD-473B-B61D-7EAD7B09B43C}" type="presParOf" srcId="{FA66E49C-68AA-4319-8916-D785EE61C054}" destId="{B20CF8C4-3E5D-4C2B-AF08-AF1FE34F8BD6}" srcOrd="5" destOrd="0" presId="urn:microsoft.com/office/officeart/2005/8/layout/list1"/>
    <dgm:cxn modelId="{199A76CB-1217-4E83-B873-1EEF731518FC}" type="presParOf" srcId="{FA66E49C-68AA-4319-8916-D785EE61C054}" destId="{F73BFFF8-98DF-4E73-896C-D543F99EB28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DD637D-79DA-4965-B089-B61893E2EA8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1F0737-5EE7-4B8C-AB2F-D91012DF3094}">
      <dgm:prSet/>
      <dgm:spPr/>
      <dgm:t>
        <a:bodyPr/>
        <a:lstStyle/>
        <a:p>
          <a:r>
            <a:rPr lang="en-US"/>
            <a:t>3rd Generation Cephalosporins</a:t>
          </a:r>
        </a:p>
      </dgm:t>
    </dgm:pt>
    <dgm:pt modelId="{E6B8D602-5DE1-4458-B13F-38E851FAF4CF}" type="parTrans" cxnId="{66315FFA-BA52-4421-821D-EADFC5A3BAAB}">
      <dgm:prSet/>
      <dgm:spPr/>
      <dgm:t>
        <a:bodyPr/>
        <a:lstStyle/>
        <a:p>
          <a:endParaRPr lang="en-US"/>
        </a:p>
      </dgm:t>
    </dgm:pt>
    <dgm:pt modelId="{319977E5-8C3C-4A35-8C6E-6A60E151CB5B}" type="sibTrans" cxnId="{66315FFA-BA52-4421-821D-EADFC5A3BAAB}">
      <dgm:prSet/>
      <dgm:spPr/>
      <dgm:t>
        <a:bodyPr/>
        <a:lstStyle/>
        <a:p>
          <a:endParaRPr lang="en-US"/>
        </a:p>
      </dgm:t>
    </dgm:pt>
    <dgm:pt modelId="{21B1FC2A-9484-44E0-BAD7-8DB36341A3E5}">
      <dgm:prSet/>
      <dgm:spPr/>
      <dgm:t>
        <a:bodyPr/>
        <a:lstStyle/>
        <a:p>
          <a:r>
            <a:rPr lang="en-US" b="1" i="1"/>
            <a:t>Ceftriaxone, Cefotaxime, </a:t>
          </a:r>
          <a:r>
            <a:rPr lang="en-US" b="1" i="1" u="sng"/>
            <a:t>Ceftazidime</a:t>
          </a:r>
          <a:endParaRPr lang="en-US"/>
        </a:p>
      </dgm:t>
    </dgm:pt>
    <dgm:pt modelId="{9006C52F-2208-47D9-818F-E54216407CF5}" type="parTrans" cxnId="{4FAB73C6-BAF4-4775-97BC-76EFA3648E1F}">
      <dgm:prSet/>
      <dgm:spPr/>
      <dgm:t>
        <a:bodyPr/>
        <a:lstStyle/>
        <a:p>
          <a:endParaRPr lang="en-US"/>
        </a:p>
      </dgm:t>
    </dgm:pt>
    <dgm:pt modelId="{BF4963D9-2243-4D97-AB86-966EE9057E45}" type="sibTrans" cxnId="{4FAB73C6-BAF4-4775-97BC-76EFA3648E1F}">
      <dgm:prSet/>
      <dgm:spPr/>
      <dgm:t>
        <a:bodyPr/>
        <a:lstStyle/>
        <a:p>
          <a:endParaRPr lang="en-US"/>
        </a:p>
      </dgm:t>
    </dgm:pt>
    <dgm:pt modelId="{8FE848C4-EA22-448A-A85C-EC1BF40060E2}">
      <dgm:prSet/>
      <dgm:spPr/>
      <dgm:t>
        <a:bodyPr/>
        <a:lstStyle/>
        <a:p>
          <a:r>
            <a:rPr lang="en-US"/>
            <a:t>Broad gram (-) coverage</a:t>
          </a:r>
        </a:p>
      </dgm:t>
    </dgm:pt>
    <dgm:pt modelId="{BBA43440-F7A1-4AC5-B2BA-2D2045D547F6}" type="parTrans" cxnId="{04B51213-BD55-4B48-97CB-85B64E39DC36}">
      <dgm:prSet/>
      <dgm:spPr/>
      <dgm:t>
        <a:bodyPr/>
        <a:lstStyle/>
        <a:p>
          <a:endParaRPr lang="en-US"/>
        </a:p>
      </dgm:t>
    </dgm:pt>
    <dgm:pt modelId="{27375C59-61BA-4F6D-A27F-0A067F78DCFB}" type="sibTrans" cxnId="{04B51213-BD55-4B48-97CB-85B64E39DC36}">
      <dgm:prSet/>
      <dgm:spPr/>
      <dgm:t>
        <a:bodyPr/>
        <a:lstStyle/>
        <a:p>
          <a:endParaRPr lang="en-US"/>
        </a:p>
      </dgm:t>
    </dgm:pt>
    <dgm:pt modelId="{6A395E97-5620-43B6-A5F8-A848E9276390}">
      <dgm:prSet/>
      <dgm:spPr/>
      <dgm:t>
        <a:bodyPr/>
        <a:lstStyle/>
        <a:p>
          <a:r>
            <a:rPr lang="en-US"/>
            <a:t>More resistance to beta lactamase enzymes</a:t>
          </a:r>
        </a:p>
      </dgm:t>
    </dgm:pt>
    <dgm:pt modelId="{CBA07A26-02FB-4568-9FBA-54FF1BE2DB95}" type="parTrans" cxnId="{29E02C3A-5982-4776-8CFA-15BAD9B1A5A2}">
      <dgm:prSet/>
      <dgm:spPr/>
      <dgm:t>
        <a:bodyPr/>
        <a:lstStyle/>
        <a:p>
          <a:endParaRPr lang="en-US"/>
        </a:p>
      </dgm:t>
    </dgm:pt>
    <dgm:pt modelId="{E6CACDEF-7984-4CEF-8217-EE90898A4DAA}" type="sibTrans" cxnId="{29E02C3A-5982-4776-8CFA-15BAD9B1A5A2}">
      <dgm:prSet/>
      <dgm:spPr/>
      <dgm:t>
        <a:bodyPr/>
        <a:lstStyle/>
        <a:p>
          <a:endParaRPr lang="en-US"/>
        </a:p>
      </dgm:t>
    </dgm:pt>
    <dgm:pt modelId="{1FE1315D-D58A-4605-8BA9-B48FB3B2E982}">
      <dgm:prSet/>
      <dgm:spPr/>
      <dgm:t>
        <a:bodyPr/>
        <a:lstStyle/>
        <a:p>
          <a:r>
            <a:rPr lang="en-US"/>
            <a:t>More gram (-) PBP affinity</a:t>
          </a:r>
        </a:p>
      </dgm:t>
    </dgm:pt>
    <dgm:pt modelId="{5079E192-611C-4826-A52B-0C29F7F70FA8}" type="parTrans" cxnId="{BBA8EA9F-673C-42C0-8C03-769E03881927}">
      <dgm:prSet/>
      <dgm:spPr/>
      <dgm:t>
        <a:bodyPr/>
        <a:lstStyle/>
        <a:p>
          <a:endParaRPr lang="en-US"/>
        </a:p>
      </dgm:t>
    </dgm:pt>
    <dgm:pt modelId="{CD048BC1-DC13-4074-8930-EF48CA7C1473}" type="sibTrans" cxnId="{BBA8EA9F-673C-42C0-8C03-769E03881927}">
      <dgm:prSet/>
      <dgm:spPr/>
      <dgm:t>
        <a:bodyPr/>
        <a:lstStyle/>
        <a:p>
          <a:endParaRPr lang="en-US"/>
        </a:p>
      </dgm:t>
    </dgm:pt>
    <dgm:pt modelId="{16F5E9BC-F1CD-4496-B155-11F892E1719F}">
      <dgm:prSet/>
      <dgm:spPr/>
      <dgm:t>
        <a:bodyPr/>
        <a:lstStyle/>
        <a:p>
          <a:r>
            <a:rPr lang="en-US"/>
            <a:t>Ceftriaxone, Cefotaxime: Poor coverage pseudomonas</a:t>
          </a:r>
        </a:p>
      </dgm:t>
    </dgm:pt>
    <dgm:pt modelId="{81A89DE1-3768-4081-BA23-B16547903349}" type="parTrans" cxnId="{F3AE3A36-27BD-423D-98FC-7800E302171D}">
      <dgm:prSet/>
      <dgm:spPr/>
      <dgm:t>
        <a:bodyPr/>
        <a:lstStyle/>
        <a:p>
          <a:endParaRPr lang="en-US"/>
        </a:p>
      </dgm:t>
    </dgm:pt>
    <dgm:pt modelId="{6CB8DF69-6CB0-4EE6-9C31-EFBD1117438A}" type="sibTrans" cxnId="{F3AE3A36-27BD-423D-98FC-7800E302171D}">
      <dgm:prSet/>
      <dgm:spPr/>
      <dgm:t>
        <a:bodyPr/>
        <a:lstStyle/>
        <a:p>
          <a:endParaRPr lang="en-US"/>
        </a:p>
      </dgm:t>
    </dgm:pt>
    <dgm:pt modelId="{DE4D1F9A-37FD-4EDB-BFCA-BEB01E6345E7}">
      <dgm:prSet/>
      <dgm:spPr/>
      <dgm:t>
        <a:bodyPr/>
        <a:lstStyle/>
        <a:p>
          <a:r>
            <a:rPr lang="en-US" b="1" u="sng"/>
            <a:t>Ceftazidime: Covers pseudomonas</a:t>
          </a:r>
          <a:endParaRPr lang="en-US"/>
        </a:p>
      </dgm:t>
    </dgm:pt>
    <dgm:pt modelId="{ED3A141B-913B-42A1-AEA0-FD82EA5AF50F}" type="parTrans" cxnId="{C242544D-B7A3-47D5-BF75-2727B4F44DA8}">
      <dgm:prSet/>
      <dgm:spPr/>
      <dgm:t>
        <a:bodyPr/>
        <a:lstStyle/>
        <a:p>
          <a:endParaRPr lang="en-US"/>
        </a:p>
      </dgm:t>
    </dgm:pt>
    <dgm:pt modelId="{500B7A63-EE7F-4FB4-BAF4-68DCD83C7BED}" type="sibTrans" cxnId="{C242544D-B7A3-47D5-BF75-2727B4F44DA8}">
      <dgm:prSet/>
      <dgm:spPr/>
      <dgm:t>
        <a:bodyPr/>
        <a:lstStyle/>
        <a:p>
          <a:endParaRPr lang="en-US"/>
        </a:p>
      </dgm:t>
    </dgm:pt>
    <dgm:pt modelId="{8E2E760D-5429-4A44-9774-03823E1E9263}">
      <dgm:prSet/>
      <dgm:spPr/>
      <dgm:t>
        <a:bodyPr/>
        <a:lstStyle/>
        <a:p>
          <a:r>
            <a:rPr lang="en-US" i="1"/>
            <a:t>Most achieve good CSF penetration (meningitis)</a:t>
          </a:r>
          <a:endParaRPr lang="en-US"/>
        </a:p>
      </dgm:t>
    </dgm:pt>
    <dgm:pt modelId="{3A42BA7A-507F-4A19-9F60-9D0FBABAB56A}" type="parTrans" cxnId="{E01EE988-D7AB-4BD6-BE34-653DEF68774B}">
      <dgm:prSet/>
      <dgm:spPr/>
      <dgm:t>
        <a:bodyPr/>
        <a:lstStyle/>
        <a:p>
          <a:endParaRPr lang="en-US"/>
        </a:p>
      </dgm:t>
    </dgm:pt>
    <dgm:pt modelId="{151F6776-DA4F-4508-8EDF-57AD18D70B77}" type="sibTrans" cxnId="{E01EE988-D7AB-4BD6-BE34-653DEF68774B}">
      <dgm:prSet/>
      <dgm:spPr/>
      <dgm:t>
        <a:bodyPr/>
        <a:lstStyle/>
        <a:p>
          <a:endParaRPr lang="en-US"/>
        </a:p>
      </dgm:t>
    </dgm:pt>
    <dgm:pt modelId="{9E531419-0DA7-48BC-9F34-E4011F78B8FE}" type="pres">
      <dgm:prSet presAssocID="{31DD637D-79DA-4965-B089-B61893E2EA8F}" presName="linear" presStyleCnt="0">
        <dgm:presLayoutVars>
          <dgm:animLvl val="lvl"/>
          <dgm:resizeHandles val="exact"/>
        </dgm:presLayoutVars>
      </dgm:prSet>
      <dgm:spPr/>
    </dgm:pt>
    <dgm:pt modelId="{89DDB6C2-973F-4B45-9E31-BAEA70936EBF}" type="pres">
      <dgm:prSet presAssocID="{2B1F0737-5EE7-4B8C-AB2F-D91012DF309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6874DD2-B51F-4B36-8A8A-8DD1ABA80473}" type="pres">
      <dgm:prSet presAssocID="{319977E5-8C3C-4A35-8C6E-6A60E151CB5B}" presName="spacer" presStyleCnt="0"/>
      <dgm:spPr/>
    </dgm:pt>
    <dgm:pt modelId="{10ED3AD1-ACCE-40DF-B349-C2E55C51875B}" type="pres">
      <dgm:prSet presAssocID="{21B1FC2A-9484-44E0-BAD7-8DB36341A3E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BEE92E3-C874-4DB1-AF12-0E20F42618D0}" type="pres">
      <dgm:prSet presAssocID="{21B1FC2A-9484-44E0-BAD7-8DB36341A3E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E10F704-07D6-434E-9858-886D867A7358}" type="presOf" srcId="{1FE1315D-D58A-4605-8BA9-B48FB3B2E982}" destId="{5BEE92E3-C874-4DB1-AF12-0E20F42618D0}" srcOrd="0" destOrd="2" presId="urn:microsoft.com/office/officeart/2005/8/layout/vList2"/>
    <dgm:cxn modelId="{04B51213-BD55-4B48-97CB-85B64E39DC36}" srcId="{21B1FC2A-9484-44E0-BAD7-8DB36341A3E5}" destId="{8FE848C4-EA22-448A-A85C-EC1BF40060E2}" srcOrd="0" destOrd="0" parTransId="{BBA43440-F7A1-4AC5-B2BA-2D2045D547F6}" sibTransId="{27375C59-61BA-4F6D-A27F-0A067F78DCFB}"/>
    <dgm:cxn modelId="{F3AE3A36-27BD-423D-98FC-7800E302171D}" srcId="{21B1FC2A-9484-44E0-BAD7-8DB36341A3E5}" destId="{16F5E9BC-F1CD-4496-B155-11F892E1719F}" srcOrd="1" destOrd="0" parTransId="{81A89DE1-3768-4081-BA23-B16547903349}" sibTransId="{6CB8DF69-6CB0-4EE6-9C31-EFBD1117438A}"/>
    <dgm:cxn modelId="{F5307836-7D06-42CA-9462-0109B7F932EA}" type="presOf" srcId="{8E2E760D-5429-4A44-9774-03823E1E9263}" destId="{5BEE92E3-C874-4DB1-AF12-0E20F42618D0}" srcOrd="0" destOrd="5" presId="urn:microsoft.com/office/officeart/2005/8/layout/vList2"/>
    <dgm:cxn modelId="{29E02C3A-5982-4776-8CFA-15BAD9B1A5A2}" srcId="{8FE848C4-EA22-448A-A85C-EC1BF40060E2}" destId="{6A395E97-5620-43B6-A5F8-A848E9276390}" srcOrd="0" destOrd="0" parTransId="{CBA07A26-02FB-4568-9FBA-54FF1BE2DB95}" sibTransId="{E6CACDEF-7984-4CEF-8217-EE90898A4DAA}"/>
    <dgm:cxn modelId="{ABA04241-C968-4BA6-911C-C3FDFDEF5626}" type="presOf" srcId="{2B1F0737-5EE7-4B8C-AB2F-D91012DF3094}" destId="{89DDB6C2-973F-4B45-9E31-BAEA70936EBF}" srcOrd="0" destOrd="0" presId="urn:microsoft.com/office/officeart/2005/8/layout/vList2"/>
    <dgm:cxn modelId="{D8026542-DF76-40E8-841B-B6250038BB4A}" type="presOf" srcId="{DE4D1F9A-37FD-4EDB-BFCA-BEB01E6345E7}" destId="{5BEE92E3-C874-4DB1-AF12-0E20F42618D0}" srcOrd="0" destOrd="4" presId="urn:microsoft.com/office/officeart/2005/8/layout/vList2"/>
    <dgm:cxn modelId="{C242544D-B7A3-47D5-BF75-2727B4F44DA8}" srcId="{21B1FC2A-9484-44E0-BAD7-8DB36341A3E5}" destId="{DE4D1F9A-37FD-4EDB-BFCA-BEB01E6345E7}" srcOrd="2" destOrd="0" parTransId="{ED3A141B-913B-42A1-AEA0-FD82EA5AF50F}" sibTransId="{500B7A63-EE7F-4FB4-BAF4-68DCD83C7BED}"/>
    <dgm:cxn modelId="{73E45455-25DA-4DC7-A3E2-0563886BDF43}" type="presOf" srcId="{6A395E97-5620-43B6-A5F8-A848E9276390}" destId="{5BEE92E3-C874-4DB1-AF12-0E20F42618D0}" srcOrd="0" destOrd="1" presId="urn:microsoft.com/office/officeart/2005/8/layout/vList2"/>
    <dgm:cxn modelId="{E01EE988-D7AB-4BD6-BE34-653DEF68774B}" srcId="{21B1FC2A-9484-44E0-BAD7-8DB36341A3E5}" destId="{8E2E760D-5429-4A44-9774-03823E1E9263}" srcOrd="3" destOrd="0" parTransId="{3A42BA7A-507F-4A19-9F60-9D0FBABAB56A}" sibTransId="{151F6776-DA4F-4508-8EDF-57AD18D70B77}"/>
    <dgm:cxn modelId="{274EC88E-F9EE-45A2-910E-5396BA1023AE}" type="presOf" srcId="{8FE848C4-EA22-448A-A85C-EC1BF40060E2}" destId="{5BEE92E3-C874-4DB1-AF12-0E20F42618D0}" srcOrd="0" destOrd="0" presId="urn:microsoft.com/office/officeart/2005/8/layout/vList2"/>
    <dgm:cxn modelId="{81E3AE95-9E39-407C-AD59-B17F1F8915E4}" type="presOf" srcId="{21B1FC2A-9484-44E0-BAD7-8DB36341A3E5}" destId="{10ED3AD1-ACCE-40DF-B349-C2E55C51875B}" srcOrd="0" destOrd="0" presId="urn:microsoft.com/office/officeart/2005/8/layout/vList2"/>
    <dgm:cxn modelId="{BBA8EA9F-673C-42C0-8C03-769E03881927}" srcId="{8FE848C4-EA22-448A-A85C-EC1BF40060E2}" destId="{1FE1315D-D58A-4605-8BA9-B48FB3B2E982}" srcOrd="1" destOrd="0" parTransId="{5079E192-611C-4826-A52B-0C29F7F70FA8}" sibTransId="{CD048BC1-DC13-4074-8930-EF48CA7C1473}"/>
    <dgm:cxn modelId="{07A8C1B7-35AF-4D13-9AAA-95D5AEBF1B4F}" type="presOf" srcId="{31DD637D-79DA-4965-B089-B61893E2EA8F}" destId="{9E531419-0DA7-48BC-9F34-E4011F78B8FE}" srcOrd="0" destOrd="0" presId="urn:microsoft.com/office/officeart/2005/8/layout/vList2"/>
    <dgm:cxn modelId="{4FAB73C6-BAF4-4775-97BC-76EFA3648E1F}" srcId="{31DD637D-79DA-4965-B089-B61893E2EA8F}" destId="{21B1FC2A-9484-44E0-BAD7-8DB36341A3E5}" srcOrd="1" destOrd="0" parTransId="{9006C52F-2208-47D9-818F-E54216407CF5}" sibTransId="{BF4963D9-2243-4D97-AB86-966EE9057E45}"/>
    <dgm:cxn modelId="{E7EA8BF8-9A54-4C9B-AFBF-D24F963DE1DD}" type="presOf" srcId="{16F5E9BC-F1CD-4496-B155-11F892E1719F}" destId="{5BEE92E3-C874-4DB1-AF12-0E20F42618D0}" srcOrd="0" destOrd="3" presId="urn:microsoft.com/office/officeart/2005/8/layout/vList2"/>
    <dgm:cxn modelId="{66315FFA-BA52-4421-821D-EADFC5A3BAAB}" srcId="{31DD637D-79DA-4965-B089-B61893E2EA8F}" destId="{2B1F0737-5EE7-4B8C-AB2F-D91012DF3094}" srcOrd="0" destOrd="0" parTransId="{E6B8D602-5DE1-4458-B13F-38E851FAF4CF}" sibTransId="{319977E5-8C3C-4A35-8C6E-6A60E151CB5B}"/>
    <dgm:cxn modelId="{1E4810F6-0AFE-4943-81CF-C689289A22F2}" type="presParOf" srcId="{9E531419-0DA7-48BC-9F34-E4011F78B8FE}" destId="{89DDB6C2-973F-4B45-9E31-BAEA70936EBF}" srcOrd="0" destOrd="0" presId="urn:microsoft.com/office/officeart/2005/8/layout/vList2"/>
    <dgm:cxn modelId="{E8CFBFF1-7F57-406D-BB2D-4B589E7A8B96}" type="presParOf" srcId="{9E531419-0DA7-48BC-9F34-E4011F78B8FE}" destId="{26874DD2-B51F-4B36-8A8A-8DD1ABA80473}" srcOrd="1" destOrd="0" presId="urn:microsoft.com/office/officeart/2005/8/layout/vList2"/>
    <dgm:cxn modelId="{797A0D65-CF76-4D0F-9169-F648FA892648}" type="presParOf" srcId="{9E531419-0DA7-48BC-9F34-E4011F78B8FE}" destId="{10ED3AD1-ACCE-40DF-B349-C2E55C51875B}" srcOrd="2" destOrd="0" presId="urn:microsoft.com/office/officeart/2005/8/layout/vList2"/>
    <dgm:cxn modelId="{9226591D-9678-4BC1-BB53-AF39A9E332A7}" type="presParOf" srcId="{9E531419-0DA7-48BC-9F34-E4011F78B8FE}" destId="{5BEE92E3-C874-4DB1-AF12-0E20F42618D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EA3501-1535-424E-95CF-9373D3E395B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EDA5105-8117-440A-B1D2-2680DE50FDAC}">
      <dgm:prSet/>
      <dgm:spPr/>
      <dgm:t>
        <a:bodyPr/>
        <a:lstStyle/>
        <a:p>
          <a:r>
            <a:rPr lang="en-US" b="1" i="1"/>
            <a:t>Ceftriaxone</a:t>
          </a:r>
          <a:endParaRPr lang="en-US"/>
        </a:p>
      </dgm:t>
    </dgm:pt>
    <dgm:pt modelId="{0D4C4877-FCD3-4220-ADEA-8F1514BEF38A}" type="parTrans" cxnId="{A35A4941-0051-4C17-A752-DCF36AB215EA}">
      <dgm:prSet/>
      <dgm:spPr/>
      <dgm:t>
        <a:bodyPr/>
        <a:lstStyle/>
        <a:p>
          <a:endParaRPr lang="en-US"/>
        </a:p>
      </dgm:t>
    </dgm:pt>
    <dgm:pt modelId="{140C48DC-FA0B-479D-A19F-D45275D5CB7F}" type="sibTrans" cxnId="{A35A4941-0051-4C17-A752-DCF36AB215EA}">
      <dgm:prSet/>
      <dgm:spPr/>
      <dgm:t>
        <a:bodyPr/>
        <a:lstStyle/>
        <a:p>
          <a:endParaRPr lang="en-US"/>
        </a:p>
      </dgm:t>
    </dgm:pt>
    <dgm:pt modelId="{C527482F-0D1D-49FD-A309-58DED58BE1B5}">
      <dgm:prSet/>
      <dgm:spPr/>
      <dgm:t>
        <a:bodyPr/>
        <a:lstStyle/>
        <a:p>
          <a:r>
            <a:rPr lang="en-US"/>
            <a:t>Commonly used for</a:t>
          </a:r>
        </a:p>
      </dgm:t>
    </dgm:pt>
    <dgm:pt modelId="{541ACC4E-BF36-4C49-B5A9-68148DE81457}" type="parTrans" cxnId="{1FB78292-60C7-4252-A014-5E5BE5FA60C1}">
      <dgm:prSet/>
      <dgm:spPr/>
      <dgm:t>
        <a:bodyPr/>
        <a:lstStyle/>
        <a:p>
          <a:endParaRPr lang="en-US"/>
        </a:p>
      </dgm:t>
    </dgm:pt>
    <dgm:pt modelId="{420C6E8D-B9F3-4119-8135-6990C7AAF232}" type="sibTrans" cxnId="{1FB78292-60C7-4252-A014-5E5BE5FA60C1}">
      <dgm:prSet/>
      <dgm:spPr/>
      <dgm:t>
        <a:bodyPr/>
        <a:lstStyle/>
        <a:p>
          <a:endParaRPr lang="en-US"/>
        </a:p>
      </dgm:t>
    </dgm:pt>
    <dgm:pt modelId="{B1FB0A3B-117A-4E78-BE01-1BBD53BFB866}">
      <dgm:prSet/>
      <dgm:spPr/>
      <dgm:t>
        <a:bodyPr/>
        <a:lstStyle/>
        <a:p>
          <a:r>
            <a:rPr lang="en-US"/>
            <a:t>N. gonorrhea</a:t>
          </a:r>
        </a:p>
      </dgm:t>
    </dgm:pt>
    <dgm:pt modelId="{2D7AC78A-E6DA-448B-B1A2-79E4C010DF9C}" type="parTrans" cxnId="{2991987A-F48C-44D0-AF3D-5AACC59A2DD6}">
      <dgm:prSet/>
      <dgm:spPr/>
      <dgm:t>
        <a:bodyPr/>
        <a:lstStyle/>
        <a:p>
          <a:endParaRPr lang="en-US"/>
        </a:p>
      </dgm:t>
    </dgm:pt>
    <dgm:pt modelId="{73F35544-B7E1-434C-B520-56020A6BA636}" type="sibTrans" cxnId="{2991987A-F48C-44D0-AF3D-5AACC59A2DD6}">
      <dgm:prSet/>
      <dgm:spPr/>
      <dgm:t>
        <a:bodyPr/>
        <a:lstStyle/>
        <a:p>
          <a:endParaRPr lang="en-US"/>
        </a:p>
      </dgm:t>
    </dgm:pt>
    <dgm:pt modelId="{A928944C-5CD6-4FD9-B5FC-14C54885535A}">
      <dgm:prSet/>
      <dgm:spPr/>
      <dgm:t>
        <a:bodyPr/>
        <a:lstStyle/>
        <a:p>
          <a:r>
            <a:rPr lang="en-US"/>
            <a:t>Commonly used in meningitis</a:t>
          </a:r>
        </a:p>
      </dgm:t>
    </dgm:pt>
    <dgm:pt modelId="{C3895BDE-B705-43EC-B408-33B9BEC924AF}" type="parTrans" cxnId="{CADA7F1A-E520-4FBD-90A0-1DA0244A5DDD}">
      <dgm:prSet/>
      <dgm:spPr/>
      <dgm:t>
        <a:bodyPr/>
        <a:lstStyle/>
        <a:p>
          <a:endParaRPr lang="en-US"/>
        </a:p>
      </dgm:t>
    </dgm:pt>
    <dgm:pt modelId="{6495CAF8-42C1-460A-990C-AC1D10567E8D}" type="sibTrans" cxnId="{CADA7F1A-E520-4FBD-90A0-1DA0244A5DDD}">
      <dgm:prSet/>
      <dgm:spPr/>
      <dgm:t>
        <a:bodyPr/>
        <a:lstStyle/>
        <a:p>
          <a:endParaRPr lang="en-US"/>
        </a:p>
      </dgm:t>
    </dgm:pt>
    <dgm:pt modelId="{CFA84702-24B2-441E-9543-25A3011BDB74}">
      <dgm:prSet/>
      <dgm:spPr/>
      <dgm:t>
        <a:bodyPr/>
        <a:lstStyle/>
        <a:p>
          <a:r>
            <a:rPr lang="en-US"/>
            <a:t>Active against S. pneumonia, N. meningitidis</a:t>
          </a:r>
        </a:p>
      </dgm:t>
    </dgm:pt>
    <dgm:pt modelId="{77D08191-C6D0-4816-834D-6EC87B059E58}" type="parTrans" cxnId="{511E02A3-B40E-4E3C-B42C-278B5F32FCE8}">
      <dgm:prSet/>
      <dgm:spPr/>
      <dgm:t>
        <a:bodyPr/>
        <a:lstStyle/>
        <a:p>
          <a:endParaRPr lang="en-US"/>
        </a:p>
      </dgm:t>
    </dgm:pt>
    <dgm:pt modelId="{6CB04C55-2674-4DE8-930C-BDCFB8A87103}" type="sibTrans" cxnId="{511E02A3-B40E-4E3C-B42C-278B5F32FCE8}">
      <dgm:prSet/>
      <dgm:spPr/>
      <dgm:t>
        <a:bodyPr/>
        <a:lstStyle/>
        <a:p>
          <a:endParaRPr lang="en-US"/>
        </a:p>
      </dgm:t>
    </dgm:pt>
    <dgm:pt modelId="{ED701837-B209-437F-9027-355DF120A976}">
      <dgm:prSet/>
      <dgm:spPr/>
      <dgm:t>
        <a:bodyPr/>
        <a:lstStyle/>
        <a:p>
          <a:r>
            <a:rPr lang="en-US" i="1" u="sng"/>
            <a:t>Good CSF penetration</a:t>
          </a:r>
          <a:endParaRPr lang="en-US"/>
        </a:p>
      </dgm:t>
    </dgm:pt>
    <dgm:pt modelId="{C995E87D-EC32-4333-937B-93CEEE1907C7}" type="parTrans" cxnId="{65D0F609-D301-4E5C-B22F-F74F778821DF}">
      <dgm:prSet/>
      <dgm:spPr/>
      <dgm:t>
        <a:bodyPr/>
        <a:lstStyle/>
        <a:p>
          <a:endParaRPr lang="en-US"/>
        </a:p>
      </dgm:t>
    </dgm:pt>
    <dgm:pt modelId="{BDD17B85-23D6-408D-93BB-50B55575035D}" type="sibTrans" cxnId="{65D0F609-D301-4E5C-B22F-F74F778821DF}">
      <dgm:prSet/>
      <dgm:spPr/>
      <dgm:t>
        <a:bodyPr/>
        <a:lstStyle/>
        <a:p>
          <a:endParaRPr lang="en-US"/>
        </a:p>
      </dgm:t>
    </dgm:pt>
    <dgm:pt modelId="{DF25A8B5-2B19-413A-87A9-0022EFE74FED}">
      <dgm:prSet/>
      <dgm:spPr/>
      <dgm:t>
        <a:bodyPr/>
        <a:lstStyle/>
        <a:p>
          <a:r>
            <a:rPr lang="en-US" b="1" i="1"/>
            <a:t>Ceftazidime</a:t>
          </a:r>
          <a:endParaRPr lang="en-US"/>
        </a:p>
      </dgm:t>
    </dgm:pt>
    <dgm:pt modelId="{D05663CA-ED8B-4531-B9AB-8EDA5C16230D}" type="parTrans" cxnId="{ECAAE05D-882E-499A-AE67-179E091480B4}">
      <dgm:prSet/>
      <dgm:spPr/>
      <dgm:t>
        <a:bodyPr/>
        <a:lstStyle/>
        <a:p>
          <a:endParaRPr lang="en-US"/>
        </a:p>
      </dgm:t>
    </dgm:pt>
    <dgm:pt modelId="{8DDE2455-D280-4D2F-97A9-1C2A8B001C95}" type="sibTrans" cxnId="{ECAAE05D-882E-499A-AE67-179E091480B4}">
      <dgm:prSet/>
      <dgm:spPr/>
      <dgm:t>
        <a:bodyPr/>
        <a:lstStyle/>
        <a:p>
          <a:endParaRPr lang="en-US"/>
        </a:p>
      </dgm:t>
    </dgm:pt>
    <dgm:pt modelId="{2FE2B286-41F5-4593-98A9-54769C0C4DB1}">
      <dgm:prSet/>
      <dgm:spPr/>
      <dgm:t>
        <a:bodyPr/>
        <a:lstStyle/>
        <a:p>
          <a:r>
            <a:rPr lang="en-US"/>
            <a:t>Used in hospitalized patients with</a:t>
          </a:r>
        </a:p>
      </dgm:t>
    </dgm:pt>
    <dgm:pt modelId="{863E71D6-1834-4EA1-945C-60A33116F809}" type="parTrans" cxnId="{4C5B66DF-986E-4D3C-B4C2-3CB21B4BFF70}">
      <dgm:prSet/>
      <dgm:spPr/>
      <dgm:t>
        <a:bodyPr/>
        <a:lstStyle/>
        <a:p>
          <a:endParaRPr lang="en-US"/>
        </a:p>
      </dgm:t>
    </dgm:pt>
    <dgm:pt modelId="{DB121259-50FA-44D2-9927-48E46FDCC358}" type="sibTrans" cxnId="{4C5B66DF-986E-4D3C-B4C2-3CB21B4BFF70}">
      <dgm:prSet/>
      <dgm:spPr/>
      <dgm:t>
        <a:bodyPr/>
        <a:lstStyle/>
        <a:p>
          <a:endParaRPr lang="en-US"/>
        </a:p>
      </dgm:t>
    </dgm:pt>
    <dgm:pt modelId="{DB805414-5CFE-487B-8911-C3D5F6B17CB9}">
      <dgm:prSet/>
      <dgm:spPr/>
      <dgm:t>
        <a:bodyPr/>
        <a:lstStyle/>
        <a:p>
          <a:r>
            <a:rPr lang="en-US"/>
            <a:t>Gram</a:t>
          </a:r>
          <a:r>
            <a:rPr lang="ar-SA"/>
            <a:t> </a:t>
          </a:r>
          <a:r>
            <a:rPr lang="en-US"/>
            <a:t>negative infections</a:t>
          </a:r>
        </a:p>
      </dgm:t>
    </dgm:pt>
    <dgm:pt modelId="{C4FFECB5-9C5C-4AA7-AF54-32EC951DBFCA}" type="parTrans" cxnId="{AE7E370E-2950-4C18-9386-503DA17A2A93}">
      <dgm:prSet/>
      <dgm:spPr/>
      <dgm:t>
        <a:bodyPr/>
        <a:lstStyle/>
        <a:p>
          <a:endParaRPr lang="en-US"/>
        </a:p>
      </dgm:t>
    </dgm:pt>
    <dgm:pt modelId="{294491AF-B2AC-42DB-8933-10EB115CF5C1}" type="sibTrans" cxnId="{AE7E370E-2950-4C18-9386-503DA17A2A93}">
      <dgm:prSet/>
      <dgm:spPr/>
      <dgm:t>
        <a:bodyPr/>
        <a:lstStyle/>
        <a:p>
          <a:endParaRPr lang="en-US"/>
        </a:p>
      </dgm:t>
    </dgm:pt>
    <dgm:pt modelId="{FFFDB3A0-0290-4AFD-8DC2-C461C2D692D6}">
      <dgm:prSet/>
      <dgm:spPr/>
      <dgm:t>
        <a:bodyPr/>
        <a:lstStyle/>
        <a:p>
          <a:r>
            <a:rPr lang="en-US"/>
            <a:t>Sepsis/pneumonia</a:t>
          </a:r>
        </a:p>
      </dgm:t>
    </dgm:pt>
    <dgm:pt modelId="{F4F4636A-C1F3-42F4-80EA-CAD0F152CFB5}" type="parTrans" cxnId="{EE8DC4AB-EE6B-477C-AF34-296B9C3ACCDC}">
      <dgm:prSet/>
      <dgm:spPr/>
      <dgm:t>
        <a:bodyPr/>
        <a:lstStyle/>
        <a:p>
          <a:endParaRPr lang="en-US"/>
        </a:p>
      </dgm:t>
    </dgm:pt>
    <dgm:pt modelId="{D1D7AC71-34FB-44DC-BA67-483FB16A35C0}" type="sibTrans" cxnId="{EE8DC4AB-EE6B-477C-AF34-296B9C3ACCDC}">
      <dgm:prSet/>
      <dgm:spPr/>
      <dgm:t>
        <a:bodyPr/>
        <a:lstStyle/>
        <a:p>
          <a:endParaRPr lang="en-US"/>
        </a:p>
      </dgm:t>
    </dgm:pt>
    <dgm:pt modelId="{D91BE55B-BAC4-4405-8771-C5640DB128FB}" type="pres">
      <dgm:prSet presAssocID="{09EA3501-1535-424E-95CF-9373D3E395BA}" presName="linear" presStyleCnt="0">
        <dgm:presLayoutVars>
          <dgm:dir/>
          <dgm:animLvl val="lvl"/>
          <dgm:resizeHandles val="exact"/>
        </dgm:presLayoutVars>
      </dgm:prSet>
      <dgm:spPr/>
    </dgm:pt>
    <dgm:pt modelId="{28223CA9-AC14-4FA6-A519-61DD6A51ECFE}" type="pres">
      <dgm:prSet presAssocID="{3EDA5105-8117-440A-B1D2-2680DE50FDAC}" presName="parentLin" presStyleCnt="0"/>
      <dgm:spPr/>
    </dgm:pt>
    <dgm:pt modelId="{ED6583D3-E3E4-4443-9356-8A58D56ABF5C}" type="pres">
      <dgm:prSet presAssocID="{3EDA5105-8117-440A-B1D2-2680DE50FDAC}" presName="parentLeftMargin" presStyleLbl="node1" presStyleIdx="0" presStyleCnt="4"/>
      <dgm:spPr/>
    </dgm:pt>
    <dgm:pt modelId="{C5CF48CD-42BE-4181-864F-DEB0EB205F43}" type="pres">
      <dgm:prSet presAssocID="{3EDA5105-8117-440A-B1D2-2680DE50FDA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465193A-7840-478D-A178-F1A60689D1E2}" type="pres">
      <dgm:prSet presAssocID="{3EDA5105-8117-440A-B1D2-2680DE50FDAC}" presName="negativeSpace" presStyleCnt="0"/>
      <dgm:spPr/>
    </dgm:pt>
    <dgm:pt modelId="{7236C4A9-C2E6-4111-86B1-6AFCE804854D}" type="pres">
      <dgm:prSet presAssocID="{3EDA5105-8117-440A-B1D2-2680DE50FDAC}" presName="childText" presStyleLbl="conFgAcc1" presStyleIdx="0" presStyleCnt="4">
        <dgm:presLayoutVars>
          <dgm:bulletEnabled val="1"/>
        </dgm:presLayoutVars>
      </dgm:prSet>
      <dgm:spPr/>
    </dgm:pt>
    <dgm:pt modelId="{2F1F4EA7-1859-4903-B0F1-56239EB0D4C8}" type="pres">
      <dgm:prSet presAssocID="{140C48DC-FA0B-479D-A19F-D45275D5CB7F}" presName="spaceBetweenRectangles" presStyleCnt="0"/>
      <dgm:spPr/>
    </dgm:pt>
    <dgm:pt modelId="{2D13B1B7-4F37-4034-BB50-0B81CF333D8B}" type="pres">
      <dgm:prSet presAssocID="{C527482F-0D1D-49FD-A309-58DED58BE1B5}" presName="parentLin" presStyleCnt="0"/>
      <dgm:spPr/>
    </dgm:pt>
    <dgm:pt modelId="{616D0D37-3F3E-420F-9F1B-BABEFB6B9E25}" type="pres">
      <dgm:prSet presAssocID="{C527482F-0D1D-49FD-A309-58DED58BE1B5}" presName="parentLeftMargin" presStyleLbl="node1" presStyleIdx="0" presStyleCnt="4"/>
      <dgm:spPr/>
    </dgm:pt>
    <dgm:pt modelId="{6776EB7D-D0C0-46D5-9CF9-89084BC3D122}" type="pres">
      <dgm:prSet presAssocID="{C527482F-0D1D-49FD-A309-58DED58BE1B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891E2B-AD26-414C-BD38-8C42A51559B4}" type="pres">
      <dgm:prSet presAssocID="{C527482F-0D1D-49FD-A309-58DED58BE1B5}" presName="negativeSpace" presStyleCnt="0"/>
      <dgm:spPr/>
    </dgm:pt>
    <dgm:pt modelId="{60C02AFA-8209-4AAA-9BAC-18970BFC024B}" type="pres">
      <dgm:prSet presAssocID="{C527482F-0D1D-49FD-A309-58DED58BE1B5}" presName="childText" presStyleLbl="conFgAcc1" presStyleIdx="1" presStyleCnt="4">
        <dgm:presLayoutVars>
          <dgm:bulletEnabled val="1"/>
        </dgm:presLayoutVars>
      </dgm:prSet>
      <dgm:spPr/>
    </dgm:pt>
    <dgm:pt modelId="{BEEB9C04-8FA9-439E-B63F-66734616066D}" type="pres">
      <dgm:prSet presAssocID="{420C6E8D-B9F3-4119-8135-6990C7AAF232}" presName="spaceBetweenRectangles" presStyleCnt="0"/>
      <dgm:spPr/>
    </dgm:pt>
    <dgm:pt modelId="{6F54C826-C408-4DE9-899D-8280D4387F76}" type="pres">
      <dgm:prSet presAssocID="{DF25A8B5-2B19-413A-87A9-0022EFE74FED}" presName="parentLin" presStyleCnt="0"/>
      <dgm:spPr/>
    </dgm:pt>
    <dgm:pt modelId="{C37AA34B-3E2D-48A4-85F0-19B630B21CF6}" type="pres">
      <dgm:prSet presAssocID="{DF25A8B5-2B19-413A-87A9-0022EFE74FED}" presName="parentLeftMargin" presStyleLbl="node1" presStyleIdx="1" presStyleCnt="4"/>
      <dgm:spPr/>
    </dgm:pt>
    <dgm:pt modelId="{556480BB-4232-45DC-9DB4-1359F12FADE6}" type="pres">
      <dgm:prSet presAssocID="{DF25A8B5-2B19-413A-87A9-0022EFE74FE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45DEC27-B428-45B1-A45C-EDC73D502463}" type="pres">
      <dgm:prSet presAssocID="{DF25A8B5-2B19-413A-87A9-0022EFE74FED}" presName="negativeSpace" presStyleCnt="0"/>
      <dgm:spPr/>
    </dgm:pt>
    <dgm:pt modelId="{1119CE33-CFB9-4045-9AFC-A2E59439DD77}" type="pres">
      <dgm:prSet presAssocID="{DF25A8B5-2B19-413A-87A9-0022EFE74FED}" presName="childText" presStyleLbl="conFgAcc1" presStyleIdx="2" presStyleCnt="4">
        <dgm:presLayoutVars>
          <dgm:bulletEnabled val="1"/>
        </dgm:presLayoutVars>
      </dgm:prSet>
      <dgm:spPr/>
    </dgm:pt>
    <dgm:pt modelId="{D5F8A5F1-90C3-436E-8902-F2381EB2717A}" type="pres">
      <dgm:prSet presAssocID="{8DDE2455-D280-4D2F-97A9-1C2A8B001C95}" presName="spaceBetweenRectangles" presStyleCnt="0"/>
      <dgm:spPr/>
    </dgm:pt>
    <dgm:pt modelId="{067374B9-FF9D-4210-9515-D0454D4B5592}" type="pres">
      <dgm:prSet presAssocID="{2FE2B286-41F5-4593-98A9-54769C0C4DB1}" presName="parentLin" presStyleCnt="0"/>
      <dgm:spPr/>
    </dgm:pt>
    <dgm:pt modelId="{6F124B8A-ECFC-464E-B2E3-F4CF15B227DE}" type="pres">
      <dgm:prSet presAssocID="{2FE2B286-41F5-4593-98A9-54769C0C4DB1}" presName="parentLeftMargin" presStyleLbl="node1" presStyleIdx="2" presStyleCnt="4"/>
      <dgm:spPr/>
    </dgm:pt>
    <dgm:pt modelId="{55978C11-4CA2-4C97-BEC0-65979C330CAA}" type="pres">
      <dgm:prSet presAssocID="{2FE2B286-41F5-4593-98A9-54769C0C4DB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743B6C4-2452-4599-AAA7-C3EFE33917E0}" type="pres">
      <dgm:prSet presAssocID="{2FE2B286-41F5-4593-98A9-54769C0C4DB1}" presName="negativeSpace" presStyleCnt="0"/>
      <dgm:spPr/>
    </dgm:pt>
    <dgm:pt modelId="{CA7A96FE-138C-4D7A-8C42-800195B4B31C}" type="pres">
      <dgm:prSet presAssocID="{2FE2B286-41F5-4593-98A9-54769C0C4DB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CF9DB08-AE9B-4DAD-B7C2-E6A86C2DACA4}" type="presOf" srcId="{ED701837-B209-437F-9027-355DF120A976}" destId="{60C02AFA-8209-4AAA-9BAC-18970BFC024B}" srcOrd="0" destOrd="3" presId="urn:microsoft.com/office/officeart/2005/8/layout/list1"/>
    <dgm:cxn modelId="{65D0F609-D301-4E5C-B22F-F74F778821DF}" srcId="{C527482F-0D1D-49FD-A309-58DED58BE1B5}" destId="{ED701837-B209-437F-9027-355DF120A976}" srcOrd="3" destOrd="0" parTransId="{C995E87D-EC32-4333-937B-93CEEE1907C7}" sibTransId="{BDD17B85-23D6-408D-93BB-50B55575035D}"/>
    <dgm:cxn modelId="{AE7E370E-2950-4C18-9386-503DA17A2A93}" srcId="{2FE2B286-41F5-4593-98A9-54769C0C4DB1}" destId="{DB805414-5CFE-487B-8911-C3D5F6B17CB9}" srcOrd="0" destOrd="0" parTransId="{C4FFECB5-9C5C-4AA7-AF54-32EC951DBFCA}" sibTransId="{294491AF-B2AC-42DB-8933-10EB115CF5C1}"/>
    <dgm:cxn modelId="{CADA7F1A-E520-4FBD-90A0-1DA0244A5DDD}" srcId="{C527482F-0D1D-49FD-A309-58DED58BE1B5}" destId="{A928944C-5CD6-4FD9-B5FC-14C54885535A}" srcOrd="1" destOrd="0" parTransId="{C3895BDE-B705-43EC-B408-33B9BEC924AF}" sibTransId="{6495CAF8-42C1-460A-990C-AC1D10567E8D}"/>
    <dgm:cxn modelId="{C6860E20-4F25-4A1B-86F6-870FA542525F}" type="presOf" srcId="{C527482F-0D1D-49FD-A309-58DED58BE1B5}" destId="{616D0D37-3F3E-420F-9F1B-BABEFB6B9E25}" srcOrd="0" destOrd="0" presId="urn:microsoft.com/office/officeart/2005/8/layout/list1"/>
    <dgm:cxn modelId="{12093021-5D0A-47F4-9419-F186C498938F}" type="presOf" srcId="{09EA3501-1535-424E-95CF-9373D3E395BA}" destId="{D91BE55B-BAC4-4405-8771-C5640DB128FB}" srcOrd="0" destOrd="0" presId="urn:microsoft.com/office/officeart/2005/8/layout/list1"/>
    <dgm:cxn modelId="{F1150027-D3D5-443A-827B-E6EED41EA1BD}" type="presOf" srcId="{2FE2B286-41F5-4593-98A9-54769C0C4DB1}" destId="{55978C11-4CA2-4C97-BEC0-65979C330CAA}" srcOrd="1" destOrd="0" presId="urn:microsoft.com/office/officeart/2005/8/layout/list1"/>
    <dgm:cxn modelId="{ECAAE05D-882E-499A-AE67-179E091480B4}" srcId="{09EA3501-1535-424E-95CF-9373D3E395BA}" destId="{DF25A8B5-2B19-413A-87A9-0022EFE74FED}" srcOrd="2" destOrd="0" parTransId="{D05663CA-ED8B-4531-B9AB-8EDA5C16230D}" sibTransId="{8DDE2455-D280-4D2F-97A9-1C2A8B001C95}"/>
    <dgm:cxn modelId="{A35A4941-0051-4C17-A752-DCF36AB215EA}" srcId="{09EA3501-1535-424E-95CF-9373D3E395BA}" destId="{3EDA5105-8117-440A-B1D2-2680DE50FDAC}" srcOrd="0" destOrd="0" parTransId="{0D4C4877-FCD3-4220-ADEA-8F1514BEF38A}" sibTransId="{140C48DC-FA0B-479D-A19F-D45275D5CB7F}"/>
    <dgm:cxn modelId="{FCBFEB46-7F93-4DF8-8C72-D69224905193}" type="presOf" srcId="{2FE2B286-41F5-4593-98A9-54769C0C4DB1}" destId="{6F124B8A-ECFC-464E-B2E3-F4CF15B227DE}" srcOrd="0" destOrd="0" presId="urn:microsoft.com/office/officeart/2005/8/layout/list1"/>
    <dgm:cxn modelId="{A0F5B24F-1D14-40AA-817A-E6C687A3391C}" type="presOf" srcId="{A928944C-5CD6-4FD9-B5FC-14C54885535A}" destId="{60C02AFA-8209-4AAA-9BAC-18970BFC024B}" srcOrd="0" destOrd="1" presId="urn:microsoft.com/office/officeart/2005/8/layout/list1"/>
    <dgm:cxn modelId="{2991987A-F48C-44D0-AF3D-5AACC59A2DD6}" srcId="{C527482F-0D1D-49FD-A309-58DED58BE1B5}" destId="{B1FB0A3B-117A-4E78-BE01-1BBD53BFB866}" srcOrd="0" destOrd="0" parTransId="{2D7AC78A-E6DA-448B-B1A2-79E4C010DF9C}" sibTransId="{73F35544-B7E1-434C-B520-56020A6BA636}"/>
    <dgm:cxn modelId="{4B520B7B-F32A-47E7-8B84-3D7B84840BC4}" type="presOf" srcId="{DB805414-5CFE-487B-8911-C3D5F6B17CB9}" destId="{CA7A96FE-138C-4D7A-8C42-800195B4B31C}" srcOrd="0" destOrd="0" presId="urn:microsoft.com/office/officeart/2005/8/layout/list1"/>
    <dgm:cxn modelId="{1FB78292-60C7-4252-A014-5E5BE5FA60C1}" srcId="{09EA3501-1535-424E-95CF-9373D3E395BA}" destId="{C527482F-0D1D-49FD-A309-58DED58BE1B5}" srcOrd="1" destOrd="0" parTransId="{541ACC4E-BF36-4C49-B5A9-68148DE81457}" sibTransId="{420C6E8D-B9F3-4119-8135-6990C7AAF232}"/>
    <dgm:cxn modelId="{511E02A3-B40E-4E3C-B42C-278B5F32FCE8}" srcId="{C527482F-0D1D-49FD-A309-58DED58BE1B5}" destId="{CFA84702-24B2-441E-9543-25A3011BDB74}" srcOrd="2" destOrd="0" parTransId="{77D08191-C6D0-4816-834D-6EC87B059E58}" sibTransId="{6CB04C55-2674-4DE8-930C-BDCFB8A87103}"/>
    <dgm:cxn modelId="{EE8DC4AB-EE6B-477C-AF34-296B9C3ACCDC}" srcId="{2FE2B286-41F5-4593-98A9-54769C0C4DB1}" destId="{FFFDB3A0-0290-4AFD-8DC2-C461C2D692D6}" srcOrd="1" destOrd="0" parTransId="{F4F4636A-C1F3-42F4-80EA-CAD0F152CFB5}" sibTransId="{D1D7AC71-34FB-44DC-BA67-483FB16A35C0}"/>
    <dgm:cxn modelId="{C3C4D1AD-2567-440F-AF32-367753D5D53B}" type="presOf" srcId="{FFFDB3A0-0290-4AFD-8DC2-C461C2D692D6}" destId="{CA7A96FE-138C-4D7A-8C42-800195B4B31C}" srcOrd="0" destOrd="1" presId="urn:microsoft.com/office/officeart/2005/8/layout/list1"/>
    <dgm:cxn modelId="{734344B9-6EBE-4E8E-8B48-6FEF231A87C8}" type="presOf" srcId="{C527482F-0D1D-49FD-A309-58DED58BE1B5}" destId="{6776EB7D-D0C0-46D5-9CF9-89084BC3D122}" srcOrd="1" destOrd="0" presId="urn:microsoft.com/office/officeart/2005/8/layout/list1"/>
    <dgm:cxn modelId="{EC92E6C0-3749-4A85-8A8F-3EFB619F51AB}" type="presOf" srcId="{B1FB0A3B-117A-4E78-BE01-1BBD53BFB866}" destId="{60C02AFA-8209-4AAA-9BAC-18970BFC024B}" srcOrd="0" destOrd="0" presId="urn:microsoft.com/office/officeart/2005/8/layout/list1"/>
    <dgm:cxn modelId="{79B55FCF-EBB8-4CE9-BF3B-142D838E23CB}" type="presOf" srcId="{DF25A8B5-2B19-413A-87A9-0022EFE74FED}" destId="{C37AA34B-3E2D-48A4-85F0-19B630B21CF6}" srcOrd="0" destOrd="0" presId="urn:microsoft.com/office/officeart/2005/8/layout/list1"/>
    <dgm:cxn modelId="{994EE3D0-0383-4668-901A-DF5DE548CD6D}" type="presOf" srcId="{DF25A8B5-2B19-413A-87A9-0022EFE74FED}" destId="{556480BB-4232-45DC-9DB4-1359F12FADE6}" srcOrd="1" destOrd="0" presId="urn:microsoft.com/office/officeart/2005/8/layout/list1"/>
    <dgm:cxn modelId="{4C5B66DF-986E-4D3C-B4C2-3CB21B4BFF70}" srcId="{09EA3501-1535-424E-95CF-9373D3E395BA}" destId="{2FE2B286-41F5-4593-98A9-54769C0C4DB1}" srcOrd="3" destOrd="0" parTransId="{863E71D6-1834-4EA1-945C-60A33116F809}" sibTransId="{DB121259-50FA-44D2-9927-48E46FDCC358}"/>
    <dgm:cxn modelId="{A95416EC-7265-419C-9DF5-FD4BA029D96D}" type="presOf" srcId="{3EDA5105-8117-440A-B1D2-2680DE50FDAC}" destId="{C5CF48CD-42BE-4181-864F-DEB0EB205F43}" srcOrd="1" destOrd="0" presId="urn:microsoft.com/office/officeart/2005/8/layout/list1"/>
    <dgm:cxn modelId="{5D2412ED-6BAE-4251-8FD9-C91B04350AAD}" type="presOf" srcId="{CFA84702-24B2-441E-9543-25A3011BDB74}" destId="{60C02AFA-8209-4AAA-9BAC-18970BFC024B}" srcOrd="0" destOrd="2" presId="urn:microsoft.com/office/officeart/2005/8/layout/list1"/>
    <dgm:cxn modelId="{7E6A4BED-0C1F-409D-A809-1199D2C3682E}" type="presOf" srcId="{3EDA5105-8117-440A-B1D2-2680DE50FDAC}" destId="{ED6583D3-E3E4-4443-9356-8A58D56ABF5C}" srcOrd="0" destOrd="0" presId="urn:microsoft.com/office/officeart/2005/8/layout/list1"/>
    <dgm:cxn modelId="{05966F5D-D582-4D76-BD1C-5F0F24FF922A}" type="presParOf" srcId="{D91BE55B-BAC4-4405-8771-C5640DB128FB}" destId="{28223CA9-AC14-4FA6-A519-61DD6A51ECFE}" srcOrd="0" destOrd="0" presId="urn:microsoft.com/office/officeart/2005/8/layout/list1"/>
    <dgm:cxn modelId="{DD7C96B7-2967-4055-9BD6-039B63A2FD9B}" type="presParOf" srcId="{28223CA9-AC14-4FA6-A519-61DD6A51ECFE}" destId="{ED6583D3-E3E4-4443-9356-8A58D56ABF5C}" srcOrd="0" destOrd="0" presId="urn:microsoft.com/office/officeart/2005/8/layout/list1"/>
    <dgm:cxn modelId="{612E3BD7-04D2-4A34-B0A3-54B85861268F}" type="presParOf" srcId="{28223CA9-AC14-4FA6-A519-61DD6A51ECFE}" destId="{C5CF48CD-42BE-4181-864F-DEB0EB205F43}" srcOrd="1" destOrd="0" presId="urn:microsoft.com/office/officeart/2005/8/layout/list1"/>
    <dgm:cxn modelId="{BB53E484-025E-4682-926E-B4F04A6B1D43}" type="presParOf" srcId="{D91BE55B-BAC4-4405-8771-C5640DB128FB}" destId="{B465193A-7840-478D-A178-F1A60689D1E2}" srcOrd="1" destOrd="0" presId="urn:microsoft.com/office/officeart/2005/8/layout/list1"/>
    <dgm:cxn modelId="{7ACC3DCC-EA44-4748-9318-51F7F79DE9C1}" type="presParOf" srcId="{D91BE55B-BAC4-4405-8771-C5640DB128FB}" destId="{7236C4A9-C2E6-4111-86B1-6AFCE804854D}" srcOrd="2" destOrd="0" presId="urn:microsoft.com/office/officeart/2005/8/layout/list1"/>
    <dgm:cxn modelId="{9D0C79A5-4B63-4DB0-AB4A-78C0F9FA9B8C}" type="presParOf" srcId="{D91BE55B-BAC4-4405-8771-C5640DB128FB}" destId="{2F1F4EA7-1859-4903-B0F1-56239EB0D4C8}" srcOrd="3" destOrd="0" presId="urn:microsoft.com/office/officeart/2005/8/layout/list1"/>
    <dgm:cxn modelId="{BFA82600-5C06-4942-BB70-9999FF814D7D}" type="presParOf" srcId="{D91BE55B-BAC4-4405-8771-C5640DB128FB}" destId="{2D13B1B7-4F37-4034-BB50-0B81CF333D8B}" srcOrd="4" destOrd="0" presId="urn:microsoft.com/office/officeart/2005/8/layout/list1"/>
    <dgm:cxn modelId="{5A61EA75-7CE4-4C02-BB97-9BF5BA9D3D25}" type="presParOf" srcId="{2D13B1B7-4F37-4034-BB50-0B81CF333D8B}" destId="{616D0D37-3F3E-420F-9F1B-BABEFB6B9E25}" srcOrd="0" destOrd="0" presId="urn:microsoft.com/office/officeart/2005/8/layout/list1"/>
    <dgm:cxn modelId="{20DC41D0-5E54-4208-AC0F-294380F12056}" type="presParOf" srcId="{2D13B1B7-4F37-4034-BB50-0B81CF333D8B}" destId="{6776EB7D-D0C0-46D5-9CF9-89084BC3D122}" srcOrd="1" destOrd="0" presId="urn:microsoft.com/office/officeart/2005/8/layout/list1"/>
    <dgm:cxn modelId="{72892622-078E-4D98-B65A-82FE834277FF}" type="presParOf" srcId="{D91BE55B-BAC4-4405-8771-C5640DB128FB}" destId="{02891E2B-AD26-414C-BD38-8C42A51559B4}" srcOrd="5" destOrd="0" presId="urn:microsoft.com/office/officeart/2005/8/layout/list1"/>
    <dgm:cxn modelId="{2F8D02FA-631A-4E49-B20F-4536931DF2D5}" type="presParOf" srcId="{D91BE55B-BAC4-4405-8771-C5640DB128FB}" destId="{60C02AFA-8209-4AAA-9BAC-18970BFC024B}" srcOrd="6" destOrd="0" presId="urn:microsoft.com/office/officeart/2005/8/layout/list1"/>
    <dgm:cxn modelId="{064CFFDD-C76D-41CF-9FB3-3B460938660A}" type="presParOf" srcId="{D91BE55B-BAC4-4405-8771-C5640DB128FB}" destId="{BEEB9C04-8FA9-439E-B63F-66734616066D}" srcOrd="7" destOrd="0" presId="urn:microsoft.com/office/officeart/2005/8/layout/list1"/>
    <dgm:cxn modelId="{4E2B74A5-4063-49B3-982D-BB40386AB052}" type="presParOf" srcId="{D91BE55B-BAC4-4405-8771-C5640DB128FB}" destId="{6F54C826-C408-4DE9-899D-8280D4387F76}" srcOrd="8" destOrd="0" presId="urn:microsoft.com/office/officeart/2005/8/layout/list1"/>
    <dgm:cxn modelId="{4810FC08-5E16-4D3C-934B-AD4127C67719}" type="presParOf" srcId="{6F54C826-C408-4DE9-899D-8280D4387F76}" destId="{C37AA34B-3E2D-48A4-85F0-19B630B21CF6}" srcOrd="0" destOrd="0" presId="urn:microsoft.com/office/officeart/2005/8/layout/list1"/>
    <dgm:cxn modelId="{9B4229B9-41A4-4986-8B94-A12F67794D0A}" type="presParOf" srcId="{6F54C826-C408-4DE9-899D-8280D4387F76}" destId="{556480BB-4232-45DC-9DB4-1359F12FADE6}" srcOrd="1" destOrd="0" presId="urn:microsoft.com/office/officeart/2005/8/layout/list1"/>
    <dgm:cxn modelId="{A4952FD4-5FA8-425B-BC7D-E85A0C9CC9D4}" type="presParOf" srcId="{D91BE55B-BAC4-4405-8771-C5640DB128FB}" destId="{D45DEC27-B428-45B1-A45C-EDC73D502463}" srcOrd="9" destOrd="0" presId="urn:microsoft.com/office/officeart/2005/8/layout/list1"/>
    <dgm:cxn modelId="{7249436B-05AD-4636-8F9F-B9B5F61EA5D0}" type="presParOf" srcId="{D91BE55B-BAC4-4405-8771-C5640DB128FB}" destId="{1119CE33-CFB9-4045-9AFC-A2E59439DD77}" srcOrd="10" destOrd="0" presId="urn:microsoft.com/office/officeart/2005/8/layout/list1"/>
    <dgm:cxn modelId="{4C4B77C3-9654-4FB0-9E83-DE7406900894}" type="presParOf" srcId="{D91BE55B-BAC4-4405-8771-C5640DB128FB}" destId="{D5F8A5F1-90C3-436E-8902-F2381EB2717A}" srcOrd="11" destOrd="0" presId="urn:microsoft.com/office/officeart/2005/8/layout/list1"/>
    <dgm:cxn modelId="{EE1A6AC7-D67C-4675-AEB1-09CDE93CB76A}" type="presParOf" srcId="{D91BE55B-BAC4-4405-8771-C5640DB128FB}" destId="{067374B9-FF9D-4210-9515-D0454D4B5592}" srcOrd="12" destOrd="0" presId="urn:microsoft.com/office/officeart/2005/8/layout/list1"/>
    <dgm:cxn modelId="{F234A64F-5206-4E3E-BEE4-09795DAF1660}" type="presParOf" srcId="{067374B9-FF9D-4210-9515-D0454D4B5592}" destId="{6F124B8A-ECFC-464E-B2E3-F4CF15B227DE}" srcOrd="0" destOrd="0" presId="urn:microsoft.com/office/officeart/2005/8/layout/list1"/>
    <dgm:cxn modelId="{2211DEC3-179E-4FE4-A73A-0D6EDE2BB55D}" type="presParOf" srcId="{067374B9-FF9D-4210-9515-D0454D4B5592}" destId="{55978C11-4CA2-4C97-BEC0-65979C330CAA}" srcOrd="1" destOrd="0" presId="urn:microsoft.com/office/officeart/2005/8/layout/list1"/>
    <dgm:cxn modelId="{E3767089-F3A1-4762-9049-B614110028DB}" type="presParOf" srcId="{D91BE55B-BAC4-4405-8771-C5640DB128FB}" destId="{D743B6C4-2452-4599-AAA7-C3EFE33917E0}" srcOrd="13" destOrd="0" presId="urn:microsoft.com/office/officeart/2005/8/layout/list1"/>
    <dgm:cxn modelId="{211514B3-C417-432C-8B0C-781B846DC415}" type="presParOf" srcId="{D91BE55B-BAC4-4405-8771-C5640DB128FB}" destId="{CA7A96FE-138C-4D7A-8C42-800195B4B31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DFD725F-B84C-4AFE-9E2C-C1B64C8ECD8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92DAD38-435D-4C9E-9B22-D5167548336B}">
      <dgm:prSet/>
      <dgm:spPr/>
      <dgm:t>
        <a:bodyPr/>
        <a:lstStyle/>
        <a:p>
          <a:r>
            <a:rPr lang="en-US"/>
            <a:t>5th Generation Cephalosporins</a:t>
          </a:r>
        </a:p>
      </dgm:t>
    </dgm:pt>
    <dgm:pt modelId="{51C7CE4E-1A1E-41FB-9B1E-D5086A2FD212}" type="parTrans" cxnId="{B431B110-7DB5-4EF0-B858-11A9E3E9F436}">
      <dgm:prSet/>
      <dgm:spPr/>
      <dgm:t>
        <a:bodyPr/>
        <a:lstStyle/>
        <a:p>
          <a:endParaRPr lang="en-US"/>
        </a:p>
      </dgm:t>
    </dgm:pt>
    <dgm:pt modelId="{A8413AE8-24D1-4E33-9852-6D5992BDAF3B}" type="sibTrans" cxnId="{B431B110-7DB5-4EF0-B858-11A9E3E9F436}">
      <dgm:prSet/>
      <dgm:spPr/>
      <dgm:t>
        <a:bodyPr/>
        <a:lstStyle/>
        <a:p>
          <a:endParaRPr lang="en-US"/>
        </a:p>
      </dgm:t>
    </dgm:pt>
    <dgm:pt modelId="{914BFB4C-A800-4135-8AFB-346BEBBC61F9}">
      <dgm:prSet/>
      <dgm:spPr/>
      <dgm:t>
        <a:bodyPr/>
        <a:lstStyle/>
        <a:p>
          <a:r>
            <a:rPr lang="en-US" b="1" i="1"/>
            <a:t>Ceftaroline, Ceftobiprole</a:t>
          </a:r>
          <a:endParaRPr lang="en-US"/>
        </a:p>
      </dgm:t>
    </dgm:pt>
    <dgm:pt modelId="{96CEF3AC-F332-4BC5-8D5E-B48EA15349B4}" type="parTrans" cxnId="{E59ECDBE-F4D7-41A8-A0A6-0607300D7017}">
      <dgm:prSet/>
      <dgm:spPr/>
      <dgm:t>
        <a:bodyPr/>
        <a:lstStyle/>
        <a:p>
          <a:endParaRPr lang="en-US"/>
        </a:p>
      </dgm:t>
    </dgm:pt>
    <dgm:pt modelId="{ED9E3556-AFEA-43FF-8134-85A59F266F3C}" type="sibTrans" cxnId="{E59ECDBE-F4D7-41A8-A0A6-0607300D7017}">
      <dgm:prSet/>
      <dgm:spPr/>
      <dgm:t>
        <a:bodyPr/>
        <a:lstStyle/>
        <a:p>
          <a:endParaRPr lang="en-US"/>
        </a:p>
      </dgm:t>
    </dgm:pt>
    <dgm:pt modelId="{5CC9FC61-2AB7-49AB-AD39-2B12EC7C12F8}">
      <dgm:prSet/>
      <dgm:spPr/>
      <dgm:t>
        <a:bodyPr/>
        <a:lstStyle/>
        <a:p>
          <a:r>
            <a:rPr lang="en-US" i="1" u="sng"/>
            <a:t>Active against MRSA</a:t>
          </a:r>
          <a:endParaRPr lang="en-US"/>
        </a:p>
      </dgm:t>
    </dgm:pt>
    <dgm:pt modelId="{7B6F0AC9-35BC-4654-8DDE-2BFB6B6FDCB0}" type="parTrans" cxnId="{069FCC13-F629-4957-BEDA-69872B5B4924}">
      <dgm:prSet/>
      <dgm:spPr/>
      <dgm:t>
        <a:bodyPr/>
        <a:lstStyle/>
        <a:p>
          <a:endParaRPr lang="en-US"/>
        </a:p>
      </dgm:t>
    </dgm:pt>
    <dgm:pt modelId="{35E8ED53-E542-4551-8AB1-3A2B61894974}" type="sibTrans" cxnId="{069FCC13-F629-4957-BEDA-69872B5B4924}">
      <dgm:prSet/>
      <dgm:spPr/>
      <dgm:t>
        <a:bodyPr/>
        <a:lstStyle/>
        <a:p>
          <a:endParaRPr lang="en-US"/>
        </a:p>
      </dgm:t>
    </dgm:pt>
    <dgm:pt modelId="{7760ABFD-1CEA-495E-89A3-28F9C73A2029}">
      <dgm:prSet/>
      <dgm:spPr/>
      <dgm:t>
        <a:bodyPr/>
        <a:lstStyle/>
        <a:p>
          <a:r>
            <a:rPr lang="en-US"/>
            <a:t>Low affinity for most other beta-lactams</a:t>
          </a:r>
        </a:p>
      </dgm:t>
    </dgm:pt>
    <dgm:pt modelId="{6F5D8A99-39E4-4837-92B9-930363B1D7B2}" type="parTrans" cxnId="{1C6CA51D-B16B-4850-9EFA-6C64C64370C1}">
      <dgm:prSet/>
      <dgm:spPr/>
      <dgm:t>
        <a:bodyPr/>
        <a:lstStyle/>
        <a:p>
          <a:endParaRPr lang="en-US"/>
        </a:p>
      </dgm:t>
    </dgm:pt>
    <dgm:pt modelId="{37ACCF6A-FC74-4859-9D10-419B54E2AA63}" type="sibTrans" cxnId="{1C6CA51D-B16B-4850-9EFA-6C64C64370C1}">
      <dgm:prSet/>
      <dgm:spPr/>
      <dgm:t>
        <a:bodyPr/>
        <a:lstStyle/>
        <a:p>
          <a:endParaRPr lang="en-US"/>
        </a:p>
      </dgm:t>
    </dgm:pt>
    <dgm:pt modelId="{935EC371-EDF8-454B-88AD-B47217907B2C}">
      <dgm:prSet/>
      <dgm:spPr/>
      <dgm:t>
        <a:bodyPr/>
        <a:lstStyle/>
        <a:p>
          <a:r>
            <a:rPr lang="en-US"/>
            <a:t>Covers MRSA and VRSA</a:t>
          </a:r>
        </a:p>
      </dgm:t>
    </dgm:pt>
    <dgm:pt modelId="{AC7E1884-B711-485C-A4D1-A469E5506A28}" type="parTrans" cxnId="{CB2906ED-B576-47EA-8357-830416C97805}">
      <dgm:prSet/>
      <dgm:spPr/>
      <dgm:t>
        <a:bodyPr/>
        <a:lstStyle/>
        <a:p>
          <a:endParaRPr lang="en-US"/>
        </a:p>
      </dgm:t>
    </dgm:pt>
    <dgm:pt modelId="{E2467EB8-E8D1-4B30-992F-6FECE69626D0}" type="sibTrans" cxnId="{CB2906ED-B576-47EA-8357-830416C97805}">
      <dgm:prSet/>
      <dgm:spPr/>
      <dgm:t>
        <a:bodyPr/>
        <a:lstStyle/>
        <a:p>
          <a:endParaRPr lang="en-US"/>
        </a:p>
      </dgm:t>
    </dgm:pt>
    <dgm:pt modelId="{1B4759F0-DA93-4F97-A192-CD6FB72972F0}">
      <dgm:prSet/>
      <dgm:spPr/>
      <dgm:t>
        <a:bodyPr/>
        <a:lstStyle/>
        <a:p>
          <a:r>
            <a:rPr lang="en-US"/>
            <a:t>Some gram negatives (not pseudomonas)</a:t>
          </a:r>
        </a:p>
      </dgm:t>
    </dgm:pt>
    <dgm:pt modelId="{AE9B31C7-31A2-4E03-B326-4A8BADFFAD9C}" type="parTrans" cxnId="{52B67972-5E21-49CA-8E47-E05D1EA67C8B}">
      <dgm:prSet/>
      <dgm:spPr/>
      <dgm:t>
        <a:bodyPr/>
        <a:lstStyle/>
        <a:p>
          <a:endParaRPr lang="en-US"/>
        </a:p>
      </dgm:t>
    </dgm:pt>
    <dgm:pt modelId="{8DC9A37F-A005-418E-B21F-1E03D0E6A833}" type="sibTrans" cxnId="{52B67972-5E21-49CA-8E47-E05D1EA67C8B}">
      <dgm:prSet/>
      <dgm:spPr/>
      <dgm:t>
        <a:bodyPr/>
        <a:lstStyle/>
        <a:p>
          <a:endParaRPr lang="en-US"/>
        </a:p>
      </dgm:t>
    </dgm:pt>
    <dgm:pt modelId="{8235BD91-36F3-448C-9112-A8BB95553EC3}">
      <dgm:prSet/>
      <dgm:spPr/>
      <dgm:t>
        <a:bodyPr/>
        <a:lstStyle/>
        <a:p>
          <a:r>
            <a:rPr lang="en-US"/>
            <a:t>Studied in skin infections and pneumonia</a:t>
          </a:r>
        </a:p>
      </dgm:t>
    </dgm:pt>
    <dgm:pt modelId="{DDFF74DC-1F11-4846-B72B-BADBB7138937}" type="parTrans" cxnId="{76AF3B6C-1E28-47ED-BAE4-C1372F85E2CA}">
      <dgm:prSet/>
      <dgm:spPr/>
      <dgm:t>
        <a:bodyPr/>
        <a:lstStyle/>
        <a:p>
          <a:endParaRPr lang="en-US"/>
        </a:p>
      </dgm:t>
    </dgm:pt>
    <dgm:pt modelId="{44E533EC-7624-47D4-88F5-5955956B1ACC}" type="sibTrans" cxnId="{76AF3B6C-1E28-47ED-BAE4-C1372F85E2CA}">
      <dgm:prSet/>
      <dgm:spPr/>
      <dgm:t>
        <a:bodyPr/>
        <a:lstStyle/>
        <a:p>
          <a:endParaRPr lang="en-US"/>
        </a:p>
      </dgm:t>
    </dgm:pt>
    <dgm:pt modelId="{3A6F12B0-F5CD-4574-BBF1-146AD573B115}">
      <dgm:prSet/>
      <dgm:spPr/>
      <dgm:t>
        <a:bodyPr/>
        <a:lstStyle/>
        <a:p>
          <a:r>
            <a:rPr lang="en-US" b="1" i="1"/>
            <a:t>Ceftobiprole</a:t>
          </a:r>
          <a:endParaRPr lang="en-US"/>
        </a:p>
      </dgm:t>
    </dgm:pt>
    <dgm:pt modelId="{7C459E4B-780F-4B10-B177-737C8DC880DE}" type="parTrans" cxnId="{64475D33-E507-4EBE-81B1-46D4C2E64346}">
      <dgm:prSet/>
      <dgm:spPr/>
      <dgm:t>
        <a:bodyPr/>
        <a:lstStyle/>
        <a:p>
          <a:endParaRPr lang="en-US"/>
        </a:p>
      </dgm:t>
    </dgm:pt>
    <dgm:pt modelId="{9A3BAA35-75BC-40F0-8715-D5CC4BCEFE91}" type="sibTrans" cxnId="{64475D33-E507-4EBE-81B1-46D4C2E64346}">
      <dgm:prSet/>
      <dgm:spPr/>
      <dgm:t>
        <a:bodyPr/>
        <a:lstStyle/>
        <a:p>
          <a:endParaRPr lang="en-US"/>
        </a:p>
      </dgm:t>
    </dgm:pt>
    <dgm:pt modelId="{D1C13E5F-E6B0-4262-93A8-EF432D95E87F}">
      <dgm:prSet/>
      <dgm:spPr/>
      <dgm:t>
        <a:bodyPr/>
        <a:lstStyle/>
        <a:p>
          <a:r>
            <a:rPr lang="en-US" b="1" i="1" u="sng"/>
            <a:t>Covers pseudomonas as will !!</a:t>
          </a:r>
          <a:endParaRPr lang="en-US"/>
        </a:p>
      </dgm:t>
    </dgm:pt>
    <dgm:pt modelId="{9D340AEE-CA61-4B49-87DC-61693D106EE2}" type="parTrans" cxnId="{3A22A04E-8DB7-44D8-8335-B4DADA77A880}">
      <dgm:prSet/>
      <dgm:spPr/>
      <dgm:t>
        <a:bodyPr/>
        <a:lstStyle/>
        <a:p>
          <a:endParaRPr lang="en-US"/>
        </a:p>
      </dgm:t>
    </dgm:pt>
    <dgm:pt modelId="{2B947F5F-9033-49A7-B1A1-484641C44485}" type="sibTrans" cxnId="{3A22A04E-8DB7-44D8-8335-B4DADA77A880}">
      <dgm:prSet/>
      <dgm:spPr/>
      <dgm:t>
        <a:bodyPr/>
        <a:lstStyle/>
        <a:p>
          <a:endParaRPr lang="en-US"/>
        </a:p>
      </dgm:t>
    </dgm:pt>
    <dgm:pt modelId="{09E45D55-16CF-430B-BE74-9C89BDF56BC0}" type="pres">
      <dgm:prSet presAssocID="{CDFD725F-B84C-4AFE-9E2C-C1B64C8ECD89}" presName="linear" presStyleCnt="0">
        <dgm:presLayoutVars>
          <dgm:animLvl val="lvl"/>
          <dgm:resizeHandles val="exact"/>
        </dgm:presLayoutVars>
      </dgm:prSet>
      <dgm:spPr/>
    </dgm:pt>
    <dgm:pt modelId="{30899E91-E623-472F-8D8B-A2F19DC5A8B0}" type="pres">
      <dgm:prSet presAssocID="{892DAD38-435D-4C9E-9B22-D5167548336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63F07C-577F-490B-82A4-84C571FC094D}" type="pres">
      <dgm:prSet presAssocID="{A8413AE8-24D1-4E33-9852-6D5992BDAF3B}" presName="spacer" presStyleCnt="0"/>
      <dgm:spPr/>
    </dgm:pt>
    <dgm:pt modelId="{A89E997B-9B37-48D6-8046-38B45DAAD83B}" type="pres">
      <dgm:prSet presAssocID="{914BFB4C-A800-4135-8AFB-346BEBBC61F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FD047BE-5185-42D8-8257-36F58701DB6C}" type="pres">
      <dgm:prSet presAssocID="{914BFB4C-A800-4135-8AFB-346BEBBC61F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431B110-7DB5-4EF0-B858-11A9E3E9F436}" srcId="{CDFD725F-B84C-4AFE-9E2C-C1B64C8ECD89}" destId="{892DAD38-435D-4C9E-9B22-D5167548336B}" srcOrd="0" destOrd="0" parTransId="{51C7CE4E-1A1E-41FB-9B1E-D5086A2FD212}" sibTransId="{A8413AE8-24D1-4E33-9852-6D5992BDAF3B}"/>
    <dgm:cxn modelId="{069FCC13-F629-4957-BEDA-69872B5B4924}" srcId="{914BFB4C-A800-4135-8AFB-346BEBBC61F9}" destId="{5CC9FC61-2AB7-49AB-AD39-2B12EC7C12F8}" srcOrd="0" destOrd="0" parTransId="{7B6F0AC9-35BC-4654-8DDE-2BFB6B6FDCB0}" sibTransId="{35E8ED53-E542-4551-8AB1-3A2B61894974}"/>
    <dgm:cxn modelId="{1C6CA51D-B16B-4850-9EFA-6C64C64370C1}" srcId="{5CC9FC61-2AB7-49AB-AD39-2B12EC7C12F8}" destId="{7760ABFD-1CEA-495E-89A3-28F9C73A2029}" srcOrd="0" destOrd="0" parTransId="{6F5D8A99-39E4-4837-92B9-930363B1D7B2}" sibTransId="{37ACCF6A-FC74-4859-9D10-419B54E2AA63}"/>
    <dgm:cxn modelId="{E336DB22-F59B-4450-9075-49499D49BD1A}" type="presOf" srcId="{7760ABFD-1CEA-495E-89A3-28F9C73A2029}" destId="{EFD047BE-5185-42D8-8257-36F58701DB6C}" srcOrd="0" destOrd="1" presId="urn:microsoft.com/office/officeart/2005/8/layout/vList2"/>
    <dgm:cxn modelId="{D02EA62D-99B2-4EDB-8DBE-4846DF1596B1}" type="presOf" srcId="{8235BD91-36F3-448C-9112-A8BB95553EC3}" destId="{EFD047BE-5185-42D8-8257-36F58701DB6C}" srcOrd="0" destOrd="4" presId="urn:microsoft.com/office/officeart/2005/8/layout/vList2"/>
    <dgm:cxn modelId="{64475D33-E507-4EBE-81B1-46D4C2E64346}" srcId="{914BFB4C-A800-4135-8AFB-346BEBBC61F9}" destId="{3A6F12B0-F5CD-4574-BBF1-146AD573B115}" srcOrd="1" destOrd="0" parTransId="{7C459E4B-780F-4B10-B177-737C8DC880DE}" sibTransId="{9A3BAA35-75BC-40F0-8715-D5CC4BCEFE91}"/>
    <dgm:cxn modelId="{76AF3B6C-1E28-47ED-BAE4-C1372F85E2CA}" srcId="{5CC9FC61-2AB7-49AB-AD39-2B12EC7C12F8}" destId="{8235BD91-36F3-448C-9112-A8BB95553EC3}" srcOrd="3" destOrd="0" parTransId="{DDFF74DC-1F11-4846-B72B-BADBB7138937}" sibTransId="{44E533EC-7624-47D4-88F5-5955956B1ACC}"/>
    <dgm:cxn modelId="{3A22A04E-8DB7-44D8-8335-B4DADA77A880}" srcId="{3A6F12B0-F5CD-4574-BBF1-146AD573B115}" destId="{D1C13E5F-E6B0-4262-93A8-EF432D95E87F}" srcOrd="0" destOrd="0" parTransId="{9D340AEE-CA61-4B49-87DC-61693D106EE2}" sibTransId="{2B947F5F-9033-49A7-B1A1-484641C44485}"/>
    <dgm:cxn modelId="{52B67972-5E21-49CA-8E47-E05D1EA67C8B}" srcId="{5CC9FC61-2AB7-49AB-AD39-2B12EC7C12F8}" destId="{1B4759F0-DA93-4F97-A192-CD6FB72972F0}" srcOrd="2" destOrd="0" parTransId="{AE9B31C7-31A2-4E03-B326-4A8BADFFAD9C}" sibTransId="{8DC9A37F-A005-418E-B21F-1E03D0E6A833}"/>
    <dgm:cxn modelId="{2C8EDF77-EA38-428A-BFCC-608609B96835}" type="presOf" srcId="{5CC9FC61-2AB7-49AB-AD39-2B12EC7C12F8}" destId="{EFD047BE-5185-42D8-8257-36F58701DB6C}" srcOrd="0" destOrd="0" presId="urn:microsoft.com/office/officeart/2005/8/layout/vList2"/>
    <dgm:cxn modelId="{9DDDF99B-272D-4183-A11C-26F53E3154F2}" type="presOf" srcId="{3A6F12B0-F5CD-4574-BBF1-146AD573B115}" destId="{EFD047BE-5185-42D8-8257-36F58701DB6C}" srcOrd="0" destOrd="5" presId="urn:microsoft.com/office/officeart/2005/8/layout/vList2"/>
    <dgm:cxn modelId="{CD0E35A2-3E32-4B51-A9C3-1B06BC78D514}" type="presOf" srcId="{D1C13E5F-E6B0-4262-93A8-EF432D95E87F}" destId="{EFD047BE-5185-42D8-8257-36F58701DB6C}" srcOrd="0" destOrd="6" presId="urn:microsoft.com/office/officeart/2005/8/layout/vList2"/>
    <dgm:cxn modelId="{06B9A8A6-A339-4298-BECE-EF3D224806F7}" type="presOf" srcId="{CDFD725F-B84C-4AFE-9E2C-C1B64C8ECD89}" destId="{09E45D55-16CF-430B-BE74-9C89BDF56BC0}" srcOrd="0" destOrd="0" presId="urn:microsoft.com/office/officeart/2005/8/layout/vList2"/>
    <dgm:cxn modelId="{CAF5FFA7-DDCF-4FD5-B27C-44D6318DBBAF}" type="presOf" srcId="{892DAD38-435D-4C9E-9B22-D5167548336B}" destId="{30899E91-E623-472F-8D8B-A2F19DC5A8B0}" srcOrd="0" destOrd="0" presId="urn:microsoft.com/office/officeart/2005/8/layout/vList2"/>
    <dgm:cxn modelId="{E111A1BE-BAA6-45A6-B055-262E4CA6AAEC}" type="presOf" srcId="{935EC371-EDF8-454B-88AD-B47217907B2C}" destId="{EFD047BE-5185-42D8-8257-36F58701DB6C}" srcOrd="0" destOrd="2" presId="urn:microsoft.com/office/officeart/2005/8/layout/vList2"/>
    <dgm:cxn modelId="{E59ECDBE-F4D7-41A8-A0A6-0607300D7017}" srcId="{CDFD725F-B84C-4AFE-9E2C-C1B64C8ECD89}" destId="{914BFB4C-A800-4135-8AFB-346BEBBC61F9}" srcOrd="1" destOrd="0" parTransId="{96CEF3AC-F332-4BC5-8D5E-B48EA15349B4}" sibTransId="{ED9E3556-AFEA-43FF-8134-85A59F266F3C}"/>
    <dgm:cxn modelId="{C8EB7AC6-1470-4006-9D67-7EBC379878F4}" type="presOf" srcId="{914BFB4C-A800-4135-8AFB-346BEBBC61F9}" destId="{A89E997B-9B37-48D6-8046-38B45DAAD83B}" srcOrd="0" destOrd="0" presId="urn:microsoft.com/office/officeart/2005/8/layout/vList2"/>
    <dgm:cxn modelId="{CB2906ED-B576-47EA-8357-830416C97805}" srcId="{5CC9FC61-2AB7-49AB-AD39-2B12EC7C12F8}" destId="{935EC371-EDF8-454B-88AD-B47217907B2C}" srcOrd="1" destOrd="0" parTransId="{AC7E1884-B711-485C-A4D1-A469E5506A28}" sibTransId="{E2467EB8-E8D1-4B30-992F-6FECE69626D0}"/>
    <dgm:cxn modelId="{266AA7FA-2903-45BA-9753-8AEB973CA2D7}" type="presOf" srcId="{1B4759F0-DA93-4F97-A192-CD6FB72972F0}" destId="{EFD047BE-5185-42D8-8257-36F58701DB6C}" srcOrd="0" destOrd="3" presId="urn:microsoft.com/office/officeart/2005/8/layout/vList2"/>
    <dgm:cxn modelId="{B6455314-34E2-43A7-8873-EF7EB341FDA0}" type="presParOf" srcId="{09E45D55-16CF-430B-BE74-9C89BDF56BC0}" destId="{30899E91-E623-472F-8D8B-A2F19DC5A8B0}" srcOrd="0" destOrd="0" presId="urn:microsoft.com/office/officeart/2005/8/layout/vList2"/>
    <dgm:cxn modelId="{278CE291-E754-4D93-8CBA-F50DDB2CBDE8}" type="presParOf" srcId="{09E45D55-16CF-430B-BE74-9C89BDF56BC0}" destId="{4A63F07C-577F-490B-82A4-84C571FC094D}" srcOrd="1" destOrd="0" presId="urn:microsoft.com/office/officeart/2005/8/layout/vList2"/>
    <dgm:cxn modelId="{22C3BC2B-C108-4D14-8CB4-6269CAA4908C}" type="presParOf" srcId="{09E45D55-16CF-430B-BE74-9C89BDF56BC0}" destId="{A89E997B-9B37-48D6-8046-38B45DAAD83B}" srcOrd="2" destOrd="0" presId="urn:microsoft.com/office/officeart/2005/8/layout/vList2"/>
    <dgm:cxn modelId="{F38B710A-B40C-4105-935A-27BAF5C26236}" type="presParOf" srcId="{09E45D55-16CF-430B-BE74-9C89BDF56BC0}" destId="{EFD047BE-5185-42D8-8257-36F58701DB6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6F39AEF-D2CA-4DEF-854B-974281C6C0E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26B0645-B4FC-486A-A374-D98E9706DDF6}">
      <dgm:prSet/>
      <dgm:spPr/>
      <dgm:t>
        <a:bodyPr/>
        <a:lstStyle/>
        <a:p>
          <a:r>
            <a:rPr lang="en-US" b="1" i="1"/>
            <a:t>Sulfamethoxazole (SMX), sulfisoxazole, sulfadiazine</a:t>
          </a:r>
          <a:endParaRPr lang="en-US"/>
        </a:p>
      </dgm:t>
    </dgm:pt>
    <dgm:pt modelId="{C03FE6A9-3383-4927-B064-E269474C0148}" type="parTrans" cxnId="{28F614DF-32F6-4895-8CE8-CF0F2296BEC9}">
      <dgm:prSet/>
      <dgm:spPr/>
      <dgm:t>
        <a:bodyPr/>
        <a:lstStyle/>
        <a:p>
          <a:endParaRPr lang="en-US"/>
        </a:p>
      </dgm:t>
    </dgm:pt>
    <dgm:pt modelId="{3A73738F-0595-42B6-82D2-AF93E0285C84}" type="sibTrans" cxnId="{28F614DF-32F6-4895-8CE8-CF0F2296BEC9}">
      <dgm:prSet/>
      <dgm:spPr/>
      <dgm:t>
        <a:bodyPr/>
        <a:lstStyle/>
        <a:p>
          <a:endParaRPr lang="en-US"/>
        </a:p>
      </dgm:t>
    </dgm:pt>
    <dgm:pt modelId="{AF0EF598-C2CD-4C2F-AAFF-4F398F8DB3C4}">
      <dgm:prSet/>
      <dgm:spPr/>
      <dgm:t>
        <a:bodyPr/>
        <a:lstStyle/>
        <a:p>
          <a:r>
            <a:rPr lang="en-US"/>
            <a:t>Usually given with trimethoprim</a:t>
          </a:r>
        </a:p>
      </dgm:t>
    </dgm:pt>
    <dgm:pt modelId="{8B4224C3-B286-4AC9-995E-DF86473704F2}" type="parTrans" cxnId="{38E782C0-92AE-4C9C-84AD-94021EE3FF9A}">
      <dgm:prSet/>
      <dgm:spPr/>
      <dgm:t>
        <a:bodyPr/>
        <a:lstStyle/>
        <a:p>
          <a:endParaRPr lang="en-US"/>
        </a:p>
      </dgm:t>
    </dgm:pt>
    <dgm:pt modelId="{EADC77E0-CB2F-4F82-A32F-194C289BCC78}" type="sibTrans" cxnId="{38E782C0-92AE-4C9C-84AD-94021EE3FF9A}">
      <dgm:prSet/>
      <dgm:spPr/>
      <dgm:t>
        <a:bodyPr/>
        <a:lstStyle/>
        <a:p>
          <a:endParaRPr lang="en-US"/>
        </a:p>
      </dgm:t>
    </dgm:pt>
    <dgm:pt modelId="{C0EA3F20-1DC0-4091-97F0-B327FFFB61F4}">
      <dgm:prSet/>
      <dgm:spPr/>
      <dgm:t>
        <a:bodyPr/>
        <a:lstStyle/>
        <a:p>
          <a:r>
            <a:rPr lang="en-US"/>
            <a:t>TMP-SMX (Bactrim)</a:t>
          </a:r>
        </a:p>
      </dgm:t>
    </dgm:pt>
    <dgm:pt modelId="{226C16A4-D858-4DE6-87D1-EE8A69118A5A}" type="parTrans" cxnId="{AA5562D4-56DE-45E3-A875-C6A313378DAA}">
      <dgm:prSet/>
      <dgm:spPr/>
      <dgm:t>
        <a:bodyPr/>
        <a:lstStyle/>
        <a:p>
          <a:endParaRPr lang="en-US"/>
        </a:p>
      </dgm:t>
    </dgm:pt>
    <dgm:pt modelId="{DD4AF8BF-1FA2-4973-BE0C-C7068E88B2F7}" type="sibTrans" cxnId="{AA5562D4-56DE-45E3-A875-C6A313378DAA}">
      <dgm:prSet/>
      <dgm:spPr/>
      <dgm:t>
        <a:bodyPr/>
        <a:lstStyle/>
        <a:p>
          <a:endParaRPr lang="en-US"/>
        </a:p>
      </dgm:t>
    </dgm:pt>
    <dgm:pt modelId="{FE875EBE-55E8-4A2D-85E6-72D80CF4D788}">
      <dgm:prSet/>
      <dgm:spPr/>
      <dgm:t>
        <a:bodyPr/>
        <a:lstStyle/>
        <a:p>
          <a:r>
            <a:rPr lang="en-US"/>
            <a:t>Sequential block of THF synthesis</a:t>
          </a:r>
        </a:p>
      </dgm:t>
    </dgm:pt>
    <dgm:pt modelId="{ECEDCC38-24B5-45E5-A5A2-44F742380E23}" type="parTrans" cxnId="{E2AB8060-9FA5-46E1-8F6A-F6658F9A4CFA}">
      <dgm:prSet/>
      <dgm:spPr/>
      <dgm:t>
        <a:bodyPr/>
        <a:lstStyle/>
        <a:p>
          <a:endParaRPr lang="en-US"/>
        </a:p>
      </dgm:t>
    </dgm:pt>
    <dgm:pt modelId="{96DFE125-BA45-4CB8-9283-1F0285CBDE92}" type="sibTrans" cxnId="{E2AB8060-9FA5-46E1-8F6A-F6658F9A4CFA}">
      <dgm:prSet/>
      <dgm:spPr/>
      <dgm:t>
        <a:bodyPr/>
        <a:lstStyle/>
        <a:p>
          <a:endParaRPr lang="en-US"/>
        </a:p>
      </dgm:t>
    </dgm:pt>
    <dgm:pt modelId="{61A40EFE-5A65-45C7-B6BF-590956E78FC1}">
      <dgm:prSet/>
      <dgm:spPr/>
      <dgm:t>
        <a:bodyPr/>
        <a:lstStyle/>
        <a:p>
          <a:r>
            <a:rPr lang="en-US"/>
            <a:t>Sulfadiazine</a:t>
          </a:r>
        </a:p>
      </dgm:t>
    </dgm:pt>
    <dgm:pt modelId="{BF6F8CB7-C929-44CB-BF68-AC765AE6C2BC}" type="parTrans" cxnId="{4215E818-3AA1-4B2E-8FDE-0B56E0952F74}">
      <dgm:prSet/>
      <dgm:spPr/>
      <dgm:t>
        <a:bodyPr/>
        <a:lstStyle/>
        <a:p>
          <a:endParaRPr lang="en-US"/>
        </a:p>
      </dgm:t>
    </dgm:pt>
    <dgm:pt modelId="{0C5A7CA2-2E2F-496D-9E04-C7BBE258F3FD}" type="sibTrans" cxnId="{4215E818-3AA1-4B2E-8FDE-0B56E0952F74}">
      <dgm:prSet/>
      <dgm:spPr/>
      <dgm:t>
        <a:bodyPr/>
        <a:lstStyle/>
        <a:p>
          <a:endParaRPr lang="en-US"/>
        </a:p>
      </dgm:t>
    </dgm:pt>
    <dgm:pt modelId="{66213130-8132-4DF8-95F6-7A01EB1F622E}">
      <dgm:prSet/>
      <dgm:spPr/>
      <dgm:t>
        <a:bodyPr/>
        <a:lstStyle/>
        <a:p>
          <a:r>
            <a:rPr lang="en-US"/>
            <a:t>Silver-sulfadiazine (cream for burns)</a:t>
          </a:r>
        </a:p>
      </dgm:t>
    </dgm:pt>
    <dgm:pt modelId="{6908D04B-6627-4670-B5CE-A009007B26AA}" type="parTrans" cxnId="{B074B84B-5053-432B-806C-D68CD01DCB6D}">
      <dgm:prSet/>
      <dgm:spPr/>
      <dgm:t>
        <a:bodyPr/>
        <a:lstStyle/>
        <a:p>
          <a:endParaRPr lang="en-US"/>
        </a:p>
      </dgm:t>
    </dgm:pt>
    <dgm:pt modelId="{4AF570F1-71B5-441A-B3C0-652351B2ECA4}" type="sibTrans" cxnId="{B074B84B-5053-432B-806C-D68CD01DCB6D}">
      <dgm:prSet/>
      <dgm:spPr/>
      <dgm:t>
        <a:bodyPr/>
        <a:lstStyle/>
        <a:p>
          <a:endParaRPr lang="en-US"/>
        </a:p>
      </dgm:t>
    </dgm:pt>
    <dgm:pt modelId="{26973866-EB22-441A-BB06-8EDB1574CDA5}">
      <dgm:prSet/>
      <dgm:spPr/>
      <dgm:t>
        <a:bodyPr/>
        <a:lstStyle/>
        <a:p>
          <a:r>
            <a:rPr lang="en-US"/>
            <a:t>Sulfadiazine and pyrimethamine</a:t>
          </a:r>
        </a:p>
      </dgm:t>
    </dgm:pt>
    <dgm:pt modelId="{EA11BC0C-E831-45FF-825B-A7C02CC0E012}" type="parTrans" cxnId="{43913B8D-38AF-493A-A0B9-8CBBAD73AED9}">
      <dgm:prSet/>
      <dgm:spPr/>
      <dgm:t>
        <a:bodyPr/>
        <a:lstStyle/>
        <a:p>
          <a:endParaRPr lang="en-US"/>
        </a:p>
      </dgm:t>
    </dgm:pt>
    <dgm:pt modelId="{7E8D5BA3-490E-495F-B682-E5F44AE1C2FE}" type="sibTrans" cxnId="{43913B8D-38AF-493A-A0B9-8CBBAD73AED9}">
      <dgm:prSet/>
      <dgm:spPr/>
      <dgm:t>
        <a:bodyPr/>
        <a:lstStyle/>
        <a:p>
          <a:endParaRPr lang="en-US"/>
        </a:p>
      </dgm:t>
    </dgm:pt>
    <dgm:pt modelId="{F85E9CB0-489D-4014-99E3-2BC15DDBBD5D}">
      <dgm:prSet/>
      <dgm:spPr/>
      <dgm:t>
        <a:bodyPr/>
        <a:lstStyle/>
        <a:p>
          <a:r>
            <a:rPr lang="en-US"/>
            <a:t>Also sequential block of THF synthesis</a:t>
          </a:r>
        </a:p>
      </dgm:t>
    </dgm:pt>
    <dgm:pt modelId="{0C736AA8-40C5-4D6A-9C94-E5B719C5F2C4}" type="parTrans" cxnId="{3AF70856-9B46-4EEF-9DAF-2E359138B75C}">
      <dgm:prSet/>
      <dgm:spPr/>
      <dgm:t>
        <a:bodyPr/>
        <a:lstStyle/>
        <a:p>
          <a:endParaRPr lang="en-US"/>
        </a:p>
      </dgm:t>
    </dgm:pt>
    <dgm:pt modelId="{8E0957BF-3962-4AA7-A3BA-6D42729414CA}" type="sibTrans" cxnId="{3AF70856-9B46-4EEF-9DAF-2E359138B75C}">
      <dgm:prSet/>
      <dgm:spPr/>
      <dgm:t>
        <a:bodyPr/>
        <a:lstStyle/>
        <a:p>
          <a:endParaRPr lang="en-US"/>
        </a:p>
      </dgm:t>
    </dgm:pt>
    <dgm:pt modelId="{B6193EC8-4FBE-4CF7-B364-0D0CB23D786B}">
      <dgm:prSet/>
      <dgm:spPr/>
      <dgm:t>
        <a:bodyPr/>
        <a:lstStyle/>
        <a:p>
          <a:r>
            <a:rPr lang="en-US"/>
            <a:t>Used in toxoplasmosis (HIV)</a:t>
          </a:r>
        </a:p>
      </dgm:t>
    </dgm:pt>
    <dgm:pt modelId="{88FEC554-EB68-43E6-A8B5-EC51EBEB4325}" type="parTrans" cxnId="{A43A95B1-B62E-45DC-BAFF-6B1B83B31055}">
      <dgm:prSet/>
      <dgm:spPr/>
      <dgm:t>
        <a:bodyPr/>
        <a:lstStyle/>
        <a:p>
          <a:endParaRPr lang="en-US"/>
        </a:p>
      </dgm:t>
    </dgm:pt>
    <dgm:pt modelId="{2A2689CC-DED4-49A2-A85A-6890B785D83A}" type="sibTrans" cxnId="{A43A95B1-B62E-45DC-BAFF-6B1B83B31055}">
      <dgm:prSet/>
      <dgm:spPr/>
      <dgm:t>
        <a:bodyPr/>
        <a:lstStyle/>
        <a:p>
          <a:endParaRPr lang="en-US"/>
        </a:p>
      </dgm:t>
    </dgm:pt>
    <dgm:pt modelId="{F996165E-E48A-4460-AD87-91679D8E5B8F}" type="pres">
      <dgm:prSet presAssocID="{66F39AEF-D2CA-4DEF-854B-974281C6C0ED}" presName="linear" presStyleCnt="0">
        <dgm:presLayoutVars>
          <dgm:animLvl val="lvl"/>
          <dgm:resizeHandles val="exact"/>
        </dgm:presLayoutVars>
      </dgm:prSet>
      <dgm:spPr/>
    </dgm:pt>
    <dgm:pt modelId="{301026D4-B54D-4386-ABC2-21C81583A322}" type="pres">
      <dgm:prSet presAssocID="{326B0645-B4FC-486A-A374-D98E9706DDF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640229-3733-46E3-8464-F31AB4E9DBF8}" type="pres">
      <dgm:prSet presAssocID="{326B0645-B4FC-486A-A374-D98E9706DDF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4FCC300-99A0-4516-8D40-9B548B525220}" type="presOf" srcId="{26973866-EB22-441A-BB06-8EDB1574CDA5}" destId="{B5640229-3733-46E3-8464-F31AB4E9DBF8}" srcOrd="0" destOrd="5" presId="urn:microsoft.com/office/officeart/2005/8/layout/vList2"/>
    <dgm:cxn modelId="{B274FC05-38F4-4D56-BAC4-5F08BB21E71E}" type="presOf" srcId="{61A40EFE-5A65-45C7-B6BF-590956E78FC1}" destId="{B5640229-3733-46E3-8464-F31AB4E9DBF8}" srcOrd="0" destOrd="3" presId="urn:microsoft.com/office/officeart/2005/8/layout/vList2"/>
    <dgm:cxn modelId="{4215E818-3AA1-4B2E-8FDE-0B56E0952F74}" srcId="{326B0645-B4FC-486A-A374-D98E9706DDF6}" destId="{61A40EFE-5A65-45C7-B6BF-590956E78FC1}" srcOrd="1" destOrd="0" parTransId="{BF6F8CB7-C929-44CB-BF68-AC765AE6C2BC}" sibTransId="{0C5A7CA2-2E2F-496D-9E04-C7BBE258F3FD}"/>
    <dgm:cxn modelId="{E2AB8060-9FA5-46E1-8F6A-F6658F9A4CFA}" srcId="{AF0EF598-C2CD-4C2F-AAFF-4F398F8DB3C4}" destId="{FE875EBE-55E8-4A2D-85E6-72D80CF4D788}" srcOrd="1" destOrd="0" parTransId="{ECEDCC38-24B5-45E5-A5A2-44F742380E23}" sibTransId="{96DFE125-BA45-4CB8-9283-1F0285CBDE92}"/>
    <dgm:cxn modelId="{6F1F0869-7611-442F-9BEC-376EE28CC000}" type="presOf" srcId="{FE875EBE-55E8-4A2D-85E6-72D80CF4D788}" destId="{B5640229-3733-46E3-8464-F31AB4E9DBF8}" srcOrd="0" destOrd="2" presId="urn:microsoft.com/office/officeart/2005/8/layout/vList2"/>
    <dgm:cxn modelId="{B074B84B-5053-432B-806C-D68CD01DCB6D}" srcId="{61A40EFE-5A65-45C7-B6BF-590956E78FC1}" destId="{66213130-8132-4DF8-95F6-7A01EB1F622E}" srcOrd="0" destOrd="0" parTransId="{6908D04B-6627-4670-B5CE-A009007B26AA}" sibTransId="{4AF570F1-71B5-441A-B3C0-652351B2ECA4}"/>
    <dgm:cxn modelId="{3AF70856-9B46-4EEF-9DAF-2E359138B75C}" srcId="{26973866-EB22-441A-BB06-8EDB1574CDA5}" destId="{F85E9CB0-489D-4014-99E3-2BC15DDBBD5D}" srcOrd="0" destOrd="0" parTransId="{0C736AA8-40C5-4D6A-9C94-E5B719C5F2C4}" sibTransId="{8E0957BF-3962-4AA7-A3BA-6D42729414CA}"/>
    <dgm:cxn modelId="{A6651978-ACD3-45CB-AC45-553FAFF15B25}" type="presOf" srcId="{C0EA3F20-1DC0-4091-97F0-B327FFFB61F4}" destId="{B5640229-3733-46E3-8464-F31AB4E9DBF8}" srcOrd="0" destOrd="1" presId="urn:microsoft.com/office/officeart/2005/8/layout/vList2"/>
    <dgm:cxn modelId="{F6AA6980-DD3B-4757-869B-A9802975B20D}" type="presOf" srcId="{AF0EF598-C2CD-4C2F-AAFF-4F398F8DB3C4}" destId="{B5640229-3733-46E3-8464-F31AB4E9DBF8}" srcOrd="0" destOrd="0" presId="urn:microsoft.com/office/officeart/2005/8/layout/vList2"/>
    <dgm:cxn modelId="{43913B8D-38AF-493A-A0B9-8CBBAD73AED9}" srcId="{326B0645-B4FC-486A-A374-D98E9706DDF6}" destId="{26973866-EB22-441A-BB06-8EDB1574CDA5}" srcOrd="2" destOrd="0" parTransId="{EA11BC0C-E831-45FF-825B-A7C02CC0E012}" sibTransId="{7E8D5BA3-490E-495F-B682-E5F44AE1C2FE}"/>
    <dgm:cxn modelId="{84B9628E-01A4-4AD8-979A-49DBBF32FB20}" type="presOf" srcId="{F85E9CB0-489D-4014-99E3-2BC15DDBBD5D}" destId="{B5640229-3733-46E3-8464-F31AB4E9DBF8}" srcOrd="0" destOrd="6" presId="urn:microsoft.com/office/officeart/2005/8/layout/vList2"/>
    <dgm:cxn modelId="{8AA40293-2B35-425B-B772-A7D14D3B5C7F}" type="presOf" srcId="{66F39AEF-D2CA-4DEF-854B-974281C6C0ED}" destId="{F996165E-E48A-4460-AD87-91679D8E5B8F}" srcOrd="0" destOrd="0" presId="urn:microsoft.com/office/officeart/2005/8/layout/vList2"/>
    <dgm:cxn modelId="{1C3D9C9C-5301-406B-80C9-16515919624E}" type="presOf" srcId="{B6193EC8-4FBE-4CF7-B364-0D0CB23D786B}" destId="{B5640229-3733-46E3-8464-F31AB4E9DBF8}" srcOrd="0" destOrd="7" presId="urn:microsoft.com/office/officeart/2005/8/layout/vList2"/>
    <dgm:cxn modelId="{A43A95B1-B62E-45DC-BAFF-6B1B83B31055}" srcId="{26973866-EB22-441A-BB06-8EDB1574CDA5}" destId="{B6193EC8-4FBE-4CF7-B364-0D0CB23D786B}" srcOrd="1" destOrd="0" parTransId="{88FEC554-EB68-43E6-A8B5-EC51EBEB4325}" sibTransId="{2A2689CC-DED4-49A2-A85A-6890B785D83A}"/>
    <dgm:cxn modelId="{C0467EB2-488E-4F21-8E85-78A621D6F085}" type="presOf" srcId="{66213130-8132-4DF8-95F6-7A01EB1F622E}" destId="{B5640229-3733-46E3-8464-F31AB4E9DBF8}" srcOrd="0" destOrd="4" presId="urn:microsoft.com/office/officeart/2005/8/layout/vList2"/>
    <dgm:cxn modelId="{38E782C0-92AE-4C9C-84AD-94021EE3FF9A}" srcId="{326B0645-B4FC-486A-A374-D98E9706DDF6}" destId="{AF0EF598-C2CD-4C2F-AAFF-4F398F8DB3C4}" srcOrd="0" destOrd="0" parTransId="{8B4224C3-B286-4AC9-995E-DF86473704F2}" sibTransId="{EADC77E0-CB2F-4F82-A32F-194C289BCC78}"/>
    <dgm:cxn modelId="{9FFC08C6-A5F3-479A-8D97-5BFF761E43D2}" type="presOf" srcId="{326B0645-B4FC-486A-A374-D98E9706DDF6}" destId="{301026D4-B54D-4386-ABC2-21C81583A322}" srcOrd="0" destOrd="0" presId="urn:microsoft.com/office/officeart/2005/8/layout/vList2"/>
    <dgm:cxn modelId="{AA5562D4-56DE-45E3-A875-C6A313378DAA}" srcId="{AF0EF598-C2CD-4C2F-AAFF-4F398F8DB3C4}" destId="{C0EA3F20-1DC0-4091-97F0-B327FFFB61F4}" srcOrd="0" destOrd="0" parTransId="{226C16A4-D858-4DE6-87D1-EE8A69118A5A}" sibTransId="{DD4AF8BF-1FA2-4973-BE0C-C7068E88B2F7}"/>
    <dgm:cxn modelId="{28F614DF-32F6-4895-8CE8-CF0F2296BEC9}" srcId="{66F39AEF-D2CA-4DEF-854B-974281C6C0ED}" destId="{326B0645-B4FC-486A-A374-D98E9706DDF6}" srcOrd="0" destOrd="0" parTransId="{C03FE6A9-3383-4927-B064-E269474C0148}" sibTransId="{3A73738F-0595-42B6-82D2-AF93E0285C84}"/>
    <dgm:cxn modelId="{1706E3BC-BDEC-432B-A4B6-5CBC386B9F19}" type="presParOf" srcId="{F996165E-E48A-4460-AD87-91679D8E5B8F}" destId="{301026D4-B54D-4386-ABC2-21C81583A322}" srcOrd="0" destOrd="0" presId="urn:microsoft.com/office/officeart/2005/8/layout/vList2"/>
    <dgm:cxn modelId="{342DCF71-9CC8-4B41-BDD1-F93FA385C23B}" type="presParOf" srcId="{F996165E-E48A-4460-AD87-91679D8E5B8F}" destId="{B5640229-3733-46E3-8464-F31AB4E9DBF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BA96EED-D931-4CA2-B19A-197F767B6CD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56C962B-30CF-456C-A6CC-4864ED98E54D}">
      <dgm:prSet/>
      <dgm:spPr/>
      <dgm:t>
        <a:bodyPr/>
        <a:lstStyle/>
        <a:p>
          <a:r>
            <a:rPr lang="en-US"/>
            <a:t>Hypersensitivity reactions ~3% of patients</a:t>
          </a:r>
        </a:p>
      </dgm:t>
    </dgm:pt>
    <dgm:pt modelId="{0213BA54-29F6-4914-B7FF-F2A506ED11A1}" type="parTrans" cxnId="{3AA6BC71-04EE-44B6-A6A8-C457E274EFB0}">
      <dgm:prSet/>
      <dgm:spPr/>
      <dgm:t>
        <a:bodyPr/>
        <a:lstStyle/>
        <a:p>
          <a:endParaRPr lang="en-US"/>
        </a:p>
      </dgm:t>
    </dgm:pt>
    <dgm:pt modelId="{844DC7CB-CF21-42EF-9B7C-8C3469D9705F}" type="sibTrans" cxnId="{3AA6BC71-04EE-44B6-A6A8-C457E274EFB0}">
      <dgm:prSet/>
      <dgm:spPr/>
      <dgm:t>
        <a:bodyPr/>
        <a:lstStyle/>
        <a:p>
          <a:endParaRPr lang="en-US"/>
        </a:p>
      </dgm:t>
    </dgm:pt>
    <dgm:pt modelId="{D446BA43-F802-45AF-9A29-AE8D78C8D3F6}">
      <dgm:prSet/>
      <dgm:spPr/>
      <dgm:t>
        <a:bodyPr/>
        <a:lstStyle/>
        <a:p>
          <a:r>
            <a:rPr lang="en-US"/>
            <a:t>Sulfonamides Hypersensitivity (allergic) reactions &gt;&gt; Similar to penicillin allergic reactions: Anaphylaxis, Maculopapular rash, Serum sickness (fever, rash, arthritis), Interstitial nephritis</a:t>
          </a:r>
        </a:p>
      </dgm:t>
    </dgm:pt>
    <dgm:pt modelId="{9A09FFF2-1194-46F9-AF31-D881D79391BE}" type="parTrans" cxnId="{79FF4009-DA58-4101-BA15-0E0D7B0F42FE}">
      <dgm:prSet/>
      <dgm:spPr/>
      <dgm:t>
        <a:bodyPr/>
        <a:lstStyle/>
        <a:p>
          <a:endParaRPr lang="en-US"/>
        </a:p>
      </dgm:t>
    </dgm:pt>
    <dgm:pt modelId="{580F99BE-C60F-4FCF-A582-18A925892AB0}" type="sibTrans" cxnId="{79FF4009-DA58-4101-BA15-0E0D7B0F42FE}">
      <dgm:prSet/>
      <dgm:spPr/>
      <dgm:t>
        <a:bodyPr/>
        <a:lstStyle/>
        <a:p>
          <a:endParaRPr lang="en-US"/>
        </a:p>
      </dgm:t>
    </dgm:pt>
    <dgm:pt modelId="{E56276D0-3F06-493F-BE79-50C6C107BBD6}">
      <dgm:prSet/>
      <dgm:spPr/>
      <dgm:t>
        <a:bodyPr/>
        <a:lstStyle/>
        <a:p>
          <a:r>
            <a:rPr lang="en-US" i="1" u="sng"/>
            <a:t>Stevens-Johnson Syndrome / Toxic epidermal necrolysis</a:t>
          </a:r>
          <a:endParaRPr lang="en-US"/>
        </a:p>
      </dgm:t>
    </dgm:pt>
    <dgm:pt modelId="{C8780595-5C94-4541-8FF5-DB6492D77619}" type="parTrans" cxnId="{D80DFB02-B1E3-4859-B869-DDB5FC78D55C}">
      <dgm:prSet/>
      <dgm:spPr/>
      <dgm:t>
        <a:bodyPr/>
        <a:lstStyle/>
        <a:p>
          <a:endParaRPr lang="en-US"/>
        </a:p>
      </dgm:t>
    </dgm:pt>
    <dgm:pt modelId="{C7233870-5A02-4FEE-BD73-43DA945044F2}" type="sibTrans" cxnId="{D80DFB02-B1E3-4859-B869-DDB5FC78D55C}">
      <dgm:prSet/>
      <dgm:spPr/>
      <dgm:t>
        <a:bodyPr/>
        <a:lstStyle/>
        <a:p>
          <a:endParaRPr lang="en-US"/>
        </a:p>
      </dgm:t>
    </dgm:pt>
    <dgm:pt modelId="{B21040EF-4306-4941-9964-3722703EA369}">
      <dgm:prSet/>
      <dgm:spPr/>
      <dgm:t>
        <a:bodyPr/>
        <a:lstStyle/>
        <a:p>
          <a:r>
            <a:rPr lang="en-US"/>
            <a:t>Photosensitivity &gt;&gt; Drug interaction with UV light, Caused by many drugs, Common drugs: </a:t>
          </a:r>
          <a:r>
            <a:rPr lang="en-US" b="1" i="1"/>
            <a:t>Tetracycline, Sulfonamides, Amiodarone</a:t>
          </a:r>
          <a:endParaRPr lang="en-US"/>
        </a:p>
      </dgm:t>
    </dgm:pt>
    <dgm:pt modelId="{B76A19B6-64A3-4460-9800-E5BDD962A00E}" type="parTrans" cxnId="{599EA3BF-4C24-4F21-A52C-7F6DC74F4340}">
      <dgm:prSet/>
      <dgm:spPr/>
      <dgm:t>
        <a:bodyPr/>
        <a:lstStyle/>
        <a:p>
          <a:endParaRPr lang="en-US"/>
        </a:p>
      </dgm:t>
    </dgm:pt>
    <dgm:pt modelId="{F32066CA-909D-43EB-B357-ABC39AAFE06B}" type="sibTrans" cxnId="{599EA3BF-4C24-4F21-A52C-7F6DC74F4340}">
      <dgm:prSet/>
      <dgm:spPr/>
      <dgm:t>
        <a:bodyPr/>
        <a:lstStyle/>
        <a:p>
          <a:endParaRPr lang="en-US"/>
        </a:p>
      </dgm:t>
    </dgm:pt>
    <dgm:pt modelId="{1615B9F7-C944-43FC-A128-230C265DFCF9}" type="pres">
      <dgm:prSet presAssocID="{FBA96EED-D931-4CA2-B19A-197F767B6CD1}" presName="linear" presStyleCnt="0">
        <dgm:presLayoutVars>
          <dgm:animLvl val="lvl"/>
          <dgm:resizeHandles val="exact"/>
        </dgm:presLayoutVars>
      </dgm:prSet>
      <dgm:spPr/>
    </dgm:pt>
    <dgm:pt modelId="{A2536A18-C09F-4E03-A223-6EE1C220CD88}" type="pres">
      <dgm:prSet presAssocID="{F56C962B-30CF-456C-A6CC-4864ED98E54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52AF2D0-ECB9-45AE-B5D1-A47B1BD79DBB}" type="pres">
      <dgm:prSet presAssocID="{844DC7CB-CF21-42EF-9B7C-8C3469D9705F}" presName="spacer" presStyleCnt="0"/>
      <dgm:spPr/>
    </dgm:pt>
    <dgm:pt modelId="{253CE0A3-9DD8-4077-B453-82A4A0D6B47E}" type="pres">
      <dgm:prSet presAssocID="{D446BA43-F802-45AF-9A29-AE8D78C8D3F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6C6519E-45D1-4414-B437-6E629D44331E}" type="pres">
      <dgm:prSet presAssocID="{580F99BE-C60F-4FCF-A582-18A925892AB0}" presName="spacer" presStyleCnt="0"/>
      <dgm:spPr/>
    </dgm:pt>
    <dgm:pt modelId="{AC45C27C-AE31-4DB8-A8B3-C9DF977CAC64}" type="pres">
      <dgm:prSet presAssocID="{E56276D0-3F06-493F-BE79-50C6C107BBD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9BCFBB2-C910-4B05-B772-04E86DFFABAA}" type="pres">
      <dgm:prSet presAssocID="{C7233870-5A02-4FEE-BD73-43DA945044F2}" presName="spacer" presStyleCnt="0"/>
      <dgm:spPr/>
    </dgm:pt>
    <dgm:pt modelId="{E1F8D88D-8B52-4401-A938-3C754A3F9BCA}" type="pres">
      <dgm:prSet presAssocID="{B21040EF-4306-4941-9964-3722703EA36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80DFB02-B1E3-4859-B869-DDB5FC78D55C}" srcId="{FBA96EED-D931-4CA2-B19A-197F767B6CD1}" destId="{E56276D0-3F06-493F-BE79-50C6C107BBD6}" srcOrd="2" destOrd="0" parTransId="{C8780595-5C94-4541-8FF5-DB6492D77619}" sibTransId="{C7233870-5A02-4FEE-BD73-43DA945044F2}"/>
    <dgm:cxn modelId="{79FF4009-DA58-4101-BA15-0E0D7B0F42FE}" srcId="{FBA96EED-D931-4CA2-B19A-197F767B6CD1}" destId="{D446BA43-F802-45AF-9A29-AE8D78C8D3F6}" srcOrd="1" destOrd="0" parTransId="{9A09FFF2-1194-46F9-AF31-D881D79391BE}" sibTransId="{580F99BE-C60F-4FCF-A582-18A925892AB0}"/>
    <dgm:cxn modelId="{292AE149-9661-403A-A9C7-B559AEAF4E76}" type="presOf" srcId="{F56C962B-30CF-456C-A6CC-4864ED98E54D}" destId="{A2536A18-C09F-4E03-A223-6EE1C220CD88}" srcOrd="0" destOrd="0" presId="urn:microsoft.com/office/officeart/2005/8/layout/vList2"/>
    <dgm:cxn modelId="{3AA6BC71-04EE-44B6-A6A8-C457E274EFB0}" srcId="{FBA96EED-D931-4CA2-B19A-197F767B6CD1}" destId="{F56C962B-30CF-456C-A6CC-4864ED98E54D}" srcOrd="0" destOrd="0" parTransId="{0213BA54-29F6-4914-B7FF-F2A506ED11A1}" sibTransId="{844DC7CB-CF21-42EF-9B7C-8C3469D9705F}"/>
    <dgm:cxn modelId="{7ED5F17D-E287-4178-9686-D50CDCC4CF0E}" type="presOf" srcId="{D446BA43-F802-45AF-9A29-AE8D78C8D3F6}" destId="{253CE0A3-9DD8-4077-B453-82A4A0D6B47E}" srcOrd="0" destOrd="0" presId="urn:microsoft.com/office/officeart/2005/8/layout/vList2"/>
    <dgm:cxn modelId="{77EE3AA6-002C-45F3-A7AA-445732CE3C4B}" type="presOf" srcId="{B21040EF-4306-4941-9964-3722703EA369}" destId="{E1F8D88D-8B52-4401-A938-3C754A3F9BCA}" srcOrd="0" destOrd="0" presId="urn:microsoft.com/office/officeart/2005/8/layout/vList2"/>
    <dgm:cxn modelId="{995030AF-B879-43BF-AE3E-7904D175905D}" type="presOf" srcId="{FBA96EED-D931-4CA2-B19A-197F767B6CD1}" destId="{1615B9F7-C944-43FC-A128-230C265DFCF9}" srcOrd="0" destOrd="0" presId="urn:microsoft.com/office/officeart/2005/8/layout/vList2"/>
    <dgm:cxn modelId="{599EA3BF-4C24-4F21-A52C-7F6DC74F4340}" srcId="{FBA96EED-D931-4CA2-B19A-197F767B6CD1}" destId="{B21040EF-4306-4941-9964-3722703EA369}" srcOrd="3" destOrd="0" parTransId="{B76A19B6-64A3-4460-9800-E5BDD962A00E}" sibTransId="{F32066CA-909D-43EB-B357-ABC39AAFE06B}"/>
    <dgm:cxn modelId="{E536DDE4-672B-48CB-9A90-D74B1B95E18A}" type="presOf" srcId="{E56276D0-3F06-493F-BE79-50C6C107BBD6}" destId="{AC45C27C-AE31-4DB8-A8B3-C9DF977CAC64}" srcOrd="0" destOrd="0" presId="urn:microsoft.com/office/officeart/2005/8/layout/vList2"/>
    <dgm:cxn modelId="{EF4CB14C-F342-4C74-81E1-0C382A26EB65}" type="presParOf" srcId="{1615B9F7-C944-43FC-A128-230C265DFCF9}" destId="{A2536A18-C09F-4E03-A223-6EE1C220CD88}" srcOrd="0" destOrd="0" presId="urn:microsoft.com/office/officeart/2005/8/layout/vList2"/>
    <dgm:cxn modelId="{07C8EE58-5084-4449-AFCD-AEC805895DCE}" type="presParOf" srcId="{1615B9F7-C944-43FC-A128-230C265DFCF9}" destId="{352AF2D0-ECB9-45AE-B5D1-A47B1BD79DBB}" srcOrd="1" destOrd="0" presId="urn:microsoft.com/office/officeart/2005/8/layout/vList2"/>
    <dgm:cxn modelId="{84F7FB40-0066-4BFE-981F-798D18D28C20}" type="presParOf" srcId="{1615B9F7-C944-43FC-A128-230C265DFCF9}" destId="{253CE0A3-9DD8-4077-B453-82A4A0D6B47E}" srcOrd="2" destOrd="0" presId="urn:microsoft.com/office/officeart/2005/8/layout/vList2"/>
    <dgm:cxn modelId="{2A830319-DABB-48E1-A592-76C7D44AABBC}" type="presParOf" srcId="{1615B9F7-C944-43FC-A128-230C265DFCF9}" destId="{D6C6519E-45D1-4414-B437-6E629D44331E}" srcOrd="3" destOrd="0" presId="urn:microsoft.com/office/officeart/2005/8/layout/vList2"/>
    <dgm:cxn modelId="{5F37BFDB-F3A0-45A4-9F5D-B3F2AFEB1A49}" type="presParOf" srcId="{1615B9F7-C944-43FC-A128-230C265DFCF9}" destId="{AC45C27C-AE31-4DB8-A8B3-C9DF977CAC64}" srcOrd="4" destOrd="0" presId="urn:microsoft.com/office/officeart/2005/8/layout/vList2"/>
    <dgm:cxn modelId="{B2920A77-7002-45DF-8032-B568F0D8B46D}" type="presParOf" srcId="{1615B9F7-C944-43FC-A128-230C265DFCF9}" destId="{19BCFBB2-C910-4B05-B772-04E86DFFABAA}" srcOrd="5" destOrd="0" presId="urn:microsoft.com/office/officeart/2005/8/layout/vList2"/>
    <dgm:cxn modelId="{C3675954-32E5-4720-8A19-C52919D8FD95}" type="presParOf" srcId="{1615B9F7-C944-43FC-A128-230C265DFCF9}" destId="{E1F8D88D-8B52-4401-A938-3C754A3F9BC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7D41D12-7612-4A7D-AC2E-B0518284E91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595D78A-5663-4D24-BE26-A1FBC9F3462D}">
      <dgm:prSet/>
      <dgm:spPr/>
      <dgm:t>
        <a:bodyPr/>
        <a:lstStyle/>
        <a:p>
          <a:r>
            <a:rPr lang="en-US"/>
            <a:t>Bone marrow suppression</a:t>
          </a:r>
        </a:p>
      </dgm:t>
    </dgm:pt>
    <dgm:pt modelId="{6E310B5D-2127-4DEF-A297-9DC285DAF137}" type="parTrans" cxnId="{EC1C8354-3E8F-40D0-BFB5-968EA159D181}">
      <dgm:prSet/>
      <dgm:spPr/>
      <dgm:t>
        <a:bodyPr/>
        <a:lstStyle/>
        <a:p>
          <a:endParaRPr lang="en-US"/>
        </a:p>
      </dgm:t>
    </dgm:pt>
    <dgm:pt modelId="{6CC67175-1BD8-40A1-974E-B45DEE31EE36}" type="sibTrans" cxnId="{EC1C8354-3E8F-40D0-BFB5-968EA159D181}">
      <dgm:prSet/>
      <dgm:spPr/>
      <dgm:t>
        <a:bodyPr/>
        <a:lstStyle/>
        <a:p>
          <a:endParaRPr lang="en-US"/>
        </a:p>
      </dgm:t>
    </dgm:pt>
    <dgm:pt modelId="{B347E584-DDD4-4385-8666-C05343D39502}">
      <dgm:prSet/>
      <dgm:spPr/>
      <dgm:t>
        <a:bodyPr/>
        <a:lstStyle/>
        <a:p>
          <a:r>
            <a:rPr lang="en-US"/>
            <a:t>Pancytopenia: megaloblastic anemia, leukopenia, thrombocytopenia</a:t>
          </a:r>
        </a:p>
      </dgm:t>
    </dgm:pt>
    <dgm:pt modelId="{54D8ABDD-B615-41E7-98BE-110D0A848CE1}" type="parTrans" cxnId="{E831AF65-B421-43B1-A375-249EF7A0C475}">
      <dgm:prSet/>
      <dgm:spPr/>
      <dgm:t>
        <a:bodyPr/>
        <a:lstStyle/>
        <a:p>
          <a:endParaRPr lang="en-US"/>
        </a:p>
      </dgm:t>
    </dgm:pt>
    <dgm:pt modelId="{881B30B6-0895-4CDF-BF67-755D9CDC4AF9}" type="sibTrans" cxnId="{E831AF65-B421-43B1-A375-249EF7A0C475}">
      <dgm:prSet/>
      <dgm:spPr/>
      <dgm:t>
        <a:bodyPr/>
        <a:lstStyle/>
        <a:p>
          <a:endParaRPr lang="en-US"/>
        </a:p>
      </dgm:t>
    </dgm:pt>
    <dgm:pt modelId="{C394D89A-80EC-4DDE-8103-A5B8C1375146}">
      <dgm:prSet/>
      <dgm:spPr/>
      <dgm:t>
        <a:bodyPr/>
        <a:lstStyle/>
        <a:p>
          <a:r>
            <a:rPr lang="en-US"/>
            <a:t>Can alleviate with </a:t>
          </a:r>
          <a:r>
            <a:rPr lang="en-US" u="sng"/>
            <a:t>leucovorin</a:t>
          </a:r>
          <a:r>
            <a:rPr lang="en-US"/>
            <a:t> (folinic acid)</a:t>
          </a:r>
        </a:p>
      </dgm:t>
    </dgm:pt>
    <dgm:pt modelId="{5E3DD89F-5AB8-4AB4-B669-7D7D58523F2D}" type="parTrans" cxnId="{ECE5DE3F-8D8F-48E3-BEF0-24360C523421}">
      <dgm:prSet/>
      <dgm:spPr/>
      <dgm:t>
        <a:bodyPr/>
        <a:lstStyle/>
        <a:p>
          <a:endParaRPr lang="en-US"/>
        </a:p>
      </dgm:t>
    </dgm:pt>
    <dgm:pt modelId="{17C55BB8-EABA-407E-A6BF-1A31DD867A84}" type="sibTrans" cxnId="{ECE5DE3F-8D8F-48E3-BEF0-24360C523421}">
      <dgm:prSet/>
      <dgm:spPr/>
      <dgm:t>
        <a:bodyPr/>
        <a:lstStyle/>
        <a:p>
          <a:endParaRPr lang="en-US"/>
        </a:p>
      </dgm:t>
    </dgm:pt>
    <dgm:pt modelId="{C972A9EB-0547-473C-99B5-9407606D43B8}">
      <dgm:prSet/>
      <dgm:spPr/>
      <dgm:t>
        <a:bodyPr/>
        <a:lstStyle/>
        <a:p>
          <a:r>
            <a:rPr lang="en-US"/>
            <a:t>Converted to THF &gt;&gt; Does not require dihydrofolate reductase &gt;&gt; "</a:t>
          </a:r>
          <a:r>
            <a:rPr lang="en-US" b="1" i="1"/>
            <a:t>Leucovorin rescue</a:t>
          </a:r>
          <a:r>
            <a:rPr lang="en-US"/>
            <a:t>"</a:t>
          </a:r>
        </a:p>
      </dgm:t>
    </dgm:pt>
    <dgm:pt modelId="{3445CBD1-247E-4F27-8160-6C9FB27D7A03}" type="parTrans" cxnId="{0698A78E-C6FE-4DC8-A84A-86BBDD2A78A5}">
      <dgm:prSet/>
      <dgm:spPr/>
      <dgm:t>
        <a:bodyPr/>
        <a:lstStyle/>
        <a:p>
          <a:endParaRPr lang="en-US"/>
        </a:p>
      </dgm:t>
    </dgm:pt>
    <dgm:pt modelId="{6D58D95A-08C6-457B-BACF-44BF8EE81FAC}" type="sibTrans" cxnId="{0698A78E-C6FE-4DC8-A84A-86BBDD2A78A5}">
      <dgm:prSet/>
      <dgm:spPr/>
      <dgm:t>
        <a:bodyPr/>
        <a:lstStyle/>
        <a:p>
          <a:endParaRPr lang="en-US"/>
        </a:p>
      </dgm:t>
    </dgm:pt>
    <dgm:pt modelId="{5248B26E-BFEA-4BBF-B44F-436FA3E8C4FA}" type="pres">
      <dgm:prSet presAssocID="{A7D41D12-7612-4A7D-AC2E-B0518284E913}" presName="linear" presStyleCnt="0">
        <dgm:presLayoutVars>
          <dgm:animLvl val="lvl"/>
          <dgm:resizeHandles val="exact"/>
        </dgm:presLayoutVars>
      </dgm:prSet>
      <dgm:spPr/>
    </dgm:pt>
    <dgm:pt modelId="{8D912A7B-DAF6-43AD-A1D7-21343139698A}" type="pres">
      <dgm:prSet presAssocID="{9595D78A-5663-4D24-BE26-A1FBC9F3462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925659B-B5CE-46E2-A13E-A23FE62CB59A}" type="pres">
      <dgm:prSet presAssocID="{9595D78A-5663-4D24-BE26-A1FBC9F3462D}" presName="childText" presStyleLbl="revTx" presStyleIdx="0" presStyleCnt="2">
        <dgm:presLayoutVars>
          <dgm:bulletEnabled val="1"/>
        </dgm:presLayoutVars>
      </dgm:prSet>
      <dgm:spPr/>
    </dgm:pt>
    <dgm:pt modelId="{E2063AE6-04F5-4209-AF81-A341FF70665A}" type="pres">
      <dgm:prSet presAssocID="{C394D89A-80EC-4DDE-8103-A5B8C137514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45844FB-B884-4732-BD7C-6122CBE7F8B3}" type="pres">
      <dgm:prSet presAssocID="{C394D89A-80EC-4DDE-8103-A5B8C137514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7ACA22B-8C9C-44AF-9F90-C2907766FDEC}" type="presOf" srcId="{A7D41D12-7612-4A7D-AC2E-B0518284E913}" destId="{5248B26E-BFEA-4BBF-B44F-436FA3E8C4FA}" srcOrd="0" destOrd="0" presId="urn:microsoft.com/office/officeart/2005/8/layout/vList2"/>
    <dgm:cxn modelId="{ECE5DE3F-8D8F-48E3-BEF0-24360C523421}" srcId="{A7D41D12-7612-4A7D-AC2E-B0518284E913}" destId="{C394D89A-80EC-4DDE-8103-A5B8C1375146}" srcOrd="1" destOrd="0" parTransId="{5E3DD89F-5AB8-4AB4-B669-7D7D58523F2D}" sibTransId="{17C55BB8-EABA-407E-A6BF-1A31DD867A84}"/>
    <dgm:cxn modelId="{80807644-AC8D-471E-9374-A4B5FCB237C0}" type="presOf" srcId="{C972A9EB-0547-473C-99B5-9407606D43B8}" destId="{145844FB-B884-4732-BD7C-6122CBE7F8B3}" srcOrd="0" destOrd="0" presId="urn:microsoft.com/office/officeart/2005/8/layout/vList2"/>
    <dgm:cxn modelId="{E831AF65-B421-43B1-A375-249EF7A0C475}" srcId="{9595D78A-5663-4D24-BE26-A1FBC9F3462D}" destId="{B347E584-DDD4-4385-8666-C05343D39502}" srcOrd="0" destOrd="0" parTransId="{54D8ABDD-B615-41E7-98BE-110D0A848CE1}" sibTransId="{881B30B6-0895-4CDF-BF67-755D9CDC4AF9}"/>
    <dgm:cxn modelId="{A2CA194B-2BCF-4936-BCB9-EC2CFC173C72}" type="presOf" srcId="{9595D78A-5663-4D24-BE26-A1FBC9F3462D}" destId="{8D912A7B-DAF6-43AD-A1D7-21343139698A}" srcOrd="0" destOrd="0" presId="urn:microsoft.com/office/officeart/2005/8/layout/vList2"/>
    <dgm:cxn modelId="{EC1C8354-3E8F-40D0-BFB5-968EA159D181}" srcId="{A7D41D12-7612-4A7D-AC2E-B0518284E913}" destId="{9595D78A-5663-4D24-BE26-A1FBC9F3462D}" srcOrd="0" destOrd="0" parTransId="{6E310B5D-2127-4DEF-A297-9DC285DAF137}" sibTransId="{6CC67175-1BD8-40A1-974E-B45DEE31EE36}"/>
    <dgm:cxn modelId="{0698A78E-C6FE-4DC8-A84A-86BBDD2A78A5}" srcId="{C394D89A-80EC-4DDE-8103-A5B8C1375146}" destId="{C972A9EB-0547-473C-99B5-9407606D43B8}" srcOrd="0" destOrd="0" parTransId="{3445CBD1-247E-4F27-8160-6C9FB27D7A03}" sibTransId="{6D58D95A-08C6-457B-BACF-44BF8EE81FAC}"/>
    <dgm:cxn modelId="{B137BED2-512E-4F0D-9C9C-BEFE09F83A48}" type="presOf" srcId="{B347E584-DDD4-4385-8666-C05343D39502}" destId="{9925659B-B5CE-46E2-A13E-A23FE62CB59A}" srcOrd="0" destOrd="0" presId="urn:microsoft.com/office/officeart/2005/8/layout/vList2"/>
    <dgm:cxn modelId="{33C991F5-566B-46E3-B45B-308348031647}" type="presOf" srcId="{C394D89A-80EC-4DDE-8103-A5B8C1375146}" destId="{E2063AE6-04F5-4209-AF81-A341FF70665A}" srcOrd="0" destOrd="0" presId="urn:microsoft.com/office/officeart/2005/8/layout/vList2"/>
    <dgm:cxn modelId="{B3FE5B3D-7B7B-430D-BF25-FE14C0E5F986}" type="presParOf" srcId="{5248B26E-BFEA-4BBF-B44F-436FA3E8C4FA}" destId="{8D912A7B-DAF6-43AD-A1D7-21343139698A}" srcOrd="0" destOrd="0" presId="urn:microsoft.com/office/officeart/2005/8/layout/vList2"/>
    <dgm:cxn modelId="{3A2FDC47-BD6A-431E-A9B0-EFC3F32CCE2A}" type="presParOf" srcId="{5248B26E-BFEA-4BBF-B44F-436FA3E8C4FA}" destId="{9925659B-B5CE-46E2-A13E-A23FE62CB59A}" srcOrd="1" destOrd="0" presId="urn:microsoft.com/office/officeart/2005/8/layout/vList2"/>
    <dgm:cxn modelId="{AD3883C8-6459-4111-8E6E-385E577E7073}" type="presParOf" srcId="{5248B26E-BFEA-4BBF-B44F-436FA3E8C4FA}" destId="{E2063AE6-04F5-4209-AF81-A341FF70665A}" srcOrd="2" destOrd="0" presId="urn:microsoft.com/office/officeart/2005/8/layout/vList2"/>
    <dgm:cxn modelId="{8CADAD37-AAB6-4F25-A711-4448F7E39EC1}" type="presParOf" srcId="{5248B26E-BFEA-4BBF-B44F-436FA3E8C4FA}" destId="{145844FB-B884-4732-BD7C-6122CBE7F8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CECB80-C319-4EB4-B7DD-F10CB8D38E1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38AA80-4449-40B8-A6DB-7C00A48BC44D}">
      <dgm:prSet/>
      <dgm:spPr/>
      <dgm:t>
        <a:bodyPr/>
        <a:lstStyle/>
        <a:p>
          <a:r>
            <a:rPr lang="en-US" b="1" i="1"/>
            <a:t>Azithromycin, Clarithromycin, Erythromycin</a:t>
          </a:r>
          <a:endParaRPr lang="en-US"/>
        </a:p>
      </dgm:t>
    </dgm:pt>
    <dgm:pt modelId="{3C550B06-73DB-424A-81EA-087CD86BE8E0}" type="parTrans" cxnId="{34BBA5CF-BB9E-4237-AA93-B427E3E9560B}">
      <dgm:prSet/>
      <dgm:spPr/>
      <dgm:t>
        <a:bodyPr/>
        <a:lstStyle/>
        <a:p>
          <a:endParaRPr lang="en-US"/>
        </a:p>
      </dgm:t>
    </dgm:pt>
    <dgm:pt modelId="{3E772D5F-7DBC-4D87-8D0E-F748D2935CF7}" type="sibTrans" cxnId="{34BBA5CF-BB9E-4237-AA93-B427E3E9560B}">
      <dgm:prSet/>
      <dgm:spPr/>
      <dgm:t>
        <a:bodyPr/>
        <a:lstStyle/>
        <a:p>
          <a:endParaRPr lang="en-US"/>
        </a:p>
      </dgm:t>
    </dgm:pt>
    <dgm:pt modelId="{FFFE835A-4A47-4FAB-B72A-939C37E55865}">
      <dgm:prSet/>
      <dgm:spPr/>
      <dgm:t>
        <a:bodyPr/>
        <a:lstStyle/>
        <a:p>
          <a:r>
            <a:rPr lang="en-US"/>
            <a:t>50S ribosomal subunit</a:t>
          </a:r>
        </a:p>
      </dgm:t>
    </dgm:pt>
    <dgm:pt modelId="{F59CCB1A-B299-4147-86F4-F5B1A2BCA741}" type="parTrans" cxnId="{337A8945-E83D-4F15-AD6E-BBA898DAB7F7}">
      <dgm:prSet/>
      <dgm:spPr/>
      <dgm:t>
        <a:bodyPr/>
        <a:lstStyle/>
        <a:p>
          <a:endParaRPr lang="en-US"/>
        </a:p>
      </dgm:t>
    </dgm:pt>
    <dgm:pt modelId="{CEBA8D5F-353C-4BE5-8F9F-DE93BBA05181}" type="sibTrans" cxnId="{337A8945-E83D-4F15-AD6E-BBA898DAB7F7}">
      <dgm:prSet/>
      <dgm:spPr/>
      <dgm:t>
        <a:bodyPr/>
        <a:lstStyle/>
        <a:p>
          <a:endParaRPr lang="en-US"/>
        </a:p>
      </dgm:t>
    </dgm:pt>
    <dgm:pt modelId="{2A97A244-C2E3-4A8B-B8A8-0BA91E688FB2}">
      <dgm:prSet/>
      <dgm:spPr/>
      <dgm:t>
        <a:bodyPr/>
        <a:lstStyle/>
        <a:p>
          <a:r>
            <a:rPr lang="en-US"/>
            <a:t>Covers many (G+) cocci, esp. strep and Some (G-) coverage</a:t>
          </a:r>
        </a:p>
      </dgm:t>
    </dgm:pt>
    <dgm:pt modelId="{7DDA5A1A-FF71-44BD-9337-07C4370370AF}" type="parTrans" cxnId="{59FAFD83-49EB-4AE1-AA6B-D1EBA01EB850}">
      <dgm:prSet/>
      <dgm:spPr/>
      <dgm:t>
        <a:bodyPr/>
        <a:lstStyle/>
        <a:p>
          <a:endParaRPr lang="en-US"/>
        </a:p>
      </dgm:t>
    </dgm:pt>
    <dgm:pt modelId="{73BE6230-B4B6-4C7A-B61C-D835B7778DA9}" type="sibTrans" cxnId="{59FAFD83-49EB-4AE1-AA6B-D1EBA01EB850}">
      <dgm:prSet/>
      <dgm:spPr/>
      <dgm:t>
        <a:bodyPr/>
        <a:lstStyle/>
        <a:p>
          <a:endParaRPr lang="en-US"/>
        </a:p>
      </dgm:t>
    </dgm:pt>
    <dgm:pt modelId="{0937609C-A328-42F3-8B95-954A3AC197F1}">
      <dgm:prSet/>
      <dgm:spPr/>
      <dgm:t>
        <a:bodyPr/>
        <a:lstStyle/>
        <a:p>
          <a:r>
            <a:rPr lang="en-US"/>
            <a:t>Concentrated inside macrophages, other cells</a:t>
          </a:r>
        </a:p>
      </dgm:t>
    </dgm:pt>
    <dgm:pt modelId="{0029E9C0-BF43-4402-87DD-A18569CF934C}" type="parTrans" cxnId="{9FB9F3B3-B573-43A7-A6AC-287261A84CE4}">
      <dgm:prSet/>
      <dgm:spPr/>
      <dgm:t>
        <a:bodyPr/>
        <a:lstStyle/>
        <a:p>
          <a:endParaRPr lang="en-US"/>
        </a:p>
      </dgm:t>
    </dgm:pt>
    <dgm:pt modelId="{91AF4580-F33D-440A-A27A-685D96A84AC7}" type="sibTrans" cxnId="{9FB9F3B3-B573-43A7-A6AC-287261A84CE4}">
      <dgm:prSet/>
      <dgm:spPr/>
      <dgm:t>
        <a:bodyPr/>
        <a:lstStyle/>
        <a:p>
          <a:endParaRPr lang="en-US"/>
        </a:p>
      </dgm:t>
    </dgm:pt>
    <dgm:pt modelId="{4465AEE0-604A-44A7-9970-29129123BF5E}">
      <dgm:prSet/>
      <dgm:spPr/>
      <dgm:t>
        <a:bodyPr/>
        <a:lstStyle/>
        <a:p>
          <a:r>
            <a:rPr lang="en-US"/>
            <a:t>Effective against intracellular pathogens</a:t>
          </a:r>
        </a:p>
      </dgm:t>
    </dgm:pt>
    <dgm:pt modelId="{EB55A341-212A-4946-8F62-761CD82943EC}" type="parTrans" cxnId="{AF03EF67-57CC-4D37-94F4-F7EEB8EDB5F0}">
      <dgm:prSet/>
      <dgm:spPr/>
      <dgm:t>
        <a:bodyPr/>
        <a:lstStyle/>
        <a:p>
          <a:endParaRPr lang="en-US"/>
        </a:p>
      </dgm:t>
    </dgm:pt>
    <dgm:pt modelId="{FE0C501E-9C50-4985-BF81-C1EA10F0F28D}" type="sibTrans" cxnId="{AF03EF67-57CC-4D37-94F4-F7EEB8EDB5F0}">
      <dgm:prSet/>
      <dgm:spPr/>
      <dgm:t>
        <a:bodyPr/>
        <a:lstStyle/>
        <a:p>
          <a:endParaRPr lang="en-US"/>
        </a:p>
      </dgm:t>
    </dgm:pt>
    <dgm:pt modelId="{F80124B7-8150-4781-BA08-1EB95968D545}">
      <dgm:prSet/>
      <dgm:spPr/>
      <dgm:t>
        <a:bodyPr/>
        <a:lstStyle/>
        <a:p>
          <a:r>
            <a:rPr lang="en-US"/>
            <a:t>Chlamydia (obligate),</a:t>
          </a:r>
        </a:p>
      </dgm:t>
    </dgm:pt>
    <dgm:pt modelId="{91DA2C52-ED52-43C8-88B8-3B84B08C1120}" type="parTrans" cxnId="{DF2457A4-C897-496E-8F68-36786E418AF2}">
      <dgm:prSet/>
      <dgm:spPr/>
      <dgm:t>
        <a:bodyPr/>
        <a:lstStyle/>
        <a:p>
          <a:endParaRPr lang="en-US"/>
        </a:p>
      </dgm:t>
    </dgm:pt>
    <dgm:pt modelId="{0E620C2F-3242-4E68-8049-07FD1AA0FC00}" type="sibTrans" cxnId="{DF2457A4-C897-496E-8F68-36786E418AF2}">
      <dgm:prSet/>
      <dgm:spPr/>
      <dgm:t>
        <a:bodyPr/>
        <a:lstStyle/>
        <a:p>
          <a:endParaRPr lang="en-US"/>
        </a:p>
      </dgm:t>
    </dgm:pt>
    <dgm:pt modelId="{23B7B73C-0343-43B9-A1DE-3831FA726872}">
      <dgm:prSet/>
      <dgm:spPr/>
      <dgm:t>
        <a:bodyPr/>
        <a:lstStyle/>
        <a:p>
          <a:r>
            <a:rPr lang="en-US"/>
            <a:t>Legionella (facultative)</a:t>
          </a:r>
        </a:p>
      </dgm:t>
    </dgm:pt>
    <dgm:pt modelId="{237EFFEF-7449-41C0-80AB-CD6A9925B704}" type="parTrans" cxnId="{68636148-C2DF-47CF-9711-5FBB098681E0}">
      <dgm:prSet/>
      <dgm:spPr/>
      <dgm:t>
        <a:bodyPr/>
        <a:lstStyle/>
        <a:p>
          <a:endParaRPr lang="en-US"/>
        </a:p>
      </dgm:t>
    </dgm:pt>
    <dgm:pt modelId="{8F09B58A-0535-4FF4-B479-02718A0A7EFD}" type="sibTrans" cxnId="{68636148-C2DF-47CF-9711-5FBB098681E0}">
      <dgm:prSet/>
      <dgm:spPr/>
      <dgm:t>
        <a:bodyPr/>
        <a:lstStyle/>
        <a:p>
          <a:endParaRPr lang="en-US"/>
        </a:p>
      </dgm:t>
    </dgm:pt>
    <dgm:pt modelId="{129333EE-E0C6-4B34-BE43-6B1D03CEE646}" type="pres">
      <dgm:prSet presAssocID="{27CECB80-C319-4EB4-B7DD-F10CB8D38E1A}" presName="linear" presStyleCnt="0">
        <dgm:presLayoutVars>
          <dgm:animLvl val="lvl"/>
          <dgm:resizeHandles val="exact"/>
        </dgm:presLayoutVars>
      </dgm:prSet>
      <dgm:spPr/>
    </dgm:pt>
    <dgm:pt modelId="{89CA2918-2BE7-4C5D-83DC-4573AFD0EC85}" type="pres">
      <dgm:prSet presAssocID="{DE38AA80-4449-40B8-A6DB-7C00A48BC44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0EF4487-29C1-4CA8-9EC5-9C7FAF5CA32D}" type="pres">
      <dgm:prSet presAssocID="{DE38AA80-4449-40B8-A6DB-7C00A48BC44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7CDD41A-656B-4C03-91FB-C62B699F41AE}" type="presOf" srcId="{DE38AA80-4449-40B8-A6DB-7C00A48BC44D}" destId="{89CA2918-2BE7-4C5D-83DC-4573AFD0EC85}" srcOrd="0" destOrd="0" presId="urn:microsoft.com/office/officeart/2005/8/layout/vList2"/>
    <dgm:cxn modelId="{39CC4124-CF10-4DB8-AF24-F6608AB5D2EF}" type="presOf" srcId="{27CECB80-C319-4EB4-B7DD-F10CB8D38E1A}" destId="{129333EE-E0C6-4B34-BE43-6B1D03CEE646}" srcOrd="0" destOrd="0" presId="urn:microsoft.com/office/officeart/2005/8/layout/vList2"/>
    <dgm:cxn modelId="{233A4838-9464-4466-97AC-BABE79C83387}" type="presOf" srcId="{FFFE835A-4A47-4FAB-B72A-939C37E55865}" destId="{B0EF4487-29C1-4CA8-9EC5-9C7FAF5CA32D}" srcOrd="0" destOrd="0" presId="urn:microsoft.com/office/officeart/2005/8/layout/vList2"/>
    <dgm:cxn modelId="{337A8945-E83D-4F15-AD6E-BBA898DAB7F7}" srcId="{DE38AA80-4449-40B8-A6DB-7C00A48BC44D}" destId="{FFFE835A-4A47-4FAB-B72A-939C37E55865}" srcOrd="0" destOrd="0" parTransId="{F59CCB1A-B299-4147-86F4-F5B1A2BCA741}" sibTransId="{CEBA8D5F-353C-4BE5-8F9F-DE93BBA05181}"/>
    <dgm:cxn modelId="{AF03EF67-57CC-4D37-94F4-F7EEB8EDB5F0}" srcId="{DE38AA80-4449-40B8-A6DB-7C00A48BC44D}" destId="{4465AEE0-604A-44A7-9970-29129123BF5E}" srcOrd="3" destOrd="0" parTransId="{EB55A341-212A-4946-8F62-761CD82943EC}" sibTransId="{FE0C501E-9C50-4985-BF81-C1EA10F0F28D}"/>
    <dgm:cxn modelId="{68636148-C2DF-47CF-9711-5FBB098681E0}" srcId="{4465AEE0-604A-44A7-9970-29129123BF5E}" destId="{23B7B73C-0343-43B9-A1DE-3831FA726872}" srcOrd="1" destOrd="0" parTransId="{237EFFEF-7449-41C0-80AB-CD6A9925B704}" sibTransId="{8F09B58A-0535-4FF4-B479-02718A0A7EFD}"/>
    <dgm:cxn modelId="{5EF3FF54-9572-4A7B-BE3E-58918813C085}" type="presOf" srcId="{2A97A244-C2E3-4A8B-B8A8-0BA91E688FB2}" destId="{B0EF4487-29C1-4CA8-9EC5-9C7FAF5CA32D}" srcOrd="0" destOrd="1" presId="urn:microsoft.com/office/officeart/2005/8/layout/vList2"/>
    <dgm:cxn modelId="{59FAFD83-49EB-4AE1-AA6B-D1EBA01EB850}" srcId="{DE38AA80-4449-40B8-A6DB-7C00A48BC44D}" destId="{2A97A244-C2E3-4A8B-B8A8-0BA91E688FB2}" srcOrd="1" destOrd="0" parTransId="{7DDA5A1A-FF71-44BD-9337-07C4370370AF}" sibTransId="{73BE6230-B4B6-4C7A-B61C-D835B7778DA9}"/>
    <dgm:cxn modelId="{05157A87-60F4-4C69-A8A2-FEA4DE457453}" type="presOf" srcId="{23B7B73C-0343-43B9-A1DE-3831FA726872}" destId="{B0EF4487-29C1-4CA8-9EC5-9C7FAF5CA32D}" srcOrd="0" destOrd="5" presId="urn:microsoft.com/office/officeart/2005/8/layout/vList2"/>
    <dgm:cxn modelId="{0BD9EC9D-FF39-4BC5-9FF9-F1586F9B9ECD}" type="presOf" srcId="{0937609C-A328-42F3-8B95-954A3AC197F1}" destId="{B0EF4487-29C1-4CA8-9EC5-9C7FAF5CA32D}" srcOrd="0" destOrd="2" presId="urn:microsoft.com/office/officeart/2005/8/layout/vList2"/>
    <dgm:cxn modelId="{DF2457A4-C897-496E-8F68-36786E418AF2}" srcId="{4465AEE0-604A-44A7-9970-29129123BF5E}" destId="{F80124B7-8150-4781-BA08-1EB95968D545}" srcOrd="0" destOrd="0" parTransId="{91DA2C52-ED52-43C8-88B8-3B84B08C1120}" sibTransId="{0E620C2F-3242-4E68-8049-07FD1AA0FC00}"/>
    <dgm:cxn modelId="{9FB9F3B3-B573-43A7-A6AC-287261A84CE4}" srcId="{DE38AA80-4449-40B8-A6DB-7C00A48BC44D}" destId="{0937609C-A328-42F3-8B95-954A3AC197F1}" srcOrd="2" destOrd="0" parTransId="{0029E9C0-BF43-4402-87DD-A18569CF934C}" sibTransId="{91AF4580-F33D-440A-A27A-685D96A84AC7}"/>
    <dgm:cxn modelId="{C5C6FBC1-E172-4933-86B0-98CA342CD285}" type="presOf" srcId="{F80124B7-8150-4781-BA08-1EB95968D545}" destId="{B0EF4487-29C1-4CA8-9EC5-9C7FAF5CA32D}" srcOrd="0" destOrd="4" presId="urn:microsoft.com/office/officeart/2005/8/layout/vList2"/>
    <dgm:cxn modelId="{289F0DC6-2BE7-4359-943A-EF3992AEEA19}" type="presOf" srcId="{4465AEE0-604A-44A7-9970-29129123BF5E}" destId="{B0EF4487-29C1-4CA8-9EC5-9C7FAF5CA32D}" srcOrd="0" destOrd="3" presId="urn:microsoft.com/office/officeart/2005/8/layout/vList2"/>
    <dgm:cxn modelId="{34BBA5CF-BB9E-4237-AA93-B427E3E9560B}" srcId="{27CECB80-C319-4EB4-B7DD-F10CB8D38E1A}" destId="{DE38AA80-4449-40B8-A6DB-7C00A48BC44D}" srcOrd="0" destOrd="0" parTransId="{3C550B06-73DB-424A-81EA-087CD86BE8E0}" sibTransId="{3E772D5F-7DBC-4D87-8D0E-F748D2935CF7}"/>
    <dgm:cxn modelId="{1CDA4EED-C59B-4C72-8F90-61DE49E177D0}" type="presParOf" srcId="{129333EE-E0C6-4B34-BE43-6B1D03CEE646}" destId="{89CA2918-2BE7-4C5D-83DC-4573AFD0EC85}" srcOrd="0" destOrd="0" presId="urn:microsoft.com/office/officeart/2005/8/layout/vList2"/>
    <dgm:cxn modelId="{38AD4875-5147-4635-BA86-1A1F447B753F}" type="presParOf" srcId="{129333EE-E0C6-4B34-BE43-6B1D03CEE646}" destId="{B0EF4487-29C1-4CA8-9EC5-9C7FAF5CA32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44092A-CD30-416E-A2D3-7A21DF090D5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93F10EB-CC2A-48AC-A092-4F92D1A4BE01}">
      <dgm:prSet/>
      <dgm:spPr/>
      <dgm:t>
        <a:bodyPr/>
        <a:lstStyle/>
        <a:p>
          <a:r>
            <a:rPr lang="en-US" b="1" i="1"/>
            <a:t>Penicillin binding proteins </a:t>
          </a:r>
          <a:r>
            <a:rPr lang="en-US"/>
            <a:t>&gt;&gt; Inactivates enzymes ( D-ala-D-ala )</a:t>
          </a:r>
        </a:p>
      </dgm:t>
    </dgm:pt>
    <dgm:pt modelId="{38488C88-2836-4D84-BB48-C74E3CC1BB51}" type="parTrans" cxnId="{BC800E06-8585-4D67-8275-30859694D061}">
      <dgm:prSet/>
      <dgm:spPr/>
      <dgm:t>
        <a:bodyPr/>
        <a:lstStyle/>
        <a:p>
          <a:endParaRPr lang="en-US"/>
        </a:p>
      </dgm:t>
    </dgm:pt>
    <dgm:pt modelId="{580B7500-729D-4C84-8AE7-058F3B48AE55}" type="sibTrans" cxnId="{BC800E06-8585-4D67-8275-30859694D061}">
      <dgm:prSet/>
      <dgm:spPr/>
      <dgm:t>
        <a:bodyPr/>
        <a:lstStyle/>
        <a:p>
          <a:endParaRPr lang="en-US"/>
        </a:p>
      </dgm:t>
    </dgm:pt>
    <dgm:pt modelId="{627ACCD3-F1BE-486C-B1AB-D366CC9C693C}">
      <dgm:prSet/>
      <dgm:spPr/>
      <dgm:t>
        <a:bodyPr/>
        <a:lstStyle/>
        <a:p>
          <a:r>
            <a:rPr lang="en-US"/>
            <a:t>Wall breakdown &gt;&gt; Autolysis &gt;&gt; cell death ( Bactericidal )</a:t>
          </a:r>
        </a:p>
      </dgm:t>
    </dgm:pt>
    <dgm:pt modelId="{77819368-BC14-447E-BF6B-710AA9E62B53}" type="parTrans" cxnId="{81BF55AC-3331-42FE-8A58-606F79B80003}">
      <dgm:prSet/>
      <dgm:spPr/>
      <dgm:t>
        <a:bodyPr/>
        <a:lstStyle/>
        <a:p>
          <a:endParaRPr lang="en-US"/>
        </a:p>
      </dgm:t>
    </dgm:pt>
    <dgm:pt modelId="{B18D1155-A750-4911-8802-AE8FA8696513}" type="sibTrans" cxnId="{81BF55AC-3331-42FE-8A58-606F79B80003}">
      <dgm:prSet/>
      <dgm:spPr/>
      <dgm:t>
        <a:bodyPr/>
        <a:lstStyle/>
        <a:p>
          <a:endParaRPr lang="en-US"/>
        </a:p>
      </dgm:t>
    </dgm:pt>
    <dgm:pt modelId="{81A1EA54-357F-448C-BD7E-617B325E278F}">
      <dgm:prSet/>
      <dgm:spPr/>
      <dgm:t>
        <a:bodyPr/>
        <a:lstStyle/>
        <a:p>
          <a:r>
            <a:rPr lang="en-US"/>
            <a:t>The </a:t>
          </a:r>
          <a:r>
            <a:rPr lang="en-US" u="sng"/>
            <a:t>same mechanism</a:t>
          </a:r>
          <a:r>
            <a:rPr lang="en-US"/>
            <a:t> for all beta lactam antibiotics </a:t>
          </a:r>
          <a:r>
            <a:rPr lang="en-US">
              <a:sym typeface="Wingdings" panose="05000000000000000000" pitchFamily="2" charset="2"/>
            </a:rPr>
            <a:t></a:t>
          </a:r>
          <a:endParaRPr lang="en-US"/>
        </a:p>
      </dgm:t>
    </dgm:pt>
    <dgm:pt modelId="{A7695423-725C-42F6-B2C5-7321C99A04B1}" type="parTrans" cxnId="{2A31C82B-0A8E-4F58-9E65-6ACFDE9D6B51}">
      <dgm:prSet/>
      <dgm:spPr/>
      <dgm:t>
        <a:bodyPr/>
        <a:lstStyle/>
        <a:p>
          <a:endParaRPr lang="en-US"/>
        </a:p>
      </dgm:t>
    </dgm:pt>
    <dgm:pt modelId="{66DC0BB7-6C3D-48FA-ABC5-4FC81539D11D}" type="sibTrans" cxnId="{2A31C82B-0A8E-4F58-9E65-6ACFDE9D6B51}">
      <dgm:prSet/>
      <dgm:spPr/>
      <dgm:t>
        <a:bodyPr/>
        <a:lstStyle/>
        <a:p>
          <a:endParaRPr lang="en-US"/>
        </a:p>
      </dgm:t>
    </dgm:pt>
    <dgm:pt modelId="{5817D16F-5BB4-4A7D-8157-E917DB68FE2E}" type="pres">
      <dgm:prSet presAssocID="{7E44092A-CD30-416E-A2D3-7A21DF090D59}" presName="linear" presStyleCnt="0">
        <dgm:presLayoutVars>
          <dgm:animLvl val="lvl"/>
          <dgm:resizeHandles val="exact"/>
        </dgm:presLayoutVars>
      </dgm:prSet>
      <dgm:spPr/>
    </dgm:pt>
    <dgm:pt modelId="{B9D3A57B-A8CB-4E9F-926B-B8012D15EB2F}" type="pres">
      <dgm:prSet presAssocID="{793F10EB-CC2A-48AC-A092-4F92D1A4BE0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901F359-6120-4F57-8659-3B8B43A94A4F}" type="pres">
      <dgm:prSet presAssocID="{580B7500-729D-4C84-8AE7-058F3B48AE55}" presName="spacer" presStyleCnt="0"/>
      <dgm:spPr/>
    </dgm:pt>
    <dgm:pt modelId="{65489BE6-922D-475D-AEA3-A1CF3D593718}" type="pres">
      <dgm:prSet presAssocID="{627ACCD3-F1BE-486C-B1AB-D366CC9C693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6552FC-3C1D-49F2-A8B0-131C5CF2F22B}" type="pres">
      <dgm:prSet presAssocID="{B18D1155-A750-4911-8802-AE8FA8696513}" presName="spacer" presStyleCnt="0"/>
      <dgm:spPr/>
    </dgm:pt>
    <dgm:pt modelId="{2CEB6CB7-F207-45A6-B7A7-8DE1B84DE5A8}" type="pres">
      <dgm:prSet presAssocID="{81A1EA54-357F-448C-BD7E-617B325E278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C800E06-8585-4D67-8275-30859694D061}" srcId="{7E44092A-CD30-416E-A2D3-7A21DF090D59}" destId="{793F10EB-CC2A-48AC-A092-4F92D1A4BE01}" srcOrd="0" destOrd="0" parTransId="{38488C88-2836-4D84-BB48-C74E3CC1BB51}" sibTransId="{580B7500-729D-4C84-8AE7-058F3B48AE55}"/>
    <dgm:cxn modelId="{2A31C82B-0A8E-4F58-9E65-6ACFDE9D6B51}" srcId="{7E44092A-CD30-416E-A2D3-7A21DF090D59}" destId="{81A1EA54-357F-448C-BD7E-617B325E278F}" srcOrd="2" destOrd="0" parTransId="{A7695423-725C-42F6-B2C5-7321C99A04B1}" sibTransId="{66DC0BB7-6C3D-48FA-ABC5-4FC81539D11D}"/>
    <dgm:cxn modelId="{3BF2E062-C8C3-4803-A7CB-7DDA183777D7}" type="presOf" srcId="{793F10EB-CC2A-48AC-A092-4F92D1A4BE01}" destId="{B9D3A57B-A8CB-4E9F-926B-B8012D15EB2F}" srcOrd="0" destOrd="0" presId="urn:microsoft.com/office/officeart/2005/8/layout/vList2"/>
    <dgm:cxn modelId="{FB63A74E-73D2-45EF-A319-1EE37CC66F3F}" type="presOf" srcId="{627ACCD3-F1BE-486C-B1AB-D366CC9C693C}" destId="{65489BE6-922D-475D-AEA3-A1CF3D593718}" srcOrd="0" destOrd="0" presId="urn:microsoft.com/office/officeart/2005/8/layout/vList2"/>
    <dgm:cxn modelId="{53B56485-45A3-463A-8BF7-18211FADC143}" type="presOf" srcId="{7E44092A-CD30-416E-A2D3-7A21DF090D59}" destId="{5817D16F-5BB4-4A7D-8157-E917DB68FE2E}" srcOrd="0" destOrd="0" presId="urn:microsoft.com/office/officeart/2005/8/layout/vList2"/>
    <dgm:cxn modelId="{81BF55AC-3331-42FE-8A58-606F79B80003}" srcId="{7E44092A-CD30-416E-A2D3-7A21DF090D59}" destId="{627ACCD3-F1BE-486C-B1AB-D366CC9C693C}" srcOrd="1" destOrd="0" parTransId="{77819368-BC14-447E-BF6B-710AA9E62B53}" sibTransId="{B18D1155-A750-4911-8802-AE8FA8696513}"/>
    <dgm:cxn modelId="{FACB89B3-DD26-4264-91F0-BADD6C16847C}" type="presOf" srcId="{81A1EA54-357F-448C-BD7E-617B325E278F}" destId="{2CEB6CB7-F207-45A6-B7A7-8DE1B84DE5A8}" srcOrd="0" destOrd="0" presId="urn:microsoft.com/office/officeart/2005/8/layout/vList2"/>
    <dgm:cxn modelId="{0AE989CE-A49B-49B0-AD77-588520034849}" type="presParOf" srcId="{5817D16F-5BB4-4A7D-8157-E917DB68FE2E}" destId="{B9D3A57B-A8CB-4E9F-926B-B8012D15EB2F}" srcOrd="0" destOrd="0" presId="urn:microsoft.com/office/officeart/2005/8/layout/vList2"/>
    <dgm:cxn modelId="{9EEA29CE-63B3-4BDE-8C9B-E47672619E82}" type="presParOf" srcId="{5817D16F-5BB4-4A7D-8157-E917DB68FE2E}" destId="{C901F359-6120-4F57-8659-3B8B43A94A4F}" srcOrd="1" destOrd="0" presId="urn:microsoft.com/office/officeart/2005/8/layout/vList2"/>
    <dgm:cxn modelId="{C1D5A79F-5F6E-4281-9FFF-8218753CD773}" type="presParOf" srcId="{5817D16F-5BB4-4A7D-8157-E917DB68FE2E}" destId="{65489BE6-922D-475D-AEA3-A1CF3D593718}" srcOrd="2" destOrd="0" presId="urn:microsoft.com/office/officeart/2005/8/layout/vList2"/>
    <dgm:cxn modelId="{6A30161A-5664-4840-954C-B2C3A993F6A4}" type="presParOf" srcId="{5817D16F-5BB4-4A7D-8157-E917DB68FE2E}" destId="{806552FC-3C1D-49F2-A8B0-131C5CF2F22B}" srcOrd="3" destOrd="0" presId="urn:microsoft.com/office/officeart/2005/8/layout/vList2"/>
    <dgm:cxn modelId="{8653999E-AB75-4964-9D5B-99FA094FEABD}" type="presParOf" srcId="{5817D16F-5BB4-4A7D-8157-E917DB68FE2E}" destId="{2CEB6CB7-F207-45A6-B7A7-8DE1B84DE5A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1568DE8-1701-4DB2-881A-FAC6C2B5BAF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86F1DAB-4F50-4045-AA15-DAC4368C51DF}">
      <dgm:prSet/>
      <dgm:spPr/>
      <dgm:t>
        <a:bodyPr/>
        <a:lstStyle/>
        <a:p>
          <a:r>
            <a:rPr lang="en-US"/>
            <a:t>Community acquired pneumonia</a:t>
          </a:r>
        </a:p>
      </dgm:t>
    </dgm:pt>
    <dgm:pt modelId="{E0D6D794-F11E-4B67-B7D9-22EC87312149}" type="parTrans" cxnId="{5565B85E-9EE9-4D45-A458-16A7F134A567}">
      <dgm:prSet/>
      <dgm:spPr/>
      <dgm:t>
        <a:bodyPr/>
        <a:lstStyle/>
        <a:p>
          <a:endParaRPr lang="en-US"/>
        </a:p>
      </dgm:t>
    </dgm:pt>
    <dgm:pt modelId="{B31929CA-BBA5-487E-AADC-C263E36A4844}" type="sibTrans" cxnId="{5565B85E-9EE9-4D45-A458-16A7F134A567}">
      <dgm:prSet/>
      <dgm:spPr/>
      <dgm:t>
        <a:bodyPr/>
        <a:lstStyle/>
        <a:p>
          <a:endParaRPr lang="en-US"/>
        </a:p>
      </dgm:t>
    </dgm:pt>
    <dgm:pt modelId="{89B66C3F-6313-45DD-A5B5-CC7BC35C277F}">
      <dgm:prSet/>
      <dgm:spPr/>
      <dgm:t>
        <a:bodyPr/>
        <a:lstStyle/>
        <a:p>
          <a:r>
            <a:rPr lang="en-US"/>
            <a:t>Azithromycin covers Strep, H. flu, Atypical inf.</a:t>
          </a:r>
        </a:p>
      </dgm:t>
    </dgm:pt>
    <dgm:pt modelId="{A476B2B5-D2B8-4C8D-AB9D-6A0E02F4BAA5}" type="parTrans" cxnId="{B655839F-BCD6-4CD1-B423-144BF98FFFD5}">
      <dgm:prSet/>
      <dgm:spPr/>
      <dgm:t>
        <a:bodyPr/>
        <a:lstStyle/>
        <a:p>
          <a:endParaRPr lang="en-US"/>
        </a:p>
      </dgm:t>
    </dgm:pt>
    <dgm:pt modelId="{9A00BDC9-3E24-4437-968C-832A372E4DDB}" type="sibTrans" cxnId="{B655839F-BCD6-4CD1-B423-144BF98FFFD5}">
      <dgm:prSet/>
      <dgm:spPr/>
      <dgm:t>
        <a:bodyPr/>
        <a:lstStyle/>
        <a:p>
          <a:endParaRPr lang="en-US"/>
        </a:p>
      </dgm:t>
    </dgm:pt>
    <dgm:pt modelId="{7D472284-2278-41A2-8397-D3117AC547A1}">
      <dgm:prSet/>
      <dgm:spPr/>
      <dgm:t>
        <a:bodyPr/>
        <a:lstStyle/>
        <a:p>
          <a:r>
            <a:rPr lang="en-US"/>
            <a:t>Good for penicillin allergic patients</a:t>
          </a:r>
        </a:p>
      </dgm:t>
    </dgm:pt>
    <dgm:pt modelId="{031E93B6-5650-4AB3-8ECE-E646120BEA5F}" type="parTrans" cxnId="{BDD2C2BC-14A1-4FF8-81FC-D63EF72FD54F}">
      <dgm:prSet/>
      <dgm:spPr/>
      <dgm:t>
        <a:bodyPr/>
        <a:lstStyle/>
        <a:p>
          <a:endParaRPr lang="en-US"/>
        </a:p>
      </dgm:t>
    </dgm:pt>
    <dgm:pt modelId="{B4541B8F-2F40-4FAF-AB6E-492618575364}" type="sibTrans" cxnId="{BDD2C2BC-14A1-4FF8-81FC-D63EF72FD54F}">
      <dgm:prSet/>
      <dgm:spPr/>
      <dgm:t>
        <a:bodyPr/>
        <a:lstStyle/>
        <a:p>
          <a:endParaRPr lang="en-US"/>
        </a:p>
      </dgm:t>
    </dgm:pt>
    <dgm:pt modelId="{A5EE31FB-CC5A-4B2D-8320-850169B47B6D}">
      <dgm:prSet/>
      <dgm:spPr/>
      <dgm:t>
        <a:bodyPr/>
        <a:lstStyle/>
        <a:p>
          <a:r>
            <a:rPr lang="en-US"/>
            <a:t>Chlamydia infection</a:t>
          </a:r>
        </a:p>
      </dgm:t>
    </dgm:pt>
    <dgm:pt modelId="{974F7A9C-8359-4BEE-B2A7-F1059352C720}" type="parTrans" cxnId="{071118C2-A45B-4529-9DDB-9C76472FD6C3}">
      <dgm:prSet/>
      <dgm:spPr/>
      <dgm:t>
        <a:bodyPr/>
        <a:lstStyle/>
        <a:p>
          <a:endParaRPr lang="en-US"/>
        </a:p>
      </dgm:t>
    </dgm:pt>
    <dgm:pt modelId="{91FA41E1-E428-4976-9EE7-525C9EF46FA0}" type="sibTrans" cxnId="{071118C2-A45B-4529-9DDB-9C76472FD6C3}">
      <dgm:prSet/>
      <dgm:spPr/>
      <dgm:t>
        <a:bodyPr/>
        <a:lstStyle/>
        <a:p>
          <a:endParaRPr lang="en-US"/>
        </a:p>
      </dgm:t>
    </dgm:pt>
    <dgm:pt modelId="{B8BE926B-310E-4FAC-9371-056DA22AB157}">
      <dgm:prSet/>
      <dgm:spPr/>
      <dgm:t>
        <a:bodyPr/>
        <a:lstStyle/>
        <a:p>
          <a:r>
            <a:rPr lang="en-US"/>
            <a:t>Azithromycin (safe in pregnancy)</a:t>
          </a:r>
        </a:p>
      </dgm:t>
    </dgm:pt>
    <dgm:pt modelId="{14CF91A5-96B0-4681-8AD1-BA1F08685B7B}" type="parTrans" cxnId="{C7F5ED3F-0F99-4AB0-9FE0-10CB8305B030}">
      <dgm:prSet/>
      <dgm:spPr/>
      <dgm:t>
        <a:bodyPr/>
        <a:lstStyle/>
        <a:p>
          <a:endParaRPr lang="en-US"/>
        </a:p>
      </dgm:t>
    </dgm:pt>
    <dgm:pt modelId="{EDE65DB0-2EB1-4C35-B6AF-9F30630B7493}" type="sibTrans" cxnId="{C7F5ED3F-0F99-4AB0-9FE0-10CB8305B030}">
      <dgm:prSet/>
      <dgm:spPr/>
      <dgm:t>
        <a:bodyPr/>
        <a:lstStyle/>
        <a:p>
          <a:endParaRPr lang="en-US"/>
        </a:p>
      </dgm:t>
    </dgm:pt>
    <dgm:pt modelId="{95CB32EC-B497-4CAC-8ABC-F653925729CA}">
      <dgm:prSet/>
      <dgm:spPr/>
      <dgm:t>
        <a:bodyPr/>
        <a:lstStyle/>
        <a:p>
          <a:r>
            <a:rPr lang="en-US"/>
            <a:t>Often co-administered </a:t>
          </a:r>
          <a:r>
            <a:rPr lang="en-US" i="1" u="sng"/>
            <a:t>with Ceftriaxone</a:t>
          </a:r>
          <a:r>
            <a:rPr lang="en-US" i="1"/>
            <a:t> </a:t>
          </a:r>
          <a:r>
            <a:rPr lang="en-US"/>
            <a:t>(gonorrhea)</a:t>
          </a:r>
        </a:p>
      </dgm:t>
    </dgm:pt>
    <dgm:pt modelId="{074C70F6-3BF9-42B1-855E-7C3888E3C503}" type="parTrans" cxnId="{A7975BDF-FB9B-4499-897B-935DC9EA3E11}">
      <dgm:prSet/>
      <dgm:spPr/>
      <dgm:t>
        <a:bodyPr/>
        <a:lstStyle/>
        <a:p>
          <a:endParaRPr lang="en-US"/>
        </a:p>
      </dgm:t>
    </dgm:pt>
    <dgm:pt modelId="{D361D210-02E9-4BA3-9249-8865B849A6EB}" type="sibTrans" cxnId="{A7975BDF-FB9B-4499-897B-935DC9EA3E11}">
      <dgm:prSet/>
      <dgm:spPr/>
      <dgm:t>
        <a:bodyPr/>
        <a:lstStyle/>
        <a:p>
          <a:endParaRPr lang="en-US"/>
        </a:p>
      </dgm:t>
    </dgm:pt>
    <dgm:pt modelId="{643D005C-D79A-400D-ADF9-B5B1A82D2EEF}">
      <dgm:prSet/>
      <dgm:spPr/>
      <dgm:t>
        <a:bodyPr/>
        <a:lstStyle/>
        <a:p>
          <a:r>
            <a:rPr lang="en-US" b="1" i="1"/>
            <a:t>Erythromycin</a:t>
          </a:r>
          <a:endParaRPr lang="en-US"/>
        </a:p>
      </dgm:t>
    </dgm:pt>
    <dgm:pt modelId="{2760EEB5-C67C-4B16-895C-047B2B79CE5E}" type="parTrans" cxnId="{A19436AD-4210-4673-93BA-DC378DC100DF}">
      <dgm:prSet/>
      <dgm:spPr/>
      <dgm:t>
        <a:bodyPr/>
        <a:lstStyle/>
        <a:p>
          <a:endParaRPr lang="en-US"/>
        </a:p>
      </dgm:t>
    </dgm:pt>
    <dgm:pt modelId="{05BA62B2-6F3B-4A45-A36A-86CBFF97B217}" type="sibTrans" cxnId="{A19436AD-4210-4673-93BA-DC378DC100DF}">
      <dgm:prSet/>
      <dgm:spPr/>
      <dgm:t>
        <a:bodyPr/>
        <a:lstStyle/>
        <a:p>
          <a:endParaRPr lang="en-US"/>
        </a:p>
      </dgm:t>
    </dgm:pt>
    <dgm:pt modelId="{D065C478-E42E-4452-8476-7D2DC14535C4}">
      <dgm:prSet/>
      <dgm:spPr/>
      <dgm:t>
        <a:bodyPr/>
        <a:lstStyle/>
        <a:p>
          <a:r>
            <a:rPr lang="en-US"/>
            <a:t>Binds to motilin receptors in GI tract &gt;&gt; Can be used in GI motility disorders</a:t>
          </a:r>
        </a:p>
      </dgm:t>
    </dgm:pt>
    <dgm:pt modelId="{2244C217-6758-4941-ABAF-550F78FE94A0}" type="parTrans" cxnId="{67BB9084-0164-43BF-A445-84C13391DDED}">
      <dgm:prSet/>
      <dgm:spPr/>
      <dgm:t>
        <a:bodyPr/>
        <a:lstStyle/>
        <a:p>
          <a:endParaRPr lang="en-US"/>
        </a:p>
      </dgm:t>
    </dgm:pt>
    <dgm:pt modelId="{32D9E2F5-7F95-4BFE-82C9-A02F97964733}" type="sibTrans" cxnId="{67BB9084-0164-43BF-A445-84C13391DDED}">
      <dgm:prSet/>
      <dgm:spPr/>
      <dgm:t>
        <a:bodyPr/>
        <a:lstStyle/>
        <a:p>
          <a:endParaRPr lang="en-US"/>
        </a:p>
      </dgm:t>
    </dgm:pt>
    <dgm:pt modelId="{344AC827-88C9-442A-8220-0F14A427FCCB}">
      <dgm:prSet/>
      <dgm:spPr/>
      <dgm:t>
        <a:bodyPr/>
        <a:lstStyle/>
        <a:p>
          <a:r>
            <a:rPr lang="en-US" b="1" i="1"/>
            <a:t>Clarithromycin</a:t>
          </a:r>
          <a:r>
            <a:rPr lang="en-US"/>
            <a:t> &gt;&gt; Part of triple therapy for H. pylori</a:t>
          </a:r>
        </a:p>
      </dgm:t>
    </dgm:pt>
    <dgm:pt modelId="{41E8D364-3F82-44FC-A8ED-2F62819D1B36}" type="parTrans" cxnId="{2DD23657-FA36-4D6A-842B-41D6D76BA787}">
      <dgm:prSet/>
      <dgm:spPr/>
      <dgm:t>
        <a:bodyPr/>
        <a:lstStyle/>
        <a:p>
          <a:endParaRPr lang="en-US"/>
        </a:p>
      </dgm:t>
    </dgm:pt>
    <dgm:pt modelId="{12E48758-96B6-40F1-BE68-73CD9DDD9568}" type="sibTrans" cxnId="{2DD23657-FA36-4D6A-842B-41D6D76BA787}">
      <dgm:prSet/>
      <dgm:spPr/>
      <dgm:t>
        <a:bodyPr/>
        <a:lstStyle/>
        <a:p>
          <a:endParaRPr lang="en-US"/>
        </a:p>
      </dgm:t>
    </dgm:pt>
    <dgm:pt modelId="{EE9720A0-19C9-4F66-AF76-8B659112718D}" type="pres">
      <dgm:prSet presAssocID="{01568DE8-1701-4DB2-881A-FAC6C2B5BAF4}" presName="linear" presStyleCnt="0">
        <dgm:presLayoutVars>
          <dgm:animLvl val="lvl"/>
          <dgm:resizeHandles val="exact"/>
        </dgm:presLayoutVars>
      </dgm:prSet>
      <dgm:spPr/>
    </dgm:pt>
    <dgm:pt modelId="{62941A6F-E1D3-467C-A885-7B852F536D35}" type="pres">
      <dgm:prSet presAssocID="{C86F1DAB-4F50-4045-AA15-DAC4368C51D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3E8C1F6-8EA4-4AFE-8B88-61F2BDC2FF1D}" type="pres">
      <dgm:prSet presAssocID="{C86F1DAB-4F50-4045-AA15-DAC4368C51DF}" presName="childText" presStyleLbl="revTx" presStyleIdx="0" presStyleCnt="3">
        <dgm:presLayoutVars>
          <dgm:bulletEnabled val="1"/>
        </dgm:presLayoutVars>
      </dgm:prSet>
      <dgm:spPr/>
    </dgm:pt>
    <dgm:pt modelId="{058DC38E-659F-4D28-A424-C101D4EC8741}" type="pres">
      <dgm:prSet presAssocID="{A5EE31FB-CC5A-4B2D-8320-850169B47B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FA46152-8674-4669-8A5F-A8025563A42E}" type="pres">
      <dgm:prSet presAssocID="{A5EE31FB-CC5A-4B2D-8320-850169B47B6D}" presName="childText" presStyleLbl="revTx" presStyleIdx="1" presStyleCnt="3">
        <dgm:presLayoutVars>
          <dgm:bulletEnabled val="1"/>
        </dgm:presLayoutVars>
      </dgm:prSet>
      <dgm:spPr/>
    </dgm:pt>
    <dgm:pt modelId="{0F5C6EF9-81C5-402E-A03F-C9BC882168BE}" type="pres">
      <dgm:prSet presAssocID="{643D005C-D79A-400D-ADF9-B5B1A82D2E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9230A8-840A-40D8-A80E-211E38EEE98E}" type="pres">
      <dgm:prSet presAssocID="{643D005C-D79A-400D-ADF9-B5B1A82D2EEF}" presName="childText" presStyleLbl="revTx" presStyleIdx="2" presStyleCnt="3">
        <dgm:presLayoutVars>
          <dgm:bulletEnabled val="1"/>
        </dgm:presLayoutVars>
      </dgm:prSet>
      <dgm:spPr/>
    </dgm:pt>
    <dgm:pt modelId="{D3EAD762-4DF4-4BEC-9B33-953F52BA4B66}" type="pres">
      <dgm:prSet presAssocID="{344AC827-88C9-442A-8220-0F14A427FCC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4764E11-C73C-46AF-AEE8-13E306F77E61}" type="presOf" srcId="{01568DE8-1701-4DB2-881A-FAC6C2B5BAF4}" destId="{EE9720A0-19C9-4F66-AF76-8B659112718D}" srcOrd="0" destOrd="0" presId="urn:microsoft.com/office/officeart/2005/8/layout/vList2"/>
    <dgm:cxn modelId="{C7F5ED3F-0F99-4AB0-9FE0-10CB8305B030}" srcId="{A5EE31FB-CC5A-4B2D-8320-850169B47B6D}" destId="{B8BE926B-310E-4FAC-9371-056DA22AB157}" srcOrd="0" destOrd="0" parTransId="{14CF91A5-96B0-4681-8AD1-BA1F08685B7B}" sibTransId="{EDE65DB0-2EB1-4C35-B6AF-9F30630B7493}"/>
    <dgm:cxn modelId="{5565B85E-9EE9-4D45-A458-16A7F134A567}" srcId="{01568DE8-1701-4DB2-881A-FAC6C2B5BAF4}" destId="{C86F1DAB-4F50-4045-AA15-DAC4368C51DF}" srcOrd="0" destOrd="0" parTransId="{E0D6D794-F11E-4B67-B7D9-22EC87312149}" sibTransId="{B31929CA-BBA5-487E-AADC-C263E36A4844}"/>
    <dgm:cxn modelId="{95228C49-4E3A-4A43-BD56-9CBF359708C6}" type="presOf" srcId="{C86F1DAB-4F50-4045-AA15-DAC4368C51DF}" destId="{62941A6F-E1D3-467C-A885-7B852F536D35}" srcOrd="0" destOrd="0" presId="urn:microsoft.com/office/officeart/2005/8/layout/vList2"/>
    <dgm:cxn modelId="{2DD23657-FA36-4D6A-842B-41D6D76BA787}" srcId="{01568DE8-1701-4DB2-881A-FAC6C2B5BAF4}" destId="{344AC827-88C9-442A-8220-0F14A427FCCB}" srcOrd="3" destOrd="0" parTransId="{41E8D364-3F82-44FC-A8ED-2F62819D1B36}" sibTransId="{12E48758-96B6-40F1-BE68-73CD9DDD9568}"/>
    <dgm:cxn modelId="{24F80479-6FDF-44D0-8DF4-321008D1ECCE}" type="presOf" srcId="{A5EE31FB-CC5A-4B2D-8320-850169B47B6D}" destId="{058DC38E-659F-4D28-A424-C101D4EC8741}" srcOrd="0" destOrd="0" presId="urn:microsoft.com/office/officeart/2005/8/layout/vList2"/>
    <dgm:cxn modelId="{28DFBF83-CE82-4F08-91AF-85C9DE2341A4}" type="presOf" srcId="{344AC827-88C9-442A-8220-0F14A427FCCB}" destId="{D3EAD762-4DF4-4BEC-9B33-953F52BA4B66}" srcOrd="0" destOrd="0" presId="urn:microsoft.com/office/officeart/2005/8/layout/vList2"/>
    <dgm:cxn modelId="{67BB9084-0164-43BF-A445-84C13391DDED}" srcId="{643D005C-D79A-400D-ADF9-B5B1A82D2EEF}" destId="{D065C478-E42E-4452-8476-7D2DC14535C4}" srcOrd="0" destOrd="0" parTransId="{2244C217-6758-4941-ABAF-550F78FE94A0}" sibTransId="{32D9E2F5-7F95-4BFE-82C9-A02F97964733}"/>
    <dgm:cxn modelId="{AB4D6B9A-D903-4BA7-88E9-E9127CF3DEBA}" type="presOf" srcId="{D065C478-E42E-4452-8476-7D2DC14535C4}" destId="{1A9230A8-840A-40D8-A80E-211E38EEE98E}" srcOrd="0" destOrd="0" presId="urn:microsoft.com/office/officeart/2005/8/layout/vList2"/>
    <dgm:cxn modelId="{B655839F-BCD6-4CD1-B423-144BF98FFFD5}" srcId="{C86F1DAB-4F50-4045-AA15-DAC4368C51DF}" destId="{89B66C3F-6313-45DD-A5B5-CC7BC35C277F}" srcOrd="0" destOrd="0" parTransId="{A476B2B5-D2B8-4C8D-AB9D-6A0E02F4BAA5}" sibTransId="{9A00BDC9-3E24-4437-968C-832A372E4DDB}"/>
    <dgm:cxn modelId="{495CCDA6-5D32-4638-8E6D-3B4CCA98BA08}" type="presOf" srcId="{89B66C3F-6313-45DD-A5B5-CC7BC35C277F}" destId="{F3E8C1F6-8EA4-4AFE-8B88-61F2BDC2FF1D}" srcOrd="0" destOrd="0" presId="urn:microsoft.com/office/officeart/2005/8/layout/vList2"/>
    <dgm:cxn modelId="{A19436AD-4210-4673-93BA-DC378DC100DF}" srcId="{01568DE8-1701-4DB2-881A-FAC6C2B5BAF4}" destId="{643D005C-D79A-400D-ADF9-B5B1A82D2EEF}" srcOrd="2" destOrd="0" parTransId="{2760EEB5-C67C-4B16-895C-047B2B79CE5E}" sibTransId="{05BA62B2-6F3B-4A45-A36A-86CBFF97B217}"/>
    <dgm:cxn modelId="{C6586EB0-C71F-4295-8D87-C9125A70A44D}" type="presOf" srcId="{B8BE926B-310E-4FAC-9371-056DA22AB157}" destId="{7FA46152-8674-4669-8A5F-A8025563A42E}" srcOrd="0" destOrd="0" presId="urn:microsoft.com/office/officeart/2005/8/layout/vList2"/>
    <dgm:cxn modelId="{F02516B6-B6BC-45CB-BA07-F0126AACBC35}" type="presOf" srcId="{95CB32EC-B497-4CAC-8ABC-F653925729CA}" destId="{7FA46152-8674-4669-8A5F-A8025563A42E}" srcOrd="0" destOrd="1" presId="urn:microsoft.com/office/officeart/2005/8/layout/vList2"/>
    <dgm:cxn modelId="{BDD2C2BC-14A1-4FF8-81FC-D63EF72FD54F}" srcId="{C86F1DAB-4F50-4045-AA15-DAC4368C51DF}" destId="{7D472284-2278-41A2-8397-D3117AC547A1}" srcOrd="1" destOrd="0" parTransId="{031E93B6-5650-4AB3-8ECE-E646120BEA5F}" sibTransId="{B4541B8F-2F40-4FAF-AB6E-492618575364}"/>
    <dgm:cxn modelId="{071118C2-A45B-4529-9DDB-9C76472FD6C3}" srcId="{01568DE8-1701-4DB2-881A-FAC6C2B5BAF4}" destId="{A5EE31FB-CC5A-4B2D-8320-850169B47B6D}" srcOrd="1" destOrd="0" parTransId="{974F7A9C-8359-4BEE-B2A7-F1059352C720}" sibTransId="{91FA41E1-E428-4976-9EE7-525C9EF46FA0}"/>
    <dgm:cxn modelId="{AB57B2D7-6386-4846-A160-25C3C5B2F39D}" type="presOf" srcId="{643D005C-D79A-400D-ADF9-B5B1A82D2EEF}" destId="{0F5C6EF9-81C5-402E-A03F-C9BC882168BE}" srcOrd="0" destOrd="0" presId="urn:microsoft.com/office/officeart/2005/8/layout/vList2"/>
    <dgm:cxn modelId="{A7975BDF-FB9B-4499-897B-935DC9EA3E11}" srcId="{A5EE31FB-CC5A-4B2D-8320-850169B47B6D}" destId="{95CB32EC-B497-4CAC-8ABC-F653925729CA}" srcOrd="1" destOrd="0" parTransId="{074C70F6-3BF9-42B1-855E-7C3888E3C503}" sibTransId="{D361D210-02E9-4BA3-9249-8865B849A6EB}"/>
    <dgm:cxn modelId="{9641F5E6-FC37-4A65-9055-499F56EE6239}" type="presOf" srcId="{7D472284-2278-41A2-8397-D3117AC547A1}" destId="{F3E8C1F6-8EA4-4AFE-8B88-61F2BDC2FF1D}" srcOrd="0" destOrd="1" presId="urn:microsoft.com/office/officeart/2005/8/layout/vList2"/>
    <dgm:cxn modelId="{C7707416-81FA-4311-897B-2D59DFC633B9}" type="presParOf" srcId="{EE9720A0-19C9-4F66-AF76-8B659112718D}" destId="{62941A6F-E1D3-467C-A885-7B852F536D35}" srcOrd="0" destOrd="0" presId="urn:microsoft.com/office/officeart/2005/8/layout/vList2"/>
    <dgm:cxn modelId="{9C2DA752-455B-429C-B7D0-C0740BF56038}" type="presParOf" srcId="{EE9720A0-19C9-4F66-AF76-8B659112718D}" destId="{F3E8C1F6-8EA4-4AFE-8B88-61F2BDC2FF1D}" srcOrd="1" destOrd="0" presId="urn:microsoft.com/office/officeart/2005/8/layout/vList2"/>
    <dgm:cxn modelId="{BB2D7BBC-9492-4598-B2A6-C297D24BF567}" type="presParOf" srcId="{EE9720A0-19C9-4F66-AF76-8B659112718D}" destId="{058DC38E-659F-4D28-A424-C101D4EC8741}" srcOrd="2" destOrd="0" presId="urn:microsoft.com/office/officeart/2005/8/layout/vList2"/>
    <dgm:cxn modelId="{1FE831C1-9CCE-4C9C-91F0-D2038F189D21}" type="presParOf" srcId="{EE9720A0-19C9-4F66-AF76-8B659112718D}" destId="{7FA46152-8674-4669-8A5F-A8025563A42E}" srcOrd="3" destOrd="0" presId="urn:microsoft.com/office/officeart/2005/8/layout/vList2"/>
    <dgm:cxn modelId="{5D982393-6026-47CB-81DB-0CD5E18C109F}" type="presParOf" srcId="{EE9720A0-19C9-4F66-AF76-8B659112718D}" destId="{0F5C6EF9-81C5-402E-A03F-C9BC882168BE}" srcOrd="4" destOrd="0" presId="urn:microsoft.com/office/officeart/2005/8/layout/vList2"/>
    <dgm:cxn modelId="{ADD03497-4FB8-42F2-8CCD-AA8C5BFFC59A}" type="presParOf" srcId="{EE9720A0-19C9-4F66-AF76-8B659112718D}" destId="{1A9230A8-840A-40D8-A80E-211E38EEE98E}" srcOrd="5" destOrd="0" presId="urn:microsoft.com/office/officeart/2005/8/layout/vList2"/>
    <dgm:cxn modelId="{831312FE-F0B6-4826-B1AD-D090A49238AA}" type="presParOf" srcId="{EE9720A0-19C9-4F66-AF76-8B659112718D}" destId="{D3EAD762-4DF4-4BEC-9B33-953F52BA4B6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3B32D8E-2994-44AE-92DE-E7F2322B039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A0C28B7-E906-4C51-8E39-CD8E4CB409FE}">
      <dgm:prSet/>
      <dgm:spPr/>
      <dgm:t>
        <a:bodyPr/>
        <a:lstStyle/>
        <a:p>
          <a:r>
            <a:rPr lang="en-US" i="1" u="sng"/>
            <a:t>Nausea, diarrhea, abdominal pain (motility)</a:t>
          </a:r>
          <a:endParaRPr lang="en-US"/>
        </a:p>
      </dgm:t>
    </dgm:pt>
    <dgm:pt modelId="{4D97A6D6-7C44-4DC2-A0F9-4A2A5DB5DDA4}" type="parTrans" cxnId="{3E069FC6-B275-4199-BE6C-3383AC4B9E99}">
      <dgm:prSet/>
      <dgm:spPr/>
      <dgm:t>
        <a:bodyPr/>
        <a:lstStyle/>
        <a:p>
          <a:endParaRPr lang="en-US"/>
        </a:p>
      </dgm:t>
    </dgm:pt>
    <dgm:pt modelId="{6C64458B-A6E9-4422-8B15-6455B4A8E362}" type="sibTrans" cxnId="{3E069FC6-B275-4199-BE6C-3383AC4B9E99}">
      <dgm:prSet/>
      <dgm:spPr/>
      <dgm:t>
        <a:bodyPr/>
        <a:lstStyle/>
        <a:p>
          <a:endParaRPr lang="en-US"/>
        </a:p>
      </dgm:t>
    </dgm:pt>
    <dgm:pt modelId="{5F7B6486-9544-4DF6-967A-F9FB6FB53CC6}">
      <dgm:prSet/>
      <dgm:spPr/>
      <dgm:t>
        <a:bodyPr/>
        <a:lstStyle/>
        <a:p>
          <a:r>
            <a:rPr lang="en-US"/>
            <a:t>Erythromycin worst offender</a:t>
          </a:r>
        </a:p>
      </dgm:t>
    </dgm:pt>
    <dgm:pt modelId="{EBAFF2F8-4D86-4548-A7B0-20D89B99F1FF}" type="parTrans" cxnId="{B8A87639-4C4E-4E1F-8D27-CE1D57468153}">
      <dgm:prSet/>
      <dgm:spPr/>
      <dgm:t>
        <a:bodyPr/>
        <a:lstStyle/>
        <a:p>
          <a:endParaRPr lang="en-US"/>
        </a:p>
      </dgm:t>
    </dgm:pt>
    <dgm:pt modelId="{9C01530E-B16B-4402-AF51-FF9A85F01C87}" type="sibTrans" cxnId="{B8A87639-4C4E-4E1F-8D27-CE1D57468153}">
      <dgm:prSet/>
      <dgm:spPr/>
      <dgm:t>
        <a:bodyPr/>
        <a:lstStyle/>
        <a:p>
          <a:endParaRPr lang="en-US"/>
        </a:p>
      </dgm:t>
    </dgm:pt>
    <dgm:pt modelId="{856143F3-D50B-4CE8-9A95-2F48FF156007}">
      <dgm:prSet/>
      <dgm:spPr/>
      <dgm:t>
        <a:bodyPr/>
        <a:lstStyle/>
        <a:p>
          <a:r>
            <a:rPr lang="en-US"/>
            <a:t>Prolonged QT on EKG</a:t>
          </a:r>
        </a:p>
      </dgm:t>
    </dgm:pt>
    <dgm:pt modelId="{5B5153F0-BC43-4130-A103-8120287D60C0}" type="parTrans" cxnId="{B12BC5E6-9232-4270-958C-BF468D24E07B}">
      <dgm:prSet/>
      <dgm:spPr/>
      <dgm:t>
        <a:bodyPr/>
        <a:lstStyle/>
        <a:p>
          <a:endParaRPr lang="en-US"/>
        </a:p>
      </dgm:t>
    </dgm:pt>
    <dgm:pt modelId="{E100E770-9302-4270-8C24-60F0A210552D}" type="sibTrans" cxnId="{B12BC5E6-9232-4270-958C-BF468D24E07B}">
      <dgm:prSet/>
      <dgm:spPr/>
      <dgm:t>
        <a:bodyPr/>
        <a:lstStyle/>
        <a:p>
          <a:endParaRPr lang="en-US"/>
        </a:p>
      </dgm:t>
    </dgm:pt>
    <dgm:pt modelId="{FED1E19F-1576-43BD-A49A-39F3BBA67AF7}">
      <dgm:prSet/>
      <dgm:spPr/>
      <dgm:t>
        <a:bodyPr/>
        <a:lstStyle/>
        <a:p>
          <a:r>
            <a:rPr lang="en-US"/>
            <a:t>Erythromycin also worst offender</a:t>
          </a:r>
        </a:p>
      </dgm:t>
    </dgm:pt>
    <dgm:pt modelId="{F44F8315-AC28-46A4-8999-C5E20AF2826B}" type="parTrans" cxnId="{304F2ABE-F6F5-410E-AD53-58A0D895E434}">
      <dgm:prSet/>
      <dgm:spPr/>
      <dgm:t>
        <a:bodyPr/>
        <a:lstStyle/>
        <a:p>
          <a:endParaRPr lang="en-US"/>
        </a:p>
      </dgm:t>
    </dgm:pt>
    <dgm:pt modelId="{68B2F67B-8E74-4624-A3A3-69AC44285FDB}" type="sibTrans" cxnId="{304F2ABE-F6F5-410E-AD53-58A0D895E434}">
      <dgm:prSet/>
      <dgm:spPr/>
      <dgm:t>
        <a:bodyPr/>
        <a:lstStyle/>
        <a:p>
          <a:endParaRPr lang="en-US"/>
        </a:p>
      </dgm:t>
    </dgm:pt>
    <dgm:pt modelId="{23D97050-A3DA-434F-B5F0-74E92D10C419}">
      <dgm:prSet/>
      <dgm:spPr/>
      <dgm:t>
        <a:bodyPr/>
        <a:lstStyle/>
        <a:p>
          <a:r>
            <a:rPr lang="en-US"/>
            <a:t>Acute cholestatic hepatitis &gt;&gt; AST/ALT/Alk Phos/Bilirubin</a:t>
          </a:r>
        </a:p>
      </dgm:t>
    </dgm:pt>
    <dgm:pt modelId="{489FF173-D738-48DF-B228-6FC653718CD3}" type="parTrans" cxnId="{8B73F4F8-0A00-4E69-9389-CBC78BBF0BD1}">
      <dgm:prSet/>
      <dgm:spPr/>
      <dgm:t>
        <a:bodyPr/>
        <a:lstStyle/>
        <a:p>
          <a:endParaRPr lang="en-US"/>
        </a:p>
      </dgm:t>
    </dgm:pt>
    <dgm:pt modelId="{03F98A22-9078-4AB7-B524-6451B7B5DC35}" type="sibTrans" cxnId="{8B73F4F8-0A00-4E69-9389-CBC78BBF0BD1}">
      <dgm:prSet/>
      <dgm:spPr/>
      <dgm:t>
        <a:bodyPr/>
        <a:lstStyle/>
        <a:p>
          <a:endParaRPr lang="en-US"/>
        </a:p>
      </dgm:t>
    </dgm:pt>
    <dgm:pt modelId="{41047594-CDEA-4E60-B1E4-54B04D3B01C0}">
      <dgm:prSet/>
      <dgm:spPr/>
      <dgm:t>
        <a:bodyPr/>
        <a:lstStyle/>
        <a:p>
          <a:r>
            <a:rPr lang="en-US" b="1" i="1"/>
            <a:t>Rash</a:t>
          </a:r>
          <a:r>
            <a:rPr lang="en-US"/>
            <a:t> &gt;&gt; Maculopapular allergic reaction</a:t>
          </a:r>
        </a:p>
      </dgm:t>
    </dgm:pt>
    <dgm:pt modelId="{DE578CB1-EA05-4AB9-9CF3-B78E3F828AE6}" type="parTrans" cxnId="{D7C8FE97-97D9-4CB1-AE5C-7B03C88448E2}">
      <dgm:prSet/>
      <dgm:spPr/>
      <dgm:t>
        <a:bodyPr/>
        <a:lstStyle/>
        <a:p>
          <a:endParaRPr lang="en-US"/>
        </a:p>
      </dgm:t>
    </dgm:pt>
    <dgm:pt modelId="{A49FCB21-2E58-4218-AB64-8C8AE7AE2EBB}" type="sibTrans" cxnId="{D7C8FE97-97D9-4CB1-AE5C-7B03C88448E2}">
      <dgm:prSet/>
      <dgm:spPr/>
      <dgm:t>
        <a:bodyPr/>
        <a:lstStyle/>
        <a:p>
          <a:endParaRPr lang="en-US"/>
        </a:p>
      </dgm:t>
    </dgm:pt>
    <dgm:pt modelId="{240CDCB8-4A97-4302-8607-C19D583DDFEA}">
      <dgm:prSet/>
      <dgm:spPr/>
      <dgm:t>
        <a:bodyPr/>
        <a:lstStyle/>
        <a:p>
          <a:r>
            <a:rPr lang="en-US"/>
            <a:t>P450 Enzyme Inhibitors &gt;&gt; Will raise serum levels of P450 metabolized drugs &gt;&gt; </a:t>
          </a:r>
          <a:r>
            <a:rPr lang="en-US" b="1" i="1"/>
            <a:t>Theophylline, Warfarin</a:t>
          </a:r>
          <a:endParaRPr lang="en-US"/>
        </a:p>
      </dgm:t>
    </dgm:pt>
    <dgm:pt modelId="{89DE2CA5-F8FB-451D-AD61-B1982ABFF8CD}" type="parTrans" cxnId="{8F328EEE-564B-45C5-AF7F-9495BDF514E7}">
      <dgm:prSet/>
      <dgm:spPr/>
      <dgm:t>
        <a:bodyPr/>
        <a:lstStyle/>
        <a:p>
          <a:endParaRPr lang="en-US"/>
        </a:p>
      </dgm:t>
    </dgm:pt>
    <dgm:pt modelId="{18DCF528-5E6A-4A18-AB1F-416F5D0CBD3C}" type="sibTrans" cxnId="{8F328EEE-564B-45C5-AF7F-9495BDF514E7}">
      <dgm:prSet/>
      <dgm:spPr/>
      <dgm:t>
        <a:bodyPr/>
        <a:lstStyle/>
        <a:p>
          <a:endParaRPr lang="en-US"/>
        </a:p>
      </dgm:t>
    </dgm:pt>
    <dgm:pt modelId="{24F3CF3E-30A6-4A03-9754-F4D4A5D5EF1E}" type="pres">
      <dgm:prSet presAssocID="{03B32D8E-2994-44AE-92DE-E7F2322B0392}" presName="linear" presStyleCnt="0">
        <dgm:presLayoutVars>
          <dgm:animLvl val="lvl"/>
          <dgm:resizeHandles val="exact"/>
        </dgm:presLayoutVars>
      </dgm:prSet>
      <dgm:spPr/>
    </dgm:pt>
    <dgm:pt modelId="{DD9F2CBD-791B-465B-8FAA-814D1BB9DBF3}" type="pres">
      <dgm:prSet presAssocID="{AA0C28B7-E906-4C51-8E39-CD8E4CB409F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03F3CE9-F5DB-41D7-A505-031F25ABADBB}" type="pres">
      <dgm:prSet presAssocID="{AA0C28B7-E906-4C51-8E39-CD8E4CB409FE}" presName="childText" presStyleLbl="revTx" presStyleIdx="0" presStyleCnt="2">
        <dgm:presLayoutVars>
          <dgm:bulletEnabled val="1"/>
        </dgm:presLayoutVars>
      </dgm:prSet>
      <dgm:spPr/>
    </dgm:pt>
    <dgm:pt modelId="{D9EBA891-619C-491E-8E52-B777F03EFE0E}" type="pres">
      <dgm:prSet presAssocID="{856143F3-D50B-4CE8-9A95-2F48FF1560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35A6384-C85B-4977-9740-94FDF6060138}" type="pres">
      <dgm:prSet presAssocID="{856143F3-D50B-4CE8-9A95-2F48FF156007}" presName="childText" presStyleLbl="revTx" presStyleIdx="1" presStyleCnt="2">
        <dgm:presLayoutVars>
          <dgm:bulletEnabled val="1"/>
        </dgm:presLayoutVars>
      </dgm:prSet>
      <dgm:spPr/>
    </dgm:pt>
    <dgm:pt modelId="{E4DA9B52-229D-46FC-B1A4-6D79D57FCF1E}" type="pres">
      <dgm:prSet presAssocID="{23D97050-A3DA-434F-B5F0-74E92D10C41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13BFDB4-50BB-4528-8123-1F2290A35DD2}" type="pres">
      <dgm:prSet presAssocID="{03F98A22-9078-4AB7-B524-6451B7B5DC35}" presName="spacer" presStyleCnt="0"/>
      <dgm:spPr/>
    </dgm:pt>
    <dgm:pt modelId="{85DF1444-8827-4AB1-B942-EFCDF83787AC}" type="pres">
      <dgm:prSet presAssocID="{41047594-CDEA-4E60-B1E4-54B04D3B01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965630D-3A09-4E8E-A4B1-8EA348AF9059}" type="pres">
      <dgm:prSet presAssocID="{A49FCB21-2E58-4218-AB64-8C8AE7AE2EBB}" presName="spacer" presStyleCnt="0"/>
      <dgm:spPr/>
    </dgm:pt>
    <dgm:pt modelId="{3D10B5B5-F79C-4579-9DDC-C9E8B7D8D266}" type="pres">
      <dgm:prSet presAssocID="{240CDCB8-4A97-4302-8607-C19D583DDFE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8A87639-4C4E-4E1F-8D27-CE1D57468153}" srcId="{AA0C28B7-E906-4C51-8E39-CD8E4CB409FE}" destId="{5F7B6486-9544-4DF6-967A-F9FB6FB53CC6}" srcOrd="0" destOrd="0" parTransId="{EBAFF2F8-4D86-4548-A7B0-20D89B99F1FF}" sibTransId="{9C01530E-B16B-4402-AF51-FF9A85F01C87}"/>
    <dgm:cxn modelId="{316E253F-789A-4435-8435-4EB3A96FFD2B}" type="presOf" srcId="{AA0C28B7-E906-4C51-8E39-CD8E4CB409FE}" destId="{DD9F2CBD-791B-465B-8FAA-814D1BB9DBF3}" srcOrd="0" destOrd="0" presId="urn:microsoft.com/office/officeart/2005/8/layout/vList2"/>
    <dgm:cxn modelId="{964AA747-5E7A-48FC-A1DC-913E669BC01F}" type="presOf" srcId="{240CDCB8-4A97-4302-8607-C19D583DDFEA}" destId="{3D10B5B5-F79C-4579-9DDC-C9E8B7D8D266}" srcOrd="0" destOrd="0" presId="urn:microsoft.com/office/officeart/2005/8/layout/vList2"/>
    <dgm:cxn modelId="{5E489C59-AB69-46D1-A7E1-6C7BA779BD9A}" type="presOf" srcId="{856143F3-D50B-4CE8-9A95-2F48FF156007}" destId="{D9EBA891-619C-491E-8E52-B777F03EFE0E}" srcOrd="0" destOrd="0" presId="urn:microsoft.com/office/officeart/2005/8/layout/vList2"/>
    <dgm:cxn modelId="{8B13D78A-5083-4BCD-887E-A914BBB7687A}" type="presOf" srcId="{FED1E19F-1576-43BD-A49A-39F3BBA67AF7}" destId="{735A6384-C85B-4977-9740-94FDF6060138}" srcOrd="0" destOrd="0" presId="urn:microsoft.com/office/officeart/2005/8/layout/vList2"/>
    <dgm:cxn modelId="{E22B8E94-054E-4ACF-B2CD-176192DC677E}" type="presOf" srcId="{23D97050-A3DA-434F-B5F0-74E92D10C419}" destId="{E4DA9B52-229D-46FC-B1A4-6D79D57FCF1E}" srcOrd="0" destOrd="0" presId="urn:microsoft.com/office/officeart/2005/8/layout/vList2"/>
    <dgm:cxn modelId="{D7C8FE97-97D9-4CB1-AE5C-7B03C88448E2}" srcId="{03B32D8E-2994-44AE-92DE-E7F2322B0392}" destId="{41047594-CDEA-4E60-B1E4-54B04D3B01C0}" srcOrd="3" destOrd="0" parTransId="{DE578CB1-EA05-4AB9-9CF3-B78E3F828AE6}" sibTransId="{A49FCB21-2E58-4218-AB64-8C8AE7AE2EBB}"/>
    <dgm:cxn modelId="{210AAEA2-3C46-408C-BCFB-34FDBBE52CBE}" type="presOf" srcId="{5F7B6486-9544-4DF6-967A-F9FB6FB53CC6}" destId="{103F3CE9-F5DB-41D7-A505-031F25ABADBB}" srcOrd="0" destOrd="0" presId="urn:microsoft.com/office/officeart/2005/8/layout/vList2"/>
    <dgm:cxn modelId="{304F2ABE-F6F5-410E-AD53-58A0D895E434}" srcId="{856143F3-D50B-4CE8-9A95-2F48FF156007}" destId="{FED1E19F-1576-43BD-A49A-39F3BBA67AF7}" srcOrd="0" destOrd="0" parTransId="{F44F8315-AC28-46A4-8999-C5E20AF2826B}" sibTransId="{68B2F67B-8E74-4624-A3A3-69AC44285FDB}"/>
    <dgm:cxn modelId="{3E069FC6-B275-4199-BE6C-3383AC4B9E99}" srcId="{03B32D8E-2994-44AE-92DE-E7F2322B0392}" destId="{AA0C28B7-E906-4C51-8E39-CD8E4CB409FE}" srcOrd="0" destOrd="0" parTransId="{4D97A6D6-7C44-4DC2-A0F9-4A2A5DB5DDA4}" sibTransId="{6C64458B-A6E9-4422-8B15-6455B4A8E362}"/>
    <dgm:cxn modelId="{40F298C7-FF2F-4ABA-A02F-19B1CA6EB3AD}" type="presOf" srcId="{41047594-CDEA-4E60-B1E4-54B04D3B01C0}" destId="{85DF1444-8827-4AB1-B942-EFCDF83787AC}" srcOrd="0" destOrd="0" presId="urn:microsoft.com/office/officeart/2005/8/layout/vList2"/>
    <dgm:cxn modelId="{16FBF3DC-FA5F-4FA6-A2E8-3974F6C45788}" type="presOf" srcId="{03B32D8E-2994-44AE-92DE-E7F2322B0392}" destId="{24F3CF3E-30A6-4A03-9754-F4D4A5D5EF1E}" srcOrd="0" destOrd="0" presId="urn:microsoft.com/office/officeart/2005/8/layout/vList2"/>
    <dgm:cxn modelId="{B12BC5E6-9232-4270-958C-BF468D24E07B}" srcId="{03B32D8E-2994-44AE-92DE-E7F2322B0392}" destId="{856143F3-D50B-4CE8-9A95-2F48FF156007}" srcOrd="1" destOrd="0" parTransId="{5B5153F0-BC43-4130-A103-8120287D60C0}" sibTransId="{E100E770-9302-4270-8C24-60F0A210552D}"/>
    <dgm:cxn modelId="{8F328EEE-564B-45C5-AF7F-9495BDF514E7}" srcId="{03B32D8E-2994-44AE-92DE-E7F2322B0392}" destId="{240CDCB8-4A97-4302-8607-C19D583DDFEA}" srcOrd="4" destOrd="0" parTransId="{89DE2CA5-F8FB-451D-AD61-B1982ABFF8CD}" sibTransId="{18DCF528-5E6A-4A18-AB1F-416F5D0CBD3C}"/>
    <dgm:cxn modelId="{8B73F4F8-0A00-4E69-9389-CBC78BBF0BD1}" srcId="{03B32D8E-2994-44AE-92DE-E7F2322B0392}" destId="{23D97050-A3DA-434F-B5F0-74E92D10C419}" srcOrd="2" destOrd="0" parTransId="{489FF173-D738-48DF-B228-6FC653718CD3}" sibTransId="{03F98A22-9078-4AB7-B524-6451B7B5DC35}"/>
    <dgm:cxn modelId="{DDE4E54A-F26D-4774-AFB5-843D64E5CFAA}" type="presParOf" srcId="{24F3CF3E-30A6-4A03-9754-F4D4A5D5EF1E}" destId="{DD9F2CBD-791B-465B-8FAA-814D1BB9DBF3}" srcOrd="0" destOrd="0" presId="urn:microsoft.com/office/officeart/2005/8/layout/vList2"/>
    <dgm:cxn modelId="{145C2077-F1B3-4830-A0F7-989D7A2CB877}" type="presParOf" srcId="{24F3CF3E-30A6-4A03-9754-F4D4A5D5EF1E}" destId="{103F3CE9-F5DB-41D7-A505-031F25ABADBB}" srcOrd="1" destOrd="0" presId="urn:microsoft.com/office/officeart/2005/8/layout/vList2"/>
    <dgm:cxn modelId="{D40F9C18-09DC-436C-A789-396E157B4EBF}" type="presParOf" srcId="{24F3CF3E-30A6-4A03-9754-F4D4A5D5EF1E}" destId="{D9EBA891-619C-491E-8E52-B777F03EFE0E}" srcOrd="2" destOrd="0" presId="urn:microsoft.com/office/officeart/2005/8/layout/vList2"/>
    <dgm:cxn modelId="{5171E226-153A-4018-AC84-6A6E5403F668}" type="presParOf" srcId="{24F3CF3E-30A6-4A03-9754-F4D4A5D5EF1E}" destId="{735A6384-C85B-4977-9740-94FDF6060138}" srcOrd="3" destOrd="0" presId="urn:microsoft.com/office/officeart/2005/8/layout/vList2"/>
    <dgm:cxn modelId="{F94909B0-619D-4E72-B58B-E0B5DBE41BF5}" type="presParOf" srcId="{24F3CF3E-30A6-4A03-9754-F4D4A5D5EF1E}" destId="{E4DA9B52-229D-46FC-B1A4-6D79D57FCF1E}" srcOrd="4" destOrd="0" presId="urn:microsoft.com/office/officeart/2005/8/layout/vList2"/>
    <dgm:cxn modelId="{588CEEDC-E5CB-4CD4-84DE-128AFB1C339B}" type="presParOf" srcId="{24F3CF3E-30A6-4A03-9754-F4D4A5D5EF1E}" destId="{B13BFDB4-50BB-4528-8123-1F2290A35DD2}" srcOrd="5" destOrd="0" presId="urn:microsoft.com/office/officeart/2005/8/layout/vList2"/>
    <dgm:cxn modelId="{C175A8BA-4F2D-4806-825E-28609391EE07}" type="presParOf" srcId="{24F3CF3E-30A6-4A03-9754-F4D4A5D5EF1E}" destId="{85DF1444-8827-4AB1-B942-EFCDF83787AC}" srcOrd="6" destOrd="0" presId="urn:microsoft.com/office/officeart/2005/8/layout/vList2"/>
    <dgm:cxn modelId="{CB01FDAE-8E32-4503-9075-C1BEBF03B244}" type="presParOf" srcId="{24F3CF3E-30A6-4A03-9754-F4D4A5D5EF1E}" destId="{E965630D-3A09-4E8E-A4B1-8EA348AF9059}" srcOrd="7" destOrd="0" presId="urn:microsoft.com/office/officeart/2005/8/layout/vList2"/>
    <dgm:cxn modelId="{B806AF46-D35C-4C20-9B77-99940728F324}" type="presParOf" srcId="{24F3CF3E-30A6-4A03-9754-F4D4A5D5EF1E}" destId="{3D10B5B5-F79C-4579-9DDC-C9E8B7D8D2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14A68E7-0766-4592-9C50-E8E80A9B9FD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6A12AF0-AEC8-4C82-A903-666E373CE497}">
      <dgm:prSet/>
      <dgm:spPr/>
      <dgm:t>
        <a:bodyPr/>
        <a:lstStyle/>
        <a:p>
          <a:r>
            <a:rPr lang="en-US" b="1" i="1"/>
            <a:t>Doxycycline</a:t>
          </a:r>
          <a:endParaRPr lang="en-US"/>
        </a:p>
      </dgm:t>
    </dgm:pt>
    <dgm:pt modelId="{21350F04-DAFF-472C-B3DB-96AC71BCC1B3}" type="parTrans" cxnId="{EAB80FC1-5F2E-407B-99E4-829C67169394}">
      <dgm:prSet/>
      <dgm:spPr/>
      <dgm:t>
        <a:bodyPr/>
        <a:lstStyle/>
        <a:p>
          <a:endParaRPr lang="en-US"/>
        </a:p>
      </dgm:t>
    </dgm:pt>
    <dgm:pt modelId="{EECEE367-98FD-4695-B3C6-965576EF18A3}" type="sibTrans" cxnId="{EAB80FC1-5F2E-407B-99E4-829C67169394}">
      <dgm:prSet/>
      <dgm:spPr/>
      <dgm:t>
        <a:bodyPr/>
        <a:lstStyle/>
        <a:p>
          <a:endParaRPr lang="en-US"/>
        </a:p>
      </dgm:t>
    </dgm:pt>
    <dgm:pt modelId="{82F97262-8E18-4217-AAE2-F6F23D97813E}">
      <dgm:prSet/>
      <dgm:spPr/>
      <dgm:t>
        <a:bodyPr/>
        <a:lstStyle/>
        <a:p>
          <a:r>
            <a:rPr lang="en-US"/>
            <a:t>Most commonly used member tetracycline family</a:t>
          </a:r>
        </a:p>
      </dgm:t>
    </dgm:pt>
    <dgm:pt modelId="{7CABBD51-0C58-4553-AE3F-26CB47737D64}" type="parTrans" cxnId="{8C8C24D4-8519-47E0-967C-936ABD472DCB}">
      <dgm:prSet/>
      <dgm:spPr/>
      <dgm:t>
        <a:bodyPr/>
        <a:lstStyle/>
        <a:p>
          <a:endParaRPr lang="en-US"/>
        </a:p>
      </dgm:t>
    </dgm:pt>
    <dgm:pt modelId="{06156805-0AD0-4D96-84D5-1E30493BD559}" type="sibTrans" cxnId="{8C8C24D4-8519-47E0-967C-936ABD472DCB}">
      <dgm:prSet/>
      <dgm:spPr/>
      <dgm:t>
        <a:bodyPr/>
        <a:lstStyle/>
        <a:p>
          <a:endParaRPr lang="en-US"/>
        </a:p>
      </dgm:t>
    </dgm:pt>
    <dgm:pt modelId="{7BCE00AE-38C2-4905-B0E3-38AA2C323395}">
      <dgm:prSet/>
      <dgm:spPr/>
      <dgm:t>
        <a:bodyPr/>
        <a:lstStyle/>
        <a:p>
          <a:r>
            <a:rPr lang="en-US" i="1" u="sng"/>
            <a:t>Accumulates intracellularly</a:t>
          </a:r>
          <a:endParaRPr lang="en-US"/>
        </a:p>
      </dgm:t>
    </dgm:pt>
    <dgm:pt modelId="{06AEB67F-012C-488C-B72D-9FFF1438A3B5}" type="parTrans" cxnId="{A7388846-E317-4323-BFFB-47AB2E79A1AD}">
      <dgm:prSet/>
      <dgm:spPr/>
      <dgm:t>
        <a:bodyPr/>
        <a:lstStyle/>
        <a:p>
          <a:endParaRPr lang="en-US"/>
        </a:p>
      </dgm:t>
    </dgm:pt>
    <dgm:pt modelId="{C1785C72-A70A-4B80-99BA-870DCC7CBBFD}" type="sibTrans" cxnId="{A7388846-E317-4323-BFFB-47AB2E79A1AD}">
      <dgm:prSet/>
      <dgm:spPr/>
      <dgm:t>
        <a:bodyPr/>
        <a:lstStyle/>
        <a:p>
          <a:endParaRPr lang="en-US"/>
        </a:p>
      </dgm:t>
    </dgm:pt>
    <dgm:pt modelId="{F49FA94B-035F-48ED-AD4E-90406DCE3615}">
      <dgm:prSet/>
      <dgm:spPr/>
      <dgm:t>
        <a:bodyPr/>
        <a:lstStyle/>
        <a:p>
          <a:r>
            <a:rPr lang="en-US"/>
            <a:t>Covers many unusual/atypical bacteria</a:t>
          </a:r>
        </a:p>
      </dgm:t>
    </dgm:pt>
    <dgm:pt modelId="{9D5FD81E-A805-4BF6-80BA-A743933DD8D9}" type="parTrans" cxnId="{6EF49C0E-0816-4DE1-A34B-760985D5196E}">
      <dgm:prSet/>
      <dgm:spPr/>
      <dgm:t>
        <a:bodyPr/>
        <a:lstStyle/>
        <a:p>
          <a:endParaRPr lang="en-US"/>
        </a:p>
      </dgm:t>
    </dgm:pt>
    <dgm:pt modelId="{6BFA729A-D281-4378-B3C2-D204678C1353}" type="sibTrans" cxnId="{6EF49C0E-0816-4DE1-A34B-760985D5196E}">
      <dgm:prSet/>
      <dgm:spPr/>
      <dgm:t>
        <a:bodyPr/>
        <a:lstStyle/>
        <a:p>
          <a:endParaRPr lang="en-US"/>
        </a:p>
      </dgm:t>
    </dgm:pt>
    <dgm:pt modelId="{25CFB5D8-EFBD-483C-8224-7512D99FF97F}">
      <dgm:prSet/>
      <dgm:spPr/>
      <dgm:t>
        <a:bodyPr/>
        <a:lstStyle/>
        <a:p>
          <a:r>
            <a:rPr lang="en-US"/>
            <a:t>Most zoonoses</a:t>
          </a:r>
        </a:p>
      </dgm:t>
    </dgm:pt>
    <dgm:pt modelId="{02AA5182-A03D-433F-98F4-5471CD252391}" type="parTrans" cxnId="{9A42A6D8-71AF-4068-B395-411D778032A1}">
      <dgm:prSet/>
      <dgm:spPr/>
      <dgm:t>
        <a:bodyPr/>
        <a:lstStyle/>
        <a:p>
          <a:endParaRPr lang="en-US"/>
        </a:p>
      </dgm:t>
    </dgm:pt>
    <dgm:pt modelId="{D9C56232-E85E-422A-934D-59A54852AB38}" type="sibTrans" cxnId="{9A42A6D8-71AF-4068-B395-411D778032A1}">
      <dgm:prSet/>
      <dgm:spPr/>
      <dgm:t>
        <a:bodyPr/>
        <a:lstStyle/>
        <a:p>
          <a:endParaRPr lang="en-US"/>
        </a:p>
      </dgm:t>
    </dgm:pt>
    <dgm:pt modelId="{A6927E14-4CF9-4664-8EEE-0FFA57242276}">
      <dgm:prSet/>
      <dgm:spPr/>
      <dgm:t>
        <a:bodyPr/>
        <a:lstStyle/>
        <a:p>
          <a:r>
            <a:rPr lang="en-US"/>
            <a:t>Chlamydia</a:t>
          </a:r>
        </a:p>
      </dgm:t>
    </dgm:pt>
    <dgm:pt modelId="{E0F0E062-8CD7-46CA-8CA2-46B92E54F662}" type="parTrans" cxnId="{98AD4DFD-6EFD-4D29-A382-87EEF56747DB}">
      <dgm:prSet/>
      <dgm:spPr/>
      <dgm:t>
        <a:bodyPr/>
        <a:lstStyle/>
        <a:p>
          <a:endParaRPr lang="en-US"/>
        </a:p>
      </dgm:t>
    </dgm:pt>
    <dgm:pt modelId="{05D065FF-0EBD-4F0B-9B51-E9EB5C5564EB}" type="sibTrans" cxnId="{98AD4DFD-6EFD-4D29-A382-87EEF56747DB}">
      <dgm:prSet/>
      <dgm:spPr/>
      <dgm:t>
        <a:bodyPr/>
        <a:lstStyle/>
        <a:p>
          <a:endParaRPr lang="en-US"/>
        </a:p>
      </dgm:t>
    </dgm:pt>
    <dgm:pt modelId="{64C61B76-0C3F-4AC6-8730-82BE32867FC2}">
      <dgm:prSet/>
      <dgm:spPr/>
      <dgm:t>
        <a:bodyPr/>
        <a:lstStyle/>
        <a:p>
          <a:r>
            <a:rPr lang="en-US"/>
            <a:t>Used to treat acne vulgaris (also minocycline)</a:t>
          </a:r>
        </a:p>
      </dgm:t>
    </dgm:pt>
    <dgm:pt modelId="{AF92E92E-846D-405E-B9EA-34840DED81F0}" type="parTrans" cxnId="{07E0C2B7-3A24-4D95-BB4D-6F537364C5AB}">
      <dgm:prSet/>
      <dgm:spPr/>
      <dgm:t>
        <a:bodyPr/>
        <a:lstStyle/>
        <a:p>
          <a:endParaRPr lang="en-US"/>
        </a:p>
      </dgm:t>
    </dgm:pt>
    <dgm:pt modelId="{3FBB4793-937C-4BEF-9EA9-8AC010558810}" type="sibTrans" cxnId="{07E0C2B7-3A24-4D95-BB4D-6F537364C5AB}">
      <dgm:prSet/>
      <dgm:spPr/>
      <dgm:t>
        <a:bodyPr/>
        <a:lstStyle/>
        <a:p>
          <a:endParaRPr lang="en-US"/>
        </a:p>
      </dgm:t>
    </dgm:pt>
    <dgm:pt modelId="{482E9648-9BFA-407C-94A3-B7A5CBD1D6B3}">
      <dgm:prSet/>
      <dgm:spPr/>
      <dgm:t>
        <a:bodyPr/>
        <a:lstStyle/>
        <a:p>
          <a:r>
            <a:rPr lang="en-US"/>
            <a:t>Covers propionibacterium acnes within follicles</a:t>
          </a:r>
        </a:p>
      </dgm:t>
    </dgm:pt>
    <dgm:pt modelId="{3169DB5C-069D-4579-B80D-1808912CD428}" type="parTrans" cxnId="{7A396762-F454-4810-9AC7-D2E9E2CCADF0}">
      <dgm:prSet/>
      <dgm:spPr/>
      <dgm:t>
        <a:bodyPr/>
        <a:lstStyle/>
        <a:p>
          <a:endParaRPr lang="en-US"/>
        </a:p>
      </dgm:t>
    </dgm:pt>
    <dgm:pt modelId="{A3305AD4-6E40-4D70-B72C-ED41CABC66B2}" type="sibTrans" cxnId="{7A396762-F454-4810-9AC7-D2E9E2CCADF0}">
      <dgm:prSet/>
      <dgm:spPr/>
      <dgm:t>
        <a:bodyPr/>
        <a:lstStyle/>
        <a:p>
          <a:endParaRPr lang="en-US"/>
        </a:p>
      </dgm:t>
    </dgm:pt>
    <dgm:pt modelId="{0EC53D99-C6D8-40AC-BF25-E511D4E31A86}">
      <dgm:prSet/>
      <dgm:spPr/>
      <dgm:t>
        <a:bodyPr/>
        <a:lstStyle/>
        <a:p>
          <a:r>
            <a:rPr lang="en-US"/>
            <a:t>Tigecycline … !! </a:t>
          </a:r>
        </a:p>
      </dgm:t>
    </dgm:pt>
    <dgm:pt modelId="{3F9292C8-3252-4E46-B384-22D93883CD43}" type="parTrans" cxnId="{5B2ECBBF-498F-45A7-A44E-D6BDA703EEE1}">
      <dgm:prSet/>
      <dgm:spPr/>
      <dgm:t>
        <a:bodyPr/>
        <a:lstStyle/>
        <a:p>
          <a:endParaRPr lang="en-US"/>
        </a:p>
      </dgm:t>
    </dgm:pt>
    <dgm:pt modelId="{A89E2BB2-B16A-4A9B-93E7-B72ADC718A89}" type="sibTrans" cxnId="{5B2ECBBF-498F-45A7-A44E-D6BDA703EEE1}">
      <dgm:prSet/>
      <dgm:spPr/>
      <dgm:t>
        <a:bodyPr/>
        <a:lstStyle/>
        <a:p>
          <a:endParaRPr lang="en-US"/>
        </a:p>
      </dgm:t>
    </dgm:pt>
    <dgm:pt modelId="{36446508-DD94-4911-AF80-18F08EEC607B}" type="pres">
      <dgm:prSet presAssocID="{E14A68E7-0766-4592-9C50-E8E80A9B9FD0}" presName="linear" presStyleCnt="0">
        <dgm:presLayoutVars>
          <dgm:animLvl val="lvl"/>
          <dgm:resizeHandles val="exact"/>
        </dgm:presLayoutVars>
      </dgm:prSet>
      <dgm:spPr/>
    </dgm:pt>
    <dgm:pt modelId="{BA3C4693-AB4F-4124-9324-E3152CCA5E35}" type="pres">
      <dgm:prSet presAssocID="{B6A12AF0-AEC8-4C82-A903-666E373CE4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4D61B0-AB70-43D0-A4C2-4421FE3CAB4B}" type="pres">
      <dgm:prSet presAssocID="{B6A12AF0-AEC8-4C82-A903-666E373CE497}" presName="childText" presStyleLbl="revTx" presStyleIdx="0" presStyleCnt="1">
        <dgm:presLayoutVars>
          <dgm:bulletEnabled val="1"/>
        </dgm:presLayoutVars>
      </dgm:prSet>
      <dgm:spPr/>
    </dgm:pt>
    <dgm:pt modelId="{6FEEF5FF-BB81-401B-8722-8D8DA6F1C9A4}" type="pres">
      <dgm:prSet presAssocID="{0EC53D99-C6D8-40AC-BF25-E511D4E31A8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EF49C0E-0816-4DE1-A34B-760985D5196E}" srcId="{B6A12AF0-AEC8-4C82-A903-666E373CE497}" destId="{F49FA94B-035F-48ED-AD4E-90406DCE3615}" srcOrd="2" destOrd="0" parTransId="{9D5FD81E-A805-4BF6-80BA-A743933DD8D9}" sibTransId="{6BFA729A-D281-4378-B3C2-D204678C1353}"/>
    <dgm:cxn modelId="{92B8B814-1BE9-40C7-8DCF-5542C81F6BCD}" type="presOf" srcId="{482E9648-9BFA-407C-94A3-B7A5CBD1D6B3}" destId="{BF4D61B0-AB70-43D0-A4C2-4421FE3CAB4B}" srcOrd="0" destOrd="6" presId="urn:microsoft.com/office/officeart/2005/8/layout/vList2"/>
    <dgm:cxn modelId="{9D8D1217-CCA9-4DD8-8598-D2FEDD2B1BB9}" type="presOf" srcId="{A6927E14-4CF9-4664-8EEE-0FFA57242276}" destId="{BF4D61B0-AB70-43D0-A4C2-4421FE3CAB4B}" srcOrd="0" destOrd="4" presId="urn:microsoft.com/office/officeart/2005/8/layout/vList2"/>
    <dgm:cxn modelId="{A46E1642-6B92-473C-BB8C-35660DE06488}" type="presOf" srcId="{F49FA94B-035F-48ED-AD4E-90406DCE3615}" destId="{BF4D61B0-AB70-43D0-A4C2-4421FE3CAB4B}" srcOrd="0" destOrd="2" presId="urn:microsoft.com/office/officeart/2005/8/layout/vList2"/>
    <dgm:cxn modelId="{7A396762-F454-4810-9AC7-D2E9E2CCADF0}" srcId="{64C61B76-0C3F-4AC6-8730-82BE32867FC2}" destId="{482E9648-9BFA-407C-94A3-B7A5CBD1D6B3}" srcOrd="0" destOrd="0" parTransId="{3169DB5C-069D-4579-B80D-1808912CD428}" sibTransId="{A3305AD4-6E40-4D70-B72C-ED41CABC66B2}"/>
    <dgm:cxn modelId="{A7388846-E317-4323-BFFB-47AB2E79A1AD}" srcId="{B6A12AF0-AEC8-4C82-A903-666E373CE497}" destId="{7BCE00AE-38C2-4905-B0E3-38AA2C323395}" srcOrd="1" destOrd="0" parTransId="{06AEB67F-012C-488C-B72D-9FFF1438A3B5}" sibTransId="{C1785C72-A70A-4B80-99BA-870DCC7CBBFD}"/>
    <dgm:cxn modelId="{2484234D-4D3E-4D24-A12D-2C90012D3CB4}" type="presOf" srcId="{25CFB5D8-EFBD-483C-8224-7512D99FF97F}" destId="{BF4D61B0-AB70-43D0-A4C2-4421FE3CAB4B}" srcOrd="0" destOrd="3" presId="urn:microsoft.com/office/officeart/2005/8/layout/vList2"/>
    <dgm:cxn modelId="{00FAE76F-DF73-4F0B-A7A4-1FBA1A5C1EFC}" type="presOf" srcId="{82F97262-8E18-4217-AAE2-F6F23D97813E}" destId="{BF4D61B0-AB70-43D0-A4C2-4421FE3CAB4B}" srcOrd="0" destOrd="0" presId="urn:microsoft.com/office/officeart/2005/8/layout/vList2"/>
    <dgm:cxn modelId="{67E44877-ED31-4FFC-BFB1-57D455C1EA0A}" type="presOf" srcId="{64C61B76-0C3F-4AC6-8730-82BE32867FC2}" destId="{BF4D61B0-AB70-43D0-A4C2-4421FE3CAB4B}" srcOrd="0" destOrd="5" presId="urn:microsoft.com/office/officeart/2005/8/layout/vList2"/>
    <dgm:cxn modelId="{202CCC88-0E66-4EA1-B41D-ABECC371E572}" type="presOf" srcId="{E14A68E7-0766-4592-9C50-E8E80A9B9FD0}" destId="{36446508-DD94-4911-AF80-18F08EEC607B}" srcOrd="0" destOrd="0" presId="urn:microsoft.com/office/officeart/2005/8/layout/vList2"/>
    <dgm:cxn modelId="{07E0C2B7-3A24-4D95-BB4D-6F537364C5AB}" srcId="{B6A12AF0-AEC8-4C82-A903-666E373CE497}" destId="{64C61B76-0C3F-4AC6-8730-82BE32867FC2}" srcOrd="3" destOrd="0" parTransId="{AF92E92E-846D-405E-B9EA-34840DED81F0}" sibTransId="{3FBB4793-937C-4BEF-9EA9-8AC010558810}"/>
    <dgm:cxn modelId="{5B2ECBBF-498F-45A7-A44E-D6BDA703EEE1}" srcId="{E14A68E7-0766-4592-9C50-E8E80A9B9FD0}" destId="{0EC53D99-C6D8-40AC-BF25-E511D4E31A86}" srcOrd="1" destOrd="0" parTransId="{3F9292C8-3252-4E46-B384-22D93883CD43}" sibTransId="{A89E2BB2-B16A-4A9B-93E7-B72ADC718A89}"/>
    <dgm:cxn modelId="{EAB80FC1-5F2E-407B-99E4-829C67169394}" srcId="{E14A68E7-0766-4592-9C50-E8E80A9B9FD0}" destId="{B6A12AF0-AEC8-4C82-A903-666E373CE497}" srcOrd="0" destOrd="0" parTransId="{21350F04-DAFF-472C-B3DB-96AC71BCC1B3}" sibTransId="{EECEE367-98FD-4695-B3C6-965576EF18A3}"/>
    <dgm:cxn modelId="{8C8C24D4-8519-47E0-967C-936ABD472DCB}" srcId="{B6A12AF0-AEC8-4C82-A903-666E373CE497}" destId="{82F97262-8E18-4217-AAE2-F6F23D97813E}" srcOrd="0" destOrd="0" parTransId="{7CABBD51-0C58-4553-AE3F-26CB47737D64}" sibTransId="{06156805-0AD0-4D96-84D5-1E30493BD559}"/>
    <dgm:cxn modelId="{9A42A6D8-71AF-4068-B395-411D778032A1}" srcId="{F49FA94B-035F-48ED-AD4E-90406DCE3615}" destId="{25CFB5D8-EFBD-483C-8224-7512D99FF97F}" srcOrd="0" destOrd="0" parTransId="{02AA5182-A03D-433F-98F4-5471CD252391}" sibTransId="{D9C56232-E85E-422A-934D-59A54852AB38}"/>
    <dgm:cxn modelId="{A30556E9-D3E4-426C-B05A-2FBAF04BC8D8}" type="presOf" srcId="{B6A12AF0-AEC8-4C82-A903-666E373CE497}" destId="{BA3C4693-AB4F-4124-9324-E3152CCA5E35}" srcOrd="0" destOrd="0" presId="urn:microsoft.com/office/officeart/2005/8/layout/vList2"/>
    <dgm:cxn modelId="{546577EF-1D1B-494B-86D1-E6A4E4C8E74F}" type="presOf" srcId="{7BCE00AE-38C2-4905-B0E3-38AA2C323395}" destId="{BF4D61B0-AB70-43D0-A4C2-4421FE3CAB4B}" srcOrd="0" destOrd="1" presId="urn:microsoft.com/office/officeart/2005/8/layout/vList2"/>
    <dgm:cxn modelId="{98AD4DFD-6EFD-4D29-A382-87EEF56747DB}" srcId="{F49FA94B-035F-48ED-AD4E-90406DCE3615}" destId="{A6927E14-4CF9-4664-8EEE-0FFA57242276}" srcOrd="1" destOrd="0" parTransId="{E0F0E062-8CD7-46CA-8CA2-46B92E54F662}" sibTransId="{05D065FF-0EBD-4F0B-9B51-E9EB5C5564EB}"/>
    <dgm:cxn modelId="{63865BFF-1687-44D0-B772-E808CAE75EDA}" type="presOf" srcId="{0EC53D99-C6D8-40AC-BF25-E511D4E31A86}" destId="{6FEEF5FF-BB81-401B-8722-8D8DA6F1C9A4}" srcOrd="0" destOrd="0" presId="urn:microsoft.com/office/officeart/2005/8/layout/vList2"/>
    <dgm:cxn modelId="{E4DFF025-CF1D-4DDE-AAD6-9DD429ECB6CC}" type="presParOf" srcId="{36446508-DD94-4911-AF80-18F08EEC607B}" destId="{BA3C4693-AB4F-4124-9324-E3152CCA5E35}" srcOrd="0" destOrd="0" presId="urn:microsoft.com/office/officeart/2005/8/layout/vList2"/>
    <dgm:cxn modelId="{4DB53916-951B-4A08-8D18-179C585496BB}" type="presParOf" srcId="{36446508-DD94-4911-AF80-18F08EEC607B}" destId="{BF4D61B0-AB70-43D0-A4C2-4421FE3CAB4B}" srcOrd="1" destOrd="0" presId="urn:microsoft.com/office/officeart/2005/8/layout/vList2"/>
    <dgm:cxn modelId="{D4BC525F-3F1C-46BF-9C58-6A9FCA93FE02}" type="presParOf" srcId="{36446508-DD94-4911-AF80-18F08EEC607B}" destId="{6FEEF5FF-BB81-401B-8722-8D8DA6F1C9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72CEFD0-4189-4E1C-B97D-D5E98010AD8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69714D-D93C-4E9E-8F1F-B598F07EEB37}">
      <dgm:prSet/>
      <dgm:spPr/>
      <dgm:t>
        <a:bodyPr/>
        <a:lstStyle/>
        <a:p>
          <a:r>
            <a:rPr lang="en-US" b="1" i="1"/>
            <a:t>Tetracycline, doxycycline, demeclocycline, minocycline</a:t>
          </a:r>
          <a:endParaRPr lang="en-US"/>
        </a:p>
      </dgm:t>
    </dgm:pt>
    <dgm:pt modelId="{4DF3640D-2DBD-4B78-A683-2F14DFFEABC1}" type="parTrans" cxnId="{642689AF-9316-4329-B4AB-4D4476DF1A26}">
      <dgm:prSet/>
      <dgm:spPr/>
      <dgm:t>
        <a:bodyPr/>
        <a:lstStyle/>
        <a:p>
          <a:endParaRPr lang="en-US"/>
        </a:p>
      </dgm:t>
    </dgm:pt>
    <dgm:pt modelId="{FB75CAB4-AAF1-4474-83D9-98351984D7D9}" type="sibTrans" cxnId="{642689AF-9316-4329-B4AB-4D4476DF1A26}">
      <dgm:prSet/>
      <dgm:spPr/>
      <dgm:t>
        <a:bodyPr/>
        <a:lstStyle/>
        <a:p>
          <a:endParaRPr lang="en-US"/>
        </a:p>
      </dgm:t>
    </dgm:pt>
    <dgm:pt modelId="{B4FA08CB-FD3B-440E-B693-3E0DA27C3AA6}">
      <dgm:prSet/>
      <dgm:spPr/>
      <dgm:t>
        <a:bodyPr/>
        <a:lstStyle/>
        <a:p>
          <a:r>
            <a:rPr lang="en-US"/>
            <a:t>Absorption impaired by minerals and antacids</a:t>
          </a:r>
        </a:p>
      </dgm:t>
    </dgm:pt>
    <dgm:pt modelId="{995461EA-7744-4899-8213-8278E94C462D}" type="parTrans" cxnId="{37AAED1C-910F-4D82-90E0-8D7C203F7BE5}">
      <dgm:prSet/>
      <dgm:spPr/>
      <dgm:t>
        <a:bodyPr/>
        <a:lstStyle/>
        <a:p>
          <a:endParaRPr lang="en-US"/>
        </a:p>
      </dgm:t>
    </dgm:pt>
    <dgm:pt modelId="{8EFFEDC4-CA6E-41ED-81FE-C9BA91C77A56}" type="sibTrans" cxnId="{37AAED1C-910F-4D82-90E0-8D7C203F7BE5}">
      <dgm:prSet/>
      <dgm:spPr/>
      <dgm:t>
        <a:bodyPr/>
        <a:lstStyle/>
        <a:p>
          <a:endParaRPr lang="en-US"/>
        </a:p>
      </dgm:t>
    </dgm:pt>
    <dgm:pt modelId="{77DA6785-0EA3-472E-BAF1-4960B5E0CB92}">
      <dgm:prSet/>
      <dgm:spPr/>
      <dgm:t>
        <a:bodyPr/>
        <a:lstStyle/>
        <a:p>
          <a:r>
            <a:rPr lang="en-US"/>
            <a:t>Calcium, magnesium (antacids), Iron, Dairy including milk</a:t>
          </a:r>
        </a:p>
      </dgm:t>
    </dgm:pt>
    <dgm:pt modelId="{BE848812-5F46-4754-B01C-E354ACFE5551}" type="parTrans" cxnId="{B6C48E25-D9CF-4F7E-AE91-8DC32023EDFC}">
      <dgm:prSet/>
      <dgm:spPr/>
      <dgm:t>
        <a:bodyPr/>
        <a:lstStyle/>
        <a:p>
          <a:endParaRPr lang="en-US"/>
        </a:p>
      </dgm:t>
    </dgm:pt>
    <dgm:pt modelId="{DD647680-79FB-415D-8287-5D364EF01F35}" type="sibTrans" cxnId="{B6C48E25-D9CF-4F7E-AE91-8DC32023EDFC}">
      <dgm:prSet/>
      <dgm:spPr/>
      <dgm:t>
        <a:bodyPr/>
        <a:lstStyle/>
        <a:p>
          <a:endParaRPr lang="en-US"/>
        </a:p>
      </dgm:t>
    </dgm:pt>
    <dgm:pt modelId="{AD0C95FF-7200-4D90-AB90-9B50A4C1A4CE}">
      <dgm:prSet/>
      <dgm:spPr/>
      <dgm:t>
        <a:bodyPr/>
        <a:lstStyle/>
        <a:p>
          <a:r>
            <a:rPr lang="en-US"/>
            <a:t>These substances are cations that chelate the drug &gt;&gt; Cannot be taken with antacids or milk</a:t>
          </a:r>
        </a:p>
      </dgm:t>
    </dgm:pt>
    <dgm:pt modelId="{BC55C0A3-5991-4922-BBB9-B9E52196B738}" type="parTrans" cxnId="{7DC39D6B-BE17-4284-9887-6FCEA360413A}">
      <dgm:prSet/>
      <dgm:spPr/>
      <dgm:t>
        <a:bodyPr/>
        <a:lstStyle/>
        <a:p>
          <a:endParaRPr lang="en-US"/>
        </a:p>
      </dgm:t>
    </dgm:pt>
    <dgm:pt modelId="{6FD6D41D-5336-4386-89E7-5684BF14E00A}" type="sibTrans" cxnId="{7DC39D6B-BE17-4284-9887-6FCEA360413A}">
      <dgm:prSet/>
      <dgm:spPr/>
      <dgm:t>
        <a:bodyPr/>
        <a:lstStyle/>
        <a:p>
          <a:endParaRPr lang="en-US"/>
        </a:p>
      </dgm:t>
    </dgm:pt>
    <dgm:pt modelId="{11332B53-A4F2-4600-9607-6AB46DFA9419}">
      <dgm:prSet/>
      <dgm:spPr/>
      <dgm:t>
        <a:bodyPr/>
        <a:lstStyle/>
        <a:p>
          <a:r>
            <a:rPr lang="en-US"/>
            <a:t>Adverse Effects</a:t>
          </a:r>
        </a:p>
      </dgm:t>
    </dgm:pt>
    <dgm:pt modelId="{84229294-2788-4748-BD3F-93877BB9D2B0}" type="parTrans" cxnId="{BFBE8D4D-5D06-481B-80ED-1E5E0E3FD7A0}">
      <dgm:prSet/>
      <dgm:spPr/>
      <dgm:t>
        <a:bodyPr/>
        <a:lstStyle/>
        <a:p>
          <a:endParaRPr lang="en-US"/>
        </a:p>
      </dgm:t>
    </dgm:pt>
    <dgm:pt modelId="{2C8DE5C7-85B2-447D-85E1-7FA2A7F8F37F}" type="sibTrans" cxnId="{BFBE8D4D-5D06-481B-80ED-1E5E0E3FD7A0}">
      <dgm:prSet/>
      <dgm:spPr/>
      <dgm:t>
        <a:bodyPr/>
        <a:lstStyle/>
        <a:p>
          <a:endParaRPr lang="en-US"/>
        </a:p>
      </dgm:t>
    </dgm:pt>
    <dgm:pt modelId="{FE93F417-5365-494E-B4CD-10B2FE405ED2}">
      <dgm:prSet/>
      <dgm:spPr/>
      <dgm:t>
        <a:bodyPr/>
        <a:lstStyle/>
        <a:p>
          <a:r>
            <a:rPr lang="en-US" b="1" i="1"/>
            <a:t>GI distress </a:t>
          </a:r>
          <a:r>
            <a:rPr lang="en-US"/>
            <a:t>(common)</a:t>
          </a:r>
        </a:p>
      </dgm:t>
    </dgm:pt>
    <dgm:pt modelId="{3A69851A-8CA3-4263-A7AA-5CD63DE67AC4}" type="parTrans" cxnId="{8C57F88C-270A-4EEF-9E15-33A7596A268C}">
      <dgm:prSet/>
      <dgm:spPr/>
      <dgm:t>
        <a:bodyPr/>
        <a:lstStyle/>
        <a:p>
          <a:endParaRPr lang="en-US"/>
        </a:p>
      </dgm:t>
    </dgm:pt>
    <dgm:pt modelId="{3F745BFC-0396-49B7-9A77-221CADCEAD55}" type="sibTrans" cxnId="{8C57F88C-270A-4EEF-9E15-33A7596A268C}">
      <dgm:prSet/>
      <dgm:spPr/>
      <dgm:t>
        <a:bodyPr/>
        <a:lstStyle/>
        <a:p>
          <a:endParaRPr lang="en-US"/>
        </a:p>
      </dgm:t>
    </dgm:pt>
    <dgm:pt modelId="{4365D2A7-2C55-414D-948B-A83A7D1A0FA4}">
      <dgm:prSet/>
      <dgm:spPr/>
      <dgm:t>
        <a:bodyPr/>
        <a:lstStyle/>
        <a:p>
          <a:r>
            <a:rPr lang="en-US"/>
            <a:t>Epigastric pain, nausea, vomiting and anorexia</a:t>
          </a:r>
        </a:p>
      </dgm:t>
    </dgm:pt>
    <dgm:pt modelId="{22B5B0F9-39FF-4CFF-9991-29EB1F8B87A5}" type="parTrans" cxnId="{1601E2ED-B2E9-4294-8A96-77CDCAB4C85C}">
      <dgm:prSet/>
      <dgm:spPr/>
      <dgm:t>
        <a:bodyPr/>
        <a:lstStyle/>
        <a:p>
          <a:endParaRPr lang="en-US"/>
        </a:p>
      </dgm:t>
    </dgm:pt>
    <dgm:pt modelId="{D98831E8-EA52-472D-A20F-7E9CEE7F8F19}" type="sibTrans" cxnId="{1601E2ED-B2E9-4294-8A96-77CDCAB4C85C}">
      <dgm:prSet/>
      <dgm:spPr/>
      <dgm:t>
        <a:bodyPr/>
        <a:lstStyle/>
        <a:p>
          <a:endParaRPr lang="en-US"/>
        </a:p>
      </dgm:t>
    </dgm:pt>
    <dgm:pt modelId="{6AA4081B-E3CC-466C-8AA6-25959BB148D6}">
      <dgm:prSet/>
      <dgm:spPr/>
      <dgm:t>
        <a:bodyPr/>
        <a:lstStyle/>
        <a:p>
          <a:r>
            <a:rPr lang="en-US" b="1" i="1"/>
            <a:t>Photosensitivity</a:t>
          </a:r>
          <a:r>
            <a:rPr lang="en-US"/>
            <a:t> &gt;&gt; Red rash or blisters in sun exposed areas</a:t>
          </a:r>
        </a:p>
      </dgm:t>
    </dgm:pt>
    <dgm:pt modelId="{893DC1E0-AE31-4D86-8410-913C18B81961}" type="parTrans" cxnId="{EEEA18EB-F496-4E79-A3F5-66BE45DB4E05}">
      <dgm:prSet/>
      <dgm:spPr/>
      <dgm:t>
        <a:bodyPr/>
        <a:lstStyle/>
        <a:p>
          <a:endParaRPr lang="en-US"/>
        </a:p>
      </dgm:t>
    </dgm:pt>
    <dgm:pt modelId="{6E74062E-98DD-4F51-BA13-304ED4BFED4F}" type="sibTrans" cxnId="{EEEA18EB-F496-4E79-A3F5-66BE45DB4E05}">
      <dgm:prSet/>
      <dgm:spPr/>
      <dgm:t>
        <a:bodyPr/>
        <a:lstStyle/>
        <a:p>
          <a:endParaRPr lang="en-US"/>
        </a:p>
      </dgm:t>
    </dgm:pt>
    <dgm:pt modelId="{4C37EA00-7C57-454F-BEDD-B56E3A06E889}" type="pres">
      <dgm:prSet presAssocID="{872CEFD0-4189-4E1C-B97D-D5E98010AD84}" presName="linear" presStyleCnt="0">
        <dgm:presLayoutVars>
          <dgm:animLvl val="lvl"/>
          <dgm:resizeHandles val="exact"/>
        </dgm:presLayoutVars>
      </dgm:prSet>
      <dgm:spPr/>
    </dgm:pt>
    <dgm:pt modelId="{3C60129F-B7D7-4624-8C25-6B6D06AB1303}" type="pres">
      <dgm:prSet presAssocID="{9D69714D-D93C-4E9E-8F1F-B598F07EEB3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E7E24F-49EC-4262-8391-51745EBF4723}" type="pres">
      <dgm:prSet presAssocID="{9D69714D-D93C-4E9E-8F1F-B598F07EEB37}" presName="childText" presStyleLbl="revTx" presStyleIdx="0" presStyleCnt="2">
        <dgm:presLayoutVars>
          <dgm:bulletEnabled val="1"/>
        </dgm:presLayoutVars>
      </dgm:prSet>
      <dgm:spPr/>
    </dgm:pt>
    <dgm:pt modelId="{092B4A72-35ED-4B55-A5E2-142C7AAC7722}" type="pres">
      <dgm:prSet presAssocID="{11332B53-A4F2-4600-9607-6AB46DFA94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D7D7AAA-6650-410C-96D3-4BBA051B2998}" type="pres">
      <dgm:prSet presAssocID="{11332B53-A4F2-4600-9607-6AB46DFA941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3195E0F-4C87-4BBC-850B-D5048D3BF579}" type="presOf" srcId="{B4FA08CB-FD3B-440E-B693-3E0DA27C3AA6}" destId="{BFE7E24F-49EC-4262-8391-51745EBF4723}" srcOrd="0" destOrd="0" presId="urn:microsoft.com/office/officeart/2005/8/layout/vList2"/>
    <dgm:cxn modelId="{5F06A00F-E01E-4597-81E8-C31FCD09F2CC}" type="presOf" srcId="{4365D2A7-2C55-414D-948B-A83A7D1A0FA4}" destId="{4D7D7AAA-6650-410C-96D3-4BBA051B2998}" srcOrd="0" destOrd="1" presId="urn:microsoft.com/office/officeart/2005/8/layout/vList2"/>
    <dgm:cxn modelId="{37AAED1C-910F-4D82-90E0-8D7C203F7BE5}" srcId="{9D69714D-D93C-4E9E-8F1F-B598F07EEB37}" destId="{B4FA08CB-FD3B-440E-B693-3E0DA27C3AA6}" srcOrd="0" destOrd="0" parTransId="{995461EA-7744-4899-8213-8278E94C462D}" sibTransId="{8EFFEDC4-CA6E-41ED-81FE-C9BA91C77A56}"/>
    <dgm:cxn modelId="{F4BBC822-F5FC-4CBD-B7AF-CA8108DE4EA3}" type="presOf" srcId="{9D69714D-D93C-4E9E-8F1F-B598F07EEB37}" destId="{3C60129F-B7D7-4624-8C25-6B6D06AB1303}" srcOrd="0" destOrd="0" presId="urn:microsoft.com/office/officeart/2005/8/layout/vList2"/>
    <dgm:cxn modelId="{B6C48E25-D9CF-4F7E-AE91-8DC32023EDFC}" srcId="{B4FA08CB-FD3B-440E-B693-3E0DA27C3AA6}" destId="{77DA6785-0EA3-472E-BAF1-4960B5E0CB92}" srcOrd="0" destOrd="0" parTransId="{BE848812-5F46-4754-B01C-E354ACFE5551}" sibTransId="{DD647680-79FB-415D-8287-5D364EF01F35}"/>
    <dgm:cxn modelId="{7DC39D6B-BE17-4284-9887-6FCEA360413A}" srcId="{B4FA08CB-FD3B-440E-B693-3E0DA27C3AA6}" destId="{AD0C95FF-7200-4D90-AB90-9B50A4C1A4CE}" srcOrd="1" destOrd="0" parTransId="{BC55C0A3-5991-4922-BBB9-B9E52196B738}" sibTransId="{6FD6D41D-5336-4386-89E7-5684BF14E00A}"/>
    <dgm:cxn modelId="{BFBE8D4D-5D06-481B-80ED-1E5E0E3FD7A0}" srcId="{872CEFD0-4189-4E1C-B97D-D5E98010AD84}" destId="{11332B53-A4F2-4600-9607-6AB46DFA9419}" srcOrd="1" destOrd="0" parTransId="{84229294-2788-4748-BD3F-93877BB9D2B0}" sibTransId="{2C8DE5C7-85B2-447D-85E1-7FA2A7F8F37F}"/>
    <dgm:cxn modelId="{4626F783-E33E-425F-B06A-4DAF84F09F5D}" type="presOf" srcId="{FE93F417-5365-494E-B4CD-10B2FE405ED2}" destId="{4D7D7AAA-6650-410C-96D3-4BBA051B2998}" srcOrd="0" destOrd="0" presId="urn:microsoft.com/office/officeart/2005/8/layout/vList2"/>
    <dgm:cxn modelId="{8C57F88C-270A-4EEF-9E15-33A7596A268C}" srcId="{11332B53-A4F2-4600-9607-6AB46DFA9419}" destId="{FE93F417-5365-494E-B4CD-10B2FE405ED2}" srcOrd="0" destOrd="0" parTransId="{3A69851A-8CA3-4263-A7AA-5CD63DE67AC4}" sibTransId="{3F745BFC-0396-49B7-9A77-221CADCEAD55}"/>
    <dgm:cxn modelId="{23C9A791-4BAA-403B-AB2B-293515767ACD}" type="presOf" srcId="{872CEFD0-4189-4E1C-B97D-D5E98010AD84}" destId="{4C37EA00-7C57-454F-BEDD-B56E3A06E889}" srcOrd="0" destOrd="0" presId="urn:microsoft.com/office/officeart/2005/8/layout/vList2"/>
    <dgm:cxn modelId="{4F04A3AD-1074-4C1C-A4A2-3CC4E9ABBF5D}" type="presOf" srcId="{6AA4081B-E3CC-466C-8AA6-25959BB148D6}" destId="{4D7D7AAA-6650-410C-96D3-4BBA051B2998}" srcOrd="0" destOrd="2" presId="urn:microsoft.com/office/officeart/2005/8/layout/vList2"/>
    <dgm:cxn modelId="{642689AF-9316-4329-B4AB-4D4476DF1A26}" srcId="{872CEFD0-4189-4E1C-B97D-D5E98010AD84}" destId="{9D69714D-D93C-4E9E-8F1F-B598F07EEB37}" srcOrd="0" destOrd="0" parTransId="{4DF3640D-2DBD-4B78-A683-2F14DFFEABC1}" sibTransId="{FB75CAB4-AAF1-4474-83D9-98351984D7D9}"/>
    <dgm:cxn modelId="{8C54C0B2-344B-4C06-9B9B-07EC1A9D916A}" type="presOf" srcId="{AD0C95FF-7200-4D90-AB90-9B50A4C1A4CE}" destId="{BFE7E24F-49EC-4262-8391-51745EBF4723}" srcOrd="0" destOrd="2" presId="urn:microsoft.com/office/officeart/2005/8/layout/vList2"/>
    <dgm:cxn modelId="{EEEA18EB-F496-4E79-A3F5-66BE45DB4E05}" srcId="{11332B53-A4F2-4600-9607-6AB46DFA9419}" destId="{6AA4081B-E3CC-466C-8AA6-25959BB148D6}" srcOrd="1" destOrd="0" parTransId="{893DC1E0-AE31-4D86-8410-913C18B81961}" sibTransId="{6E74062E-98DD-4F51-BA13-304ED4BFED4F}"/>
    <dgm:cxn modelId="{DD067DED-1E33-452D-8B0A-1587569E40C7}" type="presOf" srcId="{11332B53-A4F2-4600-9607-6AB46DFA9419}" destId="{092B4A72-35ED-4B55-A5E2-142C7AAC7722}" srcOrd="0" destOrd="0" presId="urn:microsoft.com/office/officeart/2005/8/layout/vList2"/>
    <dgm:cxn modelId="{1601E2ED-B2E9-4294-8A96-77CDCAB4C85C}" srcId="{FE93F417-5365-494E-B4CD-10B2FE405ED2}" destId="{4365D2A7-2C55-414D-948B-A83A7D1A0FA4}" srcOrd="0" destOrd="0" parTransId="{22B5B0F9-39FF-4CFF-9991-29EB1F8B87A5}" sibTransId="{D98831E8-EA52-472D-A20F-7E9CEE7F8F19}"/>
    <dgm:cxn modelId="{9BA861FA-17A7-46EC-990B-34E19ECCB290}" type="presOf" srcId="{77DA6785-0EA3-472E-BAF1-4960B5E0CB92}" destId="{BFE7E24F-49EC-4262-8391-51745EBF4723}" srcOrd="0" destOrd="1" presId="urn:microsoft.com/office/officeart/2005/8/layout/vList2"/>
    <dgm:cxn modelId="{5E8ED09E-89BF-4FE5-9A05-9E8C4E236931}" type="presParOf" srcId="{4C37EA00-7C57-454F-BEDD-B56E3A06E889}" destId="{3C60129F-B7D7-4624-8C25-6B6D06AB1303}" srcOrd="0" destOrd="0" presId="urn:microsoft.com/office/officeart/2005/8/layout/vList2"/>
    <dgm:cxn modelId="{16DD262A-D955-4FB6-9A83-F75AC012DB4A}" type="presParOf" srcId="{4C37EA00-7C57-454F-BEDD-B56E3A06E889}" destId="{BFE7E24F-49EC-4262-8391-51745EBF4723}" srcOrd="1" destOrd="0" presId="urn:microsoft.com/office/officeart/2005/8/layout/vList2"/>
    <dgm:cxn modelId="{8B8FB912-CB5D-4B9D-9D7F-8897D41F1D50}" type="presParOf" srcId="{4C37EA00-7C57-454F-BEDD-B56E3A06E889}" destId="{092B4A72-35ED-4B55-A5E2-142C7AAC7722}" srcOrd="2" destOrd="0" presId="urn:microsoft.com/office/officeart/2005/8/layout/vList2"/>
    <dgm:cxn modelId="{DFB7EB18-CC80-4108-B3DD-422902B7B2B4}" type="presParOf" srcId="{4C37EA00-7C57-454F-BEDD-B56E3A06E889}" destId="{4D7D7AAA-6650-410C-96D3-4BBA051B299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8C4775D-C4B5-4E75-A3EB-5380ACEE456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DCBE1E0-65C0-46A6-BD39-65A44D6084EB}">
      <dgm:prSet/>
      <dgm:spPr/>
      <dgm:t>
        <a:bodyPr/>
        <a:lstStyle/>
        <a:p>
          <a:r>
            <a:rPr lang="en-US" b="1" i="1"/>
            <a:t>Discoloration of teeth</a:t>
          </a:r>
          <a:endParaRPr lang="en-US"/>
        </a:p>
      </dgm:t>
    </dgm:pt>
    <dgm:pt modelId="{9F7B1F79-E0A4-44A8-A5EF-805576C5BC6E}" type="parTrans" cxnId="{5C2F3C06-8392-4633-9D8C-F0D826EC350C}">
      <dgm:prSet/>
      <dgm:spPr/>
      <dgm:t>
        <a:bodyPr/>
        <a:lstStyle/>
        <a:p>
          <a:endParaRPr lang="en-US"/>
        </a:p>
      </dgm:t>
    </dgm:pt>
    <dgm:pt modelId="{01CB3A55-81F3-4099-82AA-8F19002D7BA8}" type="sibTrans" cxnId="{5C2F3C06-8392-4633-9D8C-F0D826EC350C}">
      <dgm:prSet/>
      <dgm:spPr/>
      <dgm:t>
        <a:bodyPr/>
        <a:lstStyle/>
        <a:p>
          <a:endParaRPr lang="en-US"/>
        </a:p>
      </dgm:t>
    </dgm:pt>
    <dgm:pt modelId="{1E41FDDF-09BF-468E-9D5A-51F0042FC126}">
      <dgm:prSet/>
      <dgm:spPr/>
      <dgm:t>
        <a:bodyPr/>
        <a:lstStyle/>
        <a:p>
          <a:r>
            <a:rPr lang="en-US"/>
            <a:t>Brown-yellow discoloration of teeth</a:t>
          </a:r>
        </a:p>
      </dgm:t>
    </dgm:pt>
    <dgm:pt modelId="{D5A8D51D-7A4E-4ADB-9A26-8996B74A7B4C}" type="parTrans" cxnId="{1C0D2F7C-DF86-4315-AA1B-381D417DA223}">
      <dgm:prSet/>
      <dgm:spPr/>
      <dgm:t>
        <a:bodyPr/>
        <a:lstStyle/>
        <a:p>
          <a:endParaRPr lang="en-US"/>
        </a:p>
      </dgm:t>
    </dgm:pt>
    <dgm:pt modelId="{7A1E2AD1-B6B0-413F-B54F-389E40E2250F}" type="sibTrans" cxnId="{1C0D2F7C-DF86-4315-AA1B-381D417DA223}">
      <dgm:prSet/>
      <dgm:spPr/>
      <dgm:t>
        <a:bodyPr/>
        <a:lstStyle/>
        <a:p>
          <a:endParaRPr lang="en-US"/>
        </a:p>
      </dgm:t>
    </dgm:pt>
    <dgm:pt modelId="{1509D619-E2B1-4CC6-8DC4-5BD1C56CC2EC}">
      <dgm:prSet/>
      <dgm:spPr/>
      <dgm:t>
        <a:bodyPr/>
        <a:lstStyle/>
        <a:p>
          <a:r>
            <a:rPr lang="en-US" i="1" u="sng"/>
            <a:t>Children under the age of eight </a:t>
          </a:r>
          <a:r>
            <a:rPr lang="en-US"/>
            <a:t>(does not occur in adults)</a:t>
          </a:r>
        </a:p>
      </dgm:t>
    </dgm:pt>
    <dgm:pt modelId="{533631EE-E88C-4C45-B1EB-5F7BD24E04BA}" type="parTrans" cxnId="{0580D516-372B-470D-872B-286D4BA8F999}">
      <dgm:prSet/>
      <dgm:spPr/>
      <dgm:t>
        <a:bodyPr/>
        <a:lstStyle/>
        <a:p>
          <a:endParaRPr lang="en-US"/>
        </a:p>
      </dgm:t>
    </dgm:pt>
    <dgm:pt modelId="{019A3762-3BB2-4227-8415-6D824185266B}" type="sibTrans" cxnId="{0580D516-372B-470D-872B-286D4BA8F999}">
      <dgm:prSet/>
      <dgm:spPr/>
      <dgm:t>
        <a:bodyPr/>
        <a:lstStyle/>
        <a:p>
          <a:endParaRPr lang="en-US"/>
        </a:p>
      </dgm:t>
    </dgm:pt>
    <dgm:pt modelId="{FF8B39DE-F1BB-4036-9CB8-18C1C52B3452}">
      <dgm:prSet/>
      <dgm:spPr/>
      <dgm:t>
        <a:bodyPr/>
        <a:lstStyle/>
        <a:p>
          <a:r>
            <a:rPr lang="en-US" b="1" i="1"/>
            <a:t>Inhibition of bone growth </a:t>
          </a:r>
          <a:r>
            <a:rPr lang="en-US"/>
            <a:t>in children</a:t>
          </a:r>
        </a:p>
      </dgm:t>
    </dgm:pt>
    <dgm:pt modelId="{08C64221-C821-45E2-BC05-C2264D703AEF}" type="parTrans" cxnId="{6DE6270B-27E5-456D-BD49-56247CACFBBA}">
      <dgm:prSet/>
      <dgm:spPr/>
      <dgm:t>
        <a:bodyPr/>
        <a:lstStyle/>
        <a:p>
          <a:endParaRPr lang="en-US"/>
        </a:p>
      </dgm:t>
    </dgm:pt>
    <dgm:pt modelId="{5CFA2366-FB87-434F-B8A5-92891B8F4237}" type="sibTrans" cxnId="{6DE6270B-27E5-456D-BD49-56247CACFBBA}">
      <dgm:prSet/>
      <dgm:spPr/>
      <dgm:t>
        <a:bodyPr/>
        <a:lstStyle/>
        <a:p>
          <a:endParaRPr lang="en-US"/>
        </a:p>
      </dgm:t>
    </dgm:pt>
    <dgm:pt modelId="{FAA44C5C-C7A8-4707-9E97-E5F2F96CFDBC}">
      <dgm:prSet/>
      <dgm:spPr/>
      <dgm:t>
        <a:bodyPr/>
        <a:lstStyle/>
        <a:p>
          <a:r>
            <a:rPr lang="en-US"/>
            <a:t>Deposit in bones &gt;&gt; Chelate with calcium</a:t>
          </a:r>
        </a:p>
      </dgm:t>
    </dgm:pt>
    <dgm:pt modelId="{B11ED017-B8E1-42DA-8F00-77A526217B60}" type="parTrans" cxnId="{E64D217B-A35D-4043-B5D9-7A82361EDF48}">
      <dgm:prSet/>
      <dgm:spPr/>
      <dgm:t>
        <a:bodyPr/>
        <a:lstStyle/>
        <a:p>
          <a:endParaRPr lang="en-US"/>
        </a:p>
      </dgm:t>
    </dgm:pt>
    <dgm:pt modelId="{027B4ED7-BCF1-4CC6-9C82-6E88FA680E75}" type="sibTrans" cxnId="{E64D217B-A35D-4043-B5D9-7A82361EDF48}">
      <dgm:prSet/>
      <dgm:spPr/>
      <dgm:t>
        <a:bodyPr/>
        <a:lstStyle/>
        <a:p>
          <a:endParaRPr lang="en-US"/>
        </a:p>
      </dgm:t>
    </dgm:pt>
    <dgm:pt modelId="{B56B930D-E510-4C29-AA58-93AEC6E8239A}">
      <dgm:prSet/>
      <dgm:spPr/>
      <dgm:t>
        <a:bodyPr/>
        <a:lstStyle/>
        <a:p>
          <a:r>
            <a:rPr lang="en-US"/>
            <a:t>Contraindicated in pregnancy</a:t>
          </a:r>
        </a:p>
      </dgm:t>
    </dgm:pt>
    <dgm:pt modelId="{07FBAC32-0A3C-4053-BBEC-1FCBB373EC55}" type="parTrans" cxnId="{162D3F61-64ED-483F-80C1-21BCA679954E}">
      <dgm:prSet/>
      <dgm:spPr/>
      <dgm:t>
        <a:bodyPr/>
        <a:lstStyle/>
        <a:p>
          <a:endParaRPr lang="en-US"/>
        </a:p>
      </dgm:t>
    </dgm:pt>
    <dgm:pt modelId="{DB7F075A-FD36-4327-A3DA-7F790E482351}" type="sibTrans" cxnId="{162D3F61-64ED-483F-80C1-21BCA679954E}">
      <dgm:prSet/>
      <dgm:spPr/>
      <dgm:t>
        <a:bodyPr/>
        <a:lstStyle/>
        <a:p>
          <a:endParaRPr lang="en-US"/>
        </a:p>
      </dgm:t>
    </dgm:pt>
    <dgm:pt modelId="{09B91B1C-FB47-4EEF-B4BE-C23D9C31A3B6}">
      <dgm:prSet/>
      <dgm:spPr/>
      <dgm:t>
        <a:bodyPr/>
        <a:lstStyle/>
        <a:p>
          <a:r>
            <a:rPr lang="en-US"/>
            <a:t>Cross placenta &gt;&gt; Can accumulate in fetal bone and teeth</a:t>
          </a:r>
        </a:p>
      </dgm:t>
    </dgm:pt>
    <dgm:pt modelId="{DF10FD0F-DB16-4E02-84A8-1704AB31A5E3}" type="parTrans" cxnId="{DCA665ED-D0B5-41E2-81D7-F6FFED573B76}">
      <dgm:prSet/>
      <dgm:spPr/>
      <dgm:t>
        <a:bodyPr/>
        <a:lstStyle/>
        <a:p>
          <a:endParaRPr lang="en-US"/>
        </a:p>
      </dgm:t>
    </dgm:pt>
    <dgm:pt modelId="{3B245329-CA90-41BA-AF47-DE984542588D}" type="sibTrans" cxnId="{DCA665ED-D0B5-41E2-81D7-F6FFED573B76}">
      <dgm:prSet/>
      <dgm:spPr/>
      <dgm:t>
        <a:bodyPr/>
        <a:lstStyle/>
        <a:p>
          <a:endParaRPr lang="en-US"/>
        </a:p>
      </dgm:t>
    </dgm:pt>
    <dgm:pt modelId="{E9BDF966-C0F4-4885-B456-6D9A3EAB43BF}" type="pres">
      <dgm:prSet presAssocID="{48C4775D-C4B5-4E75-A3EB-5380ACEE456F}" presName="linear" presStyleCnt="0">
        <dgm:presLayoutVars>
          <dgm:animLvl val="lvl"/>
          <dgm:resizeHandles val="exact"/>
        </dgm:presLayoutVars>
      </dgm:prSet>
      <dgm:spPr/>
    </dgm:pt>
    <dgm:pt modelId="{6DDF5D27-83D4-440E-82FB-4F3537F4DE25}" type="pres">
      <dgm:prSet presAssocID="{EDCBE1E0-65C0-46A6-BD39-65A44D6084E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29A5E9F-4B7A-44F2-9DAF-7CC2FB7C792C}" type="pres">
      <dgm:prSet presAssocID="{EDCBE1E0-65C0-46A6-BD39-65A44D6084EB}" presName="childText" presStyleLbl="revTx" presStyleIdx="0" presStyleCnt="3">
        <dgm:presLayoutVars>
          <dgm:bulletEnabled val="1"/>
        </dgm:presLayoutVars>
      </dgm:prSet>
      <dgm:spPr/>
    </dgm:pt>
    <dgm:pt modelId="{39A05A85-9105-4E1A-B193-8FC8D684B915}" type="pres">
      <dgm:prSet presAssocID="{FF8B39DE-F1BB-4036-9CB8-18C1C52B345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64B2FE-5DF3-4760-8D0A-3A76D67AE854}" type="pres">
      <dgm:prSet presAssocID="{FF8B39DE-F1BB-4036-9CB8-18C1C52B3452}" presName="childText" presStyleLbl="revTx" presStyleIdx="1" presStyleCnt="3">
        <dgm:presLayoutVars>
          <dgm:bulletEnabled val="1"/>
        </dgm:presLayoutVars>
      </dgm:prSet>
      <dgm:spPr/>
    </dgm:pt>
    <dgm:pt modelId="{C582B9CA-8AB3-4E55-8AC1-763F432761BE}" type="pres">
      <dgm:prSet presAssocID="{B56B930D-E510-4C29-AA58-93AEC6E8239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7CAC3F4-2B65-4F9C-9B4D-AF236ACEC029}" type="pres">
      <dgm:prSet presAssocID="{B56B930D-E510-4C29-AA58-93AEC6E8239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C2F3C06-8392-4633-9D8C-F0D826EC350C}" srcId="{48C4775D-C4B5-4E75-A3EB-5380ACEE456F}" destId="{EDCBE1E0-65C0-46A6-BD39-65A44D6084EB}" srcOrd="0" destOrd="0" parTransId="{9F7B1F79-E0A4-44A8-A5EF-805576C5BC6E}" sibTransId="{01CB3A55-81F3-4099-82AA-8F19002D7BA8}"/>
    <dgm:cxn modelId="{6DE6270B-27E5-456D-BD49-56247CACFBBA}" srcId="{48C4775D-C4B5-4E75-A3EB-5380ACEE456F}" destId="{FF8B39DE-F1BB-4036-9CB8-18C1C52B3452}" srcOrd="1" destOrd="0" parTransId="{08C64221-C821-45E2-BC05-C2264D703AEF}" sibTransId="{5CFA2366-FB87-434F-B8A5-92891B8F4237}"/>
    <dgm:cxn modelId="{0580D516-372B-470D-872B-286D4BA8F999}" srcId="{EDCBE1E0-65C0-46A6-BD39-65A44D6084EB}" destId="{1509D619-E2B1-4CC6-8DC4-5BD1C56CC2EC}" srcOrd="1" destOrd="0" parTransId="{533631EE-E88C-4C45-B1EB-5F7BD24E04BA}" sibTransId="{019A3762-3BB2-4227-8415-6D824185266B}"/>
    <dgm:cxn modelId="{8D7E2218-70C9-4DC6-AC69-2C6BBFB10827}" type="presOf" srcId="{EDCBE1E0-65C0-46A6-BD39-65A44D6084EB}" destId="{6DDF5D27-83D4-440E-82FB-4F3537F4DE25}" srcOrd="0" destOrd="0" presId="urn:microsoft.com/office/officeart/2005/8/layout/vList2"/>
    <dgm:cxn modelId="{162D3F61-64ED-483F-80C1-21BCA679954E}" srcId="{48C4775D-C4B5-4E75-A3EB-5380ACEE456F}" destId="{B56B930D-E510-4C29-AA58-93AEC6E8239A}" srcOrd="2" destOrd="0" parTransId="{07FBAC32-0A3C-4053-BBEC-1FCBB373EC55}" sibTransId="{DB7F075A-FD36-4327-A3DA-7F790E482351}"/>
    <dgm:cxn modelId="{A9BD9167-93B9-470E-9490-83E6E6D41794}" type="presOf" srcId="{FF8B39DE-F1BB-4036-9CB8-18C1C52B3452}" destId="{39A05A85-9105-4E1A-B193-8FC8D684B915}" srcOrd="0" destOrd="0" presId="urn:microsoft.com/office/officeart/2005/8/layout/vList2"/>
    <dgm:cxn modelId="{3A28C452-B5DF-40D3-9D74-79A4EAC77F42}" type="presOf" srcId="{1E41FDDF-09BF-468E-9D5A-51F0042FC126}" destId="{429A5E9F-4B7A-44F2-9DAF-7CC2FB7C792C}" srcOrd="0" destOrd="0" presId="urn:microsoft.com/office/officeart/2005/8/layout/vList2"/>
    <dgm:cxn modelId="{E64D217B-A35D-4043-B5D9-7A82361EDF48}" srcId="{FF8B39DE-F1BB-4036-9CB8-18C1C52B3452}" destId="{FAA44C5C-C7A8-4707-9E97-E5F2F96CFDBC}" srcOrd="0" destOrd="0" parTransId="{B11ED017-B8E1-42DA-8F00-77A526217B60}" sibTransId="{027B4ED7-BCF1-4CC6-9C82-6E88FA680E75}"/>
    <dgm:cxn modelId="{E6E9707B-3181-4696-8A46-07A76914A708}" type="presOf" srcId="{B56B930D-E510-4C29-AA58-93AEC6E8239A}" destId="{C582B9CA-8AB3-4E55-8AC1-763F432761BE}" srcOrd="0" destOrd="0" presId="urn:microsoft.com/office/officeart/2005/8/layout/vList2"/>
    <dgm:cxn modelId="{1C0D2F7C-DF86-4315-AA1B-381D417DA223}" srcId="{EDCBE1E0-65C0-46A6-BD39-65A44D6084EB}" destId="{1E41FDDF-09BF-468E-9D5A-51F0042FC126}" srcOrd="0" destOrd="0" parTransId="{D5A8D51D-7A4E-4ADB-9A26-8996B74A7B4C}" sibTransId="{7A1E2AD1-B6B0-413F-B54F-389E40E2250F}"/>
    <dgm:cxn modelId="{0EB3B7AC-A790-457D-914D-5D793E87D303}" type="presOf" srcId="{FAA44C5C-C7A8-4707-9E97-E5F2F96CFDBC}" destId="{A964B2FE-5DF3-4760-8D0A-3A76D67AE854}" srcOrd="0" destOrd="0" presId="urn:microsoft.com/office/officeart/2005/8/layout/vList2"/>
    <dgm:cxn modelId="{6DBB4FAD-AE7C-4983-AC67-2A9C9670DE9F}" type="presOf" srcId="{09B91B1C-FB47-4EEF-B4BE-C23D9C31A3B6}" destId="{17CAC3F4-2B65-4F9C-9B4D-AF236ACEC029}" srcOrd="0" destOrd="0" presId="urn:microsoft.com/office/officeart/2005/8/layout/vList2"/>
    <dgm:cxn modelId="{9E6F93E4-BB8E-4FEB-A4CE-8774BE05B274}" type="presOf" srcId="{1509D619-E2B1-4CC6-8DC4-5BD1C56CC2EC}" destId="{429A5E9F-4B7A-44F2-9DAF-7CC2FB7C792C}" srcOrd="0" destOrd="1" presId="urn:microsoft.com/office/officeart/2005/8/layout/vList2"/>
    <dgm:cxn modelId="{DCA665ED-D0B5-41E2-81D7-F6FFED573B76}" srcId="{B56B930D-E510-4C29-AA58-93AEC6E8239A}" destId="{09B91B1C-FB47-4EEF-B4BE-C23D9C31A3B6}" srcOrd="0" destOrd="0" parTransId="{DF10FD0F-DB16-4E02-84A8-1704AB31A5E3}" sibTransId="{3B245329-CA90-41BA-AF47-DE984542588D}"/>
    <dgm:cxn modelId="{7EC63CF6-0CAE-4882-98CC-B19F51DD0B8F}" type="presOf" srcId="{48C4775D-C4B5-4E75-A3EB-5380ACEE456F}" destId="{E9BDF966-C0F4-4885-B456-6D9A3EAB43BF}" srcOrd="0" destOrd="0" presId="urn:microsoft.com/office/officeart/2005/8/layout/vList2"/>
    <dgm:cxn modelId="{C6FDFF20-D519-412F-9C3E-805F8E2DDA96}" type="presParOf" srcId="{E9BDF966-C0F4-4885-B456-6D9A3EAB43BF}" destId="{6DDF5D27-83D4-440E-82FB-4F3537F4DE25}" srcOrd="0" destOrd="0" presId="urn:microsoft.com/office/officeart/2005/8/layout/vList2"/>
    <dgm:cxn modelId="{5F610D5A-59F1-417B-B018-8EE9A3542401}" type="presParOf" srcId="{E9BDF966-C0F4-4885-B456-6D9A3EAB43BF}" destId="{429A5E9F-4B7A-44F2-9DAF-7CC2FB7C792C}" srcOrd="1" destOrd="0" presId="urn:microsoft.com/office/officeart/2005/8/layout/vList2"/>
    <dgm:cxn modelId="{4F08F556-A8B0-42DE-94F8-19942C71B17B}" type="presParOf" srcId="{E9BDF966-C0F4-4885-B456-6D9A3EAB43BF}" destId="{39A05A85-9105-4E1A-B193-8FC8D684B915}" srcOrd="2" destOrd="0" presId="urn:microsoft.com/office/officeart/2005/8/layout/vList2"/>
    <dgm:cxn modelId="{EAFD3221-81A8-496E-B9B0-045AE69862A7}" type="presParOf" srcId="{E9BDF966-C0F4-4885-B456-6D9A3EAB43BF}" destId="{A964B2FE-5DF3-4760-8D0A-3A76D67AE854}" srcOrd="3" destOrd="0" presId="urn:microsoft.com/office/officeart/2005/8/layout/vList2"/>
    <dgm:cxn modelId="{17F5187E-FB48-4117-9507-5129FB5F2851}" type="presParOf" srcId="{E9BDF966-C0F4-4885-B456-6D9A3EAB43BF}" destId="{C582B9CA-8AB3-4E55-8AC1-763F432761BE}" srcOrd="4" destOrd="0" presId="urn:microsoft.com/office/officeart/2005/8/layout/vList2"/>
    <dgm:cxn modelId="{D5B6F85F-F6DA-4145-9518-6E52A567E9A8}" type="presParOf" srcId="{E9BDF966-C0F4-4885-B456-6D9A3EAB43BF}" destId="{17CAC3F4-2B65-4F9C-9B4D-AF236ACEC02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25B3045-566C-4631-969F-2CD9170CBB5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51D37A-3F28-44F8-A868-D56E6F83B38D}">
      <dgm:prSet/>
      <dgm:spPr/>
      <dgm:t>
        <a:bodyPr/>
        <a:lstStyle/>
        <a:p>
          <a:r>
            <a:rPr lang="en-US"/>
            <a:t>50S ribosome</a:t>
          </a:r>
        </a:p>
      </dgm:t>
    </dgm:pt>
    <dgm:pt modelId="{51EFC90A-38A3-499D-BD4F-48B708081207}" type="parTrans" cxnId="{F4A4AA25-BE63-43E7-9E58-B2DC6B18AAA2}">
      <dgm:prSet/>
      <dgm:spPr/>
      <dgm:t>
        <a:bodyPr/>
        <a:lstStyle/>
        <a:p>
          <a:endParaRPr lang="en-US"/>
        </a:p>
      </dgm:t>
    </dgm:pt>
    <dgm:pt modelId="{31E2119C-3E87-4A9A-BB45-96F38AF3F0F0}" type="sibTrans" cxnId="{F4A4AA25-BE63-43E7-9E58-B2DC6B18AAA2}">
      <dgm:prSet/>
      <dgm:spPr/>
      <dgm:t>
        <a:bodyPr/>
        <a:lstStyle/>
        <a:p>
          <a:endParaRPr lang="en-US"/>
        </a:p>
      </dgm:t>
    </dgm:pt>
    <dgm:pt modelId="{D9F6097D-4C9C-487B-9221-EA144633536A}">
      <dgm:prSet/>
      <dgm:spPr/>
      <dgm:t>
        <a:bodyPr/>
        <a:lstStyle/>
        <a:p>
          <a:r>
            <a:rPr lang="en-US"/>
            <a:t>Prevents translocation, Same as macrolides</a:t>
          </a:r>
        </a:p>
      </dgm:t>
    </dgm:pt>
    <dgm:pt modelId="{97EE4D0B-EFAB-49C2-AB8F-3018D166CCB6}" type="parTrans" cxnId="{78DAC7E7-6467-484F-86BA-CC9A0152F1C4}">
      <dgm:prSet/>
      <dgm:spPr/>
      <dgm:t>
        <a:bodyPr/>
        <a:lstStyle/>
        <a:p>
          <a:endParaRPr lang="en-US"/>
        </a:p>
      </dgm:t>
    </dgm:pt>
    <dgm:pt modelId="{E8228A6E-AEFF-48FF-9232-38C1A2AFAAFC}" type="sibTrans" cxnId="{78DAC7E7-6467-484F-86BA-CC9A0152F1C4}">
      <dgm:prSet/>
      <dgm:spPr/>
      <dgm:t>
        <a:bodyPr/>
        <a:lstStyle/>
        <a:p>
          <a:endParaRPr lang="en-US"/>
        </a:p>
      </dgm:t>
    </dgm:pt>
    <dgm:pt modelId="{074D5D0F-565E-49AB-BDFF-B96AB0115D10}">
      <dgm:prSet/>
      <dgm:spPr/>
      <dgm:t>
        <a:bodyPr/>
        <a:lstStyle/>
        <a:p>
          <a:r>
            <a:rPr lang="en-US"/>
            <a:t>Covers some </a:t>
          </a:r>
          <a:r>
            <a:rPr lang="en-US" b="1" i="1"/>
            <a:t>gram (+)</a:t>
          </a:r>
          <a:endParaRPr lang="en-US"/>
        </a:p>
      </dgm:t>
    </dgm:pt>
    <dgm:pt modelId="{E45D9F19-7633-403C-9105-1D49B80305C0}" type="parTrans" cxnId="{7398F9CA-846A-4495-9647-A1BEED392B14}">
      <dgm:prSet/>
      <dgm:spPr/>
      <dgm:t>
        <a:bodyPr/>
        <a:lstStyle/>
        <a:p>
          <a:endParaRPr lang="en-US"/>
        </a:p>
      </dgm:t>
    </dgm:pt>
    <dgm:pt modelId="{41B8A4CA-1F87-4D45-A1AE-CE8CBF36E43F}" type="sibTrans" cxnId="{7398F9CA-846A-4495-9647-A1BEED392B14}">
      <dgm:prSet/>
      <dgm:spPr/>
      <dgm:t>
        <a:bodyPr/>
        <a:lstStyle/>
        <a:p>
          <a:endParaRPr lang="en-US"/>
        </a:p>
      </dgm:t>
    </dgm:pt>
    <dgm:pt modelId="{D7CC7B27-D5D0-487F-AC1F-65BE306D1976}">
      <dgm:prSet/>
      <dgm:spPr/>
      <dgm:t>
        <a:bodyPr/>
        <a:lstStyle/>
        <a:p>
          <a:r>
            <a:rPr lang="en-US"/>
            <a:t>Staph, viridans strep, Strep pyogenes, and S. pneumoniae</a:t>
          </a:r>
        </a:p>
      </dgm:t>
    </dgm:pt>
    <dgm:pt modelId="{72A46E00-248B-4328-87B5-7DDECB411B9C}" type="parTrans" cxnId="{3F81F893-AE47-443D-8F03-0DFD73926113}">
      <dgm:prSet/>
      <dgm:spPr/>
      <dgm:t>
        <a:bodyPr/>
        <a:lstStyle/>
        <a:p>
          <a:endParaRPr lang="en-US"/>
        </a:p>
      </dgm:t>
    </dgm:pt>
    <dgm:pt modelId="{CD33704F-00A4-4D60-8377-5DA6370BD54F}" type="sibTrans" cxnId="{3F81F893-AE47-443D-8F03-0DFD73926113}">
      <dgm:prSet/>
      <dgm:spPr/>
      <dgm:t>
        <a:bodyPr/>
        <a:lstStyle/>
        <a:p>
          <a:endParaRPr lang="en-US"/>
        </a:p>
      </dgm:t>
    </dgm:pt>
    <dgm:pt modelId="{07B92A20-90B6-45F0-B8C9-D64641F27725}">
      <dgm:prSet/>
      <dgm:spPr/>
      <dgm:t>
        <a:bodyPr/>
        <a:lstStyle/>
        <a:p>
          <a:r>
            <a:rPr lang="en-US"/>
            <a:t>Covers many </a:t>
          </a:r>
          <a:r>
            <a:rPr lang="en-US" b="1" i="1"/>
            <a:t>anaerobes</a:t>
          </a:r>
          <a:endParaRPr lang="en-US"/>
        </a:p>
      </dgm:t>
    </dgm:pt>
    <dgm:pt modelId="{147FE92F-F457-4721-9947-733D6DB498C4}" type="parTrans" cxnId="{5D1C48FA-D629-4F8B-BD56-1142C5C02640}">
      <dgm:prSet/>
      <dgm:spPr/>
      <dgm:t>
        <a:bodyPr/>
        <a:lstStyle/>
        <a:p>
          <a:endParaRPr lang="en-US"/>
        </a:p>
      </dgm:t>
    </dgm:pt>
    <dgm:pt modelId="{62F2D10C-9E11-421B-BC08-6B0822BE98A8}" type="sibTrans" cxnId="{5D1C48FA-D629-4F8B-BD56-1142C5C02640}">
      <dgm:prSet/>
      <dgm:spPr/>
      <dgm:t>
        <a:bodyPr/>
        <a:lstStyle/>
        <a:p>
          <a:endParaRPr lang="en-US"/>
        </a:p>
      </dgm:t>
    </dgm:pt>
    <dgm:pt modelId="{220781AE-82F8-4DE8-8C2C-F43419256357}">
      <dgm:prSet/>
      <dgm:spPr/>
      <dgm:t>
        <a:bodyPr/>
        <a:lstStyle/>
        <a:p>
          <a:r>
            <a:rPr lang="en-US"/>
            <a:t>Clostridium perfringens</a:t>
          </a:r>
        </a:p>
      </dgm:t>
    </dgm:pt>
    <dgm:pt modelId="{2F5C174D-51A9-468E-B480-BE16B0806932}" type="parTrans" cxnId="{9FC39346-79F4-448C-ABC5-44D08C7186D5}">
      <dgm:prSet/>
      <dgm:spPr/>
      <dgm:t>
        <a:bodyPr/>
        <a:lstStyle/>
        <a:p>
          <a:endParaRPr lang="en-US"/>
        </a:p>
      </dgm:t>
    </dgm:pt>
    <dgm:pt modelId="{4086D746-68D4-41F2-B1A9-6300AD45B9D1}" type="sibTrans" cxnId="{9FC39346-79F4-448C-ABC5-44D08C7186D5}">
      <dgm:prSet/>
      <dgm:spPr/>
      <dgm:t>
        <a:bodyPr/>
        <a:lstStyle/>
        <a:p>
          <a:endParaRPr lang="en-US"/>
        </a:p>
      </dgm:t>
    </dgm:pt>
    <dgm:pt modelId="{70A9070F-9E72-4E72-969E-A68F19E1EC9F}">
      <dgm:prSet/>
      <dgm:spPr/>
      <dgm:t>
        <a:bodyPr/>
        <a:lstStyle/>
        <a:p>
          <a:r>
            <a:rPr lang="en-US"/>
            <a:t>Mouth anaerobes: Fusobacterium, Prevotella, Peptostreptococcus</a:t>
          </a:r>
        </a:p>
      </dgm:t>
    </dgm:pt>
    <dgm:pt modelId="{FA25C7C5-512E-414A-8A97-F62E547A8409}" type="parTrans" cxnId="{79E3FA88-42B0-4B6A-903C-073C00828C3E}">
      <dgm:prSet/>
      <dgm:spPr/>
      <dgm:t>
        <a:bodyPr/>
        <a:lstStyle/>
        <a:p>
          <a:endParaRPr lang="en-US"/>
        </a:p>
      </dgm:t>
    </dgm:pt>
    <dgm:pt modelId="{EF07AAB7-9E56-4EEB-8AAF-F6755A8AC0A1}" type="sibTrans" cxnId="{79E3FA88-42B0-4B6A-903C-073C00828C3E}">
      <dgm:prSet/>
      <dgm:spPr/>
      <dgm:t>
        <a:bodyPr/>
        <a:lstStyle/>
        <a:p>
          <a:endParaRPr lang="en-US"/>
        </a:p>
      </dgm:t>
    </dgm:pt>
    <dgm:pt modelId="{655CD670-2D4D-4069-8F44-843074991372}">
      <dgm:prSet/>
      <dgm:spPr/>
      <dgm:t>
        <a:bodyPr/>
        <a:lstStyle/>
        <a:p>
          <a:r>
            <a:rPr lang="en-US" i="1" u="sng"/>
            <a:t>Main use is to cover anaerobes “above the diaphragm”</a:t>
          </a:r>
          <a:endParaRPr lang="en-US"/>
        </a:p>
      </dgm:t>
    </dgm:pt>
    <dgm:pt modelId="{2AE78C71-25CC-48D3-B5EC-BA928C232CDC}" type="parTrans" cxnId="{D4BC728D-9F8B-4442-9A80-A9616C55942C}">
      <dgm:prSet/>
      <dgm:spPr/>
      <dgm:t>
        <a:bodyPr/>
        <a:lstStyle/>
        <a:p>
          <a:endParaRPr lang="en-US"/>
        </a:p>
      </dgm:t>
    </dgm:pt>
    <dgm:pt modelId="{F1F3C99E-E8A3-4695-AC1F-64B3AA09612F}" type="sibTrans" cxnId="{D4BC728D-9F8B-4442-9A80-A9616C55942C}">
      <dgm:prSet/>
      <dgm:spPr/>
      <dgm:t>
        <a:bodyPr/>
        <a:lstStyle/>
        <a:p>
          <a:endParaRPr lang="en-US"/>
        </a:p>
      </dgm:t>
    </dgm:pt>
    <dgm:pt modelId="{6FBFACAE-57D0-4BC7-BF60-CA2A6FA7B7DD}">
      <dgm:prSet/>
      <dgm:spPr/>
      <dgm:t>
        <a:bodyPr/>
        <a:lstStyle/>
        <a:p>
          <a:r>
            <a:rPr lang="en-US"/>
            <a:t>Aspiration pneumonia, Lung abscesses, Oral infections (mouth anaerobes)</a:t>
          </a:r>
        </a:p>
      </dgm:t>
    </dgm:pt>
    <dgm:pt modelId="{3232DE31-6450-487F-963F-E6629DD520FA}" type="parTrans" cxnId="{066BEA0E-79BD-46F3-B1A1-A9A6D41E2FD3}">
      <dgm:prSet/>
      <dgm:spPr/>
      <dgm:t>
        <a:bodyPr/>
        <a:lstStyle/>
        <a:p>
          <a:endParaRPr lang="en-US"/>
        </a:p>
      </dgm:t>
    </dgm:pt>
    <dgm:pt modelId="{D198A9F8-30AB-460D-8DE9-2719157E406E}" type="sibTrans" cxnId="{066BEA0E-79BD-46F3-B1A1-A9A6D41E2FD3}">
      <dgm:prSet/>
      <dgm:spPr/>
      <dgm:t>
        <a:bodyPr/>
        <a:lstStyle/>
        <a:p>
          <a:endParaRPr lang="en-US"/>
        </a:p>
      </dgm:t>
    </dgm:pt>
    <dgm:pt modelId="{CBD67B20-0F2B-4599-98CB-3BEA7D4A9D12}">
      <dgm:prSet/>
      <dgm:spPr/>
      <dgm:t>
        <a:bodyPr/>
        <a:lstStyle/>
        <a:p>
          <a:r>
            <a:rPr lang="en-US" i="1"/>
            <a:t>Lots of resistance to clindamycin in B. fragilis</a:t>
          </a:r>
          <a:r>
            <a:rPr lang="en-US"/>
            <a:t> &gt;&gt; Anaerobic infections "below the diaphragm” &gt;&gt; </a:t>
          </a:r>
          <a:r>
            <a:rPr lang="en-US" b="1" i="1"/>
            <a:t>Metronidazole</a:t>
          </a:r>
          <a:endParaRPr lang="en-US"/>
        </a:p>
      </dgm:t>
    </dgm:pt>
    <dgm:pt modelId="{672E127B-D2F0-4E5F-ADB2-BCED164B06AB}" type="parTrans" cxnId="{9C783143-FB07-4DA9-8755-41F72173114E}">
      <dgm:prSet/>
      <dgm:spPr/>
      <dgm:t>
        <a:bodyPr/>
        <a:lstStyle/>
        <a:p>
          <a:endParaRPr lang="en-US"/>
        </a:p>
      </dgm:t>
    </dgm:pt>
    <dgm:pt modelId="{DE8F0AF9-7C97-4F9D-8EF5-2E0BC9C50C7C}" type="sibTrans" cxnId="{9C783143-FB07-4DA9-8755-41F72173114E}">
      <dgm:prSet/>
      <dgm:spPr/>
      <dgm:t>
        <a:bodyPr/>
        <a:lstStyle/>
        <a:p>
          <a:endParaRPr lang="en-US"/>
        </a:p>
      </dgm:t>
    </dgm:pt>
    <dgm:pt modelId="{7AECF2D2-F0BD-41BE-9B58-9F14DAB4022F}" type="pres">
      <dgm:prSet presAssocID="{B25B3045-566C-4631-969F-2CD9170CBB54}" presName="linear" presStyleCnt="0">
        <dgm:presLayoutVars>
          <dgm:animLvl val="lvl"/>
          <dgm:resizeHandles val="exact"/>
        </dgm:presLayoutVars>
      </dgm:prSet>
      <dgm:spPr/>
    </dgm:pt>
    <dgm:pt modelId="{9B82237C-DA19-445C-B826-B64F7D9EA6D3}" type="pres">
      <dgm:prSet presAssocID="{2B51D37A-3F28-44F8-A868-D56E6F83B38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D95CC5E-3596-4774-8BF6-E5EBCF2B5315}" type="pres">
      <dgm:prSet presAssocID="{2B51D37A-3F28-44F8-A868-D56E6F83B38D}" presName="childText" presStyleLbl="revTx" presStyleIdx="0" presStyleCnt="4">
        <dgm:presLayoutVars>
          <dgm:bulletEnabled val="1"/>
        </dgm:presLayoutVars>
      </dgm:prSet>
      <dgm:spPr/>
    </dgm:pt>
    <dgm:pt modelId="{9AD296F1-8919-4C77-929D-1D0BD41835FA}" type="pres">
      <dgm:prSet presAssocID="{074D5D0F-565E-49AB-BDFF-B96AB0115D1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533410E-2917-4BC9-9350-5991ADEF4D84}" type="pres">
      <dgm:prSet presAssocID="{074D5D0F-565E-49AB-BDFF-B96AB0115D10}" presName="childText" presStyleLbl="revTx" presStyleIdx="1" presStyleCnt="4">
        <dgm:presLayoutVars>
          <dgm:bulletEnabled val="1"/>
        </dgm:presLayoutVars>
      </dgm:prSet>
      <dgm:spPr/>
    </dgm:pt>
    <dgm:pt modelId="{CD32E7D5-7085-4C8F-A254-8EF414B6A2B4}" type="pres">
      <dgm:prSet presAssocID="{07B92A20-90B6-45F0-B8C9-D64641F2772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A41A897-578D-4CA5-8EA8-9FD5C128133F}" type="pres">
      <dgm:prSet presAssocID="{07B92A20-90B6-45F0-B8C9-D64641F27725}" presName="childText" presStyleLbl="revTx" presStyleIdx="2" presStyleCnt="4">
        <dgm:presLayoutVars>
          <dgm:bulletEnabled val="1"/>
        </dgm:presLayoutVars>
      </dgm:prSet>
      <dgm:spPr/>
    </dgm:pt>
    <dgm:pt modelId="{AA70DDB5-FF92-4FAC-9EC5-E1CFFE3D77D0}" type="pres">
      <dgm:prSet presAssocID="{655CD670-2D4D-4069-8F44-84307499137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B4C529-5B8D-4556-A97B-9FE69FBC4C67}" type="pres">
      <dgm:prSet presAssocID="{655CD670-2D4D-4069-8F44-843074991372}" presName="childText" presStyleLbl="revTx" presStyleIdx="3" presStyleCnt="4">
        <dgm:presLayoutVars>
          <dgm:bulletEnabled val="1"/>
        </dgm:presLayoutVars>
      </dgm:prSet>
      <dgm:spPr/>
    </dgm:pt>
    <dgm:pt modelId="{CF2BB7C5-5043-4EE1-A9ED-82239B0BBAF3}" type="pres">
      <dgm:prSet presAssocID="{CBD67B20-0F2B-4599-98CB-3BEA7D4A9D1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66BEA0E-79BD-46F3-B1A1-A9A6D41E2FD3}" srcId="{655CD670-2D4D-4069-8F44-843074991372}" destId="{6FBFACAE-57D0-4BC7-BF60-CA2A6FA7B7DD}" srcOrd="0" destOrd="0" parTransId="{3232DE31-6450-487F-963F-E6629DD520FA}" sibTransId="{D198A9F8-30AB-460D-8DE9-2719157E406E}"/>
    <dgm:cxn modelId="{02992318-8911-4DE6-9F91-D3CC15EFDE53}" type="presOf" srcId="{220781AE-82F8-4DE8-8C2C-F43419256357}" destId="{2A41A897-578D-4CA5-8EA8-9FD5C128133F}" srcOrd="0" destOrd="0" presId="urn:microsoft.com/office/officeart/2005/8/layout/vList2"/>
    <dgm:cxn modelId="{512D1823-B6B8-457A-A157-6ADA537AEB70}" type="presOf" srcId="{D7CC7B27-D5D0-487F-AC1F-65BE306D1976}" destId="{3533410E-2917-4BC9-9350-5991ADEF4D84}" srcOrd="0" destOrd="0" presId="urn:microsoft.com/office/officeart/2005/8/layout/vList2"/>
    <dgm:cxn modelId="{F4A4AA25-BE63-43E7-9E58-B2DC6B18AAA2}" srcId="{B25B3045-566C-4631-969F-2CD9170CBB54}" destId="{2B51D37A-3F28-44F8-A868-D56E6F83B38D}" srcOrd="0" destOrd="0" parTransId="{51EFC90A-38A3-499D-BD4F-48B708081207}" sibTransId="{31E2119C-3E87-4A9A-BB45-96F38AF3F0F0}"/>
    <dgm:cxn modelId="{7989342B-A634-46E0-8FAE-C268B0FD477E}" type="presOf" srcId="{655CD670-2D4D-4069-8F44-843074991372}" destId="{AA70DDB5-FF92-4FAC-9EC5-E1CFFE3D77D0}" srcOrd="0" destOrd="0" presId="urn:microsoft.com/office/officeart/2005/8/layout/vList2"/>
    <dgm:cxn modelId="{AFDFAD2F-1794-4D1E-8065-B865ADC9FD1D}" type="presOf" srcId="{D9F6097D-4C9C-487B-9221-EA144633536A}" destId="{6D95CC5E-3596-4774-8BF6-E5EBCF2B5315}" srcOrd="0" destOrd="0" presId="urn:microsoft.com/office/officeart/2005/8/layout/vList2"/>
    <dgm:cxn modelId="{9C783143-FB07-4DA9-8755-41F72173114E}" srcId="{B25B3045-566C-4631-969F-2CD9170CBB54}" destId="{CBD67B20-0F2B-4599-98CB-3BEA7D4A9D12}" srcOrd="4" destOrd="0" parTransId="{672E127B-D2F0-4E5F-ADB2-BCED164B06AB}" sibTransId="{DE8F0AF9-7C97-4F9D-8EF5-2E0BC9C50C7C}"/>
    <dgm:cxn modelId="{4BD7B143-3A35-4D9B-A4C3-79AE271E4828}" type="presOf" srcId="{CBD67B20-0F2B-4599-98CB-3BEA7D4A9D12}" destId="{CF2BB7C5-5043-4EE1-A9ED-82239B0BBAF3}" srcOrd="0" destOrd="0" presId="urn:microsoft.com/office/officeart/2005/8/layout/vList2"/>
    <dgm:cxn modelId="{4CB30666-2BFF-456D-A741-540ADD802196}" type="presOf" srcId="{2B51D37A-3F28-44F8-A868-D56E6F83B38D}" destId="{9B82237C-DA19-445C-B826-B64F7D9EA6D3}" srcOrd="0" destOrd="0" presId="urn:microsoft.com/office/officeart/2005/8/layout/vList2"/>
    <dgm:cxn modelId="{9FC39346-79F4-448C-ABC5-44D08C7186D5}" srcId="{07B92A20-90B6-45F0-B8C9-D64641F27725}" destId="{220781AE-82F8-4DE8-8C2C-F43419256357}" srcOrd="0" destOrd="0" parTransId="{2F5C174D-51A9-468E-B480-BE16B0806932}" sibTransId="{4086D746-68D4-41F2-B1A9-6300AD45B9D1}"/>
    <dgm:cxn modelId="{876CC946-B49A-4D81-BA79-EC2B473BB513}" type="presOf" srcId="{70A9070F-9E72-4E72-969E-A68F19E1EC9F}" destId="{2A41A897-578D-4CA5-8EA8-9FD5C128133F}" srcOrd="0" destOrd="1" presId="urn:microsoft.com/office/officeart/2005/8/layout/vList2"/>
    <dgm:cxn modelId="{3C93D049-5600-4D3F-8224-955050FB0317}" type="presOf" srcId="{B25B3045-566C-4631-969F-2CD9170CBB54}" destId="{7AECF2D2-F0BD-41BE-9B58-9F14DAB4022F}" srcOrd="0" destOrd="0" presId="urn:microsoft.com/office/officeart/2005/8/layout/vList2"/>
    <dgm:cxn modelId="{79E3FA88-42B0-4B6A-903C-073C00828C3E}" srcId="{07B92A20-90B6-45F0-B8C9-D64641F27725}" destId="{70A9070F-9E72-4E72-969E-A68F19E1EC9F}" srcOrd="1" destOrd="0" parTransId="{FA25C7C5-512E-414A-8A97-F62E547A8409}" sibTransId="{EF07AAB7-9E56-4EEB-8AAF-F6755A8AC0A1}"/>
    <dgm:cxn modelId="{D4BC728D-9F8B-4442-9A80-A9616C55942C}" srcId="{B25B3045-566C-4631-969F-2CD9170CBB54}" destId="{655CD670-2D4D-4069-8F44-843074991372}" srcOrd="3" destOrd="0" parTransId="{2AE78C71-25CC-48D3-B5EC-BA928C232CDC}" sibTransId="{F1F3C99E-E8A3-4695-AC1F-64B3AA09612F}"/>
    <dgm:cxn modelId="{3F81F893-AE47-443D-8F03-0DFD73926113}" srcId="{074D5D0F-565E-49AB-BDFF-B96AB0115D10}" destId="{D7CC7B27-D5D0-487F-AC1F-65BE306D1976}" srcOrd="0" destOrd="0" parTransId="{72A46E00-248B-4328-87B5-7DDECB411B9C}" sibTransId="{CD33704F-00A4-4D60-8377-5DA6370BD54F}"/>
    <dgm:cxn modelId="{793D27C3-D17B-46CD-88FD-12DA49D3B455}" type="presOf" srcId="{07B92A20-90B6-45F0-B8C9-D64641F27725}" destId="{CD32E7D5-7085-4C8F-A254-8EF414B6A2B4}" srcOrd="0" destOrd="0" presId="urn:microsoft.com/office/officeart/2005/8/layout/vList2"/>
    <dgm:cxn modelId="{7398F9CA-846A-4495-9647-A1BEED392B14}" srcId="{B25B3045-566C-4631-969F-2CD9170CBB54}" destId="{074D5D0F-565E-49AB-BDFF-B96AB0115D10}" srcOrd="1" destOrd="0" parTransId="{E45D9F19-7633-403C-9105-1D49B80305C0}" sibTransId="{41B8A4CA-1F87-4D45-A1AE-CE8CBF36E43F}"/>
    <dgm:cxn modelId="{14EA59DF-221B-4754-801A-796009845070}" type="presOf" srcId="{074D5D0F-565E-49AB-BDFF-B96AB0115D10}" destId="{9AD296F1-8919-4C77-929D-1D0BD41835FA}" srcOrd="0" destOrd="0" presId="urn:microsoft.com/office/officeart/2005/8/layout/vList2"/>
    <dgm:cxn modelId="{78DAC7E7-6467-484F-86BA-CC9A0152F1C4}" srcId="{2B51D37A-3F28-44F8-A868-D56E6F83B38D}" destId="{D9F6097D-4C9C-487B-9221-EA144633536A}" srcOrd="0" destOrd="0" parTransId="{97EE4D0B-EFAB-49C2-AB8F-3018D166CCB6}" sibTransId="{E8228A6E-AEFF-48FF-9232-38C1A2AFAAFC}"/>
    <dgm:cxn modelId="{191667E9-144B-46BB-81E2-77349D27AF1B}" type="presOf" srcId="{6FBFACAE-57D0-4BC7-BF60-CA2A6FA7B7DD}" destId="{3FB4C529-5B8D-4556-A97B-9FE69FBC4C67}" srcOrd="0" destOrd="0" presId="urn:microsoft.com/office/officeart/2005/8/layout/vList2"/>
    <dgm:cxn modelId="{5D1C48FA-D629-4F8B-BD56-1142C5C02640}" srcId="{B25B3045-566C-4631-969F-2CD9170CBB54}" destId="{07B92A20-90B6-45F0-B8C9-D64641F27725}" srcOrd="2" destOrd="0" parTransId="{147FE92F-F457-4721-9947-733D6DB498C4}" sibTransId="{62F2D10C-9E11-421B-BC08-6B0822BE98A8}"/>
    <dgm:cxn modelId="{BBEECB5B-9ED2-4325-9CEB-B0A6F30AB67A}" type="presParOf" srcId="{7AECF2D2-F0BD-41BE-9B58-9F14DAB4022F}" destId="{9B82237C-DA19-445C-B826-B64F7D9EA6D3}" srcOrd="0" destOrd="0" presId="urn:microsoft.com/office/officeart/2005/8/layout/vList2"/>
    <dgm:cxn modelId="{D7536273-E7DA-40F6-9F73-0513CB84D293}" type="presParOf" srcId="{7AECF2D2-F0BD-41BE-9B58-9F14DAB4022F}" destId="{6D95CC5E-3596-4774-8BF6-E5EBCF2B5315}" srcOrd="1" destOrd="0" presId="urn:microsoft.com/office/officeart/2005/8/layout/vList2"/>
    <dgm:cxn modelId="{5BB5C7EE-ACD4-4E38-B6C9-5AD0357ED770}" type="presParOf" srcId="{7AECF2D2-F0BD-41BE-9B58-9F14DAB4022F}" destId="{9AD296F1-8919-4C77-929D-1D0BD41835FA}" srcOrd="2" destOrd="0" presId="urn:microsoft.com/office/officeart/2005/8/layout/vList2"/>
    <dgm:cxn modelId="{632484BC-4E64-4BE0-834B-A05E58CF9D46}" type="presParOf" srcId="{7AECF2D2-F0BD-41BE-9B58-9F14DAB4022F}" destId="{3533410E-2917-4BC9-9350-5991ADEF4D84}" srcOrd="3" destOrd="0" presId="urn:microsoft.com/office/officeart/2005/8/layout/vList2"/>
    <dgm:cxn modelId="{35A2350B-9D05-49AD-A3D9-13DEF445AF2D}" type="presParOf" srcId="{7AECF2D2-F0BD-41BE-9B58-9F14DAB4022F}" destId="{CD32E7D5-7085-4C8F-A254-8EF414B6A2B4}" srcOrd="4" destOrd="0" presId="urn:microsoft.com/office/officeart/2005/8/layout/vList2"/>
    <dgm:cxn modelId="{3BCE45ED-4C56-4544-BD21-0DB3B6092FAC}" type="presParOf" srcId="{7AECF2D2-F0BD-41BE-9B58-9F14DAB4022F}" destId="{2A41A897-578D-4CA5-8EA8-9FD5C128133F}" srcOrd="5" destOrd="0" presId="urn:microsoft.com/office/officeart/2005/8/layout/vList2"/>
    <dgm:cxn modelId="{4FA5A12B-71C3-4B0C-A511-54E6CAA3AF6E}" type="presParOf" srcId="{7AECF2D2-F0BD-41BE-9B58-9F14DAB4022F}" destId="{AA70DDB5-FF92-4FAC-9EC5-E1CFFE3D77D0}" srcOrd="6" destOrd="0" presId="urn:microsoft.com/office/officeart/2005/8/layout/vList2"/>
    <dgm:cxn modelId="{7311CDC2-DE31-447B-823A-3F3002A21B2F}" type="presParOf" srcId="{7AECF2D2-F0BD-41BE-9B58-9F14DAB4022F}" destId="{3FB4C529-5B8D-4556-A97B-9FE69FBC4C67}" srcOrd="7" destOrd="0" presId="urn:microsoft.com/office/officeart/2005/8/layout/vList2"/>
    <dgm:cxn modelId="{B3DE0A07-C2C9-4ED7-ACFB-0AB69877A9B5}" type="presParOf" srcId="{7AECF2D2-F0BD-41BE-9B58-9F14DAB4022F}" destId="{CF2BB7C5-5043-4EE1-A9ED-82239B0BBAF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7ECBB41-C90B-479E-8E42-FE24B955EC29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5AD1AF8-9D70-4B29-87D8-85A930F74110}">
      <dgm:prSet/>
      <dgm:spPr/>
      <dgm:t>
        <a:bodyPr/>
        <a:lstStyle/>
        <a:p>
          <a:r>
            <a:rPr lang="en-US" b="1" i="1"/>
            <a:t>Ciprofloxacin, Levofloxacin, Moxifloxacin, Norfloxacin</a:t>
          </a:r>
          <a:endParaRPr lang="en-US"/>
        </a:p>
      </dgm:t>
    </dgm:pt>
    <dgm:pt modelId="{6A09FBE9-859F-43E6-925B-6CE3ECC3A949}" type="parTrans" cxnId="{E9DEFC4C-6699-453C-A9FB-6245D890B874}">
      <dgm:prSet/>
      <dgm:spPr/>
      <dgm:t>
        <a:bodyPr/>
        <a:lstStyle/>
        <a:p>
          <a:endParaRPr lang="en-US"/>
        </a:p>
      </dgm:t>
    </dgm:pt>
    <dgm:pt modelId="{C8A7D738-ECAE-4554-9D4E-C0791D119960}" type="sibTrans" cxnId="{E9DEFC4C-6699-453C-A9FB-6245D890B874}">
      <dgm:prSet/>
      <dgm:spPr/>
      <dgm:t>
        <a:bodyPr/>
        <a:lstStyle/>
        <a:p>
          <a:endParaRPr lang="en-US"/>
        </a:p>
      </dgm:t>
    </dgm:pt>
    <dgm:pt modelId="{8F118005-0817-44B3-9AAC-06EC3B1C9D82}">
      <dgm:prSet/>
      <dgm:spPr/>
      <dgm:t>
        <a:bodyPr/>
        <a:lstStyle/>
        <a:p>
          <a:r>
            <a:rPr lang="en-US"/>
            <a:t>Many gram (+), gram (-), atypicals</a:t>
          </a:r>
        </a:p>
      </dgm:t>
    </dgm:pt>
    <dgm:pt modelId="{001D9C3B-4AEF-4DB9-A079-1D381656B521}" type="parTrans" cxnId="{9BDE687B-9E02-4343-A1FB-DC9FF335573F}">
      <dgm:prSet/>
      <dgm:spPr/>
      <dgm:t>
        <a:bodyPr/>
        <a:lstStyle/>
        <a:p>
          <a:endParaRPr lang="en-US"/>
        </a:p>
      </dgm:t>
    </dgm:pt>
    <dgm:pt modelId="{8BFB94EE-73DA-4F7D-88EB-5440C44E3946}" type="sibTrans" cxnId="{9BDE687B-9E02-4343-A1FB-DC9FF335573F}">
      <dgm:prSet/>
      <dgm:spPr/>
      <dgm:t>
        <a:bodyPr/>
        <a:lstStyle/>
        <a:p>
          <a:endParaRPr lang="en-US"/>
        </a:p>
      </dgm:t>
    </dgm:pt>
    <dgm:pt modelId="{856E9E26-F407-4D26-879A-26F166706C7A}">
      <dgm:prSet/>
      <dgm:spPr/>
      <dgm:t>
        <a:bodyPr/>
        <a:lstStyle/>
        <a:p>
          <a:r>
            <a:rPr lang="en-US"/>
            <a:t>Common clinical uses (</a:t>
          </a:r>
          <a:r>
            <a:rPr lang="en-US" i="1" u="sng"/>
            <a:t>adults only</a:t>
          </a:r>
          <a:r>
            <a:rPr lang="en-US"/>
            <a:t>)</a:t>
          </a:r>
        </a:p>
      </dgm:t>
    </dgm:pt>
    <dgm:pt modelId="{46CA96F0-2FE6-4CC6-B911-95DAAE55AF14}" type="parTrans" cxnId="{42BDAD17-9186-44DE-A063-2297C32D0DEC}">
      <dgm:prSet/>
      <dgm:spPr/>
      <dgm:t>
        <a:bodyPr/>
        <a:lstStyle/>
        <a:p>
          <a:endParaRPr lang="en-US"/>
        </a:p>
      </dgm:t>
    </dgm:pt>
    <dgm:pt modelId="{F3CE2D0E-670E-402D-B7E5-1DCD12A023E0}" type="sibTrans" cxnId="{42BDAD17-9186-44DE-A063-2297C32D0DEC}">
      <dgm:prSet/>
      <dgm:spPr/>
      <dgm:t>
        <a:bodyPr/>
        <a:lstStyle/>
        <a:p>
          <a:endParaRPr lang="en-US"/>
        </a:p>
      </dgm:t>
    </dgm:pt>
    <dgm:pt modelId="{6EAE1149-F5A0-415F-8291-C2CA383D7F0C}">
      <dgm:prSet/>
      <dgm:spPr/>
      <dgm:t>
        <a:bodyPr/>
        <a:lstStyle/>
        <a:p>
          <a:r>
            <a:rPr lang="en-US"/>
            <a:t>UTIS (E. Coli, other enteric gram negatives)</a:t>
          </a:r>
        </a:p>
      </dgm:t>
    </dgm:pt>
    <dgm:pt modelId="{C4D61C38-5939-4090-B89C-97659A2F0FA0}" type="parTrans" cxnId="{3FED98E6-76C7-4941-AAAA-EC942D0EC3B6}">
      <dgm:prSet/>
      <dgm:spPr/>
      <dgm:t>
        <a:bodyPr/>
        <a:lstStyle/>
        <a:p>
          <a:endParaRPr lang="en-US"/>
        </a:p>
      </dgm:t>
    </dgm:pt>
    <dgm:pt modelId="{DF4B1DD0-A65B-412C-BD70-DF6B97EB4056}" type="sibTrans" cxnId="{3FED98E6-76C7-4941-AAAA-EC942D0EC3B6}">
      <dgm:prSet/>
      <dgm:spPr/>
      <dgm:t>
        <a:bodyPr/>
        <a:lstStyle/>
        <a:p>
          <a:endParaRPr lang="en-US"/>
        </a:p>
      </dgm:t>
    </dgm:pt>
    <dgm:pt modelId="{20A00A35-2D9E-4711-9FEC-4122FF98B13B}">
      <dgm:prSet/>
      <dgm:spPr/>
      <dgm:t>
        <a:bodyPr/>
        <a:lstStyle/>
        <a:p>
          <a:r>
            <a:rPr lang="en-US"/>
            <a:t>Pneumonia (S. pneumo, H. flu, atypicals)</a:t>
          </a:r>
        </a:p>
      </dgm:t>
    </dgm:pt>
    <dgm:pt modelId="{5DD4B609-F558-4FC6-9B4C-5C9AC077BB47}" type="parTrans" cxnId="{BDED647B-52FD-4F41-B486-27DFACE25037}">
      <dgm:prSet/>
      <dgm:spPr/>
      <dgm:t>
        <a:bodyPr/>
        <a:lstStyle/>
        <a:p>
          <a:endParaRPr lang="en-US"/>
        </a:p>
      </dgm:t>
    </dgm:pt>
    <dgm:pt modelId="{EBE597FC-B344-4226-853F-AF515D6CEBCA}" type="sibTrans" cxnId="{BDED647B-52FD-4F41-B486-27DFACE25037}">
      <dgm:prSet/>
      <dgm:spPr/>
      <dgm:t>
        <a:bodyPr/>
        <a:lstStyle/>
        <a:p>
          <a:endParaRPr lang="en-US"/>
        </a:p>
      </dgm:t>
    </dgm:pt>
    <dgm:pt modelId="{7B7DB7DF-3977-4339-8752-C6A3D5CF75FE}">
      <dgm:prSet/>
      <dgm:spPr/>
      <dgm:t>
        <a:bodyPr/>
        <a:lstStyle/>
        <a:p>
          <a:r>
            <a:rPr lang="en-US"/>
            <a:t>Abdominal infections (enteric gram negatives)</a:t>
          </a:r>
        </a:p>
      </dgm:t>
    </dgm:pt>
    <dgm:pt modelId="{3304CE49-0209-4163-84AE-4D222F8D8A86}" type="parTrans" cxnId="{487A0B44-F783-4A57-8FE1-DE760139E763}">
      <dgm:prSet/>
      <dgm:spPr/>
      <dgm:t>
        <a:bodyPr/>
        <a:lstStyle/>
        <a:p>
          <a:endParaRPr lang="en-US"/>
        </a:p>
      </dgm:t>
    </dgm:pt>
    <dgm:pt modelId="{8DC7979B-A0AA-490A-949A-5BB727E992FF}" type="sibTrans" cxnId="{487A0B44-F783-4A57-8FE1-DE760139E763}">
      <dgm:prSet/>
      <dgm:spPr/>
      <dgm:t>
        <a:bodyPr/>
        <a:lstStyle/>
        <a:p>
          <a:endParaRPr lang="en-US"/>
        </a:p>
      </dgm:t>
    </dgm:pt>
    <dgm:pt modelId="{47606105-B941-42DA-A7EA-BC6619FED22A}" type="pres">
      <dgm:prSet presAssocID="{57ECBB41-C90B-479E-8E42-FE24B955EC29}" presName="Name0" presStyleCnt="0">
        <dgm:presLayoutVars>
          <dgm:dir/>
          <dgm:animLvl val="lvl"/>
          <dgm:resizeHandles val="exact"/>
        </dgm:presLayoutVars>
      </dgm:prSet>
      <dgm:spPr/>
    </dgm:pt>
    <dgm:pt modelId="{BCE5FBA1-48A8-4299-8760-630593A03F52}" type="pres">
      <dgm:prSet presAssocID="{15AD1AF8-9D70-4B29-87D8-85A930F74110}" presName="boxAndChildren" presStyleCnt="0"/>
      <dgm:spPr/>
    </dgm:pt>
    <dgm:pt modelId="{A8E9F708-B245-4290-A824-13463774CFBB}" type="pres">
      <dgm:prSet presAssocID="{15AD1AF8-9D70-4B29-87D8-85A930F74110}" presName="parentTextBox" presStyleLbl="node1" presStyleIdx="0" presStyleCnt="1"/>
      <dgm:spPr/>
    </dgm:pt>
    <dgm:pt modelId="{BDBF5236-AEF9-444C-855B-4F0E7695C2AD}" type="pres">
      <dgm:prSet presAssocID="{15AD1AF8-9D70-4B29-87D8-85A930F74110}" presName="entireBox" presStyleLbl="node1" presStyleIdx="0" presStyleCnt="1"/>
      <dgm:spPr/>
    </dgm:pt>
    <dgm:pt modelId="{08CBDCF9-8BF5-4F70-91A5-350ADEFA06BD}" type="pres">
      <dgm:prSet presAssocID="{15AD1AF8-9D70-4B29-87D8-85A930F74110}" presName="descendantBox" presStyleCnt="0"/>
      <dgm:spPr/>
    </dgm:pt>
    <dgm:pt modelId="{6E0E0D2D-2184-497D-A0F5-F8F5C7B82AA3}" type="pres">
      <dgm:prSet presAssocID="{8F118005-0817-44B3-9AAC-06EC3B1C9D82}" presName="childTextBox" presStyleLbl="fgAccFollowNode1" presStyleIdx="0" presStyleCnt="2">
        <dgm:presLayoutVars>
          <dgm:bulletEnabled val="1"/>
        </dgm:presLayoutVars>
      </dgm:prSet>
      <dgm:spPr/>
    </dgm:pt>
    <dgm:pt modelId="{4E10C684-FEDB-4741-BF02-7F24A985D404}" type="pres">
      <dgm:prSet presAssocID="{856E9E26-F407-4D26-879A-26F166706C7A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42BDAD17-9186-44DE-A063-2297C32D0DEC}" srcId="{15AD1AF8-9D70-4B29-87D8-85A930F74110}" destId="{856E9E26-F407-4D26-879A-26F166706C7A}" srcOrd="1" destOrd="0" parTransId="{46CA96F0-2FE6-4CC6-B911-95DAAE55AF14}" sibTransId="{F3CE2D0E-670E-402D-B7E5-1DCD12A023E0}"/>
    <dgm:cxn modelId="{A87DA262-4E7C-44B9-8ED0-6932050F1589}" type="presOf" srcId="{15AD1AF8-9D70-4B29-87D8-85A930F74110}" destId="{A8E9F708-B245-4290-A824-13463774CFBB}" srcOrd="0" destOrd="0" presId="urn:microsoft.com/office/officeart/2005/8/layout/process4"/>
    <dgm:cxn modelId="{487A0B44-F783-4A57-8FE1-DE760139E763}" srcId="{856E9E26-F407-4D26-879A-26F166706C7A}" destId="{7B7DB7DF-3977-4339-8752-C6A3D5CF75FE}" srcOrd="2" destOrd="0" parTransId="{3304CE49-0209-4163-84AE-4D222F8D8A86}" sibTransId="{8DC7979B-A0AA-490A-949A-5BB727E992FF}"/>
    <dgm:cxn modelId="{E9DEFC4C-6699-453C-A9FB-6245D890B874}" srcId="{57ECBB41-C90B-479E-8E42-FE24B955EC29}" destId="{15AD1AF8-9D70-4B29-87D8-85A930F74110}" srcOrd="0" destOrd="0" parTransId="{6A09FBE9-859F-43E6-925B-6CE3ECC3A949}" sibTransId="{C8A7D738-ECAE-4554-9D4E-C0791D119960}"/>
    <dgm:cxn modelId="{EE409952-6743-4AD3-85A9-6AC8406ACE7C}" type="presOf" srcId="{6EAE1149-F5A0-415F-8291-C2CA383D7F0C}" destId="{4E10C684-FEDB-4741-BF02-7F24A985D404}" srcOrd="0" destOrd="1" presId="urn:microsoft.com/office/officeart/2005/8/layout/process4"/>
    <dgm:cxn modelId="{D2E74858-68A8-43F9-BB3B-8AD0DF0B323A}" type="presOf" srcId="{856E9E26-F407-4D26-879A-26F166706C7A}" destId="{4E10C684-FEDB-4741-BF02-7F24A985D404}" srcOrd="0" destOrd="0" presId="urn:microsoft.com/office/officeart/2005/8/layout/process4"/>
    <dgm:cxn modelId="{BDED647B-52FD-4F41-B486-27DFACE25037}" srcId="{856E9E26-F407-4D26-879A-26F166706C7A}" destId="{20A00A35-2D9E-4711-9FEC-4122FF98B13B}" srcOrd="1" destOrd="0" parTransId="{5DD4B609-F558-4FC6-9B4C-5C9AC077BB47}" sibTransId="{EBE597FC-B344-4226-853F-AF515D6CEBCA}"/>
    <dgm:cxn modelId="{9BDE687B-9E02-4343-A1FB-DC9FF335573F}" srcId="{15AD1AF8-9D70-4B29-87D8-85A930F74110}" destId="{8F118005-0817-44B3-9AAC-06EC3B1C9D82}" srcOrd="0" destOrd="0" parTransId="{001D9C3B-4AEF-4DB9-A079-1D381656B521}" sibTransId="{8BFB94EE-73DA-4F7D-88EB-5440C44E3946}"/>
    <dgm:cxn modelId="{E0387D7C-0F03-4B42-A288-47D722ED83D0}" type="presOf" srcId="{15AD1AF8-9D70-4B29-87D8-85A930F74110}" destId="{BDBF5236-AEF9-444C-855B-4F0E7695C2AD}" srcOrd="1" destOrd="0" presId="urn:microsoft.com/office/officeart/2005/8/layout/process4"/>
    <dgm:cxn modelId="{24692B84-F452-46EB-AC7D-8F726B279BC5}" type="presOf" srcId="{8F118005-0817-44B3-9AAC-06EC3B1C9D82}" destId="{6E0E0D2D-2184-497D-A0F5-F8F5C7B82AA3}" srcOrd="0" destOrd="0" presId="urn:microsoft.com/office/officeart/2005/8/layout/process4"/>
    <dgm:cxn modelId="{EAA9909B-13AC-4AE7-9071-FD53FEA833DC}" type="presOf" srcId="{57ECBB41-C90B-479E-8E42-FE24B955EC29}" destId="{47606105-B941-42DA-A7EA-BC6619FED22A}" srcOrd="0" destOrd="0" presId="urn:microsoft.com/office/officeart/2005/8/layout/process4"/>
    <dgm:cxn modelId="{4BDD60B7-7143-42DC-A3A3-05B3E30F23D6}" type="presOf" srcId="{20A00A35-2D9E-4711-9FEC-4122FF98B13B}" destId="{4E10C684-FEDB-4741-BF02-7F24A985D404}" srcOrd="0" destOrd="2" presId="urn:microsoft.com/office/officeart/2005/8/layout/process4"/>
    <dgm:cxn modelId="{3FED98E6-76C7-4941-AAAA-EC942D0EC3B6}" srcId="{856E9E26-F407-4D26-879A-26F166706C7A}" destId="{6EAE1149-F5A0-415F-8291-C2CA383D7F0C}" srcOrd="0" destOrd="0" parTransId="{C4D61C38-5939-4090-B89C-97659A2F0FA0}" sibTransId="{DF4B1DD0-A65B-412C-BD70-DF6B97EB4056}"/>
    <dgm:cxn modelId="{D886B1E8-BA7C-47F2-93AF-F08BBAAE3FA2}" type="presOf" srcId="{7B7DB7DF-3977-4339-8752-C6A3D5CF75FE}" destId="{4E10C684-FEDB-4741-BF02-7F24A985D404}" srcOrd="0" destOrd="3" presId="urn:microsoft.com/office/officeart/2005/8/layout/process4"/>
    <dgm:cxn modelId="{C814859F-CA83-4EF8-B73B-D3D5CE25D351}" type="presParOf" srcId="{47606105-B941-42DA-A7EA-BC6619FED22A}" destId="{BCE5FBA1-48A8-4299-8760-630593A03F52}" srcOrd="0" destOrd="0" presId="urn:microsoft.com/office/officeart/2005/8/layout/process4"/>
    <dgm:cxn modelId="{F257801F-F9C4-494F-8953-C400D97BE9E5}" type="presParOf" srcId="{BCE5FBA1-48A8-4299-8760-630593A03F52}" destId="{A8E9F708-B245-4290-A824-13463774CFBB}" srcOrd="0" destOrd="0" presId="urn:microsoft.com/office/officeart/2005/8/layout/process4"/>
    <dgm:cxn modelId="{A84BECF9-B161-407E-AFB5-4F0C03B2E1A3}" type="presParOf" srcId="{BCE5FBA1-48A8-4299-8760-630593A03F52}" destId="{BDBF5236-AEF9-444C-855B-4F0E7695C2AD}" srcOrd="1" destOrd="0" presId="urn:microsoft.com/office/officeart/2005/8/layout/process4"/>
    <dgm:cxn modelId="{463AEC40-2564-423A-9874-2FD4F3001925}" type="presParOf" srcId="{BCE5FBA1-48A8-4299-8760-630593A03F52}" destId="{08CBDCF9-8BF5-4F70-91A5-350ADEFA06BD}" srcOrd="2" destOrd="0" presId="urn:microsoft.com/office/officeart/2005/8/layout/process4"/>
    <dgm:cxn modelId="{9D5A3FF0-A686-4395-B2AB-7304DF74B6FB}" type="presParOf" srcId="{08CBDCF9-8BF5-4F70-91A5-350ADEFA06BD}" destId="{6E0E0D2D-2184-497D-A0F5-F8F5C7B82AA3}" srcOrd="0" destOrd="0" presId="urn:microsoft.com/office/officeart/2005/8/layout/process4"/>
    <dgm:cxn modelId="{D3CF5CCA-5185-468B-B994-A9A346889145}" type="presParOf" srcId="{08CBDCF9-8BF5-4F70-91A5-350ADEFA06BD}" destId="{4E10C684-FEDB-4741-BF02-7F24A985D40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3DC8F3B-FA6C-4F3E-B972-FAC4610027E5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FBC6795-D8E0-477F-A383-F4251289FC30}">
      <dgm:prSet/>
      <dgm:spPr/>
      <dgm:t>
        <a:bodyPr/>
        <a:lstStyle/>
        <a:p>
          <a:r>
            <a:rPr lang="en-US" b="1" i="1"/>
            <a:t>Ciprofloxacin</a:t>
          </a:r>
          <a:endParaRPr lang="en-US"/>
        </a:p>
      </dgm:t>
    </dgm:pt>
    <dgm:pt modelId="{1D5917F4-B15F-4FDF-A74D-9E444AB1DCFD}" type="parTrans" cxnId="{3889DA2B-A321-4C3D-9852-DA92F4CF684F}">
      <dgm:prSet/>
      <dgm:spPr/>
      <dgm:t>
        <a:bodyPr/>
        <a:lstStyle/>
        <a:p>
          <a:endParaRPr lang="en-US"/>
        </a:p>
      </dgm:t>
    </dgm:pt>
    <dgm:pt modelId="{E458562E-47C9-4171-AA9A-A4BD7FCCE74D}" type="sibTrans" cxnId="{3889DA2B-A321-4C3D-9852-DA92F4CF684F}">
      <dgm:prSet/>
      <dgm:spPr/>
      <dgm:t>
        <a:bodyPr/>
        <a:lstStyle/>
        <a:p>
          <a:endParaRPr lang="en-US"/>
        </a:p>
      </dgm:t>
    </dgm:pt>
    <dgm:pt modelId="{FCFB5D8C-E675-4C93-A6E7-4D4FC5C3966F}">
      <dgm:prSet/>
      <dgm:spPr/>
      <dgm:t>
        <a:bodyPr/>
        <a:lstStyle/>
        <a:p>
          <a:r>
            <a:rPr lang="en-US"/>
            <a:t>Some gram positive coverage</a:t>
          </a:r>
        </a:p>
      </dgm:t>
    </dgm:pt>
    <dgm:pt modelId="{36C68550-C1CC-4507-87C6-E7FEDF1CC555}" type="parTrans" cxnId="{26C21285-427E-4D01-A3E5-17F3931368CF}">
      <dgm:prSet/>
      <dgm:spPr/>
      <dgm:t>
        <a:bodyPr/>
        <a:lstStyle/>
        <a:p>
          <a:endParaRPr lang="en-US"/>
        </a:p>
      </dgm:t>
    </dgm:pt>
    <dgm:pt modelId="{BD98EA37-8824-4210-8F4E-D64810B2FFB8}" type="sibTrans" cxnId="{26C21285-427E-4D01-A3E5-17F3931368CF}">
      <dgm:prSet/>
      <dgm:spPr/>
      <dgm:t>
        <a:bodyPr/>
        <a:lstStyle/>
        <a:p>
          <a:endParaRPr lang="en-US"/>
        </a:p>
      </dgm:t>
    </dgm:pt>
    <dgm:pt modelId="{68BE9A62-F653-48BF-B126-729ABADCFBB7}">
      <dgm:prSet/>
      <dgm:spPr/>
      <dgm:t>
        <a:bodyPr/>
        <a:lstStyle/>
        <a:p>
          <a:r>
            <a:rPr lang="en-US"/>
            <a:t>Rarely used alone for gram positive coverage (resistance)</a:t>
          </a:r>
        </a:p>
      </dgm:t>
    </dgm:pt>
    <dgm:pt modelId="{FD7DAA96-D548-4456-BC3E-5E28129C85C6}" type="parTrans" cxnId="{2905602B-35AE-47BF-A6A8-A521BDB0B3AC}">
      <dgm:prSet/>
      <dgm:spPr/>
      <dgm:t>
        <a:bodyPr/>
        <a:lstStyle/>
        <a:p>
          <a:endParaRPr lang="en-US"/>
        </a:p>
      </dgm:t>
    </dgm:pt>
    <dgm:pt modelId="{1647B39F-44CF-49EE-BA93-0E608E8537B2}" type="sibTrans" cxnId="{2905602B-35AE-47BF-A6A8-A521BDB0B3AC}">
      <dgm:prSet/>
      <dgm:spPr/>
      <dgm:t>
        <a:bodyPr/>
        <a:lstStyle/>
        <a:p>
          <a:endParaRPr lang="en-US"/>
        </a:p>
      </dgm:t>
    </dgm:pt>
    <dgm:pt modelId="{62535155-1E17-41DD-95E0-1ADEC29A2A84}">
      <dgm:prSet/>
      <dgm:spPr/>
      <dgm:t>
        <a:bodyPr/>
        <a:lstStyle/>
        <a:p>
          <a:r>
            <a:rPr lang="en-US"/>
            <a:t>Very good gram negative coverage</a:t>
          </a:r>
        </a:p>
      </dgm:t>
    </dgm:pt>
    <dgm:pt modelId="{4EF4C2E4-2DDE-4372-9486-765641E84673}" type="parTrans" cxnId="{03303731-6163-4564-A149-17B16916983A}">
      <dgm:prSet/>
      <dgm:spPr/>
      <dgm:t>
        <a:bodyPr/>
        <a:lstStyle/>
        <a:p>
          <a:endParaRPr lang="en-US"/>
        </a:p>
      </dgm:t>
    </dgm:pt>
    <dgm:pt modelId="{F0FE5ACB-6BEF-4443-B01D-EDE0B86432C4}" type="sibTrans" cxnId="{03303731-6163-4564-A149-17B16916983A}">
      <dgm:prSet/>
      <dgm:spPr/>
      <dgm:t>
        <a:bodyPr/>
        <a:lstStyle/>
        <a:p>
          <a:endParaRPr lang="en-US"/>
        </a:p>
      </dgm:t>
    </dgm:pt>
    <dgm:pt modelId="{5DE05236-D425-45A3-ABC4-5D1CFCB3B491}">
      <dgm:prSet/>
      <dgm:spPr/>
      <dgm:t>
        <a:bodyPr/>
        <a:lstStyle/>
        <a:p>
          <a:r>
            <a:rPr lang="en-US" i="1" u="sng"/>
            <a:t>Most reliable pseudomonas coverage</a:t>
          </a:r>
          <a:endParaRPr lang="en-US"/>
        </a:p>
      </dgm:t>
    </dgm:pt>
    <dgm:pt modelId="{8A40BB28-E78C-41D4-8C70-7DD250D8C041}" type="parTrans" cxnId="{E945DAD7-B5C0-4693-A950-711651DB6FB3}">
      <dgm:prSet/>
      <dgm:spPr/>
      <dgm:t>
        <a:bodyPr/>
        <a:lstStyle/>
        <a:p>
          <a:endParaRPr lang="en-US"/>
        </a:p>
      </dgm:t>
    </dgm:pt>
    <dgm:pt modelId="{F32DAEC3-8A17-4989-9545-FD7FCF5D155A}" type="sibTrans" cxnId="{E945DAD7-B5C0-4693-A950-711651DB6FB3}">
      <dgm:prSet/>
      <dgm:spPr/>
      <dgm:t>
        <a:bodyPr/>
        <a:lstStyle/>
        <a:p>
          <a:endParaRPr lang="en-US"/>
        </a:p>
      </dgm:t>
    </dgm:pt>
    <dgm:pt modelId="{1BA63894-3FAF-4E3A-AA76-3EDA78774AF2}">
      <dgm:prSet/>
      <dgm:spPr/>
      <dgm:t>
        <a:bodyPr/>
        <a:lstStyle/>
        <a:p>
          <a:r>
            <a:rPr lang="en-US"/>
            <a:t>Used in UTIS, GI infections</a:t>
          </a:r>
        </a:p>
      </dgm:t>
    </dgm:pt>
    <dgm:pt modelId="{96B056FF-1E44-4018-8969-AC22207B7692}" type="parTrans" cxnId="{BF8ED15E-A34B-4C17-9DE0-434C6A7DC1BC}">
      <dgm:prSet/>
      <dgm:spPr/>
      <dgm:t>
        <a:bodyPr/>
        <a:lstStyle/>
        <a:p>
          <a:endParaRPr lang="en-US"/>
        </a:p>
      </dgm:t>
    </dgm:pt>
    <dgm:pt modelId="{D4993DB0-FC07-40BF-906E-76EC9835064B}" type="sibTrans" cxnId="{BF8ED15E-A34B-4C17-9DE0-434C6A7DC1BC}">
      <dgm:prSet/>
      <dgm:spPr/>
      <dgm:t>
        <a:bodyPr/>
        <a:lstStyle/>
        <a:p>
          <a:endParaRPr lang="en-US"/>
        </a:p>
      </dgm:t>
    </dgm:pt>
    <dgm:pt modelId="{D8241FDA-1C19-4160-8F64-F7C8FAEFE554}">
      <dgm:prSet/>
      <dgm:spPr/>
      <dgm:t>
        <a:bodyPr/>
        <a:lstStyle/>
        <a:p>
          <a:r>
            <a:rPr lang="en-US"/>
            <a:t>Cipro ear drops for otitis externa (swimmer's ear ? P. aeruginosa)</a:t>
          </a:r>
        </a:p>
      </dgm:t>
    </dgm:pt>
    <dgm:pt modelId="{D17597F3-FB9F-446D-8195-7B449B03D11B}" type="parTrans" cxnId="{DEB36763-7A2A-4496-BEBE-6BF620CB078F}">
      <dgm:prSet/>
      <dgm:spPr/>
      <dgm:t>
        <a:bodyPr/>
        <a:lstStyle/>
        <a:p>
          <a:endParaRPr lang="en-US"/>
        </a:p>
      </dgm:t>
    </dgm:pt>
    <dgm:pt modelId="{9F0985E1-FD9C-4CC6-B557-16D873DCE434}" type="sibTrans" cxnId="{DEB36763-7A2A-4496-BEBE-6BF620CB078F}">
      <dgm:prSet/>
      <dgm:spPr/>
      <dgm:t>
        <a:bodyPr/>
        <a:lstStyle/>
        <a:p>
          <a:endParaRPr lang="en-US"/>
        </a:p>
      </dgm:t>
    </dgm:pt>
    <dgm:pt modelId="{11D70C97-F39C-4E7B-A8FF-B962B89CFC1E}" type="pres">
      <dgm:prSet presAssocID="{C3DC8F3B-FA6C-4F3E-B972-FAC4610027E5}" presName="Name0" presStyleCnt="0">
        <dgm:presLayoutVars>
          <dgm:dir/>
          <dgm:animLvl val="lvl"/>
          <dgm:resizeHandles val="exact"/>
        </dgm:presLayoutVars>
      </dgm:prSet>
      <dgm:spPr/>
    </dgm:pt>
    <dgm:pt modelId="{A6967B56-ECCB-45EA-8225-A01AD07ED019}" type="pres">
      <dgm:prSet presAssocID="{4FBC6795-D8E0-477F-A383-F4251289FC30}" presName="linNode" presStyleCnt="0"/>
      <dgm:spPr/>
    </dgm:pt>
    <dgm:pt modelId="{A5E5DC34-6845-40FC-8FE1-E58A1046145C}" type="pres">
      <dgm:prSet presAssocID="{4FBC6795-D8E0-477F-A383-F4251289FC30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4BA4E9BB-0ADB-40E7-A3D0-CB3570295237}" type="pres">
      <dgm:prSet presAssocID="{4FBC6795-D8E0-477F-A383-F4251289FC30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723EB905-9C7D-4387-96CB-635C5A4F8359}" type="presOf" srcId="{C3DC8F3B-FA6C-4F3E-B972-FAC4610027E5}" destId="{11D70C97-F39C-4E7B-A8FF-B962B89CFC1E}" srcOrd="0" destOrd="0" presId="urn:microsoft.com/office/officeart/2005/8/layout/vList5"/>
    <dgm:cxn modelId="{2905602B-35AE-47BF-A6A8-A521BDB0B3AC}" srcId="{FCFB5D8C-E675-4C93-A6E7-4D4FC5C3966F}" destId="{68BE9A62-F653-48BF-B126-729ABADCFBB7}" srcOrd="0" destOrd="0" parTransId="{FD7DAA96-D548-4456-BC3E-5E28129C85C6}" sibTransId="{1647B39F-44CF-49EE-BA93-0E608E8537B2}"/>
    <dgm:cxn modelId="{3889DA2B-A321-4C3D-9852-DA92F4CF684F}" srcId="{C3DC8F3B-FA6C-4F3E-B972-FAC4610027E5}" destId="{4FBC6795-D8E0-477F-A383-F4251289FC30}" srcOrd="0" destOrd="0" parTransId="{1D5917F4-B15F-4FDF-A74D-9E444AB1DCFD}" sibTransId="{E458562E-47C9-4171-AA9A-A4BD7FCCE74D}"/>
    <dgm:cxn modelId="{03303731-6163-4564-A149-17B16916983A}" srcId="{4FBC6795-D8E0-477F-A383-F4251289FC30}" destId="{62535155-1E17-41DD-95E0-1ADEC29A2A84}" srcOrd="1" destOrd="0" parTransId="{4EF4C2E4-2DDE-4372-9486-765641E84673}" sibTransId="{F0FE5ACB-6BEF-4443-B01D-EDE0B86432C4}"/>
    <dgm:cxn modelId="{830A5C5C-1F53-49C0-9C7C-4AB73DB88BCC}" type="presOf" srcId="{68BE9A62-F653-48BF-B126-729ABADCFBB7}" destId="{4BA4E9BB-0ADB-40E7-A3D0-CB3570295237}" srcOrd="0" destOrd="1" presId="urn:microsoft.com/office/officeart/2005/8/layout/vList5"/>
    <dgm:cxn modelId="{BF8ED15E-A34B-4C17-9DE0-434C6A7DC1BC}" srcId="{4FBC6795-D8E0-477F-A383-F4251289FC30}" destId="{1BA63894-3FAF-4E3A-AA76-3EDA78774AF2}" srcOrd="2" destOrd="0" parTransId="{96B056FF-1E44-4018-8969-AC22207B7692}" sibTransId="{D4993DB0-FC07-40BF-906E-76EC9835064B}"/>
    <dgm:cxn modelId="{DEB36763-7A2A-4496-BEBE-6BF620CB078F}" srcId="{4FBC6795-D8E0-477F-A383-F4251289FC30}" destId="{D8241FDA-1C19-4160-8F64-F7C8FAEFE554}" srcOrd="3" destOrd="0" parTransId="{D17597F3-FB9F-446D-8195-7B449B03D11B}" sibTransId="{9F0985E1-FD9C-4CC6-B557-16D873DCE434}"/>
    <dgm:cxn modelId="{77EECA45-1518-4CAE-8E2D-C9CED8C23225}" type="presOf" srcId="{1BA63894-3FAF-4E3A-AA76-3EDA78774AF2}" destId="{4BA4E9BB-0ADB-40E7-A3D0-CB3570295237}" srcOrd="0" destOrd="4" presId="urn:microsoft.com/office/officeart/2005/8/layout/vList5"/>
    <dgm:cxn modelId="{3B415848-4DBA-4212-96CA-27B9E852ABB3}" type="presOf" srcId="{62535155-1E17-41DD-95E0-1ADEC29A2A84}" destId="{4BA4E9BB-0ADB-40E7-A3D0-CB3570295237}" srcOrd="0" destOrd="2" presId="urn:microsoft.com/office/officeart/2005/8/layout/vList5"/>
    <dgm:cxn modelId="{44282684-87F7-4197-BEA9-BE0C90667359}" type="presOf" srcId="{D8241FDA-1C19-4160-8F64-F7C8FAEFE554}" destId="{4BA4E9BB-0ADB-40E7-A3D0-CB3570295237}" srcOrd="0" destOrd="5" presId="urn:microsoft.com/office/officeart/2005/8/layout/vList5"/>
    <dgm:cxn modelId="{3F040685-64EE-42BD-B690-600946B8574B}" type="presOf" srcId="{5DE05236-D425-45A3-ABC4-5D1CFCB3B491}" destId="{4BA4E9BB-0ADB-40E7-A3D0-CB3570295237}" srcOrd="0" destOrd="3" presId="urn:microsoft.com/office/officeart/2005/8/layout/vList5"/>
    <dgm:cxn modelId="{26C21285-427E-4D01-A3E5-17F3931368CF}" srcId="{4FBC6795-D8E0-477F-A383-F4251289FC30}" destId="{FCFB5D8C-E675-4C93-A6E7-4D4FC5C3966F}" srcOrd="0" destOrd="0" parTransId="{36C68550-C1CC-4507-87C6-E7FEDF1CC555}" sibTransId="{BD98EA37-8824-4210-8F4E-D64810B2FFB8}"/>
    <dgm:cxn modelId="{738332D1-F898-402C-82E4-9494A0AC8775}" type="presOf" srcId="{4FBC6795-D8E0-477F-A383-F4251289FC30}" destId="{A5E5DC34-6845-40FC-8FE1-E58A1046145C}" srcOrd="0" destOrd="0" presId="urn:microsoft.com/office/officeart/2005/8/layout/vList5"/>
    <dgm:cxn modelId="{E945DAD7-B5C0-4693-A950-711651DB6FB3}" srcId="{62535155-1E17-41DD-95E0-1ADEC29A2A84}" destId="{5DE05236-D425-45A3-ABC4-5D1CFCB3B491}" srcOrd="0" destOrd="0" parTransId="{8A40BB28-E78C-41D4-8C70-7DD250D8C041}" sibTransId="{F32DAEC3-8A17-4989-9545-FD7FCF5D155A}"/>
    <dgm:cxn modelId="{F2EB40DA-9757-479A-B695-011DB4A8AA06}" type="presOf" srcId="{FCFB5D8C-E675-4C93-A6E7-4D4FC5C3966F}" destId="{4BA4E9BB-0ADB-40E7-A3D0-CB3570295237}" srcOrd="0" destOrd="0" presId="urn:microsoft.com/office/officeart/2005/8/layout/vList5"/>
    <dgm:cxn modelId="{AF52FAB3-AE49-4F03-AE38-16AB4ECDCBF1}" type="presParOf" srcId="{11D70C97-F39C-4E7B-A8FF-B962B89CFC1E}" destId="{A6967B56-ECCB-45EA-8225-A01AD07ED019}" srcOrd="0" destOrd="0" presId="urn:microsoft.com/office/officeart/2005/8/layout/vList5"/>
    <dgm:cxn modelId="{F85482ED-68C8-4CA2-BB19-57F8C0A4CA5E}" type="presParOf" srcId="{A6967B56-ECCB-45EA-8225-A01AD07ED019}" destId="{A5E5DC34-6845-40FC-8FE1-E58A1046145C}" srcOrd="0" destOrd="0" presId="urn:microsoft.com/office/officeart/2005/8/layout/vList5"/>
    <dgm:cxn modelId="{C9B24942-BDE0-45E6-AFF6-2B7F1106A622}" type="presParOf" srcId="{A6967B56-ECCB-45EA-8225-A01AD07ED019}" destId="{4BA4E9BB-0ADB-40E7-A3D0-CB357029523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CE24626-8CC5-49C7-82E2-767BE05A5AB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2F25ADE-2A7D-4E6C-BC5A-632C5DD9AAF1}">
      <dgm:prSet/>
      <dgm:spPr/>
      <dgm:t>
        <a:bodyPr/>
        <a:lstStyle/>
        <a:p>
          <a:r>
            <a:rPr lang="en-US" b="1" i="1"/>
            <a:t>Levofloxacin</a:t>
          </a:r>
          <a:endParaRPr lang="en-US"/>
        </a:p>
      </dgm:t>
    </dgm:pt>
    <dgm:pt modelId="{074BB6FB-2AA2-400A-AC55-1188A8F4165B}" type="parTrans" cxnId="{B286E828-45A7-4A51-BE24-B3E2D4312ABF}">
      <dgm:prSet/>
      <dgm:spPr/>
      <dgm:t>
        <a:bodyPr/>
        <a:lstStyle/>
        <a:p>
          <a:endParaRPr lang="en-US"/>
        </a:p>
      </dgm:t>
    </dgm:pt>
    <dgm:pt modelId="{D634F208-59BE-4799-905A-5E52DD8E91FE}" type="sibTrans" cxnId="{B286E828-45A7-4A51-BE24-B3E2D4312ABF}">
      <dgm:prSet/>
      <dgm:spPr/>
      <dgm:t>
        <a:bodyPr/>
        <a:lstStyle/>
        <a:p>
          <a:endParaRPr lang="en-US"/>
        </a:p>
      </dgm:t>
    </dgm:pt>
    <dgm:pt modelId="{346CBD64-61EA-4295-A068-97F5B33F88E5}">
      <dgm:prSet/>
      <dgm:spPr/>
      <dgm:t>
        <a:bodyPr/>
        <a:lstStyle/>
        <a:p>
          <a:r>
            <a:rPr lang="en-US" i="1" u="sng"/>
            <a:t>More gram positive/atypical</a:t>
          </a:r>
          <a:r>
            <a:rPr lang="en-US"/>
            <a:t> coverage than Cipro</a:t>
          </a:r>
        </a:p>
      </dgm:t>
    </dgm:pt>
    <dgm:pt modelId="{DF685A4E-C33A-4277-AEEC-810FA15CCB70}" type="parTrans" cxnId="{29BB511F-77DD-47CD-88ED-52A919EA72E9}">
      <dgm:prSet/>
      <dgm:spPr/>
      <dgm:t>
        <a:bodyPr/>
        <a:lstStyle/>
        <a:p>
          <a:endParaRPr lang="en-US"/>
        </a:p>
      </dgm:t>
    </dgm:pt>
    <dgm:pt modelId="{13CAA08E-0FCE-4FEF-958C-FC980CEA1D40}" type="sibTrans" cxnId="{29BB511F-77DD-47CD-88ED-52A919EA72E9}">
      <dgm:prSet/>
      <dgm:spPr/>
      <dgm:t>
        <a:bodyPr/>
        <a:lstStyle/>
        <a:p>
          <a:endParaRPr lang="en-US"/>
        </a:p>
      </dgm:t>
    </dgm:pt>
    <dgm:pt modelId="{5F88913C-695B-41C5-A8E1-0C7C69913B9F}">
      <dgm:prSet/>
      <dgm:spPr/>
      <dgm:t>
        <a:bodyPr/>
        <a:lstStyle/>
        <a:p>
          <a:r>
            <a:rPr lang="en-US"/>
            <a:t>Better strep pneumo coverage than Cipro</a:t>
          </a:r>
        </a:p>
      </dgm:t>
    </dgm:pt>
    <dgm:pt modelId="{C7543A7B-149A-4886-AB10-193BE28C444E}" type="parTrans" cxnId="{336C49BE-DE35-4418-9AAF-3F07D51F290F}">
      <dgm:prSet/>
      <dgm:spPr/>
      <dgm:t>
        <a:bodyPr/>
        <a:lstStyle/>
        <a:p>
          <a:endParaRPr lang="en-US"/>
        </a:p>
      </dgm:t>
    </dgm:pt>
    <dgm:pt modelId="{33CB2778-6D89-465B-8A4D-6CE78E5AD513}" type="sibTrans" cxnId="{336C49BE-DE35-4418-9AAF-3F07D51F290F}">
      <dgm:prSet/>
      <dgm:spPr/>
      <dgm:t>
        <a:bodyPr/>
        <a:lstStyle/>
        <a:p>
          <a:endParaRPr lang="en-US"/>
        </a:p>
      </dgm:t>
    </dgm:pt>
    <dgm:pt modelId="{C2B40D65-01BE-4F05-8253-72365DF3357A}">
      <dgm:prSet/>
      <dgm:spPr/>
      <dgm:t>
        <a:bodyPr/>
        <a:lstStyle/>
        <a:p>
          <a:r>
            <a:rPr lang="en-US"/>
            <a:t>Covers most methicillin-susceptible Staph aureus</a:t>
          </a:r>
        </a:p>
      </dgm:t>
    </dgm:pt>
    <dgm:pt modelId="{FE53F6E6-8092-40D8-B5C7-F3134048F5C8}" type="parTrans" cxnId="{5F7827C9-6737-4EB3-90F2-852A35BF8450}">
      <dgm:prSet/>
      <dgm:spPr/>
      <dgm:t>
        <a:bodyPr/>
        <a:lstStyle/>
        <a:p>
          <a:endParaRPr lang="en-US"/>
        </a:p>
      </dgm:t>
    </dgm:pt>
    <dgm:pt modelId="{0F3A05F5-C524-4187-9E14-AE80935E661D}" type="sibTrans" cxnId="{5F7827C9-6737-4EB3-90F2-852A35BF8450}">
      <dgm:prSet/>
      <dgm:spPr/>
      <dgm:t>
        <a:bodyPr/>
        <a:lstStyle/>
        <a:p>
          <a:endParaRPr lang="en-US"/>
        </a:p>
      </dgm:t>
    </dgm:pt>
    <dgm:pt modelId="{00EC6E23-63AC-43F9-B45F-3A9E939A53D3}">
      <dgm:prSet/>
      <dgm:spPr/>
      <dgm:t>
        <a:bodyPr/>
        <a:lstStyle/>
        <a:p>
          <a:r>
            <a:rPr lang="en-US" i="1" u="sng"/>
            <a:t>Less effective against pseudomonas</a:t>
          </a:r>
          <a:r>
            <a:rPr lang="en-US"/>
            <a:t> than Cipro</a:t>
          </a:r>
        </a:p>
      </dgm:t>
    </dgm:pt>
    <dgm:pt modelId="{2DA6E213-AED9-4B0F-8DEB-982F5B3F95FE}" type="parTrans" cxnId="{4E1C8426-E14A-45AD-8C84-74D3C834A7D4}">
      <dgm:prSet/>
      <dgm:spPr/>
      <dgm:t>
        <a:bodyPr/>
        <a:lstStyle/>
        <a:p>
          <a:endParaRPr lang="en-US"/>
        </a:p>
      </dgm:t>
    </dgm:pt>
    <dgm:pt modelId="{B85F06EE-9CF3-41BD-82D6-602A575BB3F4}" type="sibTrans" cxnId="{4E1C8426-E14A-45AD-8C84-74D3C834A7D4}">
      <dgm:prSet/>
      <dgm:spPr/>
      <dgm:t>
        <a:bodyPr/>
        <a:lstStyle/>
        <a:p>
          <a:endParaRPr lang="en-US"/>
        </a:p>
      </dgm:t>
    </dgm:pt>
    <dgm:pt modelId="{BE9F28EF-8789-4CBA-AC96-A8D514140FA3}">
      <dgm:prSet/>
      <dgm:spPr/>
      <dgm:t>
        <a:bodyPr/>
        <a:lstStyle/>
        <a:p>
          <a:r>
            <a:rPr lang="en-US"/>
            <a:t>Commonly used in pneumonia (strep, atypicals)</a:t>
          </a:r>
        </a:p>
      </dgm:t>
    </dgm:pt>
    <dgm:pt modelId="{9296F8EB-D2C6-4BAB-94C3-FB8376292971}" type="parTrans" cxnId="{CD669814-DAE6-4F84-AFFA-B40FAD5E2162}">
      <dgm:prSet/>
      <dgm:spPr/>
      <dgm:t>
        <a:bodyPr/>
        <a:lstStyle/>
        <a:p>
          <a:endParaRPr lang="en-US"/>
        </a:p>
      </dgm:t>
    </dgm:pt>
    <dgm:pt modelId="{75DC8EC6-4EB4-4999-BDC8-8BA8BD828F68}" type="sibTrans" cxnId="{CD669814-DAE6-4F84-AFFA-B40FAD5E2162}">
      <dgm:prSet/>
      <dgm:spPr/>
      <dgm:t>
        <a:bodyPr/>
        <a:lstStyle/>
        <a:p>
          <a:endParaRPr lang="en-US"/>
        </a:p>
      </dgm:t>
    </dgm:pt>
    <dgm:pt modelId="{97658EA8-257D-491B-9BF4-87A9899B488A}" type="pres">
      <dgm:prSet presAssocID="{4CE24626-8CC5-49C7-82E2-767BE05A5AB4}" presName="Name0" presStyleCnt="0">
        <dgm:presLayoutVars>
          <dgm:dir/>
          <dgm:animLvl val="lvl"/>
          <dgm:resizeHandles val="exact"/>
        </dgm:presLayoutVars>
      </dgm:prSet>
      <dgm:spPr/>
    </dgm:pt>
    <dgm:pt modelId="{76B0918E-8607-462B-BD09-534385923E8D}" type="pres">
      <dgm:prSet presAssocID="{42F25ADE-2A7D-4E6C-BC5A-632C5DD9AAF1}" presName="linNode" presStyleCnt="0"/>
      <dgm:spPr/>
    </dgm:pt>
    <dgm:pt modelId="{2FE32686-D767-48CB-A7E9-5FE46C46D4F1}" type="pres">
      <dgm:prSet presAssocID="{42F25ADE-2A7D-4E6C-BC5A-632C5DD9AAF1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053A26FF-9D9C-4EF9-B882-D5593890585C}" type="pres">
      <dgm:prSet presAssocID="{42F25ADE-2A7D-4E6C-BC5A-632C5DD9AAF1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0FE6B13-9479-4D1E-A04B-7E4A6871CA0E}" type="presOf" srcId="{BE9F28EF-8789-4CBA-AC96-A8D514140FA3}" destId="{053A26FF-9D9C-4EF9-B882-D5593890585C}" srcOrd="0" destOrd="4" presId="urn:microsoft.com/office/officeart/2005/8/layout/vList5"/>
    <dgm:cxn modelId="{CD669814-DAE6-4F84-AFFA-B40FAD5E2162}" srcId="{42F25ADE-2A7D-4E6C-BC5A-632C5DD9AAF1}" destId="{BE9F28EF-8789-4CBA-AC96-A8D514140FA3}" srcOrd="2" destOrd="0" parTransId="{9296F8EB-D2C6-4BAB-94C3-FB8376292971}" sibTransId="{75DC8EC6-4EB4-4999-BDC8-8BA8BD828F68}"/>
    <dgm:cxn modelId="{29BB511F-77DD-47CD-88ED-52A919EA72E9}" srcId="{42F25ADE-2A7D-4E6C-BC5A-632C5DD9AAF1}" destId="{346CBD64-61EA-4295-A068-97F5B33F88E5}" srcOrd="0" destOrd="0" parTransId="{DF685A4E-C33A-4277-AEEC-810FA15CCB70}" sibTransId="{13CAA08E-0FCE-4FEF-958C-FC980CEA1D40}"/>
    <dgm:cxn modelId="{4E1C8426-E14A-45AD-8C84-74D3C834A7D4}" srcId="{42F25ADE-2A7D-4E6C-BC5A-632C5DD9AAF1}" destId="{00EC6E23-63AC-43F9-B45F-3A9E939A53D3}" srcOrd="1" destOrd="0" parTransId="{2DA6E213-AED9-4B0F-8DEB-982F5B3F95FE}" sibTransId="{B85F06EE-9CF3-41BD-82D6-602A575BB3F4}"/>
    <dgm:cxn modelId="{B286E828-45A7-4A51-BE24-B3E2D4312ABF}" srcId="{4CE24626-8CC5-49C7-82E2-767BE05A5AB4}" destId="{42F25ADE-2A7D-4E6C-BC5A-632C5DD9AAF1}" srcOrd="0" destOrd="0" parTransId="{074BB6FB-2AA2-400A-AC55-1188A8F4165B}" sibTransId="{D634F208-59BE-4799-905A-5E52DD8E91FE}"/>
    <dgm:cxn modelId="{E6C5B741-57FC-44DE-8EDF-314F26F86CDE}" type="presOf" srcId="{42F25ADE-2A7D-4E6C-BC5A-632C5DD9AAF1}" destId="{2FE32686-D767-48CB-A7E9-5FE46C46D4F1}" srcOrd="0" destOrd="0" presId="urn:microsoft.com/office/officeart/2005/8/layout/vList5"/>
    <dgm:cxn modelId="{41D3CC61-C6D0-41B2-9405-EB143A9983A4}" type="presOf" srcId="{00EC6E23-63AC-43F9-B45F-3A9E939A53D3}" destId="{053A26FF-9D9C-4EF9-B882-D5593890585C}" srcOrd="0" destOrd="3" presId="urn:microsoft.com/office/officeart/2005/8/layout/vList5"/>
    <dgm:cxn modelId="{8C364D68-5E69-4566-B304-7843C4446E8B}" type="presOf" srcId="{C2B40D65-01BE-4F05-8253-72365DF3357A}" destId="{053A26FF-9D9C-4EF9-B882-D5593890585C}" srcOrd="0" destOrd="2" presId="urn:microsoft.com/office/officeart/2005/8/layout/vList5"/>
    <dgm:cxn modelId="{D2933F4C-A70E-4765-9859-53126EA74646}" type="presOf" srcId="{4CE24626-8CC5-49C7-82E2-767BE05A5AB4}" destId="{97658EA8-257D-491B-9BF4-87A9899B488A}" srcOrd="0" destOrd="0" presId="urn:microsoft.com/office/officeart/2005/8/layout/vList5"/>
    <dgm:cxn modelId="{1071278B-CDAC-4CC5-A0EB-D99F8FFCBEF6}" type="presOf" srcId="{346CBD64-61EA-4295-A068-97F5B33F88E5}" destId="{053A26FF-9D9C-4EF9-B882-D5593890585C}" srcOrd="0" destOrd="0" presId="urn:microsoft.com/office/officeart/2005/8/layout/vList5"/>
    <dgm:cxn modelId="{336C49BE-DE35-4418-9AAF-3F07D51F290F}" srcId="{346CBD64-61EA-4295-A068-97F5B33F88E5}" destId="{5F88913C-695B-41C5-A8E1-0C7C69913B9F}" srcOrd="0" destOrd="0" parTransId="{C7543A7B-149A-4886-AB10-193BE28C444E}" sibTransId="{33CB2778-6D89-465B-8A4D-6CE78E5AD513}"/>
    <dgm:cxn modelId="{5F7827C9-6737-4EB3-90F2-852A35BF8450}" srcId="{346CBD64-61EA-4295-A068-97F5B33F88E5}" destId="{C2B40D65-01BE-4F05-8253-72365DF3357A}" srcOrd="1" destOrd="0" parTransId="{FE53F6E6-8092-40D8-B5C7-F3134048F5C8}" sibTransId="{0F3A05F5-C524-4187-9E14-AE80935E661D}"/>
    <dgm:cxn modelId="{CE84A8D1-C976-4160-B9B5-9362FC22D019}" type="presOf" srcId="{5F88913C-695B-41C5-A8E1-0C7C69913B9F}" destId="{053A26FF-9D9C-4EF9-B882-D5593890585C}" srcOrd="0" destOrd="1" presId="urn:microsoft.com/office/officeart/2005/8/layout/vList5"/>
    <dgm:cxn modelId="{C94E31AB-48DE-4614-9F48-ACC8C8DE7565}" type="presParOf" srcId="{97658EA8-257D-491B-9BF4-87A9899B488A}" destId="{76B0918E-8607-462B-BD09-534385923E8D}" srcOrd="0" destOrd="0" presId="urn:microsoft.com/office/officeart/2005/8/layout/vList5"/>
    <dgm:cxn modelId="{BD0FDAC5-48F7-4631-ACBD-C93A85FB5991}" type="presParOf" srcId="{76B0918E-8607-462B-BD09-534385923E8D}" destId="{2FE32686-D767-48CB-A7E9-5FE46C46D4F1}" srcOrd="0" destOrd="0" presId="urn:microsoft.com/office/officeart/2005/8/layout/vList5"/>
    <dgm:cxn modelId="{2F8E1029-1B0B-45BB-A717-DF3BAD575736}" type="presParOf" srcId="{76B0918E-8607-462B-BD09-534385923E8D}" destId="{053A26FF-9D9C-4EF9-B882-D559389058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EA4755B-4399-4DB0-8387-51A3EFAC8DC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57DB96D-2AEA-4ABB-98BD-492B5FDB26B6}">
      <dgm:prSet/>
      <dgm:spPr/>
      <dgm:t>
        <a:bodyPr/>
        <a:lstStyle/>
        <a:p>
          <a:r>
            <a:rPr lang="en-US" b="1" i="1"/>
            <a:t>Moxifloxacin, Gatifloxacin, Sparfloxacin</a:t>
          </a:r>
          <a:endParaRPr lang="en-US"/>
        </a:p>
      </dgm:t>
    </dgm:pt>
    <dgm:pt modelId="{15903DFF-6074-496E-98A4-C29A533509FE}" type="parTrans" cxnId="{4365C687-1840-4B04-92F7-7B0598BF615B}">
      <dgm:prSet/>
      <dgm:spPr/>
      <dgm:t>
        <a:bodyPr/>
        <a:lstStyle/>
        <a:p>
          <a:endParaRPr lang="en-US"/>
        </a:p>
      </dgm:t>
    </dgm:pt>
    <dgm:pt modelId="{A2A53763-04CA-4077-B58C-2BC4ADFAB4CA}" type="sibTrans" cxnId="{4365C687-1840-4B04-92F7-7B0598BF615B}">
      <dgm:prSet/>
      <dgm:spPr/>
      <dgm:t>
        <a:bodyPr/>
        <a:lstStyle/>
        <a:p>
          <a:endParaRPr lang="en-US"/>
        </a:p>
      </dgm:t>
    </dgm:pt>
    <dgm:pt modelId="{38735847-289C-4366-9B4C-7CF12549FD78}">
      <dgm:prSet/>
      <dgm:spPr/>
      <dgm:t>
        <a:bodyPr/>
        <a:lstStyle/>
        <a:p>
          <a:r>
            <a:rPr lang="en-US" i="1" u="sng"/>
            <a:t>Better gram (+)/atypical coverage</a:t>
          </a:r>
          <a:r>
            <a:rPr lang="en-US"/>
            <a:t> than Levofloxacin</a:t>
          </a:r>
        </a:p>
      </dgm:t>
    </dgm:pt>
    <dgm:pt modelId="{FD64570B-0186-44EB-8158-B3BBA99BB0C8}" type="parTrans" cxnId="{F48CE679-43DD-465D-9B1D-61D54C3E90CE}">
      <dgm:prSet/>
      <dgm:spPr/>
      <dgm:t>
        <a:bodyPr/>
        <a:lstStyle/>
        <a:p>
          <a:endParaRPr lang="en-US"/>
        </a:p>
      </dgm:t>
    </dgm:pt>
    <dgm:pt modelId="{BDDDC2B9-B420-46DC-8537-541A74261560}" type="sibTrans" cxnId="{F48CE679-43DD-465D-9B1D-61D54C3E90CE}">
      <dgm:prSet/>
      <dgm:spPr/>
      <dgm:t>
        <a:bodyPr/>
        <a:lstStyle/>
        <a:p>
          <a:endParaRPr lang="en-US"/>
        </a:p>
      </dgm:t>
    </dgm:pt>
    <dgm:pt modelId="{A03CA354-2B85-4AFC-934D-DF474BFFBE26}">
      <dgm:prSet/>
      <dgm:spPr/>
      <dgm:t>
        <a:bodyPr/>
        <a:lstStyle/>
        <a:p>
          <a:r>
            <a:rPr lang="en-US" i="1" u="sng"/>
            <a:t>Less effective for pseudomonas </a:t>
          </a:r>
          <a:r>
            <a:rPr lang="en-US"/>
            <a:t>than Levofloxacin</a:t>
          </a:r>
        </a:p>
      </dgm:t>
    </dgm:pt>
    <dgm:pt modelId="{37FA8FD5-7709-44ED-AB40-106A69E5EE0E}" type="parTrans" cxnId="{E81FFA2D-559D-48A7-A144-E8FCA61AC205}">
      <dgm:prSet/>
      <dgm:spPr/>
      <dgm:t>
        <a:bodyPr/>
        <a:lstStyle/>
        <a:p>
          <a:endParaRPr lang="en-US"/>
        </a:p>
      </dgm:t>
    </dgm:pt>
    <dgm:pt modelId="{5F6343FB-2E86-4859-8D78-6669E0218249}" type="sibTrans" cxnId="{E81FFA2D-559D-48A7-A144-E8FCA61AC205}">
      <dgm:prSet/>
      <dgm:spPr/>
      <dgm:t>
        <a:bodyPr/>
        <a:lstStyle/>
        <a:p>
          <a:endParaRPr lang="en-US"/>
        </a:p>
      </dgm:t>
    </dgm:pt>
    <dgm:pt modelId="{9D527672-FC71-4A57-8988-2E76C6B6661F}">
      <dgm:prSet/>
      <dgm:spPr/>
      <dgm:t>
        <a:bodyPr/>
        <a:lstStyle/>
        <a:p>
          <a:r>
            <a:rPr lang="en-US"/>
            <a:t>Also used in pneumonia</a:t>
          </a:r>
        </a:p>
      </dgm:t>
    </dgm:pt>
    <dgm:pt modelId="{112DF98B-1F63-4C7B-A7BF-CBE6B4BB1A88}" type="parTrans" cxnId="{40EF9163-81B0-4B12-AE29-4FC338C3DE63}">
      <dgm:prSet/>
      <dgm:spPr/>
      <dgm:t>
        <a:bodyPr/>
        <a:lstStyle/>
        <a:p>
          <a:endParaRPr lang="en-US"/>
        </a:p>
      </dgm:t>
    </dgm:pt>
    <dgm:pt modelId="{FB659A42-8D80-448E-B796-FA39F353E276}" type="sibTrans" cxnId="{40EF9163-81B0-4B12-AE29-4FC338C3DE63}">
      <dgm:prSet/>
      <dgm:spPr/>
      <dgm:t>
        <a:bodyPr/>
        <a:lstStyle/>
        <a:p>
          <a:endParaRPr lang="en-US"/>
        </a:p>
      </dgm:t>
    </dgm:pt>
    <dgm:pt modelId="{6D5FF575-B030-4D64-9374-29DEFAB5C87E}" type="pres">
      <dgm:prSet presAssocID="{FEA4755B-4399-4DB0-8387-51A3EFAC8D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214541-8B60-4A73-8545-7A724B6171B1}" type="pres">
      <dgm:prSet presAssocID="{A57DB96D-2AEA-4ABB-98BD-492B5FDB26B6}" presName="hierRoot1" presStyleCnt="0"/>
      <dgm:spPr/>
    </dgm:pt>
    <dgm:pt modelId="{71048AD7-38E5-404C-A949-A0A31B971ED1}" type="pres">
      <dgm:prSet presAssocID="{A57DB96D-2AEA-4ABB-98BD-492B5FDB26B6}" presName="composite" presStyleCnt="0"/>
      <dgm:spPr/>
    </dgm:pt>
    <dgm:pt modelId="{450E63E4-935A-4586-84FB-240E498195A6}" type="pres">
      <dgm:prSet presAssocID="{A57DB96D-2AEA-4ABB-98BD-492B5FDB26B6}" presName="background" presStyleLbl="node0" presStyleIdx="0" presStyleCnt="1"/>
      <dgm:spPr/>
    </dgm:pt>
    <dgm:pt modelId="{C65562A9-0882-42B7-BD47-317A6BDAF5D7}" type="pres">
      <dgm:prSet presAssocID="{A57DB96D-2AEA-4ABB-98BD-492B5FDB26B6}" presName="text" presStyleLbl="fgAcc0" presStyleIdx="0" presStyleCnt="1">
        <dgm:presLayoutVars>
          <dgm:chPref val="3"/>
        </dgm:presLayoutVars>
      </dgm:prSet>
      <dgm:spPr/>
    </dgm:pt>
    <dgm:pt modelId="{40F84C9F-C73A-45B9-9612-5B963A36FF24}" type="pres">
      <dgm:prSet presAssocID="{A57DB96D-2AEA-4ABB-98BD-492B5FDB26B6}" presName="hierChild2" presStyleCnt="0"/>
      <dgm:spPr/>
    </dgm:pt>
    <dgm:pt modelId="{23789B2C-97D5-4006-B031-745034E5FF7E}" type="pres">
      <dgm:prSet presAssocID="{FD64570B-0186-44EB-8158-B3BBA99BB0C8}" presName="Name10" presStyleLbl="parChTrans1D2" presStyleIdx="0" presStyleCnt="3"/>
      <dgm:spPr/>
    </dgm:pt>
    <dgm:pt modelId="{DFF79547-F39F-4324-8538-F60FD9D56F4A}" type="pres">
      <dgm:prSet presAssocID="{38735847-289C-4366-9B4C-7CF12549FD78}" presName="hierRoot2" presStyleCnt="0"/>
      <dgm:spPr/>
    </dgm:pt>
    <dgm:pt modelId="{E8513D92-ECDB-448A-8C5E-9E078B5D1F68}" type="pres">
      <dgm:prSet presAssocID="{38735847-289C-4366-9B4C-7CF12549FD78}" presName="composite2" presStyleCnt="0"/>
      <dgm:spPr/>
    </dgm:pt>
    <dgm:pt modelId="{1568423D-82D1-446B-A4D4-B97BE4268AF7}" type="pres">
      <dgm:prSet presAssocID="{38735847-289C-4366-9B4C-7CF12549FD78}" presName="background2" presStyleLbl="node2" presStyleIdx="0" presStyleCnt="3"/>
      <dgm:spPr/>
    </dgm:pt>
    <dgm:pt modelId="{703D9190-0C54-4A79-A16B-C0B78415C0AF}" type="pres">
      <dgm:prSet presAssocID="{38735847-289C-4366-9B4C-7CF12549FD78}" presName="text2" presStyleLbl="fgAcc2" presStyleIdx="0" presStyleCnt="3">
        <dgm:presLayoutVars>
          <dgm:chPref val="3"/>
        </dgm:presLayoutVars>
      </dgm:prSet>
      <dgm:spPr/>
    </dgm:pt>
    <dgm:pt modelId="{AA0045BA-B79F-45B8-9264-08DEC806DDC5}" type="pres">
      <dgm:prSet presAssocID="{38735847-289C-4366-9B4C-7CF12549FD78}" presName="hierChild3" presStyleCnt="0"/>
      <dgm:spPr/>
    </dgm:pt>
    <dgm:pt modelId="{5105BD5E-CA6E-491F-A086-646257F56D34}" type="pres">
      <dgm:prSet presAssocID="{37FA8FD5-7709-44ED-AB40-106A69E5EE0E}" presName="Name10" presStyleLbl="parChTrans1D2" presStyleIdx="1" presStyleCnt="3"/>
      <dgm:spPr/>
    </dgm:pt>
    <dgm:pt modelId="{3358A60D-CF35-44B2-8669-564563B5CEB3}" type="pres">
      <dgm:prSet presAssocID="{A03CA354-2B85-4AFC-934D-DF474BFFBE26}" presName="hierRoot2" presStyleCnt="0"/>
      <dgm:spPr/>
    </dgm:pt>
    <dgm:pt modelId="{04361378-7074-4463-8080-99FB78423FB8}" type="pres">
      <dgm:prSet presAssocID="{A03CA354-2B85-4AFC-934D-DF474BFFBE26}" presName="composite2" presStyleCnt="0"/>
      <dgm:spPr/>
    </dgm:pt>
    <dgm:pt modelId="{076C25CC-8632-4E24-9592-8A84875CF921}" type="pres">
      <dgm:prSet presAssocID="{A03CA354-2B85-4AFC-934D-DF474BFFBE26}" presName="background2" presStyleLbl="node2" presStyleIdx="1" presStyleCnt="3"/>
      <dgm:spPr/>
    </dgm:pt>
    <dgm:pt modelId="{9334E50B-3F36-479B-91B2-91E4818AF8D4}" type="pres">
      <dgm:prSet presAssocID="{A03CA354-2B85-4AFC-934D-DF474BFFBE26}" presName="text2" presStyleLbl="fgAcc2" presStyleIdx="1" presStyleCnt="3">
        <dgm:presLayoutVars>
          <dgm:chPref val="3"/>
        </dgm:presLayoutVars>
      </dgm:prSet>
      <dgm:spPr/>
    </dgm:pt>
    <dgm:pt modelId="{B29447EC-B563-4E88-99E1-E7FF73228B94}" type="pres">
      <dgm:prSet presAssocID="{A03CA354-2B85-4AFC-934D-DF474BFFBE26}" presName="hierChild3" presStyleCnt="0"/>
      <dgm:spPr/>
    </dgm:pt>
    <dgm:pt modelId="{F5FA23AB-EBF7-4CE7-A72F-B5862CB21F96}" type="pres">
      <dgm:prSet presAssocID="{112DF98B-1F63-4C7B-A7BF-CBE6B4BB1A88}" presName="Name10" presStyleLbl="parChTrans1D2" presStyleIdx="2" presStyleCnt="3"/>
      <dgm:spPr/>
    </dgm:pt>
    <dgm:pt modelId="{1F128033-4AAA-471E-9B77-00A59309FB15}" type="pres">
      <dgm:prSet presAssocID="{9D527672-FC71-4A57-8988-2E76C6B6661F}" presName="hierRoot2" presStyleCnt="0"/>
      <dgm:spPr/>
    </dgm:pt>
    <dgm:pt modelId="{3C798BEC-B1CA-4788-BAE7-2C681893EA72}" type="pres">
      <dgm:prSet presAssocID="{9D527672-FC71-4A57-8988-2E76C6B6661F}" presName="composite2" presStyleCnt="0"/>
      <dgm:spPr/>
    </dgm:pt>
    <dgm:pt modelId="{CF93FB8B-5FDC-488C-8520-01C41FB14587}" type="pres">
      <dgm:prSet presAssocID="{9D527672-FC71-4A57-8988-2E76C6B6661F}" presName="background2" presStyleLbl="node2" presStyleIdx="2" presStyleCnt="3"/>
      <dgm:spPr/>
    </dgm:pt>
    <dgm:pt modelId="{E5098D02-13D9-458E-B424-E7020CCB4674}" type="pres">
      <dgm:prSet presAssocID="{9D527672-FC71-4A57-8988-2E76C6B6661F}" presName="text2" presStyleLbl="fgAcc2" presStyleIdx="2" presStyleCnt="3">
        <dgm:presLayoutVars>
          <dgm:chPref val="3"/>
        </dgm:presLayoutVars>
      </dgm:prSet>
      <dgm:spPr/>
    </dgm:pt>
    <dgm:pt modelId="{CED931AB-5C4C-43BA-B627-A50C8C56E09E}" type="pres">
      <dgm:prSet presAssocID="{9D527672-FC71-4A57-8988-2E76C6B6661F}" presName="hierChild3" presStyleCnt="0"/>
      <dgm:spPr/>
    </dgm:pt>
  </dgm:ptLst>
  <dgm:cxnLst>
    <dgm:cxn modelId="{E81FFA2D-559D-48A7-A144-E8FCA61AC205}" srcId="{A57DB96D-2AEA-4ABB-98BD-492B5FDB26B6}" destId="{A03CA354-2B85-4AFC-934D-DF474BFFBE26}" srcOrd="1" destOrd="0" parTransId="{37FA8FD5-7709-44ED-AB40-106A69E5EE0E}" sibTransId="{5F6343FB-2E86-4859-8D78-6669E0218249}"/>
    <dgm:cxn modelId="{0C099431-FDCF-4BD6-B781-F1796362F3D9}" type="presOf" srcId="{FD64570B-0186-44EB-8158-B3BBA99BB0C8}" destId="{23789B2C-97D5-4006-B031-745034E5FF7E}" srcOrd="0" destOrd="0" presId="urn:microsoft.com/office/officeart/2005/8/layout/hierarchy1"/>
    <dgm:cxn modelId="{40EF9163-81B0-4B12-AE29-4FC338C3DE63}" srcId="{A57DB96D-2AEA-4ABB-98BD-492B5FDB26B6}" destId="{9D527672-FC71-4A57-8988-2E76C6B6661F}" srcOrd="2" destOrd="0" parTransId="{112DF98B-1F63-4C7B-A7BF-CBE6B4BB1A88}" sibTransId="{FB659A42-8D80-448E-B796-FA39F353E276}"/>
    <dgm:cxn modelId="{246D574F-ABF1-47E6-81E6-7C31C8253AD6}" type="presOf" srcId="{112DF98B-1F63-4C7B-A7BF-CBE6B4BB1A88}" destId="{F5FA23AB-EBF7-4CE7-A72F-B5862CB21F96}" srcOrd="0" destOrd="0" presId="urn:microsoft.com/office/officeart/2005/8/layout/hierarchy1"/>
    <dgm:cxn modelId="{722A4C51-95FF-4BAF-AA72-25B005910B1E}" type="presOf" srcId="{9D527672-FC71-4A57-8988-2E76C6B6661F}" destId="{E5098D02-13D9-458E-B424-E7020CCB4674}" srcOrd="0" destOrd="0" presId="urn:microsoft.com/office/officeart/2005/8/layout/hierarchy1"/>
    <dgm:cxn modelId="{F48CE679-43DD-465D-9B1D-61D54C3E90CE}" srcId="{A57DB96D-2AEA-4ABB-98BD-492B5FDB26B6}" destId="{38735847-289C-4366-9B4C-7CF12549FD78}" srcOrd="0" destOrd="0" parTransId="{FD64570B-0186-44EB-8158-B3BBA99BB0C8}" sibTransId="{BDDDC2B9-B420-46DC-8537-541A74261560}"/>
    <dgm:cxn modelId="{4365C687-1840-4B04-92F7-7B0598BF615B}" srcId="{FEA4755B-4399-4DB0-8387-51A3EFAC8DC5}" destId="{A57DB96D-2AEA-4ABB-98BD-492B5FDB26B6}" srcOrd="0" destOrd="0" parTransId="{15903DFF-6074-496E-98A4-C29A533509FE}" sibTransId="{A2A53763-04CA-4077-B58C-2BC4ADFAB4CA}"/>
    <dgm:cxn modelId="{F1CFB5CD-5EDD-48BD-9D00-99F4EFDE3848}" type="presOf" srcId="{A03CA354-2B85-4AFC-934D-DF474BFFBE26}" destId="{9334E50B-3F36-479B-91B2-91E4818AF8D4}" srcOrd="0" destOrd="0" presId="urn:microsoft.com/office/officeart/2005/8/layout/hierarchy1"/>
    <dgm:cxn modelId="{985E90CF-D1C3-428A-8C4F-CF3AE134ABAA}" type="presOf" srcId="{37FA8FD5-7709-44ED-AB40-106A69E5EE0E}" destId="{5105BD5E-CA6E-491F-A086-646257F56D34}" srcOrd="0" destOrd="0" presId="urn:microsoft.com/office/officeart/2005/8/layout/hierarchy1"/>
    <dgm:cxn modelId="{9E9513D1-88FD-4F8E-B87A-CECF9CA9C91C}" type="presOf" srcId="{FEA4755B-4399-4DB0-8387-51A3EFAC8DC5}" destId="{6D5FF575-B030-4D64-9374-29DEFAB5C87E}" srcOrd="0" destOrd="0" presId="urn:microsoft.com/office/officeart/2005/8/layout/hierarchy1"/>
    <dgm:cxn modelId="{B3EECDE0-9F11-4E64-8712-B05D1A26EBF8}" type="presOf" srcId="{A57DB96D-2AEA-4ABB-98BD-492B5FDB26B6}" destId="{C65562A9-0882-42B7-BD47-317A6BDAF5D7}" srcOrd="0" destOrd="0" presId="urn:microsoft.com/office/officeart/2005/8/layout/hierarchy1"/>
    <dgm:cxn modelId="{C565FAFD-5C55-48AC-A4FA-929530A3BB08}" type="presOf" srcId="{38735847-289C-4366-9B4C-7CF12549FD78}" destId="{703D9190-0C54-4A79-A16B-C0B78415C0AF}" srcOrd="0" destOrd="0" presId="urn:microsoft.com/office/officeart/2005/8/layout/hierarchy1"/>
    <dgm:cxn modelId="{4930821B-CD82-43E1-AF4A-CD7297B1B72C}" type="presParOf" srcId="{6D5FF575-B030-4D64-9374-29DEFAB5C87E}" destId="{61214541-8B60-4A73-8545-7A724B6171B1}" srcOrd="0" destOrd="0" presId="urn:microsoft.com/office/officeart/2005/8/layout/hierarchy1"/>
    <dgm:cxn modelId="{1F592F78-4014-4B2F-8BDE-AAF90442C609}" type="presParOf" srcId="{61214541-8B60-4A73-8545-7A724B6171B1}" destId="{71048AD7-38E5-404C-A949-A0A31B971ED1}" srcOrd="0" destOrd="0" presId="urn:microsoft.com/office/officeart/2005/8/layout/hierarchy1"/>
    <dgm:cxn modelId="{FE87C807-58EA-419D-B490-323D2488D2E8}" type="presParOf" srcId="{71048AD7-38E5-404C-A949-A0A31B971ED1}" destId="{450E63E4-935A-4586-84FB-240E498195A6}" srcOrd="0" destOrd="0" presId="urn:microsoft.com/office/officeart/2005/8/layout/hierarchy1"/>
    <dgm:cxn modelId="{B6D3B51E-BABF-4CEA-ABE2-1044AF2BF6A6}" type="presParOf" srcId="{71048AD7-38E5-404C-A949-A0A31B971ED1}" destId="{C65562A9-0882-42B7-BD47-317A6BDAF5D7}" srcOrd="1" destOrd="0" presId="urn:microsoft.com/office/officeart/2005/8/layout/hierarchy1"/>
    <dgm:cxn modelId="{C0CA5594-CA79-42AF-9BDF-38E8050B5A5D}" type="presParOf" srcId="{61214541-8B60-4A73-8545-7A724B6171B1}" destId="{40F84C9F-C73A-45B9-9612-5B963A36FF24}" srcOrd="1" destOrd="0" presId="urn:microsoft.com/office/officeart/2005/8/layout/hierarchy1"/>
    <dgm:cxn modelId="{2486F7E5-F8B3-4348-9DC6-AA2395EEEE0B}" type="presParOf" srcId="{40F84C9F-C73A-45B9-9612-5B963A36FF24}" destId="{23789B2C-97D5-4006-B031-745034E5FF7E}" srcOrd="0" destOrd="0" presId="urn:microsoft.com/office/officeart/2005/8/layout/hierarchy1"/>
    <dgm:cxn modelId="{80F44F7A-7B8B-418B-AECA-5822D7F43701}" type="presParOf" srcId="{40F84C9F-C73A-45B9-9612-5B963A36FF24}" destId="{DFF79547-F39F-4324-8538-F60FD9D56F4A}" srcOrd="1" destOrd="0" presId="urn:microsoft.com/office/officeart/2005/8/layout/hierarchy1"/>
    <dgm:cxn modelId="{CB08020F-91EB-46CF-9588-64C920095993}" type="presParOf" srcId="{DFF79547-F39F-4324-8538-F60FD9D56F4A}" destId="{E8513D92-ECDB-448A-8C5E-9E078B5D1F68}" srcOrd="0" destOrd="0" presId="urn:microsoft.com/office/officeart/2005/8/layout/hierarchy1"/>
    <dgm:cxn modelId="{C8A2EC6E-2E6E-4D59-9B6B-79D62C9EE3B3}" type="presParOf" srcId="{E8513D92-ECDB-448A-8C5E-9E078B5D1F68}" destId="{1568423D-82D1-446B-A4D4-B97BE4268AF7}" srcOrd="0" destOrd="0" presId="urn:microsoft.com/office/officeart/2005/8/layout/hierarchy1"/>
    <dgm:cxn modelId="{C0C49604-1ADB-4287-9834-139DECAA1EAB}" type="presParOf" srcId="{E8513D92-ECDB-448A-8C5E-9E078B5D1F68}" destId="{703D9190-0C54-4A79-A16B-C0B78415C0AF}" srcOrd="1" destOrd="0" presId="urn:microsoft.com/office/officeart/2005/8/layout/hierarchy1"/>
    <dgm:cxn modelId="{87CE9BDB-223E-43D9-8C3E-AF69EAB1AFED}" type="presParOf" srcId="{DFF79547-F39F-4324-8538-F60FD9D56F4A}" destId="{AA0045BA-B79F-45B8-9264-08DEC806DDC5}" srcOrd="1" destOrd="0" presId="urn:microsoft.com/office/officeart/2005/8/layout/hierarchy1"/>
    <dgm:cxn modelId="{5C362A95-95A7-42F5-8C0D-94366FA9E2D1}" type="presParOf" srcId="{40F84C9F-C73A-45B9-9612-5B963A36FF24}" destId="{5105BD5E-CA6E-491F-A086-646257F56D34}" srcOrd="2" destOrd="0" presId="urn:microsoft.com/office/officeart/2005/8/layout/hierarchy1"/>
    <dgm:cxn modelId="{C2A67F79-B364-49F4-BBA1-EDC76946457E}" type="presParOf" srcId="{40F84C9F-C73A-45B9-9612-5B963A36FF24}" destId="{3358A60D-CF35-44B2-8669-564563B5CEB3}" srcOrd="3" destOrd="0" presId="urn:microsoft.com/office/officeart/2005/8/layout/hierarchy1"/>
    <dgm:cxn modelId="{0A161B1C-B959-446B-B2F8-88904671CFCA}" type="presParOf" srcId="{3358A60D-CF35-44B2-8669-564563B5CEB3}" destId="{04361378-7074-4463-8080-99FB78423FB8}" srcOrd="0" destOrd="0" presId="urn:microsoft.com/office/officeart/2005/8/layout/hierarchy1"/>
    <dgm:cxn modelId="{13D22804-18D2-4D3B-82B8-47FE85D2611D}" type="presParOf" srcId="{04361378-7074-4463-8080-99FB78423FB8}" destId="{076C25CC-8632-4E24-9592-8A84875CF921}" srcOrd="0" destOrd="0" presId="urn:microsoft.com/office/officeart/2005/8/layout/hierarchy1"/>
    <dgm:cxn modelId="{AED2ED9F-75FC-4AB0-B0AD-D68D6A2F2700}" type="presParOf" srcId="{04361378-7074-4463-8080-99FB78423FB8}" destId="{9334E50B-3F36-479B-91B2-91E4818AF8D4}" srcOrd="1" destOrd="0" presId="urn:microsoft.com/office/officeart/2005/8/layout/hierarchy1"/>
    <dgm:cxn modelId="{A413FDD9-A9D1-4BEC-8615-81D28BB0F463}" type="presParOf" srcId="{3358A60D-CF35-44B2-8669-564563B5CEB3}" destId="{B29447EC-B563-4E88-99E1-E7FF73228B94}" srcOrd="1" destOrd="0" presId="urn:microsoft.com/office/officeart/2005/8/layout/hierarchy1"/>
    <dgm:cxn modelId="{7A6B0235-F1BF-40A6-A43B-6315825D9A0A}" type="presParOf" srcId="{40F84C9F-C73A-45B9-9612-5B963A36FF24}" destId="{F5FA23AB-EBF7-4CE7-A72F-B5862CB21F96}" srcOrd="4" destOrd="0" presId="urn:microsoft.com/office/officeart/2005/8/layout/hierarchy1"/>
    <dgm:cxn modelId="{EB6DF25D-31A6-47D8-B463-CABCC6341456}" type="presParOf" srcId="{40F84C9F-C73A-45B9-9612-5B963A36FF24}" destId="{1F128033-4AAA-471E-9B77-00A59309FB15}" srcOrd="5" destOrd="0" presId="urn:microsoft.com/office/officeart/2005/8/layout/hierarchy1"/>
    <dgm:cxn modelId="{62DF1B6C-1FF8-483F-8627-9B9F891A80A7}" type="presParOf" srcId="{1F128033-4AAA-471E-9B77-00A59309FB15}" destId="{3C798BEC-B1CA-4788-BAE7-2C681893EA72}" srcOrd="0" destOrd="0" presId="urn:microsoft.com/office/officeart/2005/8/layout/hierarchy1"/>
    <dgm:cxn modelId="{70CFD30B-21B4-4265-A509-313D71A2CF70}" type="presParOf" srcId="{3C798BEC-B1CA-4788-BAE7-2C681893EA72}" destId="{CF93FB8B-5FDC-488C-8520-01C41FB14587}" srcOrd="0" destOrd="0" presId="urn:microsoft.com/office/officeart/2005/8/layout/hierarchy1"/>
    <dgm:cxn modelId="{E1338797-142D-4696-9DCE-7E4E623C12C5}" type="presParOf" srcId="{3C798BEC-B1CA-4788-BAE7-2C681893EA72}" destId="{E5098D02-13D9-458E-B424-E7020CCB4674}" srcOrd="1" destOrd="0" presId="urn:microsoft.com/office/officeart/2005/8/layout/hierarchy1"/>
    <dgm:cxn modelId="{02B2BD4B-3F6F-4C7E-8416-8AEC09FBB1E7}" type="presParOf" srcId="{1F128033-4AAA-471E-9B77-00A59309FB15}" destId="{CED931AB-5C4C-43BA-B627-A50C8C56E0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C108CB-528F-4774-9B3C-A2D3FFA48D8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451D9DA-5EF3-40E9-B0ED-11EC1813CA36}">
      <dgm:prSet/>
      <dgm:spPr/>
      <dgm:t>
        <a:bodyPr/>
        <a:lstStyle/>
        <a:p>
          <a:r>
            <a:rPr lang="en-US" b="1" i="1"/>
            <a:t>Clinical Uses</a:t>
          </a:r>
          <a:endParaRPr lang="en-US"/>
        </a:p>
      </dgm:t>
    </dgm:pt>
    <dgm:pt modelId="{907D632C-ED6D-4920-8A16-A03198270FBA}" type="parTrans" cxnId="{2C5CD4F7-237F-4A80-9F87-9CEC2D41631C}">
      <dgm:prSet/>
      <dgm:spPr/>
      <dgm:t>
        <a:bodyPr/>
        <a:lstStyle/>
        <a:p>
          <a:endParaRPr lang="en-US"/>
        </a:p>
      </dgm:t>
    </dgm:pt>
    <dgm:pt modelId="{B78A208A-0563-4BBE-B07D-648922FCE98E}" type="sibTrans" cxnId="{2C5CD4F7-237F-4A80-9F87-9CEC2D41631C}">
      <dgm:prSet/>
      <dgm:spPr/>
      <dgm:t>
        <a:bodyPr/>
        <a:lstStyle/>
        <a:p>
          <a:endParaRPr lang="en-US"/>
        </a:p>
      </dgm:t>
    </dgm:pt>
    <dgm:pt modelId="{DE3F7F15-E0F3-4002-AE05-1C213308CDBF}">
      <dgm:prSet/>
      <dgm:spPr/>
      <dgm:t>
        <a:bodyPr/>
        <a:lstStyle/>
        <a:p>
          <a:r>
            <a:rPr lang="en-US" i="1" u="sng"/>
            <a:t>Narrow spectrum</a:t>
          </a:r>
          <a:r>
            <a:rPr lang="en-US"/>
            <a:t> &gt;&gt; few specific modern uses</a:t>
          </a:r>
        </a:p>
      </dgm:t>
    </dgm:pt>
    <dgm:pt modelId="{F7E0C356-890F-4639-BFDE-FC0B45385E98}" type="parTrans" cxnId="{548B1F88-0DC9-4D1A-B2E6-6C62D94521EC}">
      <dgm:prSet/>
      <dgm:spPr/>
      <dgm:t>
        <a:bodyPr/>
        <a:lstStyle/>
        <a:p>
          <a:endParaRPr lang="en-US"/>
        </a:p>
      </dgm:t>
    </dgm:pt>
    <dgm:pt modelId="{7A828B80-6A0D-4895-8D31-C35383596798}" type="sibTrans" cxnId="{548B1F88-0DC9-4D1A-B2E6-6C62D94521EC}">
      <dgm:prSet/>
      <dgm:spPr/>
      <dgm:t>
        <a:bodyPr/>
        <a:lstStyle/>
        <a:p>
          <a:endParaRPr lang="en-US"/>
        </a:p>
      </dgm:t>
    </dgm:pt>
    <dgm:pt modelId="{D978919B-9BE6-4B4B-8266-59EB9722D709}">
      <dgm:prSet/>
      <dgm:spPr/>
      <dgm:t>
        <a:bodyPr/>
        <a:lstStyle/>
        <a:p>
          <a:r>
            <a:rPr lang="en-US"/>
            <a:t>Gram positives</a:t>
          </a:r>
        </a:p>
      </dgm:t>
    </dgm:pt>
    <dgm:pt modelId="{747201B7-0C29-4DC5-9DA5-39D558F2C75B}" type="parTrans" cxnId="{89C43200-6180-423F-9CF9-0531C93D8AF3}">
      <dgm:prSet/>
      <dgm:spPr/>
      <dgm:t>
        <a:bodyPr/>
        <a:lstStyle/>
        <a:p>
          <a:endParaRPr lang="en-US"/>
        </a:p>
      </dgm:t>
    </dgm:pt>
    <dgm:pt modelId="{5EDF205C-5108-47E3-9AD9-761A449098B4}" type="sibTrans" cxnId="{89C43200-6180-423F-9CF9-0531C93D8AF3}">
      <dgm:prSet/>
      <dgm:spPr/>
      <dgm:t>
        <a:bodyPr/>
        <a:lstStyle/>
        <a:p>
          <a:endParaRPr lang="en-US"/>
        </a:p>
      </dgm:t>
    </dgm:pt>
    <dgm:pt modelId="{77E8C687-54D0-4E72-8E1F-20DB2E8E0E52}">
      <dgm:prSet/>
      <dgm:spPr/>
      <dgm:t>
        <a:bodyPr/>
        <a:lstStyle/>
        <a:p>
          <a:r>
            <a:rPr lang="en-US"/>
            <a:t>Strep pyogenes (strep throat)</a:t>
          </a:r>
        </a:p>
      </dgm:t>
    </dgm:pt>
    <dgm:pt modelId="{2D1E41BE-C724-4DB7-B79C-1BDDCA63D3C7}" type="parTrans" cxnId="{BB2083C0-0731-4F81-A3A7-6257950FAF13}">
      <dgm:prSet/>
      <dgm:spPr/>
      <dgm:t>
        <a:bodyPr/>
        <a:lstStyle/>
        <a:p>
          <a:endParaRPr lang="en-US"/>
        </a:p>
      </dgm:t>
    </dgm:pt>
    <dgm:pt modelId="{1BF59221-C633-46E5-AA21-6C0C0293B155}" type="sibTrans" cxnId="{BB2083C0-0731-4F81-A3A7-6257950FAF13}">
      <dgm:prSet/>
      <dgm:spPr/>
      <dgm:t>
        <a:bodyPr/>
        <a:lstStyle/>
        <a:p>
          <a:endParaRPr lang="en-US"/>
        </a:p>
      </dgm:t>
    </dgm:pt>
    <dgm:pt modelId="{04333990-DA94-441C-A4C0-D48E91123EB5}">
      <dgm:prSet/>
      <dgm:spPr/>
      <dgm:t>
        <a:bodyPr/>
        <a:lstStyle/>
        <a:p>
          <a:r>
            <a:rPr lang="en-US"/>
            <a:t>Actinomyces</a:t>
          </a:r>
        </a:p>
      </dgm:t>
    </dgm:pt>
    <dgm:pt modelId="{C1A0E76F-84A2-4A64-BB94-478595048701}" type="parTrans" cxnId="{1E48221B-62EA-4EFE-9F09-D48A69308A27}">
      <dgm:prSet/>
      <dgm:spPr/>
      <dgm:t>
        <a:bodyPr/>
        <a:lstStyle/>
        <a:p>
          <a:endParaRPr lang="en-US"/>
        </a:p>
      </dgm:t>
    </dgm:pt>
    <dgm:pt modelId="{57285C69-3198-4166-AA4E-B8BBDF9D826E}" type="sibTrans" cxnId="{1E48221B-62EA-4EFE-9F09-D48A69308A27}">
      <dgm:prSet/>
      <dgm:spPr/>
      <dgm:t>
        <a:bodyPr/>
        <a:lstStyle/>
        <a:p>
          <a:endParaRPr lang="en-US"/>
        </a:p>
      </dgm:t>
    </dgm:pt>
    <dgm:pt modelId="{098A7418-40E4-43FF-8094-E593656F2CFA}">
      <dgm:prSet/>
      <dgm:spPr/>
      <dgm:t>
        <a:bodyPr/>
        <a:lstStyle/>
        <a:p>
          <a:r>
            <a:rPr lang="en-US"/>
            <a:t>Treponema Pallidum (syphilis)</a:t>
          </a:r>
        </a:p>
      </dgm:t>
    </dgm:pt>
    <dgm:pt modelId="{54E99419-237B-42FF-93E8-7C3AAC0B37E7}" type="parTrans" cxnId="{2526D14C-7FBF-4212-A7EC-11447573AEFA}">
      <dgm:prSet/>
      <dgm:spPr/>
      <dgm:t>
        <a:bodyPr/>
        <a:lstStyle/>
        <a:p>
          <a:endParaRPr lang="en-US"/>
        </a:p>
      </dgm:t>
    </dgm:pt>
    <dgm:pt modelId="{78A83139-DBC5-4216-89AB-016F5FF40BB7}" type="sibTrans" cxnId="{2526D14C-7FBF-4212-A7EC-11447573AEFA}">
      <dgm:prSet/>
      <dgm:spPr/>
      <dgm:t>
        <a:bodyPr/>
        <a:lstStyle/>
        <a:p>
          <a:endParaRPr lang="en-US"/>
        </a:p>
      </dgm:t>
    </dgm:pt>
    <dgm:pt modelId="{985C932B-F1A5-478E-BD53-454E4A4E296F}">
      <dgm:prSet/>
      <dgm:spPr/>
      <dgm:t>
        <a:bodyPr/>
        <a:lstStyle/>
        <a:p>
          <a:r>
            <a:rPr lang="en-US" i="1" u="sng"/>
            <a:t>Rare</a:t>
          </a:r>
          <a:r>
            <a:rPr lang="en-US"/>
            <a:t> uses (</a:t>
          </a:r>
          <a:r>
            <a:rPr lang="en-US" b="1"/>
            <a:t>only in susceptible isolates</a:t>
          </a:r>
          <a:r>
            <a:rPr lang="en-US"/>
            <a:t>)</a:t>
          </a:r>
        </a:p>
      </dgm:t>
    </dgm:pt>
    <dgm:pt modelId="{198BFA62-696E-478E-9A41-4CCF42082ED4}" type="parTrans" cxnId="{1C6830B9-B3F6-4DF3-8961-5DF9BC415480}">
      <dgm:prSet/>
      <dgm:spPr/>
      <dgm:t>
        <a:bodyPr/>
        <a:lstStyle/>
        <a:p>
          <a:endParaRPr lang="en-US"/>
        </a:p>
      </dgm:t>
    </dgm:pt>
    <dgm:pt modelId="{8970F8A7-0C6E-43AA-B06F-AA9E98CC1E48}" type="sibTrans" cxnId="{1C6830B9-B3F6-4DF3-8961-5DF9BC415480}">
      <dgm:prSet/>
      <dgm:spPr/>
      <dgm:t>
        <a:bodyPr/>
        <a:lstStyle/>
        <a:p>
          <a:endParaRPr lang="en-US"/>
        </a:p>
      </dgm:t>
    </dgm:pt>
    <dgm:pt modelId="{6392BED8-A599-45F5-88B5-B67658FE2668}">
      <dgm:prSet/>
      <dgm:spPr/>
      <dgm:t>
        <a:bodyPr/>
        <a:lstStyle/>
        <a:p>
          <a:r>
            <a:rPr lang="en-US"/>
            <a:t>Neisseria meningitides</a:t>
          </a:r>
        </a:p>
      </dgm:t>
    </dgm:pt>
    <dgm:pt modelId="{E3C2B677-BA08-4C59-923C-6722A439630C}" type="parTrans" cxnId="{FC77B429-1476-41B8-8856-2D3298EE6614}">
      <dgm:prSet/>
      <dgm:spPr/>
      <dgm:t>
        <a:bodyPr/>
        <a:lstStyle/>
        <a:p>
          <a:endParaRPr lang="en-US"/>
        </a:p>
      </dgm:t>
    </dgm:pt>
    <dgm:pt modelId="{6701A6E3-AA3D-4112-AA14-36D46324AC12}" type="sibTrans" cxnId="{FC77B429-1476-41B8-8856-2D3298EE6614}">
      <dgm:prSet/>
      <dgm:spPr/>
      <dgm:t>
        <a:bodyPr/>
        <a:lstStyle/>
        <a:p>
          <a:endParaRPr lang="en-US"/>
        </a:p>
      </dgm:t>
    </dgm:pt>
    <dgm:pt modelId="{FB977F54-E597-4DB1-AAA8-EA563D99CD77}">
      <dgm:prSet/>
      <dgm:spPr/>
      <dgm:t>
        <a:bodyPr/>
        <a:lstStyle/>
        <a:p>
          <a:r>
            <a:rPr lang="en-US"/>
            <a:t>Strep. pneumonia</a:t>
          </a:r>
        </a:p>
      </dgm:t>
    </dgm:pt>
    <dgm:pt modelId="{A858FCD3-10C6-4572-9677-599317AFCBE8}" type="parTrans" cxnId="{15FC90A0-6B9B-4DDA-9842-36BE311EE11C}">
      <dgm:prSet/>
      <dgm:spPr/>
      <dgm:t>
        <a:bodyPr/>
        <a:lstStyle/>
        <a:p>
          <a:endParaRPr lang="en-US"/>
        </a:p>
      </dgm:t>
    </dgm:pt>
    <dgm:pt modelId="{C2353B92-4883-45F8-92AD-F790FCF2AF3E}" type="sibTrans" cxnId="{15FC90A0-6B9B-4DDA-9842-36BE311EE11C}">
      <dgm:prSet/>
      <dgm:spPr/>
      <dgm:t>
        <a:bodyPr/>
        <a:lstStyle/>
        <a:p>
          <a:endParaRPr lang="en-US"/>
        </a:p>
      </dgm:t>
    </dgm:pt>
    <dgm:pt modelId="{BB009565-81C6-4CCB-A916-6F245EEC8599}" type="pres">
      <dgm:prSet presAssocID="{E1C108CB-528F-4774-9B3C-A2D3FFA48D89}" presName="linear" presStyleCnt="0">
        <dgm:presLayoutVars>
          <dgm:animLvl val="lvl"/>
          <dgm:resizeHandles val="exact"/>
        </dgm:presLayoutVars>
      </dgm:prSet>
      <dgm:spPr/>
    </dgm:pt>
    <dgm:pt modelId="{4ECACE42-7901-4A43-8835-7724C7007940}" type="pres">
      <dgm:prSet presAssocID="{5451D9DA-5EF3-40E9-B0ED-11EC1813CA3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3B7B149-8140-48EB-ABAB-88A5FBCC43AE}" type="pres">
      <dgm:prSet presAssocID="{5451D9DA-5EF3-40E9-B0ED-11EC1813CA3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9C43200-6180-423F-9CF9-0531C93D8AF3}" srcId="{5451D9DA-5EF3-40E9-B0ED-11EC1813CA36}" destId="{D978919B-9BE6-4B4B-8266-59EB9722D709}" srcOrd="1" destOrd="0" parTransId="{747201B7-0C29-4DC5-9DA5-39D558F2C75B}" sibTransId="{5EDF205C-5108-47E3-9AD9-761A449098B4}"/>
    <dgm:cxn modelId="{CB1A9C1A-0869-4AFF-B8B6-653027DA9759}" type="presOf" srcId="{FB977F54-E597-4DB1-AAA8-EA563D99CD77}" destId="{C3B7B149-8140-48EB-ABAB-88A5FBCC43AE}" srcOrd="0" destOrd="7" presId="urn:microsoft.com/office/officeart/2005/8/layout/vList2"/>
    <dgm:cxn modelId="{1E48221B-62EA-4EFE-9F09-D48A69308A27}" srcId="{D978919B-9BE6-4B4B-8266-59EB9722D709}" destId="{04333990-DA94-441C-A4C0-D48E91123EB5}" srcOrd="1" destOrd="0" parTransId="{C1A0E76F-84A2-4A64-BB94-478595048701}" sibTransId="{57285C69-3198-4166-AA4E-B8BBDF9D826E}"/>
    <dgm:cxn modelId="{FC77B429-1476-41B8-8856-2D3298EE6614}" srcId="{985C932B-F1A5-478E-BD53-454E4A4E296F}" destId="{6392BED8-A599-45F5-88B5-B67658FE2668}" srcOrd="0" destOrd="0" parTransId="{E3C2B677-BA08-4C59-923C-6722A439630C}" sibTransId="{6701A6E3-AA3D-4112-AA14-36D46324AC12}"/>
    <dgm:cxn modelId="{E0414E2C-55D4-4E7F-AE76-D352123E26BC}" type="presOf" srcId="{E1C108CB-528F-4774-9B3C-A2D3FFA48D89}" destId="{BB009565-81C6-4CCB-A916-6F245EEC8599}" srcOrd="0" destOrd="0" presId="urn:microsoft.com/office/officeart/2005/8/layout/vList2"/>
    <dgm:cxn modelId="{652A6939-1A2E-4EE0-BDDD-18955D8DD058}" type="presOf" srcId="{985C932B-F1A5-478E-BD53-454E4A4E296F}" destId="{C3B7B149-8140-48EB-ABAB-88A5FBCC43AE}" srcOrd="0" destOrd="5" presId="urn:microsoft.com/office/officeart/2005/8/layout/vList2"/>
    <dgm:cxn modelId="{2526D14C-7FBF-4212-A7EC-11447573AEFA}" srcId="{5451D9DA-5EF3-40E9-B0ED-11EC1813CA36}" destId="{098A7418-40E4-43FF-8094-E593656F2CFA}" srcOrd="2" destOrd="0" parTransId="{54E99419-237B-42FF-93E8-7C3AAC0B37E7}" sibTransId="{78A83139-DBC5-4216-89AB-016F5FF40BB7}"/>
    <dgm:cxn modelId="{4EC61271-2E2D-45EB-B121-6F437A447820}" type="presOf" srcId="{DE3F7F15-E0F3-4002-AE05-1C213308CDBF}" destId="{C3B7B149-8140-48EB-ABAB-88A5FBCC43AE}" srcOrd="0" destOrd="0" presId="urn:microsoft.com/office/officeart/2005/8/layout/vList2"/>
    <dgm:cxn modelId="{4ABA3854-C2AF-4E0B-A84E-DA72ABA99723}" type="presOf" srcId="{6392BED8-A599-45F5-88B5-B67658FE2668}" destId="{C3B7B149-8140-48EB-ABAB-88A5FBCC43AE}" srcOrd="0" destOrd="6" presId="urn:microsoft.com/office/officeart/2005/8/layout/vList2"/>
    <dgm:cxn modelId="{548B1F88-0DC9-4D1A-B2E6-6C62D94521EC}" srcId="{5451D9DA-5EF3-40E9-B0ED-11EC1813CA36}" destId="{DE3F7F15-E0F3-4002-AE05-1C213308CDBF}" srcOrd="0" destOrd="0" parTransId="{F7E0C356-890F-4639-BFDE-FC0B45385E98}" sibTransId="{7A828B80-6A0D-4895-8D31-C35383596798}"/>
    <dgm:cxn modelId="{15FC90A0-6B9B-4DDA-9842-36BE311EE11C}" srcId="{985C932B-F1A5-478E-BD53-454E4A4E296F}" destId="{FB977F54-E597-4DB1-AAA8-EA563D99CD77}" srcOrd="1" destOrd="0" parTransId="{A858FCD3-10C6-4572-9677-599317AFCBE8}" sibTransId="{C2353B92-4883-45F8-92AD-F790FCF2AF3E}"/>
    <dgm:cxn modelId="{ACFBEEA4-62AA-4936-A587-C03ADF4E69AF}" type="presOf" srcId="{5451D9DA-5EF3-40E9-B0ED-11EC1813CA36}" destId="{4ECACE42-7901-4A43-8835-7724C7007940}" srcOrd="0" destOrd="0" presId="urn:microsoft.com/office/officeart/2005/8/layout/vList2"/>
    <dgm:cxn modelId="{30910CA8-C2F5-4B0B-9707-3449623B0ECB}" type="presOf" srcId="{77E8C687-54D0-4E72-8E1F-20DB2E8E0E52}" destId="{C3B7B149-8140-48EB-ABAB-88A5FBCC43AE}" srcOrd="0" destOrd="2" presId="urn:microsoft.com/office/officeart/2005/8/layout/vList2"/>
    <dgm:cxn modelId="{1C6830B9-B3F6-4DF3-8961-5DF9BC415480}" srcId="{5451D9DA-5EF3-40E9-B0ED-11EC1813CA36}" destId="{985C932B-F1A5-478E-BD53-454E4A4E296F}" srcOrd="3" destOrd="0" parTransId="{198BFA62-696E-478E-9A41-4CCF42082ED4}" sibTransId="{8970F8A7-0C6E-43AA-B06F-AA9E98CC1E48}"/>
    <dgm:cxn modelId="{BB2083C0-0731-4F81-A3A7-6257950FAF13}" srcId="{D978919B-9BE6-4B4B-8266-59EB9722D709}" destId="{77E8C687-54D0-4E72-8E1F-20DB2E8E0E52}" srcOrd="0" destOrd="0" parTransId="{2D1E41BE-C724-4DB7-B79C-1BDDCA63D3C7}" sibTransId="{1BF59221-C633-46E5-AA21-6C0C0293B155}"/>
    <dgm:cxn modelId="{C81B18C9-54B1-4C7C-979C-0A8B6DA1628D}" type="presOf" srcId="{04333990-DA94-441C-A4C0-D48E91123EB5}" destId="{C3B7B149-8140-48EB-ABAB-88A5FBCC43AE}" srcOrd="0" destOrd="3" presId="urn:microsoft.com/office/officeart/2005/8/layout/vList2"/>
    <dgm:cxn modelId="{81A653CD-8118-473D-8C00-5EB5733505E0}" type="presOf" srcId="{D978919B-9BE6-4B4B-8266-59EB9722D709}" destId="{C3B7B149-8140-48EB-ABAB-88A5FBCC43AE}" srcOrd="0" destOrd="1" presId="urn:microsoft.com/office/officeart/2005/8/layout/vList2"/>
    <dgm:cxn modelId="{765EDEE7-D323-4139-BF63-813CF21AD052}" type="presOf" srcId="{098A7418-40E4-43FF-8094-E593656F2CFA}" destId="{C3B7B149-8140-48EB-ABAB-88A5FBCC43AE}" srcOrd="0" destOrd="4" presId="urn:microsoft.com/office/officeart/2005/8/layout/vList2"/>
    <dgm:cxn modelId="{2C5CD4F7-237F-4A80-9F87-9CEC2D41631C}" srcId="{E1C108CB-528F-4774-9B3C-A2D3FFA48D89}" destId="{5451D9DA-5EF3-40E9-B0ED-11EC1813CA36}" srcOrd="0" destOrd="0" parTransId="{907D632C-ED6D-4920-8A16-A03198270FBA}" sibTransId="{B78A208A-0563-4BBE-B07D-648922FCE98E}"/>
    <dgm:cxn modelId="{5E23295D-46FA-494E-9C2F-A05D3F0A3779}" type="presParOf" srcId="{BB009565-81C6-4CCB-A916-6F245EEC8599}" destId="{4ECACE42-7901-4A43-8835-7724C7007940}" srcOrd="0" destOrd="0" presId="urn:microsoft.com/office/officeart/2005/8/layout/vList2"/>
    <dgm:cxn modelId="{BC425C44-F5A8-413B-97C3-A939BD88DA32}" type="presParOf" srcId="{BB009565-81C6-4CCB-A916-6F245EEC8599}" destId="{C3B7B149-8140-48EB-ABAB-88A5FBCC43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530CA82-36BF-4897-86B3-8532CF3C9D7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8B1C99-09AB-4D76-A124-10F8713F3C73}">
      <dgm:prSet/>
      <dgm:spPr/>
      <dgm:t>
        <a:bodyPr/>
        <a:lstStyle/>
        <a:p>
          <a:r>
            <a:rPr lang="en-US"/>
            <a:t>Good coverage of anaerobes “below the diaphragm”</a:t>
          </a:r>
        </a:p>
      </dgm:t>
    </dgm:pt>
    <dgm:pt modelId="{B53FF15E-0C4B-400A-83E7-8000F18B9AEB}" type="parTrans" cxnId="{4A9882BA-F706-47DE-83D7-D4B7E010D57A}">
      <dgm:prSet/>
      <dgm:spPr/>
      <dgm:t>
        <a:bodyPr/>
        <a:lstStyle/>
        <a:p>
          <a:endParaRPr lang="en-US"/>
        </a:p>
      </dgm:t>
    </dgm:pt>
    <dgm:pt modelId="{18471CD6-29F6-40CA-8547-E3407486C988}" type="sibTrans" cxnId="{4A9882BA-F706-47DE-83D7-D4B7E010D57A}">
      <dgm:prSet/>
      <dgm:spPr/>
      <dgm:t>
        <a:bodyPr/>
        <a:lstStyle/>
        <a:p>
          <a:endParaRPr lang="en-US"/>
        </a:p>
      </dgm:t>
    </dgm:pt>
    <dgm:pt modelId="{770BF69F-7B1B-43A6-89AD-A073EF878CC7}">
      <dgm:prSet/>
      <dgm:spPr/>
      <dgm:t>
        <a:bodyPr/>
        <a:lstStyle/>
        <a:p>
          <a:r>
            <a:rPr lang="en-US" b="1" i="1"/>
            <a:t>Bacteroides fragilis</a:t>
          </a:r>
          <a:endParaRPr lang="en-US"/>
        </a:p>
      </dgm:t>
    </dgm:pt>
    <dgm:pt modelId="{505A9A83-C832-44BB-B635-B39BB599B5BF}" type="parTrans" cxnId="{F0B2607E-63F5-413C-89D6-493237929B62}">
      <dgm:prSet/>
      <dgm:spPr/>
      <dgm:t>
        <a:bodyPr/>
        <a:lstStyle/>
        <a:p>
          <a:endParaRPr lang="en-US"/>
        </a:p>
      </dgm:t>
    </dgm:pt>
    <dgm:pt modelId="{F2E54B01-8238-4049-B705-B22A1ABF42C4}" type="sibTrans" cxnId="{F0B2607E-63F5-413C-89D6-493237929B62}">
      <dgm:prSet/>
      <dgm:spPr/>
      <dgm:t>
        <a:bodyPr/>
        <a:lstStyle/>
        <a:p>
          <a:endParaRPr lang="en-US"/>
        </a:p>
      </dgm:t>
    </dgm:pt>
    <dgm:pt modelId="{2C61E68B-80A9-43AE-98B9-73B5FA32D88F}">
      <dgm:prSet/>
      <dgm:spPr/>
      <dgm:t>
        <a:bodyPr/>
        <a:lstStyle/>
        <a:p>
          <a:r>
            <a:rPr lang="en-US" b="1" i="1"/>
            <a:t>Clostridium difficile</a:t>
          </a:r>
          <a:endParaRPr lang="en-US"/>
        </a:p>
      </dgm:t>
    </dgm:pt>
    <dgm:pt modelId="{936CDE8C-6BBB-4CC9-8F99-5AAE7C5684B6}" type="parTrans" cxnId="{3144E3E3-BBF8-4BBC-AB40-A8E646796AD0}">
      <dgm:prSet/>
      <dgm:spPr/>
      <dgm:t>
        <a:bodyPr/>
        <a:lstStyle/>
        <a:p>
          <a:endParaRPr lang="en-US"/>
        </a:p>
      </dgm:t>
    </dgm:pt>
    <dgm:pt modelId="{7F75E154-9631-43C4-A629-3D6DDB1160C5}" type="sibTrans" cxnId="{3144E3E3-BBF8-4BBC-AB40-A8E646796AD0}">
      <dgm:prSet/>
      <dgm:spPr/>
      <dgm:t>
        <a:bodyPr/>
        <a:lstStyle/>
        <a:p>
          <a:endParaRPr lang="en-US"/>
        </a:p>
      </dgm:t>
    </dgm:pt>
    <dgm:pt modelId="{E4C53BC9-9F88-43F9-9A6E-530A92FDD33E}">
      <dgm:prSet/>
      <dgm:spPr/>
      <dgm:t>
        <a:bodyPr/>
        <a:lstStyle/>
        <a:p>
          <a:r>
            <a:rPr lang="en-US"/>
            <a:t>Peritonitis, abdominal abscesses, diverticulitis</a:t>
          </a:r>
        </a:p>
      </dgm:t>
    </dgm:pt>
    <dgm:pt modelId="{02E274DB-877E-4223-8E96-7058F1D25BB7}" type="parTrans" cxnId="{A4350E19-D209-46BA-AC33-2DFAAB0B4E74}">
      <dgm:prSet/>
      <dgm:spPr/>
      <dgm:t>
        <a:bodyPr/>
        <a:lstStyle/>
        <a:p>
          <a:endParaRPr lang="en-US"/>
        </a:p>
      </dgm:t>
    </dgm:pt>
    <dgm:pt modelId="{C00DBA22-3082-4BD7-8195-BED4782E9E78}" type="sibTrans" cxnId="{A4350E19-D209-46BA-AC33-2DFAAB0B4E74}">
      <dgm:prSet/>
      <dgm:spPr/>
      <dgm:t>
        <a:bodyPr/>
        <a:lstStyle/>
        <a:p>
          <a:endParaRPr lang="en-US"/>
        </a:p>
      </dgm:t>
    </dgm:pt>
    <dgm:pt modelId="{AFCE5CB1-C139-478B-9A1B-9A5A103E80A2}">
      <dgm:prSet/>
      <dgm:spPr/>
      <dgm:t>
        <a:bodyPr/>
        <a:lstStyle/>
        <a:p>
          <a:r>
            <a:rPr lang="en-US"/>
            <a:t>Often given </a:t>
          </a:r>
          <a:r>
            <a:rPr lang="en-US" i="1" u="sng"/>
            <a:t>with quinolone </a:t>
          </a:r>
          <a:r>
            <a:rPr lang="en-US"/>
            <a:t>for anaerobic/GI gram(-)</a:t>
          </a:r>
        </a:p>
      </dgm:t>
    </dgm:pt>
    <dgm:pt modelId="{3A54D463-6D21-4B56-8409-09C7DFB9F127}" type="parTrans" cxnId="{7E3FA207-FE31-49D3-957E-CEA0F0FD5098}">
      <dgm:prSet/>
      <dgm:spPr/>
      <dgm:t>
        <a:bodyPr/>
        <a:lstStyle/>
        <a:p>
          <a:endParaRPr lang="en-US"/>
        </a:p>
      </dgm:t>
    </dgm:pt>
    <dgm:pt modelId="{D9DDA162-B628-4C3C-BCB7-11EA62899373}" type="sibTrans" cxnId="{7E3FA207-FE31-49D3-957E-CEA0F0FD5098}">
      <dgm:prSet/>
      <dgm:spPr/>
      <dgm:t>
        <a:bodyPr/>
        <a:lstStyle/>
        <a:p>
          <a:endParaRPr lang="en-US"/>
        </a:p>
      </dgm:t>
    </dgm:pt>
    <dgm:pt modelId="{021A6574-EE88-4418-AE75-DFE6829F0C48}">
      <dgm:prSet/>
      <dgm:spPr/>
      <dgm:t>
        <a:bodyPr/>
        <a:lstStyle/>
        <a:p>
          <a:r>
            <a:rPr lang="en-US"/>
            <a:t>Cipro/Flagyl often used for diverticulitis</a:t>
          </a:r>
        </a:p>
      </dgm:t>
    </dgm:pt>
    <dgm:pt modelId="{98B22AAD-2037-439A-873E-7A0930F7D1E2}" type="parTrans" cxnId="{6B3B0736-2DF9-4DB1-BA20-7655909C0678}">
      <dgm:prSet/>
      <dgm:spPr/>
      <dgm:t>
        <a:bodyPr/>
        <a:lstStyle/>
        <a:p>
          <a:endParaRPr lang="en-US"/>
        </a:p>
      </dgm:t>
    </dgm:pt>
    <dgm:pt modelId="{ACBD2059-F665-4394-8CF2-155E9F5F1D71}" type="sibTrans" cxnId="{6B3B0736-2DF9-4DB1-BA20-7655909C0678}">
      <dgm:prSet/>
      <dgm:spPr/>
      <dgm:t>
        <a:bodyPr/>
        <a:lstStyle/>
        <a:p>
          <a:endParaRPr lang="en-US"/>
        </a:p>
      </dgm:t>
    </dgm:pt>
    <dgm:pt modelId="{C0AC4F13-EC77-4897-A5A3-AB4AFBF13512}">
      <dgm:prSet/>
      <dgm:spPr/>
      <dgm:t>
        <a:bodyPr/>
        <a:lstStyle/>
        <a:p>
          <a:r>
            <a:rPr lang="en-US" b="1" i="1"/>
            <a:t>H. pylori </a:t>
          </a:r>
          <a:r>
            <a:rPr lang="en-US"/>
            <a:t>(Triple therapy) and Gardnerella vaginalis</a:t>
          </a:r>
        </a:p>
      </dgm:t>
    </dgm:pt>
    <dgm:pt modelId="{0766041A-73C2-4289-8E55-AD99A83B06B8}" type="parTrans" cxnId="{1441941B-A068-4C47-8547-8B1CB85A530E}">
      <dgm:prSet/>
      <dgm:spPr/>
      <dgm:t>
        <a:bodyPr/>
        <a:lstStyle/>
        <a:p>
          <a:endParaRPr lang="en-US"/>
        </a:p>
      </dgm:t>
    </dgm:pt>
    <dgm:pt modelId="{F733A8E8-8406-4B87-9021-16B95FD4FB88}" type="sibTrans" cxnId="{1441941B-A068-4C47-8547-8B1CB85A530E}">
      <dgm:prSet/>
      <dgm:spPr/>
      <dgm:t>
        <a:bodyPr/>
        <a:lstStyle/>
        <a:p>
          <a:endParaRPr lang="en-US"/>
        </a:p>
      </dgm:t>
    </dgm:pt>
    <dgm:pt modelId="{5B66301B-BD1D-49D2-B0D5-4099D0859F33}">
      <dgm:prSet/>
      <dgm:spPr/>
      <dgm:t>
        <a:bodyPr/>
        <a:lstStyle/>
        <a:p>
          <a:r>
            <a:rPr lang="en-US"/>
            <a:t>Treatment of </a:t>
          </a:r>
          <a:r>
            <a:rPr lang="en-US" b="1" i="1"/>
            <a:t>bacterial vaginitis</a:t>
          </a:r>
          <a:endParaRPr lang="en-US"/>
        </a:p>
      </dgm:t>
    </dgm:pt>
    <dgm:pt modelId="{6CAEF19D-B91E-48CA-8C71-559B979E4020}" type="parTrans" cxnId="{92ACD58E-6587-4414-802E-D08E8916CDE8}">
      <dgm:prSet/>
      <dgm:spPr/>
      <dgm:t>
        <a:bodyPr/>
        <a:lstStyle/>
        <a:p>
          <a:endParaRPr lang="en-US"/>
        </a:p>
      </dgm:t>
    </dgm:pt>
    <dgm:pt modelId="{8D06FB96-ED83-494A-9BFA-54FC2BC3F0D6}" type="sibTrans" cxnId="{92ACD58E-6587-4414-802E-D08E8916CDE8}">
      <dgm:prSet/>
      <dgm:spPr/>
      <dgm:t>
        <a:bodyPr/>
        <a:lstStyle/>
        <a:p>
          <a:endParaRPr lang="en-US"/>
        </a:p>
      </dgm:t>
    </dgm:pt>
    <dgm:pt modelId="{8D1947FC-A2E0-4972-82BE-1FB99946714F}">
      <dgm:prSet/>
      <dgm:spPr/>
      <dgm:t>
        <a:bodyPr/>
        <a:lstStyle/>
        <a:p>
          <a:r>
            <a:rPr lang="en-US" i="1" u="sng"/>
            <a:t>Anaerobic protozoa </a:t>
          </a:r>
          <a:r>
            <a:rPr lang="en-US"/>
            <a:t>(lack mitochondria)</a:t>
          </a:r>
        </a:p>
      </dgm:t>
    </dgm:pt>
    <dgm:pt modelId="{54DB96B0-C565-49B5-A1A6-AAD942EFBF88}" type="parTrans" cxnId="{0EBCA893-B01C-48D7-A0AE-C4A2D985FFDB}">
      <dgm:prSet/>
      <dgm:spPr/>
      <dgm:t>
        <a:bodyPr/>
        <a:lstStyle/>
        <a:p>
          <a:endParaRPr lang="en-US"/>
        </a:p>
      </dgm:t>
    </dgm:pt>
    <dgm:pt modelId="{89421C87-4F0D-4679-92DB-35EE185AC023}" type="sibTrans" cxnId="{0EBCA893-B01C-48D7-A0AE-C4A2D985FFDB}">
      <dgm:prSet/>
      <dgm:spPr/>
      <dgm:t>
        <a:bodyPr/>
        <a:lstStyle/>
        <a:p>
          <a:endParaRPr lang="en-US"/>
        </a:p>
      </dgm:t>
    </dgm:pt>
    <dgm:pt modelId="{0D24A3F7-2A7E-4DC9-ADD8-433CB8467E8C}">
      <dgm:prSet/>
      <dgm:spPr/>
      <dgm:t>
        <a:bodyPr/>
        <a:lstStyle/>
        <a:p>
          <a:r>
            <a:rPr lang="en-US"/>
            <a:t>Trichomonas vaginalis, Entamoeba histolytica, Giardia lamblia</a:t>
          </a:r>
        </a:p>
      </dgm:t>
    </dgm:pt>
    <dgm:pt modelId="{7EFE9B2D-D546-4B78-BAD1-3F60B03BC398}" type="parTrans" cxnId="{DA1C6296-3C79-4427-B5B9-BBDA90FC3179}">
      <dgm:prSet/>
      <dgm:spPr/>
      <dgm:t>
        <a:bodyPr/>
        <a:lstStyle/>
        <a:p>
          <a:endParaRPr lang="en-US"/>
        </a:p>
      </dgm:t>
    </dgm:pt>
    <dgm:pt modelId="{FD6F4630-CEA2-4A4F-9149-42F5176DD6CF}" type="sibTrans" cxnId="{DA1C6296-3C79-4427-B5B9-BBDA90FC3179}">
      <dgm:prSet/>
      <dgm:spPr/>
      <dgm:t>
        <a:bodyPr/>
        <a:lstStyle/>
        <a:p>
          <a:endParaRPr lang="en-US"/>
        </a:p>
      </dgm:t>
    </dgm:pt>
    <dgm:pt modelId="{D403E6C8-EDB9-44D1-A563-504D80D2D9DC}" type="pres">
      <dgm:prSet presAssocID="{F530CA82-36BF-4897-86B3-8532CF3C9D70}" presName="diagram" presStyleCnt="0">
        <dgm:presLayoutVars>
          <dgm:dir/>
          <dgm:resizeHandles val="exact"/>
        </dgm:presLayoutVars>
      </dgm:prSet>
      <dgm:spPr/>
    </dgm:pt>
    <dgm:pt modelId="{2CA79F8F-B81B-4B78-80A1-8635F1CD6E10}" type="pres">
      <dgm:prSet presAssocID="{A38B1C99-09AB-4D76-A124-10F8713F3C73}" presName="node" presStyleLbl="node1" presStyleIdx="0" presStyleCnt="6">
        <dgm:presLayoutVars>
          <dgm:bulletEnabled val="1"/>
        </dgm:presLayoutVars>
      </dgm:prSet>
      <dgm:spPr/>
    </dgm:pt>
    <dgm:pt modelId="{3C150259-9786-44E5-8176-05E7F2DC44D5}" type="pres">
      <dgm:prSet presAssocID="{18471CD6-29F6-40CA-8547-E3407486C988}" presName="sibTrans" presStyleCnt="0"/>
      <dgm:spPr/>
    </dgm:pt>
    <dgm:pt modelId="{1A425B1A-986F-4BF5-A8EC-513F746A81A6}" type="pres">
      <dgm:prSet presAssocID="{E4C53BC9-9F88-43F9-9A6E-530A92FDD33E}" presName="node" presStyleLbl="node1" presStyleIdx="1" presStyleCnt="6">
        <dgm:presLayoutVars>
          <dgm:bulletEnabled val="1"/>
        </dgm:presLayoutVars>
      </dgm:prSet>
      <dgm:spPr/>
    </dgm:pt>
    <dgm:pt modelId="{36355269-4D6B-44CB-B135-0E09ACB29855}" type="pres">
      <dgm:prSet presAssocID="{C00DBA22-3082-4BD7-8195-BED4782E9E78}" presName="sibTrans" presStyleCnt="0"/>
      <dgm:spPr/>
    </dgm:pt>
    <dgm:pt modelId="{1920B52E-1807-489B-B7D0-AA20719E2087}" type="pres">
      <dgm:prSet presAssocID="{AFCE5CB1-C139-478B-9A1B-9A5A103E80A2}" presName="node" presStyleLbl="node1" presStyleIdx="2" presStyleCnt="6">
        <dgm:presLayoutVars>
          <dgm:bulletEnabled val="1"/>
        </dgm:presLayoutVars>
      </dgm:prSet>
      <dgm:spPr/>
    </dgm:pt>
    <dgm:pt modelId="{28158413-19D8-4D2C-AF09-E5FF12D50D21}" type="pres">
      <dgm:prSet presAssocID="{D9DDA162-B628-4C3C-BCB7-11EA62899373}" presName="sibTrans" presStyleCnt="0"/>
      <dgm:spPr/>
    </dgm:pt>
    <dgm:pt modelId="{2C4862D4-19BC-414E-8FE1-0AE71DEA2F94}" type="pres">
      <dgm:prSet presAssocID="{C0AC4F13-EC77-4897-A5A3-AB4AFBF13512}" presName="node" presStyleLbl="node1" presStyleIdx="3" presStyleCnt="6">
        <dgm:presLayoutVars>
          <dgm:bulletEnabled val="1"/>
        </dgm:presLayoutVars>
      </dgm:prSet>
      <dgm:spPr/>
    </dgm:pt>
    <dgm:pt modelId="{3CBD4AB0-2F72-4B83-A1BA-FE3FDA6579FD}" type="pres">
      <dgm:prSet presAssocID="{F733A8E8-8406-4B87-9021-16B95FD4FB88}" presName="sibTrans" presStyleCnt="0"/>
      <dgm:spPr/>
    </dgm:pt>
    <dgm:pt modelId="{494A6998-E570-4A6E-AFE9-99AA901933CB}" type="pres">
      <dgm:prSet presAssocID="{5B66301B-BD1D-49D2-B0D5-4099D0859F33}" presName="node" presStyleLbl="node1" presStyleIdx="4" presStyleCnt="6">
        <dgm:presLayoutVars>
          <dgm:bulletEnabled val="1"/>
        </dgm:presLayoutVars>
      </dgm:prSet>
      <dgm:spPr/>
    </dgm:pt>
    <dgm:pt modelId="{618249DE-9262-4652-B812-FAE7527DD32C}" type="pres">
      <dgm:prSet presAssocID="{8D06FB96-ED83-494A-9BFA-54FC2BC3F0D6}" presName="sibTrans" presStyleCnt="0"/>
      <dgm:spPr/>
    </dgm:pt>
    <dgm:pt modelId="{E6AD3264-D779-43B3-99C0-1EA09066AD97}" type="pres">
      <dgm:prSet presAssocID="{8D1947FC-A2E0-4972-82BE-1FB99946714F}" presName="node" presStyleLbl="node1" presStyleIdx="5" presStyleCnt="6">
        <dgm:presLayoutVars>
          <dgm:bulletEnabled val="1"/>
        </dgm:presLayoutVars>
      </dgm:prSet>
      <dgm:spPr/>
    </dgm:pt>
  </dgm:ptLst>
  <dgm:cxnLst>
    <dgm:cxn modelId="{7E3FA207-FE31-49D3-957E-CEA0F0FD5098}" srcId="{F530CA82-36BF-4897-86B3-8532CF3C9D70}" destId="{AFCE5CB1-C139-478B-9A1B-9A5A103E80A2}" srcOrd="2" destOrd="0" parTransId="{3A54D463-6D21-4B56-8409-09C7DFB9F127}" sibTransId="{D9DDA162-B628-4C3C-BCB7-11EA62899373}"/>
    <dgm:cxn modelId="{6701290D-AEDB-4133-B4EE-EBCC52EF959F}" type="presOf" srcId="{8D1947FC-A2E0-4972-82BE-1FB99946714F}" destId="{E6AD3264-D779-43B3-99C0-1EA09066AD97}" srcOrd="0" destOrd="0" presId="urn:microsoft.com/office/officeart/2005/8/layout/default"/>
    <dgm:cxn modelId="{A4350E19-D209-46BA-AC33-2DFAAB0B4E74}" srcId="{F530CA82-36BF-4897-86B3-8532CF3C9D70}" destId="{E4C53BC9-9F88-43F9-9A6E-530A92FDD33E}" srcOrd="1" destOrd="0" parTransId="{02E274DB-877E-4223-8E96-7058F1D25BB7}" sibTransId="{C00DBA22-3082-4BD7-8195-BED4782E9E78}"/>
    <dgm:cxn modelId="{1441941B-A068-4C47-8547-8B1CB85A530E}" srcId="{F530CA82-36BF-4897-86B3-8532CF3C9D70}" destId="{C0AC4F13-EC77-4897-A5A3-AB4AFBF13512}" srcOrd="3" destOrd="0" parTransId="{0766041A-73C2-4289-8E55-AD99A83B06B8}" sibTransId="{F733A8E8-8406-4B87-9021-16B95FD4FB88}"/>
    <dgm:cxn modelId="{1BE3B720-0CA5-491C-B0C9-66C5A4138AB3}" type="presOf" srcId="{F530CA82-36BF-4897-86B3-8532CF3C9D70}" destId="{D403E6C8-EDB9-44D1-A563-504D80D2D9DC}" srcOrd="0" destOrd="0" presId="urn:microsoft.com/office/officeart/2005/8/layout/default"/>
    <dgm:cxn modelId="{47CB032F-767A-400B-922A-76E7D1AFF34B}" type="presOf" srcId="{E4C53BC9-9F88-43F9-9A6E-530A92FDD33E}" destId="{1A425B1A-986F-4BF5-A8EC-513F746A81A6}" srcOrd="0" destOrd="0" presId="urn:microsoft.com/office/officeart/2005/8/layout/default"/>
    <dgm:cxn modelId="{6B3B0736-2DF9-4DB1-BA20-7655909C0678}" srcId="{AFCE5CB1-C139-478B-9A1B-9A5A103E80A2}" destId="{021A6574-EE88-4418-AE75-DFE6829F0C48}" srcOrd="0" destOrd="0" parTransId="{98B22AAD-2037-439A-873E-7A0930F7D1E2}" sibTransId="{ACBD2059-F665-4394-8CF2-155E9F5F1D71}"/>
    <dgm:cxn modelId="{F0B2607E-63F5-413C-89D6-493237929B62}" srcId="{A38B1C99-09AB-4D76-A124-10F8713F3C73}" destId="{770BF69F-7B1B-43A6-89AD-A073EF878CC7}" srcOrd="0" destOrd="0" parTransId="{505A9A83-C832-44BB-B635-B39BB599B5BF}" sibTransId="{F2E54B01-8238-4049-B705-B22A1ABF42C4}"/>
    <dgm:cxn modelId="{92ACD58E-6587-4414-802E-D08E8916CDE8}" srcId="{F530CA82-36BF-4897-86B3-8532CF3C9D70}" destId="{5B66301B-BD1D-49D2-B0D5-4099D0859F33}" srcOrd="4" destOrd="0" parTransId="{6CAEF19D-B91E-48CA-8C71-559B979E4020}" sibTransId="{8D06FB96-ED83-494A-9BFA-54FC2BC3F0D6}"/>
    <dgm:cxn modelId="{61B8BB90-4A82-4961-80D5-F63441769E84}" type="presOf" srcId="{2C61E68B-80A9-43AE-98B9-73B5FA32D88F}" destId="{2CA79F8F-B81B-4B78-80A1-8635F1CD6E10}" srcOrd="0" destOrd="2" presId="urn:microsoft.com/office/officeart/2005/8/layout/default"/>
    <dgm:cxn modelId="{0EBCA893-B01C-48D7-A0AE-C4A2D985FFDB}" srcId="{F530CA82-36BF-4897-86B3-8532CF3C9D70}" destId="{8D1947FC-A2E0-4972-82BE-1FB99946714F}" srcOrd="5" destOrd="0" parTransId="{54DB96B0-C565-49B5-A1A6-AAD942EFBF88}" sibTransId="{89421C87-4F0D-4679-92DB-35EE185AC023}"/>
    <dgm:cxn modelId="{DA1C6296-3C79-4427-B5B9-BBDA90FC3179}" srcId="{8D1947FC-A2E0-4972-82BE-1FB99946714F}" destId="{0D24A3F7-2A7E-4DC9-ADD8-433CB8467E8C}" srcOrd="0" destOrd="0" parTransId="{7EFE9B2D-D546-4B78-BAD1-3F60B03BC398}" sibTransId="{FD6F4630-CEA2-4A4F-9149-42F5176DD6CF}"/>
    <dgm:cxn modelId="{AAC5E6AF-6B21-4B2A-82F7-0A8F35A41255}" type="presOf" srcId="{AFCE5CB1-C139-478B-9A1B-9A5A103E80A2}" destId="{1920B52E-1807-489B-B7D0-AA20719E2087}" srcOrd="0" destOrd="0" presId="urn:microsoft.com/office/officeart/2005/8/layout/default"/>
    <dgm:cxn modelId="{6A491BB0-530D-4B29-AB60-7697B7329D1C}" type="presOf" srcId="{A38B1C99-09AB-4D76-A124-10F8713F3C73}" destId="{2CA79F8F-B81B-4B78-80A1-8635F1CD6E10}" srcOrd="0" destOrd="0" presId="urn:microsoft.com/office/officeart/2005/8/layout/default"/>
    <dgm:cxn modelId="{6C6F17B6-F80F-456A-B24B-6CB82B4B5A03}" type="presOf" srcId="{0D24A3F7-2A7E-4DC9-ADD8-433CB8467E8C}" destId="{E6AD3264-D779-43B3-99C0-1EA09066AD97}" srcOrd="0" destOrd="1" presId="urn:microsoft.com/office/officeart/2005/8/layout/default"/>
    <dgm:cxn modelId="{4A9882BA-F706-47DE-83D7-D4B7E010D57A}" srcId="{F530CA82-36BF-4897-86B3-8532CF3C9D70}" destId="{A38B1C99-09AB-4D76-A124-10F8713F3C73}" srcOrd="0" destOrd="0" parTransId="{B53FF15E-0C4B-400A-83E7-8000F18B9AEB}" sibTransId="{18471CD6-29F6-40CA-8547-E3407486C988}"/>
    <dgm:cxn modelId="{CC04DCBD-2ED4-4A6E-B75C-B243C3ED5F49}" type="presOf" srcId="{021A6574-EE88-4418-AE75-DFE6829F0C48}" destId="{1920B52E-1807-489B-B7D0-AA20719E2087}" srcOrd="0" destOrd="1" presId="urn:microsoft.com/office/officeart/2005/8/layout/default"/>
    <dgm:cxn modelId="{8C738CC4-4F38-4865-AA0D-7D51FC8F0BEB}" type="presOf" srcId="{C0AC4F13-EC77-4897-A5A3-AB4AFBF13512}" destId="{2C4862D4-19BC-414E-8FE1-0AE71DEA2F94}" srcOrd="0" destOrd="0" presId="urn:microsoft.com/office/officeart/2005/8/layout/default"/>
    <dgm:cxn modelId="{C74E6CDD-E3CE-4D22-8282-12F34710B180}" type="presOf" srcId="{770BF69F-7B1B-43A6-89AD-A073EF878CC7}" destId="{2CA79F8F-B81B-4B78-80A1-8635F1CD6E10}" srcOrd="0" destOrd="1" presId="urn:microsoft.com/office/officeart/2005/8/layout/default"/>
    <dgm:cxn modelId="{3144E3E3-BBF8-4BBC-AB40-A8E646796AD0}" srcId="{A38B1C99-09AB-4D76-A124-10F8713F3C73}" destId="{2C61E68B-80A9-43AE-98B9-73B5FA32D88F}" srcOrd="1" destOrd="0" parTransId="{936CDE8C-6BBB-4CC9-8F99-5AAE7C5684B6}" sibTransId="{7F75E154-9631-43C4-A629-3D6DDB1160C5}"/>
    <dgm:cxn modelId="{E0842EED-5778-4AF5-818B-B83788E022B0}" type="presOf" srcId="{5B66301B-BD1D-49D2-B0D5-4099D0859F33}" destId="{494A6998-E570-4A6E-AFE9-99AA901933CB}" srcOrd="0" destOrd="0" presId="urn:microsoft.com/office/officeart/2005/8/layout/default"/>
    <dgm:cxn modelId="{C36544B9-98C5-4D01-8238-58E715449A03}" type="presParOf" srcId="{D403E6C8-EDB9-44D1-A563-504D80D2D9DC}" destId="{2CA79F8F-B81B-4B78-80A1-8635F1CD6E10}" srcOrd="0" destOrd="0" presId="urn:microsoft.com/office/officeart/2005/8/layout/default"/>
    <dgm:cxn modelId="{2FE751DF-BBEC-41BD-8FF0-B28C4F070ABC}" type="presParOf" srcId="{D403E6C8-EDB9-44D1-A563-504D80D2D9DC}" destId="{3C150259-9786-44E5-8176-05E7F2DC44D5}" srcOrd="1" destOrd="0" presId="urn:microsoft.com/office/officeart/2005/8/layout/default"/>
    <dgm:cxn modelId="{756BB79D-99E6-4608-AA9C-EE636D174099}" type="presParOf" srcId="{D403E6C8-EDB9-44D1-A563-504D80D2D9DC}" destId="{1A425B1A-986F-4BF5-A8EC-513F746A81A6}" srcOrd="2" destOrd="0" presId="urn:microsoft.com/office/officeart/2005/8/layout/default"/>
    <dgm:cxn modelId="{B344CD40-E2DB-4E35-8DED-A81FA442853B}" type="presParOf" srcId="{D403E6C8-EDB9-44D1-A563-504D80D2D9DC}" destId="{36355269-4D6B-44CB-B135-0E09ACB29855}" srcOrd="3" destOrd="0" presId="urn:microsoft.com/office/officeart/2005/8/layout/default"/>
    <dgm:cxn modelId="{B732DCAF-C06D-4461-8ADB-6F57E0937FEB}" type="presParOf" srcId="{D403E6C8-EDB9-44D1-A563-504D80D2D9DC}" destId="{1920B52E-1807-489B-B7D0-AA20719E2087}" srcOrd="4" destOrd="0" presId="urn:microsoft.com/office/officeart/2005/8/layout/default"/>
    <dgm:cxn modelId="{EA4EBA50-A904-4677-9640-1C6B35B5D282}" type="presParOf" srcId="{D403E6C8-EDB9-44D1-A563-504D80D2D9DC}" destId="{28158413-19D8-4D2C-AF09-E5FF12D50D21}" srcOrd="5" destOrd="0" presId="urn:microsoft.com/office/officeart/2005/8/layout/default"/>
    <dgm:cxn modelId="{2B4E4F1D-81E5-43CF-BAEB-14FB1FC71D79}" type="presParOf" srcId="{D403E6C8-EDB9-44D1-A563-504D80D2D9DC}" destId="{2C4862D4-19BC-414E-8FE1-0AE71DEA2F94}" srcOrd="6" destOrd="0" presId="urn:microsoft.com/office/officeart/2005/8/layout/default"/>
    <dgm:cxn modelId="{309A580B-EF9A-453A-A632-75C1B15A5FD3}" type="presParOf" srcId="{D403E6C8-EDB9-44D1-A563-504D80D2D9DC}" destId="{3CBD4AB0-2F72-4B83-A1BA-FE3FDA6579FD}" srcOrd="7" destOrd="0" presId="urn:microsoft.com/office/officeart/2005/8/layout/default"/>
    <dgm:cxn modelId="{8F8DC1F0-8A2F-4B04-BA89-FABFCA9EEA9E}" type="presParOf" srcId="{D403E6C8-EDB9-44D1-A563-504D80D2D9DC}" destId="{494A6998-E570-4A6E-AFE9-99AA901933CB}" srcOrd="8" destOrd="0" presId="urn:microsoft.com/office/officeart/2005/8/layout/default"/>
    <dgm:cxn modelId="{2B0212C5-9B26-415B-93A1-5A9119F094C4}" type="presParOf" srcId="{D403E6C8-EDB9-44D1-A563-504D80D2D9DC}" destId="{618249DE-9262-4652-B812-FAE7527DD32C}" srcOrd="9" destOrd="0" presId="urn:microsoft.com/office/officeart/2005/8/layout/default"/>
    <dgm:cxn modelId="{E184A3C6-6498-44C2-933D-36D51688AA0A}" type="presParOf" srcId="{D403E6C8-EDB9-44D1-A563-504D80D2D9DC}" destId="{E6AD3264-D779-43B3-99C0-1EA09066AD9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EF9196C-5A3B-4C3B-9021-52B43F87D31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9C825B8-CA34-4FBE-BB6B-6D5B0158CDE1}">
      <dgm:prSet/>
      <dgm:spPr/>
      <dgm:t>
        <a:bodyPr/>
        <a:lstStyle/>
        <a:p>
          <a:r>
            <a:rPr lang="en-US"/>
            <a:t>Unpleasant </a:t>
          </a:r>
          <a:r>
            <a:rPr lang="en-US" b="1" i="1"/>
            <a:t>metallic taste</a:t>
          </a:r>
          <a:endParaRPr lang="en-US"/>
        </a:p>
      </dgm:t>
    </dgm:pt>
    <dgm:pt modelId="{17A2AF4A-8370-462C-A3F8-D7090811B110}" type="parTrans" cxnId="{3713E376-3679-48C8-B785-7AA35F94B147}">
      <dgm:prSet/>
      <dgm:spPr/>
      <dgm:t>
        <a:bodyPr/>
        <a:lstStyle/>
        <a:p>
          <a:endParaRPr lang="en-US"/>
        </a:p>
      </dgm:t>
    </dgm:pt>
    <dgm:pt modelId="{02550DBA-D932-4C2E-8A9A-AAB7C97B20A6}" type="sibTrans" cxnId="{3713E376-3679-48C8-B785-7AA35F94B147}">
      <dgm:prSet/>
      <dgm:spPr/>
      <dgm:t>
        <a:bodyPr/>
        <a:lstStyle/>
        <a:p>
          <a:endParaRPr lang="en-US"/>
        </a:p>
      </dgm:t>
    </dgm:pt>
    <dgm:pt modelId="{5123F605-47A2-4E08-8875-34E416FF4EE1}">
      <dgm:prSet/>
      <dgm:spPr/>
      <dgm:t>
        <a:bodyPr/>
        <a:lstStyle/>
        <a:p>
          <a:r>
            <a:rPr lang="en-US"/>
            <a:t>GI: Abdominal discomfort, nausea</a:t>
          </a:r>
        </a:p>
      </dgm:t>
    </dgm:pt>
    <dgm:pt modelId="{C3475CA6-295E-4160-A46A-1CE2F101D8BB}" type="parTrans" cxnId="{8DA2D4E5-9348-411A-A869-E939937B2065}">
      <dgm:prSet/>
      <dgm:spPr/>
      <dgm:t>
        <a:bodyPr/>
        <a:lstStyle/>
        <a:p>
          <a:endParaRPr lang="en-US"/>
        </a:p>
      </dgm:t>
    </dgm:pt>
    <dgm:pt modelId="{09E43512-4EC1-47EC-8E96-0F2B8FA3E63D}" type="sibTrans" cxnId="{8DA2D4E5-9348-411A-A869-E939937B2065}">
      <dgm:prSet/>
      <dgm:spPr/>
      <dgm:t>
        <a:bodyPr/>
        <a:lstStyle/>
        <a:p>
          <a:endParaRPr lang="en-US"/>
        </a:p>
      </dgm:t>
    </dgm:pt>
    <dgm:pt modelId="{127AC960-EAB5-4EC0-AE60-16F08DBE66FE}">
      <dgm:prSet/>
      <dgm:spPr/>
      <dgm:t>
        <a:bodyPr/>
        <a:lstStyle/>
        <a:p>
          <a:r>
            <a:rPr lang="en-US"/>
            <a:t>Neuro: Neuropathy, headache</a:t>
          </a:r>
        </a:p>
      </dgm:t>
    </dgm:pt>
    <dgm:pt modelId="{9DCE0812-2B48-4B39-9E74-ECDCC64839FA}" type="parTrans" cxnId="{2A409DDA-FACB-48F5-8DF5-CDDC716CCD3B}">
      <dgm:prSet/>
      <dgm:spPr/>
      <dgm:t>
        <a:bodyPr/>
        <a:lstStyle/>
        <a:p>
          <a:endParaRPr lang="en-US"/>
        </a:p>
      </dgm:t>
    </dgm:pt>
    <dgm:pt modelId="{385C304A-B92C-43B0-AB19-0CFE3A22E2B1}" type="sibTrans" cxnId="{2A409DDA-FACB-48F5-8DF5-CDDC716CCD3B}">
      <dgm:prSet/>
      <dgm:spPr/>
      <dgm:t>
        <a:bodyPr/>
        <a:lstStyle/>
        <a:p>
          <a:endParaRPr lang="en-US"/>
        </a:p>
      </dgm:t>
    </dgm:pt>
    <dgm:pt modelId="{2EB9B299-549F-40FF-8497-FC3C52D2D392}">
      <dgm:prSet/>
      <dgm:spPr/>
      <dgm:t>
        <a:bodyPr/>
        <a:lstStyle/>
        <a:p>
          <a:r>
            <a:rPr lang="en-US"/>
            <a:t>Disulfiram-like reaction &gt;&gt; Alcohol consumption with metronidazole &gt;&gt; </a:t>
          </a:r>
          <a:r>
            <a:rPr lang="en-US" i="1" u="sng"/>
            <a:t>Warmth, flushing, sweating</a:t>
          </a:r>
          <a:r>
            <a:rPr lang="en-US"/>
            <a:t>. “Unclear mechanism”</a:t>
          </a:r>
        </a:p>
      </dgm:t>
    </dgm:pt>
    <dgm:pt modelId="{51C39008-F175-4B07-B7D4-B19E9B87D7D6}" type="parTrans" cxnId="{401C066E-78A8-41B1-8D24-FDB8276DA33B}">
      <dgm:prSet/>
      <dgm:spPr/>
      <dgm:t>
        <a:bodyPr/>
        <a:lstStyle/>
        <a:p>
          <a:endParaRPr lang="en-US"/>
        </a:p>
      </dgm:t>
    </dgm:pt>
    <dgm:pt modelId="{0C1CA6B8-7494-4F28-A85E-FF07BA78F70E}" type="sibTrans" cxnId="{401C066E-78A8-41B1-8D24-FDB8276DA33B}">
      <dgm:prSet/>
      <dgm:spPr/>
      <dgm:t>
        <a:bodyPr/>
        <a:lstStyle/>
        <a:p>
          <a:endParaRPr lang="en-US"/>
        </a:p>
      </dgm:t>
    </dgm:pt>
    <dgm:pt modelId="{E5DB006B-B713-4285-A699-AEEA5EBE555E}">
      <dgm:prSet/>
      <dgm:spPr/>
      <dgm:t>
        <a:bodyPr/>
        <a:lstStyle/>
        <a:p>
          <a:r>
            <a:rPr lang="en-US"/>
            <a:t>Metronidazole may not inhibit alcohol metabolism &gt;&gt; Patients should avoid alcohol</a:t>
          </a:r>
        </a:p>
      </dgm:t>
    </dgm:pt>
    <dgm:pt modelId="{5ECF24CF-2C7F-4B3E-B3CF-C29BD66E641D}" type="parTrans" cxnId="{C525D525-FEC8-47B5-9BF2-C8759310F16D}">
      <dgm:prSet/>
      <dgm:spPr/>
      <dgm:t>
        <a:bodyPr/>
        <a:lstStyle/>
        <a:p>
          <a:endParaRPr lang="en-US"/>
        </a:p>
      </dgm:t>
    </dgm:pt>
    <dgm:pt modelId="{483B9FF4-6BD8-4C08-9BA8-D55A52A2D602}" type="sibTrans" cxnId="{C525D525-FEC8-47B5-9BF2-C8759310F16D}">
      <dgm:prSet/>
      <dgm:spPr/>
      <dgm:t>
        <a:bodyPr/>
        <a:lstStyle/>
        <a:p>
          <a:endParaRPr lang="en-US"/>
        </a:p>
      </dgm:t>
    </dgm:pt>
    <dgm:pt modelId="{8BFB1949-510E-4C5D-A217-691B38196C23}" type="pres">
      <dgm:prSet presAssocID="{4EF9196C-5A3B-4C3B-9021-52B43F87D311}" presName="diagram" presStyleCnt="0">
        <dgm:presLayoutVars>
          <dgm:dir/>
          <dgm:resizeHandles val="exact"/>
        </dgm:presLayoutVars>
      </dgm:prSet>
      <dgm:spPr/>
    </dgm:pt>
    <dgm:pt modelId="{4C339238-EB12-481A-BE62-7BBDB1C8080C}" type="pres">
      <dgm:prSet presAssocID="{19C825B8-CA34-4FBE-BB6B-6D5B0158CDE1}" presName="node" presStyleLbl="node1" presStyleIdx="0" presStyleCnt="5">
        <dgm:presLayoutVars>
          <dgm:bulletEnabled val="1"/>
        </dgm:presLayoutVars>
      </dgm:prSet>
      <dgm:spPr/>
    </dgm:pt>
    <dgm:pt modelId="{97790767-2DD2-40C3-B7AE-BFA6A0158A8B}" type="pres">
      <dgm:prSet presAssocID="{02550DBA-D932-4C2E-8A9A-AAB7C97B20A6}" presName="sibTrans" presStyleCnt="0"/>
      <dgm:spPr/>
    </dgm:pt>
    <dgm:pt modelId="{96D25657-D495-43B6-85C5-915663016A31}" type="pres">
      <dgm:prSet presAssocID="{5123F605-47A2-4E08-8875-34E416FF4EE1}" presName="node" presStyleLbl="node1" presStyleIdx="1" presStyleCnt="5">
        <dgm:presLayoutVars>
          <dgm:bulletEnabled val="1"/>
        </dgm:presLayoutVars>
      </dgm:prSet>
      <dgm:spPr/>
    </dgm:pt>
    <dgm:pt modelId="{A5F05921-9310-4255-86AB-21C7112E58C3}" type="pres">
      <dgm:prSet presAssocID="{09E43512-4EC1-47EC-8E96-0F2B8FA3E63D}" presName="sibTrans" presStyleCnt="0"/>
      <dgm:spPr/>
    </dgm:pt>
    <dgm:pt modelId="{5857CA5B-7A85-42F8-A887-D362E797F266}" type="pres">
      <dgm:prSet presAssocID="{127AC960-EAB5-4EC0-AE60-16F08DBE66FE}" presName="node" presStyleLbl="node1" presStyleIdx="2" presStyleCnt="5">
        <dgm:presLayoutVars>
          <dgm:bulletEnabled val="1"/>
        </dgm:presLayoutVars>
      </dgm:prSet>
      <dgm:spPr/>
    </dgm:pt>
    <dgm:pt modelId="{7843842F-B84D-4419-9D27-DFD405677480}" type="pres">
      <dgm:prSet presAssocID="{385C304A-B92C-43B0-AB19-0CFE3A22E2B1}" presName="sibTrans" presStyleCnt="0"/>
      <dgm:spPr/>
    </dgm:pt>
    <dgm:pt modelId="{A8339CAE-C6EE-4A67-9637-30CE2AF5F4AF}" type="pres">
      <dgm:prSet presAssocID="{2EB9B299-549F-40FF-8497-FC3C52D2D392}" presName="node" presStyleLbl="node1" presStyleIdx="3" presStyleCnt="5">
        <dgm:presLayoutVars>
          <dgm:bulletEnabled val="1"/>
        </dgm:presLayoutVars>
      </dgm:prSet>
      <dgm:spPr/>
    </dgm:pt>
    <dgm:pt modelId="{0ACDB377-58E8-45FF-BD83-B989B712B538}" type="pres">
      <dgm:prSet presAssocID="{0C1CA6B8-7494-4F28-A85E-FF07BA78F70E}" presName="sibTrans" presStyleCnt="0"/>
      <dgm:spPr/>
    </dgm:pt>
    <dgm:pt modelId="{5CFB368E-6DA5-43C2-9E3C-EBF02418F561}" type="pres">
      <dgm:prSet presAssocID="{E5DB006B-B713-4285-A699-AEEA5EBE555E}" presName="node" presStyleLbl="node1" presStyleIdx="4" presStyleCnt="5">
        <dgm:presLayoutVars>
          <dgm:bulletEnabled val="1"/>
        </dgm:presLayoutVars>
      </dgm:prSet>
      <dgm:spPr/>
    </dgm:pt>
  </dgm:ptLst>
  <dgm:cxnLst>
    <dgm:cxn modelId="{60397908-580A-4C58-858E-745D6B5EF8C3}" type="presOf" srcId="{5123F605-47A2-4E08-8875-34E416FF4EE1}" destId="{96D25657-D495-43B6-85C5-915663016A31}" srcOrd="0" destOrd="0" presId="urn:microsoft.com/office/officeart/2005/8/layout/default"/>
    <dgm:cxn modelId="{5A491120-3FDA-4A6E-8963-9EA89E7BC839}" type="presOf" srcId="{4EF9196C-5A3B-4C3B-9021-52B43F87D311}" destId="{8BFB1949-510E-4C5D-A217-691B38196C23}" srcOrd="0" destOrd="0" presId="urn:microsoft.com/office/officeart/2005/8/layout/default"/>
    <dgm:cxn modelId="{C525D525-FEC8-47B5-9BF2-C8759310F16D}" srcId="{4EF9196C-5A3B-4C3B-9021-52B43F87D311}" destId="{E5DB006B-B713-4285-A699-AEEA5EBE555E}" srcOrd="4" destOrd="0" parTransId="{5ECF24CF-2C7F-4B3E-B3CF-C29BD66E641D}" sibTransId="{483B9FF4-6BD8-4C08-9BA8-D55A52A2D602}"/>
    <dgm:cxn modelId="{E6F3072A-6E58-4E9C-97E2-E7FA19B03298}" type="presOf" srcId="{2EB9B299-549F-40FF-8497-FC3C52D2D392}" destId="{A8339CAE-C6EE-4A67-9637-30CE2AF5F4AF}" srcOrd="0" destOrd="0" presId="urn:microsoft.com/office/officeart/2005/8/layout/default"/>
    <dgm:cxn modelId="{EFDE5D69-DD90-4D06-97A2-4103516D1768}" type="presOf" srcId="{19C825B8-CA34-4FBE-BB6B-6D5B0158CDE1}" destId="{4C339238-EB12-481A-BE62-7BBDB1C8080C}" srcOrd="0" destOrd="0" presId="urn:microsoft.com/office/officeart/2005/8/layout/default"/>
    <dgm:cxn modelId="{401C066E-78A8-41B1-8D24-FDB8276DA33B}" srcId="{4EF9196C-5A3B-4C3B-9021-52B43F87D311}" destId="{2EB9B299-549F-40FF-8497-FC3C52D2D392}" srcOrd="3" destOrd="0" parTransId="{51C39008-F175-4B07-B7D4-B19E9B87D7D6}" sibTransId="{0C1CA6B8-7494-4F28-A85E-FF07BA78F70E}"/>
    <dgm:cxn modelId="{3713E376-3679-48C8-B785-7AA35F94B147}" srcId="{4EF9196C-5A3B-4C3B-9021-52B43F87D311}" destId="{19C825B8-CA34-4FBE-BB6B-6D5B0158CDE1}" srcOrd="0" destOrd="0" parTransId="{17A2AF4A-8370-462C-A3F8-D7090811B110}" sibTransId="{02550DBA-D932-4C2E-8A9A-AAB7C97B20A6}"/>
    <dgm:cxn modelId="{EAB22382-FF81-4246-B00C-3CF1C1AF4D29}" type="presOf" srcId="{127AC960-EAB5-4EC0-AE60-16F08DBE66FE}" destId="{5857CA5B-7A85-42F8-A887-D362E797F266}" srcOrd="0" destOrd="0" presId="urn:microsoft.com/office/officeart/2005/8/layout/default"/>
    <dgm:cxn modelId="{F444548A-D4A2-4ED6-AE98-2C3C8A07A893}" type="presOf" srcId="{E5DB006B-B713-4285-A699-AEEA5EBE555E}" destId="{5CFB368E-6DA5-43C2-9E3C-EBF02418F561}" srcOrd="0" destOrd="0" presId="urn:microsoft.com/office/officeart/2005/8/layout/default"/>
    <dgm:cxn modelId="{2A409DDA-FACB-48F5-8DF5-CDDC716CCD3B}" srcId="{4EF9196C-5A3B-4C3B-9021-52B43F87D311}" destId="{127AC960-EAB5-4EC0-AE60-16F08DBE66FE}" srcOrd="2" destOrd="0" parTransId="{9DCE0812-2B48-4B39-9E74-ECDCC64839FA}" sibTransId="{385C304A-B92C-43B0-AB19-0CFE3A22E2B1}"/>
    <dgm:cxn modelId="{8DA2D4E5-9348-411A-A869-E939937B2065}" srcId="{4EF9196C-5A3B-4C3B-9021-52B43F87D311}" destId="{5123F605-47A2-4E08-8875-34E416FF4EE1}" srcOrd="1" destOrd="0" parTransId="{C3475CA6-295E-4160-A46A-1CE2F101D8BB}" sibTransId="{09E43512-4EC1-47EC-8E96-0F2B8FA3E63D}"/>
    <dgm:cxn modelId="{DFEE8971-F8A8-46A0-A489-503D7CD55DB5}" type="presParOf" srcId="{8BFB1949-510E-4C5D-A217-691B38196C23}" destId="{4C339238-EB12-481A-BE62-7BBDB1C8080C}" srcOrd="0" destOrd="0" presId="urn:microsoft.com/office/officeart/2005/8/layout/default"/>
    <dgm:cxn modelId="{A885D431-475C-402B-AD3C-7E613FFB2256}" type="presParOf" srcId="{8BFB1949-510E-4C5D-A217-691B38196C23}" destId="{97790767-2DD2-40C3-B7AE-BFA6A0158A8B}" srcOrd="1" destOrd="0" presId="urn:microsoft.com/office/officeart/2005/8/layout/default"/>
    <dgm:cxn modelId="{AB5293DA-7748-4143-83F3-43EC2601F796}" type="presParOf" srcId="{8BFB1949-510E-4C5D-A217-691B38196C23}" destId="{96D25657-D495-43B6-85C5-915663016A31}" srcOrd="2" destOrd="0" presId="urn:microsoft.com/office/officeart/2005/8/layout/default"/>
    <dgm:cxn modelId="{1481C7CD-D616-4EEF-A9A1-A31D34813AD9}" type="presParOf" srcId="{8BFB1949-510E-4C5D-A217-691B38196C23}" destId="{A5F05921-9310-4255-86AB-21C7112E58C3}" srcOrd="3" destOrd="0" presId="urn:microsoft.com/office/officeart/2005/8/layout/default"/>
    <dgm:cxn modelId="{7DFBCD51-661C-4CF8-B844-0DAA252AC9D6}" type="presParOf" srcId="{8BFB1949-510E-4C5D-A217-691B38196C23}" destId="{5857CA5B-7A85-42F8-A887-D362E797F266}" srcOrd="4" destOrd="0" presId="urn:microsoft.com/office/officeart/2005/8/layout/default"/>
    <dgm:cxn modelId="{1AE18C8F-D0BE-4A20-8DA4-E4A690BC0C97}" type="presParOf" srcId="{8BFB1949-510E-4C5D-A217-691B38196C23}" destId="{7843842F-B84D-4419-9D27-DFD405677480}" srcOrd="5" destOrd="0" presId="urn:microsoft.com/office/officeart/2005/8/layout/default"/>
    <dgm:cxn modelId="{8B9860F4-0706-49EC-AA6A-628E65A556BA}" type="presParOf" srcId="{8BFB1949-510E-4C5D-A217-691B38196C23}" destId="{A8339CAE-C6EE-4A67-9637-30CE2AF5F4AF}" srcOrd="6" destOrd="0" presId="urn:microsoft.com/office/officeart/2005/8/layout/default"/>
    <dgm:cxn modelId="{91CD15E3-5BDF-48A4-85CC-57BB5EF11B90}" type="presParOf" srcId="{8BFB1949-510E-4C5D-A217-691B38196C23}" destId="{0ACDB377-58E8-45FF-BD83-B989B712B538}" srcOrd="7" destOrd="0" presId="urn:microsoft.com/office/officeart/2005/8/layout/default"/>
    <dgm:cxn modelId="{018A3E65-FE28-404F-9165-03BD03CF300E}" type="presParOf" srcId="{8BFB1949-510E-4C5D-A217-691B38196C23}" destId="{5CFB368E-6DA5-43C2-9E3C-EBF02418F56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CDBF34C-1456-4E5E-B63B-990404CF33B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B55C2A8-010D-43B6-A944-AA981991BCE2}">
      <dgm:prSet/>
      <dgm:spPr/>
      <dgm:t>
        <a:bodyPr/>
        <a:lstStyle/>
        <a:p>
          <a:r>
            <a:rPr lang="en-US"/>
            <a:t>Rarely used antibiotic</a:t>
          </a:r>
        </a:p>
      </dgm:t>
    </dgm:pt>
    <dgm:pt modelId="{22DE7B6D-6E0F-425F-A2CF-1437AE1874B0}" type="parTrans" cxnId="{FA4FA43F-529E-4274-8CFE-DB70D94360FD}">
      <dgm:prSet/>
      <dgm:spPr/>
      <dgm:t>
        <a:bodyPr/>
        <a:lstStyle/>
        <a:p>
          <a:endParaRPr lang="en-US"/>
        </a:p>
      </dgm:t>
    </dgm:pt>
    <dgm:pt modelId="{09C756C3-380C-4944-AE25-54054C22B850}" type="sibTrans" cxnId="{FA4FA43F-529E-4274-8CFE-DB70D94360FD}">
      <dgm:prSet/>
      <dgm:spPr/>
      <dgm:t>
        <a:bodyPr/>
        <a:lstStyle/>
        <a:p>
          <a:endParaRPr lang="en-US"/>
        </a:p>
      </dgm:t>
    </dgm:pt>
    <dgm:pt modelId="{38AF17C4-1D25-493B-AFB7-36552A7360B7}">
      <dgm:prSet/>
      <dgm:spPr/>
      <dgm:t>
        <a:bodyPr/>
        <a:lstStyle/>
        <a:p>
          <a:r>
            <a:rPr lang="en-US"/>
            <a:t>Exact mechanism incompletely understood</a:t>
          </a:r>
        </a:p>
      </dgm:t>
    </dgm:pt>
    <dgm:pt modelId="{908F0EDD-8C9F-4959-8C52-CA583CE2F51D}" type="parTrans" cxnId="{8DD53F26-3264-4EDD-BC6A-E5EB6739C665}">
      <dgm:prSet/>
      <dgm:spPr/>
      <dgm:t>
        <a:bodyPr/>
        <a:lstStyle/>
        <a:p>
          <a:endParaRPr lang="en-US"/>
        </a:p>
      </dgm:t>
    </dgm:pt>
    <dgm:pt modelId="{C6FD4894-A83C-43A9-BD01-C11AE0C4B45A}" type="sibTrans" cxnId="{8DD53F26-3264-4EDD-BC6A-E5EB6739C665}">
      <dgm:prSet/>
      <dgm:spPr/>
      <dgm:t>
        <a:bodyPr/>
        <a:lstStyle/>
        <a:p>
          <a:endParaRPr lang="en-US"/>
        </a:p>
      </dgm:t>
    </dgm:pt>
    <dgm:pt modelId="{0D37159F-4C06-452C-ABD4-F462BB569B99}">
      <dgm:prSet/>
      <dgm:spPr/>
      <dgm:t>
        <a:bodyPr/>
        <a:lstStyle/>
        <a:p>
          <a:r>
            <a:rPr lang="en-US"/>
            <a:t>Bactericidal drug</a:t>
          </a:r>
        </a:p>
      </dgm:t>
    </dgm:pt>
    <dgm:pt modelId="{162B3729-FDB7-4603-82FB-8DC6347FCEC5}" type="parTrans" cxnId="{E01D19A6-A619-433E-8801-9AA57CE87533}">
      <dgm:prSet/>
      <dgm:spPr/>
      <dgm:t>
        <a:bodyPr/>
        <a:lstStyle/>
        <a:p>
          <a:endParaRPr lang="en-US"/>
        </a:p>
      </dgm:t>
    </dgm:pt>
    <dgm:pt modelId="{DFA4264D-F25A-46D2-91A5-E8688A02F7E9}" type="sibTrans" cxnId="{E01D19A6-A619-433E-8801-9AA57CE87533}">
      <dgm:prSet/>
      <dgm:spPr/>
      <dgm:t>
        <a:bodyPr/>
        <a:lstStyle/>
        <a:p>
          <a:endParaRPr lang="en-US"/>
        </a:p>
      </dgm:t>
    </dgm:pt>
    <dgm:pt modelId="{5394D807-C164-4BE5-9D08-AB77F7081D17}">
      <dgm:prSet/>
      <dgm:spPr/>
      <dgm:t>
        <a:bodyPr/>
        <a:lstStyle/>
        <a:p>
          <a:r>
            <a:rPr lang="en-US"/>
            <a:t>Only use is UTIs (concentrates in urine)</a:t>
          </a:r>
        </a:p>
      </dgm:t>
    </dgm:pt>
    <dgm:pt modelId="{557C1B78-ABA1-4892-9636-B273ECFAF8B3}" type="parTrans" cxnId="{DA48BEFA-E2CE-45C4-A2FB-0522D1CAF8CD}">
      <dgm:prSet/>
      <dgm:spPr/>
      <dgm:t>
        <a:bodyPr/>
        <a:lstStyle/>
        <a:p>
          <a:endParaRPr lang="en-US"/>
        </a:p>
      </dgm:t>
    </dgm:pt>
    <dgm:pt modelId="{B989D993-9187-4EC0-8C12-F3834E1D6330}" type="sibTrans" cxnId="{DA48BEFA-E2CE-45C4-A2FB-0522D1CAF8CD}">
      <dgm:prSet/>
      <dgm:spPr/>
      <dgm:t>
        <a:bodyPr/>
        <a:lstStyle/>
        <a:p>
          <a:endParaRPr lang="en-US"/>
        </a:p>
      </dgm:t>
    </dgm:pt>
    <dgm:pt modelId="{FE18E646-BD91-4D10-A5FF-99ABD5AB4FF8}">
      <dgm:prSet/>
      <dgm:spPr/>
      <dgm:t>
        <a:bodyPr/>
        <a:lstStyle/>
        <a:p>
          <a:r>
            <a:rPr lang="en-US"/>
            <a:t>Two things to know about this drug:</a:t>
          </a:r>
        </a:p>
      </dgm:t>
    </dgm:pt>
    <dgm:pt modelId="{8DD53AD6-6FA8-4971-AAFD-A809B0937AEA}" type="parTrans" cxnId="{92392742-A263-4AD2-9CBB-B777ED623B66}">
      <dgm:prSet/>
      <dgm:spPr/>
      <dgm:t>
        <a:bodyPr/>
        <a:lstStyle/>
        <a:p>
          <a:endParaRPr lang="en-US"/>
        </a:p>
      </dgm:t>
    </dgm:pt>
    <dgm:pt modelId="{56345742-ED9A-4221-A052-E9C80766978C}" type="sibTrans" cxnId="{92392742-A263-4AD2-9CBB-B777ED623B66}">
      <dgm:prSet/>
      <dgm:spPr/>
      <dgm:t>
        <a:bodyPr/>
        <a:lstStyle/>
        <a:p>
          <a:endParaRPr lang="en-US"/>
        </a:p>
      </dgm:t>
    </dgm:pt>
    <dgm:pt modelId="{96193B23-AD6F-4389-9308-4371E16BF8CB}">
      <dgm:prSet/>
      <dgm:spPr/>
      <dgm:t>
        <a:bodyPr/>
        <a:lstStyle/>
        <a:p>
          <a:r>
            <a:rPr lang="en-US"/>
            <a:t>Used for </a:t>
          </a:r>
          <a:r>
            <a:rPr lang="en-US" b="1" i="1"/>
            <a:t>UTIS in pregnancy </a:t>
          </a:r>
          <a:r>
            <a:rPr lang="en-US"/>
            <a:t>(avoid TMP-SMX, quinolones)</a:t>
          </a:r>
        </a:p>
      </dgm:t>
    </dgm:pt>
    <dgm:pt modelId="{46B2FDCE-A074-4E0E-9456-D2E558527A98}" type="parTrans" cxnId="{01E497EF-E378-4195-AFB6-D77C79F5B157}">
      <dgm:prSet/>
      <dgm:spPr/>
      <dgm:t>
        <a:bodyPr/>
        <a:lstStyle/>
        <a:p>
          <a:endParaRPr lang="en-US"/>
        </a:p>
      </dgm:t>
    </dgm:pt>
    <dgm:pt modelId="{9F0E0F70-C614-4516-9F75-8729025344F0}" type="sibTrans" cxnId="{01E497EF-E378-4195-AFB6-D77C79F5B157}">
      <dgm:prSet/>
      <dgm:spPr/>
      <dgm:t>
        <a:bodyPr/>
        <a:lstStyle/>
        <a:p>
          <a:endParaRPr lang="en-US"/>
        </a:p>
      </dgm:t>
    </dgm:pt>
    <dgm:pt modelId="{34A9EC7C-913A-428F-90FF-99D6D873BFEF}">
      <dgm:prSet/>
      <dgm:spPr/>
      <dgm:t>
        <a:bodyPr/>
        <a:lstStyle/>
        <a:p>
          <a:r>
            <a:rPr lang="en-US"/>
            <a:t>Can trigger hemolysis in </a:t>
          </a:r>
          <a:r>
            <a:rPr lang="en-US" b="1" i="1"/>
            <a:t>G6PD patients</a:t>
          </a:r>
          <a:endParaRPr lang="en-US"/>
        </a:p>
      </dgm:t>
    </dgm:pt>
    <dgm:pt modelId="{EBF3A9E1-1E16-4A1E-8702-F19385C46721}" type="parTrans" cxnId="{83D88834-794C-4521-9E98-DAB72C1490E3}">
      <dgm:prSet/>
      <dgm:spPr/>
      <dgm:t>
        <a:bodyPr/>
        <a:lstStyle/>
        <a:p>
          <a:endParaRPr lang="en-US"/>
        </a:p>
      </dgm:t>
    </dgm:pt>
    <dgm:pt modelId="{F87B2BF2-A44B-4FBF-8422-959F5E8F6619}" type="sibTrans" cxnId="{83D88834-794C-4521-9E98-DAB72C1490E3}">
      <dgm:prSet/>
      <dgm:spPr/>
      <dgm:t>
        <a:bodyPr/>
        <a:lstStyle/>
        <a:p>
          <a:endParaRPr lang="en-US"/>
        </a:p>
      </dgm:t>
    </dgm:pt>
    <dgm:pt modelId="{6D719903-6DAD-43B7-A2C8-40B8CFCAD546}" type="pres">
      <dgm:prSet presAssocID="{0CDBF34C-1456-4E5E-B63B-990404CF33B5}" presName="linear" presStyleCnt="0">
        <dgm:presLayoutVars>
          <dgm:dir/>
          <dgm:animLvl val="lvl"/>
          <dgm:resizeHandles val="exact"/>
        </dgm:presLayoutVars>
      </dgm:prSet>
      <dgm:spPr/>
    </dgm:pt>
    <dgm:pt modelId="{CF479DF6-337B-48D2-9DCA-F42F791604BE}" type="pres">
      <dgm:prSet presAssocID="{4B55C2A8-010D-43B6-A944-AA981991BCE2}" presName="parentLin" presStyleCnt="0"/>
      <dgm:spPr/>
    </dgm:pt>
    <dgm:pt modelId="{9046E48B-F0B3-417D-B732-E813D9B376F1}" type="pres">
      <dgm:prSet presAssocID="{4B55C2A8-010D-43B6-A944-AA981991BCE2}" presName="parentLeftMargin" presStyleLbl="node1" presStyleIdx="0" presStyleCnt="4"/>
      <dgm:spPr/>
    </dgm:pt>
    <dgm:pt modelId="{E5437B5C-13D6-4626-A0E2-F35F9DB53BFF}" type="pres">
      <dgm:prSet presAssocID="{4B55C2A8-010D-43B6-A944-AA981991BCE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E66B5E2-73ED-451F-BDC6-F094C708B40C}" type="pres">
      <dgm:prSet presAssocID="{4B55C2A8-010D-43B6-A944-AA981991BCE2}" presName="negativeSpace" presStyleCnt="0"/>
      <dgm:spPr/>
    </dgm:pt>
    <dgm:pt modelId="{028E6FCE-D4DC-48AB-A147-F09CD1DD5F9F}" type="pres">
      <dgm:prSet presAssocID="{4B55C2A8-010D-43B6-A944-AA981991BCE2}" presName="childText" presStyleLbl="conFgAcc1" presStyleIdx="0" presStyleCnt="4">
        <dgm:presLayoutVars>
          <dgm:bulletEnabled val="1"/>
        </dgm:presLayoutVars>
      </dgm:prSet>
      <dgm:spPr/>
    </dgm:pt>
    <dgm:pt modelId="{70096F53-9F8C-41BC-BCE1-8E17333CAB18}" type="pres">
      <dgm:prSet presAssocID="{09C756C3-380C-4944-AE25-54054C22B850}" presName="spaceBetweenRectangles" presStyleCnt="0"/>
      <dgm:spPr/>
    </dgm:pt>
    <dgm:pt modelId="{1478CE17-A81E-4B4A-91FA-248E27617596}" type="pres">
      <dgm:prSet presAssocID="{0D37159F-4C06-452C-ABD4-F462BB569B99}" presName="parentLin" presStyleCnt="0"/>
      <dgm:spPr/>
    </dgm:pt>
    <dgm:pt modelId="{C1A273C1-8955-4DBF-9F18-E64C2B001209}" type="pres">
      <dgm:prSet presAssocID="{0D37159F-4C06-452C-ABD4-F462BB569B99}" presName="parentLeftMargin" presStyleLbl="node1" presStyleIdx="0" presStyleCnt="4"/>
      <dgm:spPr/>
    </dgm:pt>
    <dgm:pt modelId="{4AA5D0E8-D39C-4A49-BFE3-E8FD33247B1D}" type="pres">
      <dgm:prSet presAssocID="{0D37159F-4C06-452C-ABD4-F462BB569B9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828E2CA-D0C9-44E3-A988-FE3F01660E94}" type="pres">
      <dgm:prSet presAssocID="{0D37159F-4C06-452C-ABD4-F462BB569B99}" presName="negativeSpace" presStyleCnt="0"/>
      <dgm:spPr/>
    </dgm:pt>
    <dgm:pt modelId="{71ED276F-8F39-47AC-9DC9-5DDFE2BA5FC2}" type="pres">
      <dgm:prSet presAssocID="{0D37159F-4C06-452C-ABD4-F462BB569B99}" presName="childText" presStyleLbl="conFgAcc1" presStyleIdx="1" presStyleCnt="4">
        <dgm:presLayoutVars>
          <dgm:bulletEnabled val="1"/>
        </dgm:presLayoutVars>
      </dgm:prSet>
      <dgm:spPr/>
    </dgm:pt>
    <dgm:pt modelId="{515E7AEA-F110-4C8C-8787-980FBD86FA41}" type="pres">
      <dgm:prSet presAssocID="{DFA4264D-F25A-46D2-91A5-E8688A02F7E9}" presName="spaceBetweenRectangles" presStyleCnt="0"/>
      <dgm:spPr/>
    </dgm:pt>
    <dgm:pt modelId="{E0572D70-B9EF-4A7D-9EA0-F82A440CEFFA}" type="pres">
      <dgm:prSet presAssocID="{5394D807-C164-4BE5-9D08-AB77F7081D17}" presName="parentLin" presStyleCnt="0"/>
      <dgm:spPr/>
    </dgm:pt>
    <dgm:pt modelId="{5D4CB939-D33C-4854-AF6E-2BBDE861696D}" type="pres">
      <dgm:prSet presAssocID="{5394D807-C164-4BE5-9D08-AB77F7081D17}" presName="parentLeftMargin" presStyleLbl="node1" presStyleIdx="1" presStyleCnt="4"/>
      <dgm:spPr/>
    </dgm:pt>
    <dgm:pt modelId="{664ED5D5-216B-4BBA-90C0-34D9F395F893}" type="pres">
      <dgm:prSet presAssocID="{5394D807-C164-4BE5-9D08-AB77F7081D1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9C5884D-DC7D-4BB7-B9AE-2CED1AD8EF70}" type="pres">
      <dgm:prSet presAssocID="{5394D807-C164-4BE5-9D08-AB77F7081D17}" presName="negativeSpace" presStyleCnt="0"/>
      <dgm:spPr/>
    </dgm:pt>
    <dgm:pt modelId="{BEEFB17D-F64A-49C1-A6D9-76C9815B3164}" type="pres">
      <dgm:prSet presAssocID="{5394D807-C164-4BE5-9D08-AB77F7081D17}" presName="childText" presStyleLbl="conFgAcc1" presStyleIdx="2" presStyleCnt="4">
        <dgm:presLayoutVars>
          <dgm:bulletEnabled val="1"/>
        </dgm:presLayoutVars>
      </dgm:prSet>
      <dgm:spPr/>
    </dgm:pt>
    <dgm:pt modelId="{694EE18D-AD68-4603-B767-3524194CE01F}" type="pres">
      <dgm:prSet presAssocID="{B989D993-9187-4EC0-8C12-F3834E1D6330}" presName="spaceBetweenRectangles" presStyleCnt="0"/>
      <dgm:spPr/>
    </dgm:pt>
    <dgm:pt modelId="{8C99F64C-60D0-4B71-966D-A92BF6A3940E}" type="pres">
      <dgm:prSet presAssocID="{FE18E646-BD91-4D10-A5FF-99ABD5AB4FF8}" presName="parentLin" presStyleCnt="0"/>
      <dgm:spPr/>
    </dgm:pt>
    <dgm:pt modelId="{AE11C4FB-5B3B-48B8-A019-EA2682535BFB}" type="pres">
      <dgm:prSet presAssocID="{FE18E646-BD91-4D10-A5FF-99ABD5AB4FF8}" presName="parentLeftMargin" presStyleLbl="node1" presStyleIdx="2" presStyleCnt="4"/>
      <dgm:spPr/>
    </dgm:pt>
    <dgm:pt modelId="{6A7CAA3F-0523-4CEE-9C71-F365ADAA26C1}" type="pres">
      <dgm:prSet presAssocID="{FE18E646-BD91-4D10-A5FF-99ABD5AB4FF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90E3018-3781-4EC2-9204-B98AB92D9901}" type="pres">
      <dgm:prSet presAssocID="{FE18E646-BD91-4D10-A5FF-99ABD5AB4FF8}" presName="negativeSpace" presStyleCnt="0"/>
      <dgm:spPr/>
    </dgm:pt>
    <dgm:pt modelId="{52616109-C4FD-46C1-8CAC-1E4920B121F9}" type="pres">
      <dgm:prSet presAssocID="{FE18E646-BD91-4D10-A5FF-99ABD5AB4FF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D763003-EBF3-43C2-8181-C13588AE8DF7}" type="presOf" srcId="{5394D807-C164-4BE5-9D08-AB77F7081D17}" destId="{5D4CB939-D33C-4854-AF6E-2BBDE861696D}" srcOrd="0" destOrd="0" presId="urn:microsoft.com/office/officeart/2005/8/layout/list1"/>
    <dgm:cxn modelId="{8DD53F26-3264-4EDD-BC6A-E5EB6739C665}" srcId="{4B55C2A8-010D-43B6-A944-AA981991BCE2}" destId="{38AF17C4-1D25-493B-AFB7-36552A7360B7}" srcOrd="0" destOrd="0" parTransId="{908F0EDD-8C9F-4959-8C52-CA583CE2F51D}" sibTransId="{C6FD4894-A83C-43A9-BD01-C11AE0C4B45A}"/>
    <dgm:cxn modelId="{83D88834-794C-4521-9E98-DAB72C1490E3}" srcId="{FE18E646-BD91-4D10-A5FF-99ABD5AB4FF8}" destId="{34A9EC7C-913A-428F-90FF-99D6D873BFEF}" srcOrd="1" destOrd="0" parTransId="{EBF3A9E1-1E16-4A1E-8702-F19385C46721}" sibTransId="{F87B2BF2-A44B-4FBF-8422-959F5E8F6619}"/>
    <dgm:cxn modelId="{FA4FA43F-529E-4274-8CFE-DB70D94360FD}" srcId="{0CDBF34C-1456-4E5E-B63B-990404CF33B5}" destId="{4B55C2A8-010D-43B6-A944-AA981991BCE2}" srcOrd="0" destOrd="0" parTransId="{22DE7B6D-6E0F-425F-A2CF-1437AE1874B0}" sibTransId="{09C756C3-380C-4944-AE25-54054C22B850}"/>
    <dgm:cxn modelId="{62AB5C5F-7787-4BE0-BBE9-AC4832527EE3}" type="presOf" srcId="{0CDBF34C-1456-4E5E-B63B-990404CF33B5}" destId="{6D719903-6DAD-43B7-A2C8-40B8CFCAD546}" srcOrd="0" destOrd="0" presId="urn:microsoft.com/office/officeart/2005/8/layout/list1"/>
    <dgm:cxn modelId="{99EB3761-2DC1-4579-B0B0-89DBF8CEE162}" type="presOf" srcId="{34A9EC7C-913A-428F-90FF-99D6D873BFEF}" destId="{52616109-C4FD-46C1-8CAC-1E4920B121F9}" srcOrd="0" destOrd="1" presId="urn:microsoft.com/office/officeart/2005/8/layout/list1"/>
    <dgm:cxn modelId="{CFC10A42-4A7E-4F15-9B24-EEEE89DF1619}" type="presOf" srcId="{96193B23-AD6F-4389-9308-4371E16BF8CB}" destId="{52616109-C4FD-46C1-8CAC-1E4920B121F9}" srcOrd="0" destOrd="0" presId="urn:microsoft.com/office/officeart/2005/8/layout/list1"/>
    <dgm:cxn modelId="{92392742-A263-4AD2-9CBB-B777ED623B66}" srcId="{0CDBF34C-1456-4E5E-B63B-990404CF33B5}" destId="{FE18E646-BD91-4D10-A5FF-99ABD5AB4FF8}" srcOrd="3" destOrd="0" parTransId="{8DD53AD6-6FA8-4971-AAFD-A809B0937AEA}" sibTransId="{56345742-ED9A-4221-A052-E9C80766978C}"/>
    <dgm:cxn modelId="{7D50FE43-C0A9-40B7-8CC4-9A1B7F3C7FA3}" type="presOf" srcId="{0D37159F-4C06-452C-ABD4-F462BB569B99}" destId="{4AA5D0E8-D39C-4A49-BFE3-E8FD33247B1D}" srcOrd="1" destOrd="0" presId="urn:microsoft.com/office/officeart/2005/8/layout/list1"/>
    <dgm:cxn modelId="{FD4CA984-FEAA-4C1C-A525-CA52E0029CEB}" type="presOf" srcId="{FE18E646-BD91-4D10-A5FF-99ABD5AB4FF8}" destId="{6A7CAA3F-0523-4CEE-9C71-F365ADAA26C1}" srcOrd="1" destOrd="0" presId="urn:microsoft.com/office/officeart/2005/8/layout/list1"/>
    <dgm:cxn modelId="{47CA1EA4-303A-4197-952C-F55A081246C9}" type="presOf" srcId="{FE18E646-BD91-4D10-A5FF-99ABD5AB4FF8}" destId="{AE11C4FB-5B3B-48B8-A019-EA2682535BFB}" srcOrd="0" destOrd="0" presId="urn:microsoft.com/office/officeart/2005/8/layout/list1"/>
    <dgm:cxn modelId="{E01D19A6-A619-433E-8801-9AA57CE87533}" srcId="{0CDBF34C-1456-4E5E-B63B-990404CF33B5}" destId="{0D37159F-4C06-452C-ABD4-F462BB569B99}" srcOrd="1" destOrd="0" parTransId="{162B3729-FDB7-4603-82FB-8DC6347FCEC5}" sibTransId="{DFA4264D-F25A-46D2-91A5-E8688A02F7E9}"/>
    <dgm:cxn modelId="{D07C71B2-2889-4B88-8BE3-9B97C273E8E3}" type="presOf" srcId="{4B55C2A8-010D-43B6-A944-AA981991BCE2}" destId="{9046E48B-F0B3-417D-B732-E813D9B376F1}" srcOrd="0" destOrd="0" presId="urn:microsoft.com/office/officeart/2005/8/layout/list1"/>
    <dgm:cxn modelId="{FBEFF7CA-AB8F-44CE-9EC0-A906410A359C}" type="presOf" srcId="{4B55C2A8-010D-43B6-A944-AA981991BCE2}" destId="{E5437B5C-13D6-4626-A0E2-F35F9DB53BFF}" srcOrd="1" destOrd="0" presId="urn:microsoft.com/office/officeart/2005/8/layout/list1"/>
    <dgm:cxn modelId="{076792E0-BF67-4C65-8228-02E62E7D8749}" type="presOf" srcId="{0D37159F-4C06-452C-ABD4-F462BB569B99}" destId="{C1A273C1-8955-4DBF-9F18-E64C2B001209}" srcOrd="0" destOrd="0" presId="urn:microsoft.com/office/officeart/2005/8/layout/list1"/>
    <dgm:cxn modelId="{5E9782E3-C0BC-4BAC-BB93-D8A50478157C}" type="presOf" srcId="{38AF17C4-1D25-493B-AFB7-36552A7360B7}" destId="{028E6FCE-D4DC-48AB-A147-F09CD1DD5F9F}" srcOrd="0" destOrd="0" presId="urn:microsoft.com/office/officeart/2005/8/layout/list1"/>
    <dgm:cxn modelId="{01E497EF-E378-4195-AFB6-D77C79F5B157}" srcId="{FE18E646-BD91-4D10-A5FF-99ABD5AB4FF8}" destId="{96193B23-AD6F-4389-9308-4371E16BF8CB}" srcOrd="0" destOrd="0" parTransId="{46B2FDCE-A074-4E0E-9456-D2E558527A98}" sibTransId="{9F0E0F70-C614-4516-9F75-8729025344F0}"/>
    <dgm:cxn modelId="{42740EF7-BD39-412F-A993-B75B185CB44E}" type="presOf" srcId="{5394D807-C164-4BE5-9D08-AB77F7081D17}" destId="{664ED5D5-216B-4BBA-90C0-34D9F395F893}" srcOrd="1" destOrd="0" presId="urn:microsoft.com/office/officeart/2005/8/layout/list1"/>
    <dgm:cxn modelId="{DA48BEFA-E2CE-45C4-A2FB-0522D1CAF8CD}" srcId="{0CDBF34C-1456-4E5E-B63B-990404CF33B5}" destId="{5394D807-C164-4BE5-9D08-AB77F7081D17}" srcOrd="2" destOrd="0" parTransId="{557C1B78-ABA1-4892-9636-B273ECFAF8B3}" sibTransId="{B989D993-9187-4EC0-8C12-F3834E1D6330}"/>
    <dgm:cxn modelId="{C4434D7E-DB80-4B6B-A14D-1502F9FF30B6}" type="presParOf" srcId="{6D719903-6DAD-43B7-A2C8-40B8CFCAD546}" destId="{CF479DF6-337B-48D2-9DCA-F42F791604BE}" srcOrd="0" destOrd="0" presId="urn:microsoft.com/office/officeart/2005/8/layout/list1"/>
    <dgm:cxn modelId="{774AFCDD-C31D-4FF4-9B11-7D76EFCA8DCC}" type="presParOf" srcId="{CF479DF6-337B-48D2-9DCA-F42F791604BE}" destId="{9046E48B-F0B3-417D-B732-E813D9B376F1}" srcOrd="0" destOrd="0" presId="urn:microsoft.com/office/officeart/2005/8/layout/list1"/>
    <dgm:cxn modelId="{1C9B2B82-090F-4C55-B52B-877AD7C79439}" type="presParOf" srcId="{CF479DF6-337B-48D2-9DCA-F42F791604BE}" destId="{E5437B5C-13D6-4626-A0E2-F35F9DB53BFF}" srcOrd="1" destOrd="0" presId="urn:microsoft.com/office/officeart/2005/8/layout/list1"/>
    <dgm:cxn modelId="{14163273-6603-4A48-8B3D-B81E6BC6EDD1}" type="presParOf" srcId="{6D719903-6DAD-43B7-A2C8-40B8CFCAD546}" destId="{4E66B5E2-73ED-451F-BDC6-F094C708B40C}" srcOrd="1" destOrd="0" presId="urn:microsoft.com/office/officeart/2005/8/layout/list1"/>
    <dgm:cxn modelId="{371B2278-21E8-4972-8591-2E37C1BE4018}" type="presParOf" srcId="{6D719903-6DAD-43B7-A2C8-40B8CFCAD546}" destId="{028E6FCE-D4DC-48AB-A147-F09CD1DD5F9F}" srcOrd="2" destOrd="0" presId="urn:microsoft.com/office/officeart/2005/8/layout/list1"/>
    <dgm:cxn modelId="{87AF17BC-6375-4D47-A561-D4305EBE8860}" type="presParOf" srcId="{6D719903-6DAD-43B7-A2C8-40B8CFCAD546}" destId="{70096F53-9F8C-41BC-BCE1-8E17333CAB18}" srcOrd="3" destOrd="0" presId="urn:microsoft.com/office/officeart/2005/8/layout/list1"/>
    <dgm:cxn modelId="{5A612C52-83BA-4E1C-8F15-AE55848FB69D}" type="presParOf" srcId="{6D719903-6DAD-43B7-A2C8-40B8CFCAD546}" destId="{1478CE17-A81E-4B4A-91FA-248E27617596}" srcOrd="4" destOrd="0" presId="urn:microsoft.com/office/officeart/2005/8/layout/list1"/>
    <dgm:cxn modelId="{0E03CE0C-E6AC-41CB-8360-AA970F31DFB4}" type="presParOf" srcId="{1478CE17-A81E-4B4A-91FA-248E27617596}" destId="{C1A273C1-8955-4DBF-9F18-E64C2B001209}" srcOrd="0" destOrd="0" presId="urn:microsoft.com/office/officeart/2005/8/layout/list1"/>
    <dgm:cxn modelId="{1140CE93-5FF7-4687-B020-007C1745CD70}" type="presParOf" srcId="{1478CE17-A81E-4B4A-91FA-248E27617596}" destId="{4AA5D0E8-D39C-4A49-BFE3-E8FD33247B1D}" srcOrd="1" destOrd="0" presId="urn:microsoft.com/office/officeart/2005/8/layout/list1"/>
    <dgm:cxn modelId="{1F612C37-93FA-494B-9410-0353154A70B5}" type="presParOf" srcId="{6D719903-6DAD-43B7-A2C8-40B8CFCAD546}" destId="{C828E2CA-D0C9-44E3-A988-FE3F01660E94}" srcOrd="5" destOrd="0" presId="urn:microsoft.com/office/officeart/2005/8/layout/list1"/>
    <dgm:cxn modelId="{A9A5B852-38BD-4C10-8101-7C0307567CBE}" type="presParOf" srcId="{6D719903-6DAD-43B7-A2C8-40B8CFCAD546}" destId="{71ED276F-8F39-47AC-9DC9-5DDFE2BA5FC2}" srcOrd="6" destOrd="0" presId="urn:microsoft.com/office/officeart/2005/8/layout/list1"/>
    <dgm:cxn modelId="{E584395B-CD94-4747-93E3-3B16D5A4FB07}" type="presParOf" srcId="{6D719903-6DAD-43B7-A2C8-40B8CFCAD546}" destId="{515E7AEA-F110-4C8C-8787-980FBD86FA41}" srcOrd="7" destOrd="0" presId="urn:microsoft.com/office/officeart/2005/8/layout/list1"/>
    <dgm:cxn modelId="{EDA2E800-7F4A-492F-BD4B-E59AD60E23EA}" type="presParOf" srcId="{6D719903-6DAD-43B7-A2C8-40B8CFCAD546}" destId="{E0572D70-B9EF-4A7D-9EA0-F82A440CEFFA}" srcOrd="8" destOrd="0" presId="urn:microsoft.com/office/officeart/2005/8/layout/list1"/>
    <dgm:cxn modelId="{EB49BB06-1080-40B8-9931-A71E246D3990}" type="presParOf" srcId="{E0572D70-B9EF-4A7D-9EA0-F82A440CEFFA}" destId="{5D4CB939-D33C-4854-AF6E-2BBDE861696D}" srcOrd="0" destOrd="0" presId="urn:microsoft.com/office/officeart/2005/8/layout/list1"/>
    <dgm:cxn modelId="{D2764722-71A1-4E1A-BAC0-B04F1A25C8A3}" type="presParOf" srcId="{E0572D70-B9EF-4A7D-9EA0-F82A440CEFFA}" destId="{664ED5D5-216B-4BBA-90C0-34D9F395F893}" srcOrd="1" destOrd="0" presId="urn:microsoft.com/office/officeart/2005/8/layout/list1"/>
    <dgm:cxn modelId="{BA40520E-B5D6-45A6-8F28-CEE6A9683996}" type="presParOf" srcId="{6D719903-6DAD-43B7-A2C8-40B8CFCAD546}" destId="{59C5884D-DC7D-4BB7-B9AE-2CED1AD8EF70}" srcOrd="9" destOrd="0" presId="urn:microsoft.com/office/officeart/2005/8/layout/list1"/>
    <dgm:cxn modelId="{696B6FF7-94F2-4C6C-863B-C336813C013B}" type="presParOf" srcId="{6D719903-6DAD-43B7-A2C8-40B8CFCAD546}" destId="{BEEFB17D-F64A-49C1-A6D9-76C9815B3164}" srcOrd="10" destOrd="0" presId="urn:microsoft.com/office/officeart/2005/8/layout/list1"/>
    <dgm:cxn modelId="{3483726F-E318-431E-8984-10C9648D54D3}" type="presParOf" srcId="{6D719903-6DAD-43B7-A2C8-40B8CFCAD546}" destId="{694EE18D-AD68-4603-B767-3524194CE01F}" srcOrd="11" destOrd="0" presId="urn:microsoft.com/office/officeart/2005/8/layout/list1"/>
    <dgm:cxn modelId="{5F891888-E650-4A4A-B786-B395E9FCECCB}" type="presParOf" srcId="{6D719903-6DAD-43B7-A2C8-40B8CFCAD546}" destId="{8C99F64C-60D0-4B71-966D-A92BF6A3940E}" srcOrd="12" destOrd="0" presId="urn:microsoft.com/office/officeart/2005/8/layout/list1"/>
    <dgm:cxn modelId="{8C0967DF-E80B-483D-996D-5DCF02E43496}" type="presParOf" srcId="{8C99F64C-60D0-4B71-966D-A92BF6A3940E}" destId="{AE11C4FB-5B3B-48B8-A019-EA2682535BFB}" srcOrd="0" destOrd="0" presId="urn:microsoft.com/office/officeart/2005/8/layout/list1"/>
    <dgm:cxn modelId="{5A938C9A-0A9F-4AC6-BDF1-B4E769AC634E}" type="presParOf" srcId="{8C99F64C-60D0-4B71-966D-A92BF6A3940E}" destId="{6A7CAA3F-0523-4CEE-9C71-F365ADAA26C1}" srcOrd="1" destOrd="0" presId="urn:microsoft.com/office/officeart/2005/8/layout/list1"/>
    <dgm:cxn modelId="{165FBFEF-99C8-442A-B1C1-BEA2E48A82D6}" type="presParOf" srcId="{6D719903-6DAD-43B7-A2C8-40B8CFCAD546}" destId="{390E3018-3781-4EC2-9204-B98AB92D9901}" srcOrd="13" destOrd="0" presId="urn:microsoft.com/office/officeart/2005/8/layout/list1"/>
    <dgm:cxn modelId="{E6471AE8-43A2-40E6-8A5F-2CCC60420770}" type="presParOf" srcId="{6D719903-6DAD-43B7-A2C8-40B8CFCAD546}" destId="{52616109-C4FD-46C1-8CAC-1E4920B121F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C35036-FC1B-466F-8237-5565A979D5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DCA1DCE-021C-49A6-B45E-9805FFD1943B}">
      <dgm:prSet/>
      <dgm:spPr/>
      <dgm:t>
        <a:bodyPr/>
        <a:lstStyle/>
        <a:p>
          <a:r>
            <a:rPr lang="en-US"/>
            <a:t>Amoxicillin, Ampicillin</a:t>
          </a:r>
        </a:p>
      </dgm:t>
    </dgm:pt>
    <dgm:pt modelId="{C3077930-69C6-40E4-A579-7C1BF307A7A6}" type="parTrans" cxnId="{77A2FAF7-E3BE-4CCC-80AA-F04E77C70594}">
      <dgm:prSet/>
      <dgm:spPr/>
      <dgm:t>
        <a:bodyPr/>
        <a:lstStyle/>
        <a:p>
          <a:endParaRPr lang="en-US"/>
        </a:p>
      </dgm:t>
    </dgm:pt>
    <dgm:pt modelId="{5494D0B7-2019-438A-A0F7-492B8CED90B9}" type="sibTrans" cxnId="{77A2FAF7-E3BE-4CCC-80AA-F04E77C70594}">
      <dgm:prSet/>
      <dgm:spPr/>
      <dgm:t>
        <a:bodyPr/>
        <a:lstStyle/>
        <a:p>
          <a:endParaRPr lang="en-US"/>
        </a:p>
      </dgm:t>
    </dgm:pt>
    <dgm:pt modelId="{43AA0F73-9AC1-4911-83A4-D5BFE416571E}">
      <dgm:prSet/>
      <dgm:spPr/>
      <dgm:t>
        <a:bodyPr/>
        <a:lstStyle/>
        <a:p>
          <a:r>
            <a:rPr lang="en-US"/>
            <a:t>Amoxicillin (oral)</a:t>
          </a:r>
        </a:p>
      </dgm:t>
    </dgm:pt>
    <dgm:pt modelId="{2E694B64-40E9-4093-864C-19C908001356}" type="parTrans" cxnId="{4B1E2FEF-AD6D-4463-9808-2C17A36F4D9A}">
      <dgm:prSet/>
      <dgm:spPr/>
      <dgm:t>
        <a:bodyPr/>
        <a:lstStyle/>
        <a:p>
          <a:endParaRPr lang="en-US"/>
        </a:p>
      </dgm:t>
    </dgm:pt>
    <dgm:pt modelId="{22D9C4F8-393B-48A6-8C57-665CA9049289}" type="sibTrans" cxnId="{4B1E2FEF-AD6D-4463-9808-2C17A36F4D9A}">
      <dgm:prSet/>
      <dgm:spPr/>
      <dgm:t>
        <a:bodyPr/>
        <a:lstStyle/>
        <a:p>
          <a:endParaRPr lang="en-US"/>
        </a:p>
      </dgm:t>
    </dgm:pt>
    <dgm:pt modelId="{006C4843-C594-4969-AB7D-3FB8689AB896}">
      <dgm:prSet/>
      <dgm:spPr/>
      <dgm:t>
        <a:bodyPr/>
        <a:lstStyle/>
        <a:p>
          <a:r>
            <a:rPr lang="en-US"/>
            <a:t>Ampicillin (IV) &gt;&gt; Poor bioavailability when given orally</a:t>
          </a:r>
        </a:p>
      </dgm:t>
    </dgm:pt>
    <dgm:pt modelId="{43B9E1A0-BC96-48BD-ACF7-7A828C05CE42}" type="parTrans" cxnId="{DE51A39C-E67D-4D80-996A-D470B5EB01CE}">
      <dgm:prSet/>
      <dgm:spPr/>
      <dgm:t>
        <a:bodyPr/>
        <a:lstStyle/>
        <a:p>
          <a:endParaRPr lang="en-US"/>
        </a:p>
      </dgm:t>
    </dgm:pt>
    <dgm:pt modelId="{A45DCB32-2B97-4294-9CF2-72BF85DC2044}" type="sibTrans" cxnId="{DE51A39C-E67D-4D80-996A-D470B5EB01CE}">
      <dgm:prSet/>
      <dgm:spPr/>
      <dgm:t>
        <a:bodyPr/>
        <a:lstStyle/>
        <a:p>
          <a:endParaRPr lang="en-US"/>
        </a:p>
      </dgm:t>
    </dgm:pt>
    <dgm:pt modelId="{A97F2E79-32F6-495B-A219-2EE1AF66C284}">
      <dgm:prSet/>
      <dgm:spPr/>
      <dgm:t>
        <a:bodyPr/>
        <a:lstStyle/>
        <a:p>
          <a:r>
            <a:rPr lang="en-US"/>
            <a:t>Penetrate porin channel of gram-negative bacteria</a:t>
          </a:r>
        </a:p>
      </dgm:t>
    </dgm:pt>
    <dgm:pt modelId="{2CB9234C-D0C0-4DE3-8C39-57D84F53C4F1}" type="parTrans" cxnId="{BEF80B29-0856-4D19-B617-98CF4271A6F5}">
      <dgm:prSet/>
      <dgm:spPr/>
      <dgm:t>
        <a:bodyPr/>
        <a:lstStyle/>
        <a:p>
          <a:endParaRPr lang="en-US"/>
        </a:p>
      </dgm:t>
    </dgm:pt>
    <dgm:pt modelId="{BBD96F2C-854F-4AC8-AD08-64883CEB3510}" type="sibTrans" cxnId="{BEF80B29-0856-4D19-B617-98CF4271A6F5}">
      <dgm:prSet/>
      <dgm:spPr/>
      <dgm:t>
        <a:bodyPr/>
        <a:lstStyle/>
        <a:p>
          <a:endParaRPr lang="en-US"/>
        </a:p>
      </dgm:t>
    </dgm:pt>
    <dgm:pt modelId="{7AD8B1D5-EADB-4CB4-9306-9970042722DB}">
      <dgm:prSet/>
      <dgm:spPr/>
      <dgm:t>
        <a:bodyPr/>
        <a:lstStyle/>
        <a:p>
          <a:r>
            <a:rPr lang="en-US"/>
            <a:t>Sensitive to beta lactamase enzymes</a:t>
          </a:r>
        </a:p>
      </dgm:t>
    </dgm:pt>
    <dgm:pt modelId="{20758B80-70C3-431A-A2ED-354107F66353}" type="parTrans" cxnId="{1D8A75F9-FFCB-4147-A3F8-5FF050019B93}">
      <dgm:prSet/>
      <dgm:spPr/>
      <dgm:t>
        <a:bodyPr/>
        <a:lstStyle/>
        <a:p>
          <a:endParaRPr lang="en-US"/>
        </a:p>
      </dgm:t>
    </dgm:pt>
    <dgm:pt modelId="{E9E5264F-A35D-4842-B2F9-3656F970FB21}" type="sibTrans" cxnId="{1D8A75F9-FFCB-4147-A3F8-5FF050019B93}">
      <dgm:prSet/>
      <dgm:spPr/>
      <dgm:t>
        <a:bodyPr/>
        <a:lstStyle/>
        <a:p>
          <a:endParaRPr lang="en-US"/>
        </a:p>
      </dgm:t>
    </dgm:pt>
    <dgm:pt modelId="{F5BEDDB8-8C2F-464E-AECA-ED950C5D61E1}">
      <dgm:prSet/>
      <dgm:spPr/>
      <dgm:t>
        <a:bodyPr/>
        <a:lstStyle/>
        <a:p>
          <a:r>
            <a:rPr lang="en-US"/>
            <a:t>Covers penicillin bacteria plus some gram negatives</a:t>
          </a:r>
        </a:p>
      </dgm:t>
    </dgm:pt>
    <dgm:pt modelId="{CB7C445B-BB31-49C6-A46F-E5E7F5DC0EF3}" type="parTrans" cxnId="{DC7A0C6B-9600-452F-92CA-6B2F1569C4BF}">
      <dgm:prSet/>
      <dgm:spPr/>
      <dgm:t>
        <a:bodyPr/>
        <a:lstStyle/>
        <a:p>
          <a:endParaRPr lang="en-US"/>
        </a:p>
      </dgm:t>
    </dgm:pt>
    <dgm:pt modelId="{DE28A5D1-C67F-497D-8990-3234BB555415}" type="sibTrans" cxnId="{DC7A0C6B-9600-452F-92CA-6B2F1569C4BF}">
      <dgm:prSet/>
      <dgm:spPr/>
      <dgm:t>
        <a:bodyPr/>
        <a:lstStyle/>
        <a:p>
          <a:endParaRPr lang="en-US"/>
        </a:p>
      </dgm:t>
    </dgm:pt>
    <dgm:pt modelId="{912BBC90-923C-4384-ADF5-5B2757F8366B}" type="pres">
      <dgm:prSet presAssocID="{4BC35036-FC1B-466F-8237-5565A979D5B2}" presName="linear" presStyleCnt="0">
        <dgm:presLayoutVars>
          <dgm:animLvl val="lvl"/>
          <dgm:resizeHandles val="exact"/>
        </dgm:presLayoutVars>
      </dgm:prSet>
      <dgm:spPr/>
    </dgm:pt>
    <dgm:pt modelId="{1014B1D1-0C5D-4481-BEE3-F4DE5B9A36A6}" type="pres">
      <dgm:prSet presAssocID="{FDCA1DCE-021C-49A6-B45E-9805FFD1943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F7DE848-9F82-4C8B-8E87-F10037A03A39}" type="pres">
      <dgm:prSet presAssocID="{FDCA1DCE-021C-49A6-B45E-9805FFD1943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1A5050E-87E9-4157-9022-E1AA93026964}" type="presOf" srcId="{006C4843-C594-4969-AB7D-3FB8689AB896}" destId="{7F7DE848-9F82-4C8B-8E87-F10037A03A39}" srcOrd="0" destOrd="1" presId="urn:microsoft.com/office/officeart/2005/8/layout/vList2"/>
    <dgm:cxn modelId="{BEF80B29-0856-4D19-B617-98CF4271A6F5}" srcId="{FDCA1DCE-021C-49A6-B45E-9805FFD1943B}" destId="{A97F2E79-32F6-495B-A219-2EE1AF66C284}" srcOrd="2" destOrd="0" parTransId="{2CB9234C-D0C0-4DE3-8C39-57D84F53C4F1}" sibTransId="{BBD96F2C-854F-4AC8-AD08-64883CEB3510}"/>
    <dgm:cxn modelId="{E147F948-1AB8-4F75-8C43-0CA51639B2FF}" type="presOf" srcId="{F5BEDDB8-8C2F-464E-AECA-ED950C5D61E1}" destId="{7F7DE848-9F82-4C8B-8E87-F10037A03A39}" srcOrd="0" destOrd="4" presId="urn:microsoft.com/office/officeart/2005/8/layout/vList2"/>
    <dgm:cxn modelId="{DC7A0C6B-9600-452F-92CA-6B2F1569C4BF}" srcId="{FDCA1DCE-021C-49A6-B45E-9805FFD1943B}" destId="{F5BEDDB8-8C2F-464E-AECA-ED950C5D61E1}" srcOrd="4" destOrd="0" parTransId="{CB7C445B-BB31-49C6-A46F-E5E7F5DC0EF3}" sibTransId="{DE28A5D1-C67F-497D-8990-3234BB555415}"/>
    <dgm:cxn modelId="{5A712655-F74C-465A-ABA1-E6F34C2AB13C}" type="presOf" srcId="{A97F2E79-32F6-495B-A219-2EE1AF66C284}" destId="{7F7DE848-9F82-4C8B-8E87-F10037A03A39}" srcOrd="0" destOrd="2" presId="urn:microsoft.com/office/officeart/2005/8/layout/vList2"/>
    <dgm:cxn modelId="{DE51A39C-E67D-4D80-996A-D470B5EB01CE}" srcId="{FDCA1DCE-021C-49A6-B45E-9805FFD1943B}" destId="{006C4843-C594-4969-AB7D-3FB8689AB896}" srcOrd="1" destOrd="0" parTransId="{43B9E1A0-BC96-48BD-ACF7-7A828C05CE42}" sibTransId="{A45DCB32-2B97-4294-9CF2-72BF85DC2044}"/>
    <dgm:cxn modelId="{ED65D0B6-040C-4EE3-BF9F-6B592A77A62E}" type="presOf" srcId="{7AD8B1D5-EADB-4CB4-9306-9970042722DB}" destId="{7F7DE848-9F82-4C8B-8E87-F10037A03A39}" srcOrd="0" destOrd="3" presId="urn:microsoft.com/office/officeart/2005/8/layout/vList2"/>
    <dgm:cxn modelId="{2D70C7B9-AFB9-4EFF-A48A-A84DED42EFBF}" type="presOf" srcId="{43AA0F73-9AC1-4911-83A4-D5BFE416571E}" destId="{7F7DE848-9F82-4C8B-8E87-F10037A03A39}" srcOrd="0" destOrd="0" presId="urn:microsoft.com/office/officeart/2005/8/layout/vList2"/>
    <dgm:cxn modelId="{6A7ACAB9-DDDB-4094-8D9D-F14C9EF616BF}" type="presOf" srcId="{FDCA1DCE-021C-49A6-B45E-9805FFD1943B}" destId="{1014B1D1-0C5D-4481-BEE3-F4DE5B9A36A6}" srcOrd="0" destOrd="0" presId="urn:microsoft.com/office/officeart/2005/8/layout/vList2"/>
    <dgm:cxn modelId="{6B2C45BB-3E05-4E50-A539-98EBD6428985}" type="presOf" srcId="{4BC35036-FC1B-466F-8237-5565A979D5B2}" destId="{912BBC90-923C-4384-ADF5-5B2757F8366B}" srcOrd="0" destOrd="0" presId="urn:microsoft.com/office/officeart/2005/8/layout/vList2"/>
    <dgm:cxn modelId="{4B1E2FEF-AD6D-4463-9808-2C17A36F4D9A}" srcId="{FDCA1DCE-021C-49A6-B45E-9805FFD1943B}" destId="{43AA0F73-9AC1-4911-83A4-D5BFE416571E}" srcOrd="0" destOrd="0" parTransId="{2E694B64-40E9-4093-864C-19C908001356}" sibTransId="{22D9C4F8-393B-48A6-8C57-665CA9049289}"/>
    <dgm:cxn modelId="{77A2FAF7-E3BE-4CCC-80AA-F04E77C70594}" srcId="{4BC35036-FC1B-466F-8237-5565A979D5B2}" destId="{FDCA1DCE-021C-49A6-B45E-9805FFD1943B}" srcOrd="0" destOrd="0" parTransId="{C3077930-69C6-40E4-A579-7C1BF307A7A6}" sibTransId="{5494D0B7-2019-438A-A0F7-492B8CED90B9}"/>
    <dgm:cxn modelId="{1D8A75F9-FFCB-4147-A3F8-5FF050019B93}" srcId="{FDCA1DCE-021C-49A6-B45E-9805FFD1943B}" destId="{7AD8B1D5-EADB-4CB4-9306-9970042722DB}" srcOrd="3" destOrd="0" parTransId="{20758B80-70C3-431A-A2ED-354107F66353}" sibTransId="{E9E5264F-A35D-4842-B2F9-3656F970FB21}"/>
    <dgm:cxn modelId="{5B2F5F84-0239-4E06-94AA-32BCC735F860}" type="presParOf" srcId="{912BBC90-923C-4384-ADF5-5B2757F8366B}" destId="{1014B1D1-0C5D-4481-BEE3-F4DE5B9A36A6}" srcOrd="0" destOrd="0" presId="urn:microsoft.com/office/officeart/2005/8/layout/vList2"/>
    <dgm:cxn modelId="{B45EBA24-B7A5-4A6C-AD47-7E3AC7902B4A}" type="presParOf" srcId="{912BBC90-923C-4384-ADF5-5B2757F8366B}" destId="{7F7DE848-9F82-4C8B-8E87-F10037A03A3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BEF49E-4E10-4BAD-8637-E60B0AE4E488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A09BF2-4D16-4FEB-AD4B-B481E189F7B9}">
      <dgm:prSet/>
      <dgm:spPr/>
      <dgm:t>
        <a:bodyPr/>
        <a:lstStyle/>
        <a:p>
          <a:r>
            <a:rPr lang="en-US" b="1" i="1"/>
            <a:t>Clavulanic Acid, Sulbactam, Tazobactam</a:t>
          </a:r>
          <a:endParaRPr lang="en-US"/>
        </a:p>
      </dgm:t>
    </dgm:pt>
    <dgm:pt modelId="{400635F7-9933-4AD3-966B-F387EE68BD44}" type="parTrans" cxnId="{A37025A4-C049-4D36-B1BF-9E9146354902}">
      <dgm:prSet/>
      <dgm:spPr/>
      <dgm:t>
        <a:bodyPr/>
        <a:lstStyle/>
        <a:p>
          <a:endParaRPr lang="en-US"/>
        </a:p>
      </dgm:t>
    </dgm:pt>
    <dgm:pt modelId="{F39428AF-4402-4AB3-BB86-F00E205E59A7}" type="sibTrans" cxnId="{A37025A4-C049-4D36-B1BF-9E9146354902}">
      <dgm:prSet/>
      <dgm:spPr/>
      <dgm:t>
        <a:bodyPr/>
        <a:lstStyle/>
        <a:p>
          <a:endParaRPr lang="en-US"/>
        </a:p>
      </dgm:t>
    </dgm:pt>
    <dgm:pt modelId="{FAF0933C-22B6-45EF-90C5-1CB12B1C681D}">
      <dgm:prSet/>
      <dgm:spPr/>
      <dgm:t>
        <a:bodyPr/>
        <a:lstStyle/>
        <a:p>
          <a:r>
            <a:rPr lang="en-US" dirty="0"/>
            <a:t>Used with aminopenicillins</a:t>
          </a:r>
        </a:p>
      </dgm:t>
    </dgm:pt>
    <dgm:pt modelId="{2189DE20-B8A0-4657-B5BF-CB4EAFCA6BE0}" type="parTrans" cxnId="{3DB7FF37-CB25-46DB-9476-3B69614A692A}">
      <dgm:prSet/>
      <dgm:spPr/>
      <dgm:t>
        <a:bodyPr/>
        <a:lstStyle/>
        <a:p>
          <a:endParaRPr lang="en-US"/>
        </a:p>
      </dgm:t>
    </dgm:pt>
    <dgm:pt modelId="{B4216314-B3BF-45F8-B02D-B2EE40C6E167}" type="sibTrans" cxnId="{3DB7FF37-CB25-46DB-9476-3B69614A692A}">
      <dgm:prSet/>
      <dgm:spPr/>
      <dgm:t>
        <a:bodyPr/>
        <a:lstStyle/>
        <a:p>
          <a:endParaRPr lang="en-US"/>
        </a:p>
      </dgm:t>
    </dgm:pt>
    <dgm:pt modelId="{1E619783-2E1D-4443-91CD-B306FDF6740D}">
      <dgm:prSet/>
      <dgm:spPr/>
      <dgm:t>
        <a:bodyPr/>
        <a:lstStyle/>
        <a:p>
          <a:r>
            <a:rPr lang="en-US"/>
            <a:t>Amoxicillin / Clavulanicacid (Augmentin)</a:t>
          </a:r>
        </a:p>
      </dgm:t>
    </dgm:pt>
    <dgm:pt modelId="{EAD8C936-77BF-4A23-8A8E-F05F90414BCB}" type="parTrans" cxnId="{35A717CA-EE1B-4130-9823-10994AC9CAC9}">
      <dgm:prSet/>
      <dgm:spPr/>
      <dgm:t>
        <a:bodyPr/>
        <a:lstStyle/>
        <a:p>
          <a:endParaRPr lang="en-US"/>
        </a:p>
      </dgm:t>
    </dgm:pt>
    <dgm:pt modelId="{108FF8EE-FF4E-489F-ABF3-90284BA111A7}" type="sibTrans" cxnId="{35A717CA-EE1B-4130-9823-10994AC9CAC9}">
      <dgm:prSet/>
      <dgm:spPr/>
      <dgm:t>
        <a:bodyPr/>
        <a:lstStyle/>
        <a:p>
          <a:endParaRPr lang="en-US"/>
        </a:p>
      </dgm:t>
    </dgm:pt>
    <dgm:pt modelId="{D1F7128E-B610-4725-81E0-11A85565B0EF}">
      <dgm:prSet/>
      <dgm:spPr/>
      <dgm:t>
        <a:bodyPr/>
        <a:lstStyle/>
        <a:p>
          <a:r>
            <a:rPr lang="en-US"/>
            <a:t>Ampicillin / Sulbactam</a:t>
          </a:r>
        </a:p>
      </dgm:t>
    </dgm:pt>
    <dgm:pt modelId="{C061D96E-6198-457C-9CAE-004D94F3FDF8}" type="parTrans" cxnId="{E81F91BD-6223-4C1D-AC76-0C1FBEB5F58B}">
      <dgm:prSet/>
      <dgm:spPr/>
      <dgm:t>
        <a:bodyPr/>
        <a:lstStyle/>
        <a:p>
          <a:endParaRPr lang="en-US"/>
        </a:p>
      </dgm:t>
    </dgm:pt>
    <dgm:pt modelId="{BD7A920F-9589-4551-AFF8-D10E3871FF4F}" type="sibTrans" cxnId="{E81F91BD-6223-4C1D-AC76-0C1FBEB5F58B}">
      <dgm:prSet/>
      <dgm:spPr/>
      <dgm:t>
        <a:bodyPr/>
        <a:lstStyle/>
        <a:p>
          <a:endParaRPr lang="en-US"/>
        </a:p>
      </dgm:t>
    </dgm:pt>
    <dgm:pt modelId="{34AF95B9-118E-49BF-94E9-2549758DD347}">
      <dgm:prSet/>
      <dgm:spPr/>
      <dgm:t>
        <a:bodyPr/>
        <a:lstStyle/>
        <a:p>
          <a:r>
            <a:rPr lang="en-US"/>
            <a:t>Increases activity against </a:t>
          </a:r>
          <a:r>
            <a:rPr lang="en-US" b="1" i="1" u="sng"/>
            <a:t>S. Aureus, H. flu</a:t>
          </a:r>
          <a:endParaRPr lang="en-US"/>
        </a:p>
      </dgm:t>
    </dgm:pt>
    <dgm:pt modelId="{B89FA262-A1FC-4321-BC90-721998BF9D5D}" type="parTrans" cxnId="{B062769F-7010-4A62-A5D8-0DEA047657C8}">
      <dgm:prSet/>
      <dgm:spPr/>
      <dgm:t>
        <a:bodyPr/>
        <a:lstStyle/>
        <a:p>
          <a:endParaRPr lang="en-US"/>
        </a:p>
      </dgm:t>
    </dgm:pt>
    <dgm:pt modelId="{FCFE0946-F57F-46E5-B233-526854E26E6C}" type="sibTrans" cxnId="{B062769F-7010-4A62-A5D8-0DEA047657C8}">
      <dgm:prSet/>
      <dgm:spPr/>
      <dgm:t>
        <a:bodyPr/>
        <a:lstStyle/>
        <a:p>
          <a:endParaRPr lang="en-US"/>
        </a:p>
      </dgm:t>
    </dgm:pt>
    <dgm:pt modelId="{60EC8E88-6E99-43BD-99F2-D3F0A1C1BC94}">
      <dgm:prSet/>
      <dgm:spPr/>
      <dgm:t>
        <a:bodyPr/>
        <a:lstStyle/>
        <a:p>
          <a:r>
            <a:rPr lang="en-US"/>
            <a:t>Also increases activity against anaerobes (B. fragilis)</a:t>
          </a:r>
        </a:p>
      </dgm:t>
    </dgm:pt>
    <dgm:pt modelId="{600CD73A-BA63-4993-8B43-D0B47C85FD08}" type="parTrans" cxnId="{D5F00450-3EB1-4E2D-9F4D-68DEFEE28A8F}">
      <dgm:prSet/>
      <dgm:spPr/>
      <dgm:t>
        <a:bodyPr/>
        <a:lstStyle/>
        <a:p>
          <a:endParaRPr lang="en-US"/>
        </a:p>
      </dgm:t>
    </dgm:pt>
    <dgm:pt modelId="{4D7595EB-72B9-4BBC-88D5-05D280E03E11}" type="sibTrans" cxnId="{D5F00450-3EB1-4E2D-9F4D-68DEFEE28A8F}">
      <dgm:prSet/>
      <dgm:spPr/>
      <dgm:t>
        <a:bodyPr/>
        <a:lstStyle/>
        <a:p>
          <a:endParaRPr lang="en-US"/>
        </a:p>
      </dgm:t>
    </dgm:pt>
    <dgm:pt modelId="{583A3CAD-4507-4870-BEC0-61E151E159C5}">
      <dgm:prSet/>
      <dgm:spPr/>
      <dgm:t>
        <a:bodyPr/>
        <a:lstStyle/>
        <a:p>
          <a:r>
            <a:rPr lang="en-US"/>
            <a:t>Used with Anti-Pseudomonal  penicillin</a:t>
          </a:r>
        </a:p>
      </dgm:t>
    </dgm:pt>
    <dgm:pt modelId="{0D40EF36-8265-47C8-93A4-9E1A93748341}" type="parTrans" cxnId="{0EF349AB-3153-44A8-B491-50F8BBF8237A}">
      <dgm:prSet/>
      <dgm:spPr/>
      <dgm:t>
        <a:bodyPr/>
        <a:lstStyle/>
        <a:p>
          <a:endParaRPr lang="en-US"/>
        </a:p>
      </dgm:t>
    </dgm:pt>
    <dgm:pt modelId="{43F87014-73CE-4698-BDCB-B822C2F7841B}" type="sibTrans" cxnId="{0EF349AB-3153-44A8-B491-50F8BBF8237A}">
      <dgm:prSet/>
      <dgm:spPr/>
      <dgm:t>
        <a:bodyPr/>
        <a:lstStyle/>
        <a:p>
          <a:endParaRPr lang="en-US"/>
        </a:p>
      </dgm:t>
    </dgm:pt>
    <dgm:pt modelId="{C5D9597A-75D8-41EF-B287-485C5C1732E1}">
      <dgm:prSet/>
      <dgm:spPr/>
      <dgm:t>
        <a:bodyPr/>
        <a:lstStyle/>
        <a:p>
          <a:r>
            <a:rPr lang="en-US"/>
            <a:t>Ticarcillin-clavulanate</a:t>
          </a:r>
        </a:p>
      </dgm:t>
    </dgm:pt>
    <dgm:pt modelId="{7D6AEEF0-515F-46E8-92F8-5BC64EBD40EF}" type="parTrans" cxnId="{920BF403-B165-43C9-BF14-285EB4099479}">
      <dgm:prSet/>
      <dgm:spPr/>
      <dgm:t>
        <a:bodyPr/>
        <a:lstStyle/>
        <a:p>
          <a:endParaRPr lang="en-US"/>
        </a:p>
      </dgm:t>
    </dgm:pt>
    <dgm:pt modelId="{9B8E8D38-B6BC-41BA-A0FB-2E59FFEEC048}" type="sibTrans" cxnId="{920BF403-B165-43C9-BF14-285EB4099479}">
      <dgm:prSet/>
      <dgm:spPr/>
      <dgm:t>
        <a:bodyPr/>
        <a:lstStyle/>
        <a:p>
          <a:endParaRPr lang="en-US"/>
        </a:p>
      </dgm:t>
    </dgm:pt>
    <dgm:pt modelId="{03D93E14-43D1-4216-93BD-00D59EF8BC1E}">
      <dgm:prSet/>
      <dgm:spPr/>
      <dgm:t>
        <a:bodyPr/>
        <a:lstStyle/>
        <a:p>
          <a:r>
            <a:rPr lang="en-US"/>
            <a:t>Piperacillin-tazobactam (Zosyn)</a:t>
          </a:r>
        </a:p>
      </dgm:t>
    </dgm:pt>
    <dgm:pt modelId="{1B5B1A0D-7B68-4251-A767-0F28B492529E}" type="parTrans" cxnId="{DEF60EBB-A53A-4D22-B23F-3DA4329EAD45}">
      <dgm:prSet/>
      <dgm:spPr/>
      <dgm:t>
        <a:bodyPr/>
        <a:lstStyle/>
        <a:p>
          <a:endParaRPr lang="en-US"/>
        </a:p>
      </dgm:t>
    </dgm:pt>
    <dgm:pt modelId="{ACAA1A9D-668C-435B-AF72-83767FEA751E}" type="sibTrans" cxnId="{DEF60EBB-A53A-4D22-B23F-3DA4329EAD45}">
      <dgm:prSet/>
      <dgm:spPr/>
      <dgm:t>
        <a:bodyPr/>
        <a:lstStyle/>
        <a:p>
          <a:endParaRPr lang="en-US"/>
        </a:p>
      </dgm:t>
    </dgm:pt>
    <dgm:pt modelId="{BB15AEEA-FF97-4B08-8DFD-B471731C1EF3}">
      <dgm:prSet/>
      <dgm:spPr/>
      <dgm:t>
        <a:bodyPr/>
        <a:lstStyle/>
        <a:p>
          <a:r>
            <a:rPr lang="en-US"/>
            <a:t>Common uses:</a:t>
          </a:r>
        </a:p>
      </dgm:t>
    </dgm:pt>
    <dgm:pt modelId="{39CC0369-2060-482A-A895-A6888188CB52}" type="parTrans" cxnId="{FD5045D9-88E7-42D5-AAC5-EC06B03BF531}">
      <dgm:prSet/>
      <dgm:spPr/>
      <dgm:t>
        <a:bodyPr/>
        <a:lstStyle/>
        <a:p>
          <a:endParaRPr lang="en-US"/>
        </a:p>
      </dgm:t>
    </dgm:pt>
    <dgm:pt modelId="{38A92433-CCFD-4191-812C-EBC5B9A1CAF9}" type="sibTrans" cxnId="{FD5045D9-88E7-42D5-AAC5-EC06B03BF531}">
      <dgm:prSet/>
      <dgm:spPr/>
      <dgm:t>
        <a:bodyPr/>
        <a:lstStyle/>
        <a:p>
          <a:endParaRPr lang="en-US"/>
        </a:p>
      </dgm:t>
    </dgm:pt>
    <dgm:pt modelId="{6959F6AA-CEBD-4B19-8474-85E82084E867}">
      <dgm:prSet/>
      <dgm:spPr/>
      <dgm:t>
        <a:bodyPr/>
        <a:lstStyle/>
        <a:p>
          <a:r>
            <a:rPr lang="en-US"/>
            <a:t>Otitis media/sinusitis (Broad-spectrum)</a:t>
          </a:r>
        </a:p>
      </dgm:t>
    </dgm:pt>
    <dgm:pt modelId="{3944AB7B-A839-4DE8-88F8-327DDD1B7A41}" type="parTrans" cxnId="{91914CB9-9B37-466F-897A-42369F9D57D3}">
      <dgm:prSet/>
      <dgm:spPr/>
      <dgm:t>
        <a:bodyPr/>
        <a:lstStyle/>
        <a:p>
          <a:endParaRPr lang="en-US"/>
        </a:p>
      </dgm:t>
    </dgm:pt>
    <dgm:pt modelId="{E83E0BEA-2458-4406-BCA4-AD15D67EF39C}" type="sibTrans" cxnId="{91914CB9-9B37-466F-897A-42369F9D57D3}">
      <dgm:prSet/>
      <dgm:spPr/>
      <dgm:t>
        <a:bodyPr/>
        <a:lstStyle/>
        <a:p>
          <a:endParaRPr lang="en-US"/>
        </a:p>
      </dgm:t>
    </dgm:pt>
    <dgm:pt modelId="{2C8731EC-C999-419C-85EB-520F233AC1BE}">
      <dgm:prSet/>
      <dgm:spPr/>
      <dgm:t>
        <a:bodyPr/>
        <a:lstStyle/>
        <a:p>
          <a:r>
            <a:rPr lang="en-US"/>
            <a:t>Bite wounds (Polymicrobial with anaerobes)</a:t>
          </a:r>
        </a:p>
      </dgm:t>
    </dgm:pt>
    <dgm:pt modelId="{773A0666-DB8E-4B68-80F6-68F35D1FCAFA}" type="parTrans" cxnId="{192F6A72-D0F7-4060-95B9-82C8D361B6AF}">
      <dgm:prSet/>
      <dgm:spPr/>
      <dgm:t>
        <a:bodyPr/>
        <a:lstStyle/>
        <a:p>
          <a:endParaRPr lang="en-US"/>
        </a:p>
      </dgm:t>
    </dgm:pt>
    <dgm:pt modelId="{50FC38B6-5E5A-47CF-AAAB-BC03D7FA2E07}" type="sibTrans" cxnId="{192F6A72-D0F7-4060-95B9-82C8D361B6AF}">
      <dgm:prSet/>
      <dgm:spPr/>
      <dgm:t>
        <a:bodyPr/>
        <a:lstStyle/>
        <a:p>
          <a:endParaRPr lang="en-US"/>
        </a:p>
      </dgm:t>
    </dgm:pt>
    <dgm:pt modelId="{5A85E7AF-D6E0-4784-8B47-B286FAB214B4}">
      <dgm:prSet/>
      <dgm:spPr/>
      <dgm:t>
        <a:bodyPr/>
        <a:lstStyle/>
        <a:p>
          <a:r>
            <a:rPr lang="en-US"/>
            <a:t>Hospitalized patients with sepsis / PNA</a:t>
          </a:r>
        </a:p>
      </dgm:t>
    </dgm:pt>
    <dgm:pt modelId="{31DEE85F-A65C-4B51-8772-873A3DBC0DBD}" type="parTrans" cxnId="{D0E25CDE-BA0F-419F-95B9-0531C244F2A2}">
      <dgm:prSet/>
      <dgm:spPr/>
      <dgm:t>
        <a:bodyPr/>
        <a:lstStyle/>
        <a:p>
          <a:endParaRPr lang="en-US"/>
        </a:p>
      </dgm:t>
    </dgm:pt>
    <dgm:pt modelId="{3C9CF7E3-7A65-4341-ABE2-ABA9137F39F4}" type="sibTrans" cxnId="{D0E25CDE-BA0F-419F-95B9-0531C244F2A2}">
      <dgm:prSet/>
      <dgm:spPr/>
      <dgm:t>
        <a:bodyPr/>
        <a:lstStyle/>
        <a:p>
          <a:endParaRPr lang="en-US"/>
        </a:p>
      </dgm:t>
    </dgm:pt>
    <dgm:pt modelId="{ECC60CDA-2278-470D-999F-66ECFF5F2D66}" type="pres">
      <dgm:prSet presAssocID="{53BEF49E-4E10-4BAD-8637-E60B0AE4E488}" presName="Name0" presStyleCnt="0">
        <dgm:presLayoutVars>
          <dgm:dir/>
          <dgm:animLvl val="lvl"/>
          <dgm:resizeHandles val="exact"/>
        </dgm:presLayoutVars>
      </dgm:prSet>
      <dgm:spPr/>
    </dgm:pt>
    <dgm:pt modelId="{EB358CAE-9673-4828-A571-445B0CC5B1DB}" type="pres">
      <dgm:prSet presAssocID="{6DA09BF2-4D16-4FEB-AD4B-B481E189F7B9}" presName="boxAndChildren" presStyleCnt="0"/>
      <dgm:spPr/>
    </dgm:pt>
    <dgm:pt modelId="{37EC420A-9EA5-42DF-9652-D0F1A78EA9E3}" type="pres">
      <dgm:prSet presAssocID="{6DA09BF2-4D16-4FEB-AD4B-B481E189F7B9}" presName="parentTextBox" presStyleLbl="node1" presStyleIdx="0" presStyleCnt="1"/>
      <dgm:spPr/>
    </dgm:pt>
    <dgm:pt modelId="{07631B59-0605-43C5-8371-A0D428A4D223}" type="pres">
      <dgm:prSet presAssocID="{6DA09BF2-4D16-4FEB-AD4B-B481E189F7B9}" presName="entireBox" presStyleLbl="node1" presStyleIdx="0" presStyleCnt="1"/>
      <dgm:spPr/>
    </dgm:pt>
    <dgm:pt modelId="{A68FE808-C885-4B97-9BB6-E1670BAE7FA9}" type="pres">
      <dgm:prSet presAssocID="{6DA09BF2-4D16-4FEB-AD4B-B481E189F7B9}" presName="descendantBox" presStyleCnt="0"/>
      <dgm:spPr/>
    </dgm:pt>
    <dgm:pt modelId="{3684D863-F55B-445E-A545-0C9E4B8F91BD}" type="pres">
      <dgm:prSet presAssocID="{FAF0933C-22B6-45EF-90C5-1CB12B1C681D}" presName="childTextBox" presStyleLbl="fgAccFollowNode1" presStyleIdx="0" presStyleCnt="3">
        <dgm:presLayoutVars>
          <dgm:bulletEnabled val="1"/>
        </dgm:presLayoutVars>
      </dgm:prSet>
      <dgm:spPr/>
    </dgm:pt>
    <dgm:pt modelId="{3BE5C616-BFF2-4B9D-AC57-10A929027695}" type="pres">
      <dgm:prSet presAssocID="{583A3CAD-4507-4870-BEC0-61E151E159C5}" presName="childTextBox" presStyleLbl="fgAccFollowNode1" presStyleIdx="1" presStyleCnt="3">
        <dgm:presLayoutVars>
          <dgm:bulletEnabled val="1"/>
        </dgm:presLayoutVars>
      </dgm:prSet>
      <dgm:spPr/>
    </dgm:pt>
    <dgm:pt modelId="{365EE9DE-AC16-464B-A983-CCCFC1A0969C}" type="pres">
      <dgm:prSet presAssocID="{BB15AEEA-FF97-4B08-8DFD-B471731C1EF3}" presName="childTextBox" presStyleLbl="fgAccFollowNode1" presStyleIdx="2" presStyleCnt="3">
        <dgm:presLayoutVars>
          <dgm:bulletEnabled val="1"/>
        </dgm:presLayoutVars>
      </dgm:prSet>
      <dgm:spPr/>
    </dgm:pt>
  </dgm:ptLst>
  <dgm:cxnLst>
    <dgm:cxn modelId="{920BF403-B165-43C9-BF14-285EB4099479}" srcId="{583A3CAD-4507-4870-BEC0-61E151E159C5}" destId="{C5D9597A-75D8-41EF-B287-485C5C1732E1}" srcOrd="0" destOrd="0" parTransId="{7D6AEEF0-515F-46E8-92F8-5BC64EBD40EF}" sibTransId="{9B8E8D38-B6BC-41BA-A0FB-2E59FFEEC048}"/>
    <dgm:cxn modelId="{40956607-4544-40F9-A2A7-7D67CD9CCE91}" type="presOf" srcId="{BB15AEEA-FF97-4B08-8DFD-B471731C1EF3}" destId="{365EE9DE-AC16-464B-A983-CCCFC1A0969C}" srcOrd="0" destOrd="0" presId="urn:microsoft.com/office/officeart/2005/8/layout/process4"/>
    <dgm:cxn modelId="{3DB7FF37-CB25-46DB-9476-3B69614A692A}" srcId="{6DA09BF2-4D16-4FEB-AD4B-B481E189F7B9}" destId="{FAF0933C-22B6-45EF-90C5-1CB12B1C681D}" srcOrd="0" destOrd="0" parTransId="{2189DE20-B8A0-4657-B5BF-CB4EAFCA6BE0}" sibTransId="{B4216314-B3BF-45F8-B02D-B2EE40C6E167}"/>
    <dgm:cxn modelId="{802BCB3A-CB99-4F21-98FC-4A6ABFB167C2}" type="presOf" srcId="{03D93E14-43D1-4216-93BD-00D59EF8BC1E}" destId="{3BE5C616-BFF2-4B9D-AC57-10A929027695}" srcOrd="0" destOrd="2" presId="urn:microsoft.com/office/officeart/2005/8/layout/process4"/>
    <dgm:cxn modelId="{ADCE5E69-5C27-459C-8361-EF3B28B156B2}" type="presOf" srcId="{53BEF49E-4E10-4BAD-8637-E60B0AE4E488}" destId="{ECC60CDA-2278-470D-999F-66ECFF5F2D66}" srcOrd="0" destOrd="0" presId="urn:microsoft.com/office/officeart/2005/8/layout/process4"/>
    <dgm:cxn modelId="{1F8E8B69-3B6D-4303-B136-52BB6C675468}" type="presOf" srcId="{1E619783-2E1D-4443-91CD-B306FDF6740D}" destId="{3684D863-F55B-445E-A545-0C9E4B8F91BD}" srcOrd="0" destOrd="1" presId="urn:microsoft.com/office/officeart/2005/8/layout/process4"/>
    <dgm:cxn modelId="{2080AD4A-1A77-49B6-B516-796A05826394}" type="presOf" srcId="{60EC8E88-6E99-43BD-99F2-D3F0A1C1BC94}" destId="{3684D863-F55B-445E-A545-0C9E4B8F91BD}" srcOrd="0" destOrd="4" presId="urn:microsoft.com/office/officeart/2005/8/layout/process4"/>
    <dgm:cxn modelId="{9C56466B-4F33-45DE-955D-2EE345DEDD53}" type="presOf" srcId="{583A3CAD-4507-4870-BEC0-61E151E159C5}" destId="{3BE5C616-BFF2-4B9D-AC57-10A929027695}" srcOrd="0" destOrd="0" presId="urn:microsoft.com/office/officeart/2005/8/layout/process4"/>
    <dgm:cxn modelId="{D5F00450-3EB1-4E2D-9F4D-68DEFEE28A8F}" srcId="{FAF0933C-22B6-45EF-90C5-1CB12B1C681D}" destId="{60EC8E88-6E99-43BD-99F2-D3F0A1C1BC94}" srcOrd="3" destOrd="0" parTransId="{600CD73A-BA63-4993-8B43-D0B47C85FD08}" sibTransId="{4D7595EB-72B9-4BBC-88D5-05D280E03E11}"/>
    <dgm:cxn modelId="{192F6A72-D0F7-4060-95B9-82C8D361B6AF}" srcId="{BB15AEEA-FF97-4B08-8DFD-B471731C1EF3}" destId="{2C8731EC-C999-419C-85EB-520F233AC1BE}" srcOrd="1" destOrd="0" parTransId="{773A0666-DB8E-4B68-80F6-68F35D1FCAFA}" sibTransId="{50FC38B6-5E5A-47CF-AAAB-BC03D7FA2E07}"/>
    <dgm:cxn modelId="{9F452787-4CE0-4369-B22F-A63E40FE43E5}" type="presOf" srcId="{6DA09BF2-4D16-4FEB-AD4B-B481E189F7B9}" destId="{07631B59-0605-43C5-8371-A0D428A4D223}" srcOrd="1" destOrd="0" presId="urn:microsoft.com/office/officeart/2005/8/layout/process4"/>
    <dgm:cxn modelId="{0388F98D-6025-439E-AA7C-9EF4A6478CB4}" type="presOf" srcId="{34AF95B9-118E-49BF-94E9-2549758DD347}" destId="{3684D863-F55B-445E-A545-0C9E4B8F91BD}" srcOrd="0" destOrd="3" presId="urn:microsoft.com/office/officeart/2005/8/layout/process4"/>
    <dgm:cxn modelId="{8A0FDB91-9F63-4280-B51E-BEEE3C72F88A}" type="presOf" srcId="{5A85E7AF-D6E0-4784-8B47-B286FAB214B4}" destId="{365EE9DE-AC16-464B-A983-CCCFC1A0969C}" srcOrd="0" destOrd="3" presId="urn:microsoft.com/office/officeart/2005/8/layout/process4"/>
    <dgm:cxn modelId="{A497E293-88CE-4E27-BE49-10049D1163B1}" type="presOf" srcId="{6959F6AA-CEBD-4B19-8474-85E82084E867}" destId="{365EE9DE-AC16-464B-A983-CCCFC1A0969C}" srcOrd="0" destOrd="1" presId="urn:microsoft.com/office/officeart/2005/8/layout/process4"/>
    <dgm:cxn modelId="{B062769F-7010-4A62-A5D8-0DEA047657C8}" srcId="{FAF0933C-22B6-45EF-90C5-1CB12B1C681D}" destId="{34AF95B9-118E-49BF-94E9-2549758DD347}" srcOrd="2" destOrd="0" parTransId="{B89FA262-A1FC-4321-BC90-721998BF9D5D}" sibTransId="{FCFE0946-F57F-46E5-B233-526854E26E6C}"/>
    <dgm:cxn modelId="{A37025A4-C049-4D36-B1BF-9E9146354902}" srcId="{53BEF49E-4E10-4BAD-8637-E60B0AE4E488}" destId="{6DA09BF2-4D16-4FEB-AD4B-B481E189F7B9}" srcOrd="0" destOrd="0" parTransId="{400635F7-9933-4AD3-966B-F387EE68BD44}" sibTransId="{F39428AF-4402-4AB3-BB86-F00E205E59A7}"/>
    <dgm:cxn modelId="{0EF349AB-3153-44A8-B491-50F8BBF8237A}" srcId="{6DA09BF2-4D16-4FEB-AD4B-B481E189F7B9}" destId="{583A3CAD-4507-4870-BEC0-61E151E159C5}" srcOrd="1" destOrd="0" parTransId="{0D40EF36-8265-47C8-93A4-9E1A93748341}" sibTransId="{43F87014-73CE-4698-BDCB-B822C2F7841B}"/>
    <dgm:cxn modelId="{399E4DB4-3C9D-4DA0-9557-D8B6E7880E11}" type="presOf" srcId="{2C8731EC-C999-419C-85EB-520F233AC1BE}" destId="{365EE9DE-AC16-464B-A983-CCCFC1A0969C}" srcOrd="0" destOrd="2" presId="urn:microsoft.com/office/officeart/2005/8/layout/process4"/>
    <dgm:cxn modelId="{91914CB9-9B37-466F-897A-42369F9D57D3}" srcId="{BB15AEEA-FF97-4B08-8DFD-B471731C1EF3}" destId="{6959F6AA-CEBD-4B19-8474-85E82084E867}" srcOrd="0" destOrd="0" parTransId="{3944AB7B-A839-4DE8-88F8-327DDD1B7A41}" sibTransId="{E83E0BEA-2458-4406-BCA4-AD15D67EF39C}"/>
    <dgm:cxn modelId="{DEF60EBB-A53A-4D22-B23F-3DA4329EAD45}" srcId="{583A3CAD-4507-4870-BEC0-61E151E159C5}" destId="{03D93E14-43D1-4216-93BD-00D59EF8BC1E}" srcOrd="1" destOrd="0" parTransId="{1B5B1A0D-7B68-4251-A767-0F28B492529E}" sibTransId="{ACAA1A9D-668C-435B-AF72-83767FEA751E}"/>
    <dgm:cxn modelId="{E81F91BD-6223-4C1D-AC76-0C1FBEB5F58B}" srcId="{FAF0933C-22B6-45EF-90C5-1CB12B1C681D}" destId="{D1F7128E-B610-4725-81E0-11A85565B0EF}" srcOrd="1" destOrd="0" parTransId="{C061D96E-6198-457C-9CAE-004D94F3FDF8}" sibTransId="{BD7A920F-9589-4551-AFF8-D10E3871FF4F}"/>
    <dgm:cxn modelId="{35A717CA-EE1B-4130-9823-10994AC9CAC9}" srcId="{FAF0933C-22B6-45EF-90C5-1CB12B1C681D}" destId="{1E619783-2E1D-4443-91CD-B306FDF6740D}" srcOrd="0" destOrd="0" parTransId="{EAD8C936-77BF-4A23-8A8E-F05F90414BCB}" sibTransId="{108FF8EE-FF4E-489F-ABF3-90284BA111A7}"/>
    <dgm:cxn modelId="{A8EB27D6-65B6-4B96-8927-CD5B1924FA8A}" type="presOf" srcId="{C5D9597A-75D8-41EF-B287-485C5C1732E1}" destId="{3BE5C616-BFF2-4B9D-AC57-10A929027695}" srcOrd="0" destOrd="1" presId="urn:microsoft.com/office/officeart/2005/8/layout/process4"/>
    <dgm:cxn modelId="{D0BD39D6-9B15-4550-BC05-DA1F533FDF2A}" type="presOf" srcId="{6DA09BF2-4D16-4FEB-AD4B-B481E189F7B9}" destId="{37EC420A-9EA5-42DF-9652-D0F1A78EA9E3}" srcOrd="0" destOrd="0" presId="urn:microsoft.com/office/officeart/2005/8/layout/process4"/>
    <dgm:cxn modelId="{FD5045D9-88E7-42D5-AAC5-EC06B03BF531}" srcId="{6DA09BF2-4D16-4FEB-AD4B-B481E189F7B9}" destId="{BB15AEEA-FF97-4B08-8DFD-B471731C1EF3}" srcOrd="2" destOrd="0" parTransId="{39CC0369-2060-482A-A895-A6888188CB52}" sibTransId="{38A92433-CCFD-4191-812C-EBC5B9A1CAF9}"/>
    <dgm:cxn modelId="{D0E25CDE-BA0F-419F-95B9-0531C244F2A2}" srcId="{BB15AEEA-FF97-4B08-8DFD-B471731C1EF3}" destId="{5A85E7AF-D6E0-4784-8B47-B286FAB214B4}" srcOrd="2" destOrd="0" parTransId="{31DEE85F-A65C-4B51-8772-873A3DBC0DBD}" sibTransId="{3C9CF7E3-7A65-4341-ABE2-ABA9137F39F4}"/>
    <dgm:cxn modelId="{A5EB5BE7-853B-45E7-86E5-9FBF7C4B6F64}" type="presOf" srcId="{FAF0933C-22B6-45EF-90C5-1CB12B1C681D}" destId="{3684D863-F55B-445E-A545-0C9E4B8F91BD}" srcOrd="0" destOrd="0" presId="urn:microsoft.com/office/officeart/2005/8/layout/process4"/>
    <dgm:cxn modelId="{12EFC0E9-0053-4515-891E-97B97A260820}" type="presOf" srcId="{D1F7128E-B610-4725-81E0-11A85565B0EF}" destId="{3684D863-F55B-445E-A545-0C9E4B8F91BD}" srcOrd="0" destOrd="2" presId="urn:microsoft.com/office/officeart/2005/8/layout/process4"/>
    <dgm:cxn modelId="{B1FF97F0-F9D9-481B-81B6-44C417087082}" type="presParOf" srcId="{ECC60CDA-2278-470D-999F-66ECFF5F2D66}" destId="{EB358CAE-9673-4828-A571-445B0CC5B1DB}" srcOrd="0" destOrd="0" presId="urn:microsoft.com/office/officeart/2005/8/layout/process4"/>
    <dgm:cxn modelId="{548EF1EA-49C5-4473-B3BB-953A78D94E16}" type="presParOf" srcId="{EB358CAE-9673-4828-A571-445B0CC5B1DB}" destId="{37EC420A-9EA5-42DF-9652-D0F1A78EA9E3}" srcOrd="0" destOrd="0" presId="urn:microsoft.com/office/officeart/2005/8/layout/process4"/>
    <dgm:cxn modelId="{D291C837-9908-4834-9875-10CC66566EBF}" type="presParOf" srcId="{EB358CAE-9673-4828-A571-445B0CC5B1DB}" destId="{07631B59-0605-43C5-8371-A0D428A4D223}" srcOrd="1" destOrd="0" presId="urn:microsoft.com/office/officeart/2005/8/layout/process4"/>
    <dgm:cxn modelId="{E66ACDEB-3704-4410-83EA-DBA210BDF12C}" type="presParOf" srcId="{EB358CAE-9673-4828-A571-445B0CC5B1DB}" destId="{A68FE808-C885-4B97-9BB6-E1670BAE7FA9}" srcOrd="2" destOrd="0" presId="urn:microsoft.com/office/officeart/2005/8/layout/process4"/>
    <dgm:cxn modelId="{0BD66451-B7F3-4A2B-8AEF-0311F98BB14E}" type="presParOf" srcId="{A68FE808-C885-4B97-9BB6-E1670BAE7FA9}" destId="{3684D863-F55B-445E-A545-0C9E4B8F91BD}" srcOrd="0" destOrd="0" presId="urn:microsoft.com/office/officeart/2005/8/layout/process4"/>
    <dgm:cxn modelId="{FD5A7E05-AF77-46C6-9449-6839E4D25F46}" type="presParOf" srcId="{A68FE808-C885-4B97-9BB6-E1670BAE7FA9}" destId="{3BE5C616-BFF2-4B9D-AC57-10A929027695}" srcOrd="1" destOrd="0" presId="urn:microsoft.com/office/officeart/2005/8/layout/process4"/>
    <dgm:cxn modelId="{7DFC446F-FCE3-4029-AD47-41DBD362A1F2}" type="presParOf" srcId="{A68FE808-C885-4B97-9BB6-E1670BAE7FA9}" destId="{365EE9DE-AC16-464B-A983-CCCFC1A0969C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7C2B7E-AC37-47D5-8BC4-406A505A311E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0824D54-B33A-4784-B192-ED114F3D93C6}">
      <dgm:prSet/>
      <dgm:spPr/>
      <dgm:t>
        <a:bodyPr/>
        <a:lstStyle/>
        <a:p>
          <a:r>
            <a:rPr lang="en-US"/>
            <a:t>Hypersensitivity (allergic) reactions</a:t>
          </a:r>
        </a:p>
      </dgm:t>
    </dgm:pt>
    <dgm:pt modelId="{E037C9BD-226A-4DAC-A969-09E76D731E72}" type="parTrans" cxnId="{46753A2B-DBF0-407B-BCEB-6ABDCB8957F2}">
      <dgm:prSet/>
      <dgm:spPr/>
      <dgm:t>
        <a:bodyPr/>
        <a:lstStyle/>
        <a:p>
          <a:endParaRPr lang="en-US"/>
        </a:p>
      </dgm:t>
    </dgm:pt>
    <dgm:pt modelId="{1BFF0F72-F731-4E3B-8E5C-EFF9B68CDAF4}" type="sibTrans" cxnId="{46753A2B-DBF0-407B-BCEB-6ABDCB8957F2}">
      <dgm:prSet/>
      <dgm:spPr/>
      <dgm:t>
        <a:bodyPr/>
        <a:lstStyle/>
        <a:p>
          <a:endParaRPr lang="en-US"/>
        </a:p>
      </dgm:t>
    </dgm:pt>
    <dgm:pt modelId="{A5FAEE51-C55F-48C3-8B45-523BD84A39F0}">
      <dgm:prSet/>
      <dgm:spPr/>
      <dgm:t>
        <a:bodyPr/>
        <a:lstStyle/>
        <a:p>
          <a:r>
            <a:rPr lang="en-US"/>
            <a:t>Commonly leads to hypersensitivity (allergic reaction)</a:t>
          </a:r>
        </a:p>
      </dgm:t>
    </dgm:pt>
    <dgm:pt modelId="{4C768759-187B-4217-980F-173B595B7227}" type="parTrans" cxnId="{5D050388-FC7F-4511-B59B-53698AC835BC}">
      <dgm:prSet/>
      <dgm:spPr/>
      <dgm:t>
        <a:bodyPr/>
        <a:lstStyle/>
        <a:p>
          <a:endParaRPr lang="en-US"/>
        </a:p>
      </dgm:t>
    </dgm:pt>
    <dgm:pt modelId="{32C31511-5436-4F2D-92A4-12C4C76B8DA5}" type="sibTrans" cxnId="{5D050388-FC7F-4511-B59B-53698AC835BC}">
      <dgm:prSet/>
      <dgm:spPr/>
      <dgm:t>
        <a:bodyPr/>
        <a:lstStyle/>
        <a:p>
          <a:endParaRPr lang="en-US"/>
        </a:p>
      </dgm:t>
    </dgm:pt>
    <dgm:pt modelId="{566EFF09-B6AB-4B99-8122-D297842B5DA4}">
      <dgm:prSet/>
      <dgm:spPr/>
      <dgm:t>
        <a:bodyPr/>
        <a:lstStyle/>
        <a:p>
          <a:r>
            <a:rPr lang="en-US"/>
            <a:t>1st exposure: Sensitization</a:t>
          </a:r>
        </a:p>
      </dgm:t>
    </dgm:pt>
    <dgm:pt modelId="{BB3B1EF0-BB7F-4BEF-8664-C2BD6BA3224D}" type="parTrans" cxnId="{841205A7-B893-4CF1-95E5-CD3849BF5596}">
      <dgm:prSet/>
      <dgm:spPr/>
      <dgm:t>
        <a:bodyPr/>
        <a:lstStyle/>
        <a:p>
          <a:endParaRPr lang="en-US"/>
        </a:p>
      </dgm:t>
    </dgm:pt>
    <dgm:pt modelId="{BC58B16F-3D99-41E3-A8FC-9F217C2603C5}" type="sibTrans" cxnId="{841205A7-B893-4CF1-95E5-CD3849BF5596}">
      <dgm:prSet/>
      <dgm:spPr/>
      <dgm:t>
        <a:bodyPr/>
        <a:lstStyle/>
        <a:p>
          <a:endParaRPr lang="en-US"/>
        </a:p>
      </dgm:t>
    </dgm:pt>
    <dgm:pt modelId="{49C49C43-C68B-44E3-A205-A091B6C1A081}">
      <dgm:prSet/>
      <dgm:spPr/>
      <dgm:t>
        <a:bodyPr/>
        <a:lstStyle/>
        <a:p>
          <a:r>
            <a:rPr lang="en-US"/>
            <a:t>2nd exposure: Hypersensitivity reaction</a:t>
          </a:r>
        </a:p>
      </dgm:t>
    </dgm:pt>
    <dgm:pt modelId="{C2858955-AD94-4619-87D0-0A3B586A2116}" type="parTrans" cxnId="{9DC0A1B5-D0C5-4EC3-8F20-097872DA11D9}">
      <dgm:prSet/>
      <dgm:spPr/>
      <dgm:t>
        <a:bodyPr/>
        <a:lstStyle/>
        <a:p>
          <a:endParaRPr lang="en-US"/>
        </a:p>
      </dgm:t>
    </dgm:pt>
    <dgm:pt modelId="{73260A1B-502D-4EAC-93B7-A8EAC7277E5E}" type="sibTrans" cxnId="{9DC0A1B5-D0C5-4EC3-8F20-097872DA11D9}">
      <dgm:prSet/>
      <dgm:spPr/>
      <dgm:t>
        <a:bodyPr/>
        <a:lstStyle/>
        <a:p>
          <a:endParaRPr lang="en-US"/>
        </a:p>
      </dgm:t>
    </dgm:pt>
    <dgm:pt modelId="{8A38E7C1-E9B8-4E9C-993A-572366B29367}">
      <dgm:prSet/>
      <dgm:spPr/>
      <dgm:t>
        <a:bodyPr/>
        <a:lstStyle/>
        <a:p>
          <a:r>
            <a:rPr lang="en-US" b="1" i="1"/>
            <a:t>Symptoms resolve on stopping drug</a:t>
          </a:r>
          <a:endParaRPr lang="en-US"/>
        </a:p>
      </dgm:t>
    </dgm:pt>
    <dgm:pt modelId="{E884AD4B-ABD3-4926-8976-86F7653FDDAF}" type="parTrans" cxnId="{9301427E-95FD-4BBD-994B-46614A058D14}">
      <dgm:prSet/>
      <dgm:spPr/>
      <dgm:t>
        <a:bodyPr/>
        <a:lstStyle/>
        <a:p>
          <a:endParaRPr lang="en-US"/>
        </a:p>
      </dgm:t>
    </dgm:pt>
    <dgm:pt modelId="{FF043BDD-F476-4E00-A0DD-598794F957F8}" type="sibTrans" cxnId="{9301427E-95FD-4BBD-994B-46614A058D14}">
      <dgm:prSet/>
      <dgm:spPr/>
      <dgm:t>
        <a:bodyPr/>
        <a:lstStyle/>
        <a:p>
          <a:endParaRPr lang="en-US"/>
        </a:p>
      </dgm:t>
    </dgm:pt>
    <dgm:pt modelId="{EAC75FCA-4A24-4334-94E1-5E782CFD01E0}" type="pres">
      <dgm:prSet presAssocID="{257C2B7E-AC37-47D5-8BC4-406A505A311E}" presName="Name0" presStyleCnt="0">
        <dgm:presLayoutVars>
          <dgm:dir/>
          <dgm:animLvl val="lvl"/>
          <dgm:resizeHandles val="exact"/>
        </dgm:presLayoutVars>
      </dgm:prSet>
      <dgm:spPr/>
    </dgm:pt>
    <dgm:pt modelId="{D6052099-39F2-447F-B1D6-A36D0D705F93}" type="pres">
      <dgm:prSet presAssocID="{A0824D54-B33A-4784-B192-ED114F3D93C6}" presName="linNode" presStyleCnt="0"/>
      <dgm:spPr/>
    </dgm:pt>
    <dgm:pt modelId="{9BAA4A49-59FC-4DCB-A7AD-884D50C3F37A}" type="pres">
      <dgm:prSet presAssocID="{A0824D54-B33A-4784-B192-ED114F3D93C6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0037B65-C309-4E08-9866-0373F912F729}" type="pres">
      <dgm:prSet presAssocID="{A0824D54-B33A-4784-B192-ED114F3D93C6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1739471D-7C17-4235-9A61-4108CDE2FE24}" type="presOf" srcId="{A0824D54-B33A-4784-B192-ED114F3D93C6}" destId="{9BAA4A49-59FC-4DCB-A7AD-884D50C3F37A}" srcOrd="0" destOrd="0" presId="urn:microsoft.com/office/officeart/2005/8/layout/vList5"/>
    <dgm:cxn modelId="{F50C2728-1815-4D69-B59A-7A7F2B3EC4E6}" type="presOf" srcId="{8A38E7C1-E9B8-4E9C-993A-572366B29367}" destId="{90037B65-C309-4E08-9866-0373F912F729}" srcOrd="0" destOrd="3" presId="urn:microsoft.com/office/officeart/2005/8/layout/vList5"/>
    <dgm:cxn modelId="{46753A2B-DBF0-407B-BCEB-6ABDCB8957F2}" srcId="{257C2B7E-AC37-47D5-8BC4-406A505A311E}" destId="{A0824D54-B33A-4784-B192-ED114F3D93C6}" srcOrd="0" destOrd="0" parTransId="{E037C9BD-226A-4DAC-A969-09E76D731E72}" sibTransId="{1BFF0F72-F731-4E3B-8E5C-EFF9B68CDAF4}"/>
    <dgm:cxn modelId="{DAE7816C-6465-43E1-BF6D-8E512B403B5D}" type="presOf" srcId="{A5FAEE51-C55F-48C3-8B45-523BD84A39F0}" destId="{90037B65-C309-4E08-9866-0373F912F729}" srcOrd="0" destOrd="0" presId="urn:microsoft.com/office/officeart/2005/8/layout/vList5"/>
    <dgm:cxn modelId="{9301427E-95FD-4BBD-994B-46614A058D14}" srcId="{A0824D54-B33A-4784-B192-ED114F3D93C6}" destId="{8A38E7C1-E9B8-4E9C-993A-572366B29367}" srcOrd="1" destOrd="0" parTransId="{E884AD4B-ABD3-4926-8976-86F7653FDDAF}" sibTransId="{FF043BDD-F476-4E00-A0DD-598794F957F8}"/>
    <dgm:cxn modelId="{FF016981-2714-4EC6-8879-4C229FC6A4FA}" type="presOf" srcId="{257C2B7E-AC37-47D5-8BC4-406A505A311E}" destId="{EAC75FCA-4A24-4334-94E1-5E782CFD01E0}" srcOrd="0" destOrd="0" presId="urn:microsoft.com/office/officeart/2005/8/layout/vList5"/>
    <dgm:cxn modelId="{5D050388-FC7F-4511-B59B-53698AC835BC}" srcId="{A0824D54-B33A-4784-B192-ED114F3D93C6}" destId="{A5FAEE51-C55F-48C3-8B45-523BD84A39F0}" srcOrd="0" destOrd="0" parTransId="{4C768759-187B-4217-980F-173B595B7227}" sibTransId="{32C31511-5436-4F2D-92A4-12C4C76B8DA5}"/>
    <dgm:cxn modelId="{2D2FA294-F657-475A-A4DF-C18CC7F5A68F}" type="presOf" srcId="{49C49C43-C68B-44E3-A205-A091B6C1A081}" destId="{90037B65-C309-4E08-9866-0373F912F729}" srcOrd="0" destOrd="2" presId="urn:microsoft.com/office/officeart/2005/8/layout/vList5"/>
    <dgm:cxn modelId="{841205A7-B893-4CF1-95E5-CD3849BF5596}" srcId="{A5FAEE51-C55F-48C3-8B45-523BD84A39F0}" destId="{566EFF09-B6AB-4B99-8122-D297842B5DA4}" srcOrd="0" destOrd="0" parTransId="{BB3B1EF0-BB7F-4BEF-8664-C2BD6BA3224D}" sibTransId="{BC58B16F-3D99-41E3-A8FC-9F217C2603C5}"/>
    <dgm:cxn modelId="{9DC0A1B5-D0C5-4EC3-8F20-097872DA11D9}" srcId="{A5FAEE51-C55F-48C3-8B45-523BD84A39F0}" destId="{49C49C43-C68B-44E3-A205-A091B6C1A081}" srcOrd="1" destOrd="0" parTransId="{C2858955-AD94-4619-87D0-0A3B586A2116}" sibTransId="{73260A1B-502D-4EAC-93B7-A8EAC7277E5E}"/>
    <dgm:cxn modelId="{B9E6F2C2-02BF-4FD8-BFC4-175C90F089FC}" type="presOf" srcId="{566EFF09-B6AB-4B99-8122-D297842B5DA4}" destId="{90037B65-C309-4E08-9866-0373F912F729}" srcOrd="0" destOrd="1" presId="urn:microsoft.com/office/officeart/2005/8/layout/vList5"/>
    <dgm:cxn modelId="{C236F629-4732-4435-A503-3BAAA0038195}" type="presParOf" srcId="{EAC75FCA-4A24-4334-94E1-5E782CFD01E0}" destId="{D6052099-39F2-447F-B1D6-A36D0D705F93}" srcOrd="0" destOrd="0" presId="urn:microsoft.com/office/officeart/2005/8/layout/vList5"/>
    <dgm:cxn modelId="{3DB16B36-AC69-46F4-906B-D9721C67D9CB}" type="presParOf" srcId="{D6052099-39F2-447F-B1D6-A36D0D705F93}" destId="{9BAA4A49-59FC-4DCB-A7AD-884D50C3F37A}" srcOrd="0" destOrd="0" presId="urn:microsoft.com/office/officeart/2005/8/layout/vList5"/>
    <dgm:cxn modelId="{061ACA8C-74B6-45C4-B3E7-7AA237477353}" type="presParOf" srcId="{D6052099-39F2-447F-B1D6-A36D0D705F93}" destId="{90037B65-C309-4E08-9866-0373F912F7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EDD0F0-2A14-4ECC-AED2-DE6D4A41253B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12CE575-E275-4907-A66F-4D1169F6F3CB}">
      <dgm:prSet/>
      <dgm:spPr/>
      <dgm:t>
        <a:bodyPr/>
        <a:lstStyle/>
        <a:p>
          <a:r>
            <a:rPr lang="en-US"/>
            <a:t>Interstitial Nephritis</a:t>
          </a:r>
        </a:p>
      </dgm:t>
    </dgm:pt>
    <dgm:pt modelId="{2A8A4295-23F4-4F15-85F6-087B1C9C6AC1}" type="parTrans" cxnId="{3684ADA5-C1FE-47F6-B0C2-811ED04000C6}">
      <dgm:prSet/>
      <dgm:spPr/>
      <dgm:t>
        <a:bodyPr/>
        <a:lstStyle/>
        <a:p>
          <a:endParaRPr lang="en-US"/>
        </a:p>
      </dgm:t>
    </dgm:pt>
    <dgm:pt modelId="{41BA655B-1B8F-4D77-A06C-202BFD1B32EB}" type="sibTrans" cxnId="{3684ADA5-C1FE-47F6-B0C2-811ED04000C6}">
      <dgm:prSet/>
      <dgm:spPr/>
      <dgm:t>
        <a:bodyPr/>
        <a:lstStyle/>
        <a:p>
          <a:endParaRPr lang="en-US"/>
        </a:p>
      </dgm:t>
    </dgm:pt>
    <dgm:pt modelId="{2D9391BE-4D51-4C42-924C-6B11D3445994}">
      <dgm:prSet/>
      <dgm:spPr/>
      <dgm:t>
        <a:bodyPr/>
        <a:lstStyle/>
        <a:p>
          <a:r>
            <a:rPr lang="en-US"/>
            <a:t>Considered a Type IV hypersensitivity reaction. (T cells &amp; Mast cells)</a:t>
          </a:r>
        </a:p>
      </dgm:t>
    </dgm:pt>
    <dgm:pt modelId="{64A9D2B6-664F-45D5-A0D8-A50C1508C6C9}" type="parTrans" cxnId="{43D1A86D-FF06-4DCD-8E80-3A52A63E9B35}">
      <dgm:prSet/>
      <dgm:spPr/>
      <dgm:t>
        <a:bodyPr/>
        <a:lstStyle/>
        <a:p>
          <a:endParaRPr lang="en-US"/>
        </a:p>
      </dgm:t>
    </dgm:pt>
    <dgm:pt modelId="{8000091B-BFED-4510-B968-462EDCFE493D}" type="sibTrans" cxnId="{43D1A86D-FF06-4DCD-8E80-3A52A63E9B35}">
      <dgm:prSet/>
      <dgm:spPr/>
      <dgm:t>
        <a:bodyPr/>
        <a:lstStyle/>
        <a:p>
          <a:endParaRPr lang="en-US"/>
        </a:p>
      </dgm:t>
    </dgm:pt>
    <dgm:pt modelId="{8E1BF03F-6328-4DC0-87E8-FF2B61F7FD18}">
      <dgm:prSet/>
      <dgm:spPr/>
      <dgm:t>
        <a:bodyPr/>
        <a:lstStyle/>
        <a:p>
          <a:r>
            <a:rPr lang="en-US" u="sng"/>
            <a:t>Classic presentation</a:t>
          </a:r>
          <a:endParaRPr lang="en-US"/>
        </a:p>
      </dgm:t>
    </dgm:pt>
    <dgm:pt modelId="{5030E632-6437-444B-920B-C873742E5A1E}" type="parTrans" cxnId="{29E201F2-E73E-469B-9A99-657E93CC5C6B}">
      <dgm:prSet/>
      <dgm:spPr/>
      <dgm:t>
        <a:bodyPr/>
        <a:lstStyle/>
        <a:p>
          <a:endParaRPr lang="en-US"/>
        </a:p>
      </dgm:t>
    </dgm:pt>
    <dgm:pt modelId="{1F361505-3FA4-44E4-B5ED-EA1286C74C34}" type="sibTrans" cxnId="{29E201F2-E73E-469B-9A99-657E93CC5C6B}">
      <dgm:prSet/>
      <dgm:spPr/>
      <dgm:t>
        <a:bodyPr/>
        <a:lstStyle/>
        <a:p>
          <a:endParaRPr lang="en-US"/>
        </a:p>
      </dgm:t>
    </dgm:pt>
    <dgm:pt modelId="{20F8A52D-58D9-4430-8516-E49B73651244}">
      <dgm:prSet/>
      <dgm:spPr/>
      <dgm:t>
        <a:bodyPr/>
        <a:lstStyle/>
        <a:p>
          <a:r>
            <a:rPr lang="en-US"/>
            <a:t>Fever</a:t>
          </a:r>
        </a:p>
      </dgm:t>
    </dgm:pt>
    <dgm:pt modelId="{A74AC78C-9EBD-4558-833B-08CAC49C1D55}" type="parTrans" cxnId="{535E25C6-3827-4F09-B056-259BCE16227F}">
      <dgm:prSet/>
      <dgm:spPr/>
      <dgm:t>
        <a:bodyPr/>
        <a:lstStyle/>
        <a:p>
          <a:endParaRPr lang="en-US"/>
        </a:p>
      </dgm:t>
    </dgm:pt>
    <dgm:pt modelId="{D88D2BCD-2497-4A7D-92C0-1FE263A8B942}" type="sibTrans" cxnId="{535E25C6-3827-4F09-B056-259BCE16227F}">
      <dgm:prSet/>
      <dgm:spPr/>
      <dgm:t>
        <a:bodyPr/>
        <a:lstStyle/>
        <a:p>
          <a:endParaRPr lang="en-US"/>
        </a:p>
      </dgm:t>
    </dgm:pt>
    <dgm:pt modelId="{C6C4D242-A6B2-435D-8957-4259765EEDBD}">
      <dgm:prSet/>
      <dgm:spPr/>
      <dgm:t>
        <a:bodyPr/>
        <a:lstStyle/>
        <a:p>
          <a:r>
            <a:rPr lang="en-US"/>
            <a:t>Oliguria, Increased BUN/Cr</a:t>
          </a:r>
        </a:p>
      </dgm:t>
    </dgm:pt>
    <dgm:pt modelId="{2D6F1421-DB84-45BB-92A1-FF6FB11618E6}" type="parTrans" cxnId="{65560087-3CDF-4CBC-87A1-E758E768DB0C}">
      <dgm:prSet/>
      <dgm:spPr/>
      <dgm:t>
        <a:bodyPr/>
        <a:lstStyle/>
        <a:p>
          <a:endParaRPr lang="en-US"/>
        </a:p>
      </dgm:t>
    </dgm:pt>
    <dgm:pt modelId="{271D7838-59CA-46CB-A8FA-EA64F8B6D1E5}" type="sibTrans" cxnId="{65560087-3CDF-4CBC-87A1-E758E768DB0C}">
      <dgm:prSet/>
      <dgm:spPr/>
      <dgm:t>
        <a:bodyPr/>
        <a:lstStyle/>
        <a:p>
          <a:endParaRPr lang="en-US"/>
        </a:p>
      </dgm:t>
    </dgm:pt>
    <dgm:pt modelId="{3C9A1DAF-6FD7-45BD-902C-F4886B590CDE}">
      <dgm:prSet/>
      <dgm:spPr/>
      <dgm:t>
        <a:bodyPr/>
        <a:lstStyle/>
        <a:p>
          <a:r>
            <a:rPr lang="en-US"/>
            <a:t>Eosinophils in urine OR White cells and WBC casts "</a:t>
          </a:r>
          <a:r>
            <a:rPr lang="en-US" b="1" i="1"/>
            <a:t>sterile pyuria</a:t>
          </a:r>
          <a:r>
            <a:rPr lang="en-US"/>
            <a:t>"</a:t>
          </a:r>
        </a:p>
      </dgm:t>
    </dgm:pt>
    <dgm:pt modelId="{E1E43468-441A-4BE0-993C-DDA054BC0F0E}" type="parTrans" cxnId="{0E52208E-FBC0-416D-8425-D1C9DB8ED2B0}">
      <dgm:prSet/>
      <dgm:spPr/>
      <dgm:t>
        <a:bodyPr/>
        <a:lstStyle/>
        <a:p>
          <a:endParaRPr lang="en-US"/>
        </a:p>
      </dgm:t>
    </dgm:pt>
    <dgm:pt modelId="{7D0D63F3-FECD-4FF2-B37B-0C69347593AE}" type="sibTrans" cxnId="{0E52208E-FBC0-416D-8425-D1C9DB8ED2B0}">
      <dgm:prSet/>
      <dgm:spPr/>
      <dgm:t>
        <a:bodyPr/>
        <a:lstStyle/>
        <a:p>
          <a:endParaRPr lang="en-US"/>
        </a:p>
      </dgm:t>
    </dgm:pt>
    <dgm:pt modelId="{EEE9AC65-FD43-44D0-809B-63032788DCF8}" type="pres">
      <dgm:prSet presAssocID="{9BEDD0F0-2A14-4ECC-AED2-DE6D4A41253B}" presName="Name0" presStyleCnt="0">
        <dgm:presLayoutVars>
          <dgm:dir/>
          <dgm:animLvl val="lvl"/>
          <dgm:resizeHandles val="exact"/>
        </dgm:presLayoutVars>
      </dgm:prSet>
      <dgm:spPr/>
    </dgm:pt>
    <dgm:pt modelId="{6D8C7765-57BB-4424-AB5E-CBD0323BDA9C}" type="pres">
      <dgm:prSet presAssocID="{E12CE575-E275-4907-A66F-4D1169F6F3CB}" presName="boxAndChildren" presStyleCnt="0"/>
      <dgm:spPr/>
    </dgm:pt>
    <dgm:pt modelId="{163D18C9-E8D6-445F-8F95-7B5D6A93ACD9}" type="pres">
      <dgm:prSet presAssocID="{E12CE575-E275-4907-A66F-4D1169F6F3CB}" presName="parentTextBox" presStyleLbl="node1" presStyleIdx="0" presStyleCnt="1"/>
      <dgm:spPr/>
    </dgm:pt>
    <dgm:pt modelId="{833A8E16-DB24-4919-B28C-45562082C1E0}" type="pres">
      <dgm:prSet presAssocID="{E12CE575-E275-4907-A66F-4D1169F6F3CB}" presName="entireBox" presStyleLbl="node1" presStyleIdx="0" presStyleCnt="1"/>
      <dgm:spPr/>
    </dgm:pt>
    <dgm:pt modelId="{13FE1CAE-6A4B-4EF8-9A26-5D12892199AD}" type="pres">
      <dgm:prSet presAssocID="{E12CE575-E275-4907-A66F-4D1169F6F3CB}" presName="descendantBox" presStyleCnt="0"/>
      <dgm:spPr/>
    </dgm:pt>
    <dgm:pt modelId="{08B51ED8-FB0A-4872-A282-DC25E1FE976C}" type="pres">
      <dgm:prSet presAssocID="{2D9391BE-4D51-4C42-924C-6B11D3445994}" presName="childTextBox" presStyleLbl="fgAccFollowNode1" presStyleIdx="0" presStyleCnt="2">
        <dgm:presLayoutVars>
          <dgm:bulletEnabled val="1"/>
        </dgm:presLayoutVars>
      </dgm:prSet>
      <dgm:spPr/>
    </dgm:pt>
    <dgm:pt modelId="{219E5E79-A795-4F20-A163-0F9B19B5C9CC}" type="pres">
      <dgm:prSet presAssocID="{8E1BF03F-6328-4DC0-87E8-FF2B61F7FD18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E874E520-6254-4D4B-8A04-AEB6262B5078}" type="presOf" srcId="{2D9391BE-4D51-4C42-924C-6B11D3445994}" destId="{08B51ED8-FB0A-4872-A282-DC25E1FE976C}" srcOrd="0" destOrd="0" presId="urn:microsoft.com/office/officeart/2005/8/layout/process4"/>
    <dgm:cxn modelId="{93DB4B2D-CB90-49E3-8334-AAA4AF880F1B}" type="presOf" srcId="{E12CE575-E275-4907-A66F-4D1169F6F3CB}" destId="{163D18C9-E8D6-445F-8F95-7B5D6A93ACD9}" srcOrd="0" destOrd="0" presId="urn:microsoft.com/office/officeart/2005/8/layout/process4"/>
    <dgm:cxn modelId="{8DB26C34-3133-4A07-8691-3703C3079E79}" type="presOf" srcId="{C6C4D242-A6B2-435D-8957-4259765EEDBD}" destId="{219E5E79-A795-4F20-A163-0F9B19B5C9CC}" srcOrd="0" destOrd="2" presId="urn:microsoft.com/office/officeart/2005/8/layout/process4"/>
    <dgm:cxn modelId="{5590BA44-436E-4E1E-A2EF-9C4A3C03ECDB}" type="presOf" srcId="{E12CE575-E275-4907-A66F-4D1169F6F3CB}" destId="{833A8E16-DB24-4919-B28C-45562082C1E0}" srcOrd="1" destOrd="0" presId="urn:microsoft.com/office/officeart/2005/8/layout/process4"/>
    <dgm:cxn modelId="{43D1A86D-FF06-4DCD-8E80-3A52A63E9B35}" srcId="{E12CE575-E275-4907-A66F-4D1169F6F3CB}" destId="{2D9391BE-4D51-4C42-924C-6B11D3445994}" srcOrd="0" destOrd="0" parTransId="{64A9D2B6-664F-45D5-A0D8-A50C1508C6C9}" sibTransId="{8000091B-BFED-4510-B968-462EDCFE493D}"/>
    <dgm:cxn modelId="{1C30C75A-6F12-4250-A140-6B33573F40AC}" type="presOf" srcId="{8E1BF03F-6328-4DC0-87E8-FF2B61F7FD18}" destId="{219E5E79-A795-4F20-A163-0F9B19B5C9CC}" srcOrd="0" destOrd="0" presId="urn:microsoft.com/office/officeart/2005/8/layout/process4"/>
    <dgm:cxn modelId="{65560087-3CDF-4CBC-87A1-E758E768DB0C}" srcId="{8E1BF03F-6328-4DC0-87E8-FF2B61F7FD18}" destId="{C6C4D242-A6B2-435D-8957-4259765EEDBD}" srcOrd="1" destOrd="0" parTransId="{2D6F1421-DB84-45BB-92A1-FF6FB11618E6}" sibTransId="{271D7838-59CA-46CB-A8FA-EA64F8B6D1E5}"/>
    <dgm:cxn modelId="{0E52208E-FBC0-416D-8425-D1C9DB8ED2B0}" srcId="{8E1BF03F-6328-4DC0-87E8-FF2B61F7FD18}" destId="{3C9A1DAF-6FD7-45BD-902C-F4886B590CDE}" srcOrd="2" destOrd="0" parTransId="{E1E43468-441A-4BE0-993C-DDA054BC0F0E}" sibTransId="{7D0D63F3-FECD-4FF2-B37B-0C69347593AE}"/>
    <dgm:cxn modelId="{4771AE93-EE62-44BB-9552-F1EE4E1A3283}" type="presOf" srcId="{20F8A52D-58D9-4430-8516-E49B73651244}" destId="{219E5E79-A795-4F20-A163-0F9B19B5C9CC}" srcOrd="0" destOrd="1" presId="urn:microsoft.com/office/officeart/2005/8/layout/process4"/>
    <dgm:cxn modelId="{3684ADA5-C1FE-47F6-B0C2-811ED04000C6}" srcId="{9BEDD0F0-2A14-4ECC-AED2-DE6D4A41253B}" destId="{E12CE575-E275-4907-A66F-4D1169F6F3CB}" srcOrd="0" destOrd="0" parTransId="{2A8A4295-23F4-4F15-85F6-087B1C9C6AC1}" sibTransId="{41BA655B-1B8F-4D77-A06C-202BFD1B32EB}"/>
    <dgm:cxn modelId="{535E25C6-3827-4F09-B056-259BCE16227F}" srcId="{8E1BF03F-6328-4DC0-87E8-FF2B61F7FD18}" destId="{20F8A52D-58D9-4430-8516-E49B73651244}" srcOrd="0" destOrd="0" parTransId="{A74AC78C-9EBD-4558-833B-08CAC49C1D55}" sibTransId="{D88D2BCD-2497-4A7D-92C0-1FE263A8B942}"/>
    <dgm:cxn modelId="{E44FA1CD-8A53-4399-BCCB-7E32BF96C126}" type="presOf" srcId="{9BEDD0F0-2A14-4ECC-AED2-DE6D4A41253B}" destId="{EEE9AC65-FD43-44D0-809B-63032788DCF8}" srcOrd="0" destOrd="0" presId="urn:microsoft.com/office/officeart/2005/8/layout/process4"/>
    <dgm:cxn modelId="{0535FAE4-75B7-4055-9E9E-5D6F309B4FEA}" type="presOf" srcId="{3C9A1DAF-6FD7-45BD-902C-F4886B590CDE}" destId="{219E5E79-A795-4F20-A163-0F9B19B5C9CC}" srcOrd="0" destOrd="3" presId="urn:microsoft.com/office/officeart/2005/8/layout/process4"/>
    <dgm:cxn modelId="{29E201F2-E73E-469B-9A99-657E93CC5C6B}" srcId="{E12CE575-E275-4907-A66F-4D1169F6F3CB}" destId="{8E1BF03F-6328-4DC0-87E8-FF2B61F7FD18}" srcOrd="1" destOrd="0" parTransId="{5030E632-6437-444B-920B-C873742E5A1E}" sibTransId="{1F361505-3FA4-44E4-B5ED-EA1286C74C34}"/>
    <dgm:cxn modelId="{B60AF921-8A6C-4DEB-97B2-F811B6D2F93E}" type="presParOf" srcId="{EEE9AC65-FD43-44D0-809B-63032788DCF8}" destId="{6D8C7765-57BB-4424-AB5E-CBD0323BDA9C}" srcOrd="0" destOrd="0" presId="urn:microsoft.com/office/officeart/2005/8/layout/process4"/>
    <dgm:cxn modelId="{719F48C0-8D0E-4FC4-80F7-0D1E41E25D02}" type="presParOf" srcId="{6D8C7765-57BB-4424-AB5E-CBD0323BDA9C}" destId="{163D18C9-E8D6-445F-8F95-7B5D6A93ACD9}" srcOrd="0" destOrd="0" presId="urn:microsoft.com/office/officeart/2005/8/layout/process4"/>
    <dgm:cxn modelId="{61E97CF3-AADD-455D-AD30-0375606A8056}" type="presParOf" srcId="{6D8C7765-57BB-4424-AB5E-CBD0323BDA9C}" destId="{833A8E16-DB24-4919-B28C-45562082C1E0}" srcOrd="1" destOrd="0" presId="urn:microsoft.com/office/officeart/2005/8/layout/process4"/>
    <dgm:cxn modelId="{0D555852-3CE1-47AA-AEB8-4F96FA9B73C4}" type="presParOf" srcId="{6D8C7765-57BB-4424-AB5E-CBD0323BDA9C}" destId="{13FE1CAE-6A4B-4EF8-9A26-5D12892199AD}" srcOrd="2" destOrd="0" presId="urn:microsoft.com/office/officeart/2005/8/layout/process4"/>
    <dgm:cxn modelId="{CF865121-35A2-4E55-AE3C-0708786CCAD9}" type="presParOf" srcId="{13FE1CAE-6A4B-4EF8-9A26-5D12892199AD}" destId="{08B51ED8-FB0A-4872-A282-DC25E1FE976C}" srcOrd="0" destOrd="0" presId="urn:microsoft.com/office/officeart/2005/8/layout/process4"/>
    <dgm:cxn modelId="{8A071C39-C6E1-43C8-9E3A-7CB364F35021}" type="presParOf" srcId="{13FE1CAE-6A4B-4EF8-9A26-5D12892199AD}" destId="{219E5E79-A795-4F20-A163-0F9B19B5C9C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3AFDAF-9606-4631-9228-EBAD6189350A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A34BCE9-2AC6-41DA-969D-B363C48B4514}">
      <dgm:prSet/>
      <dgm:spPr/>
      <dgm:t>
        <a:bodyPr/>
        <a:lstStyle/>
        <a:p>
          <a:r>
            <a:rPr lang="en-US"/>
            <a:t>Hypersensitivity (allergic) reactions</a:t>
          </a:r>
        </a:p>
      </dgm:t>
    </dgm:pt>
    <dgm:pt modelId="{20031797-DF44-49DA-8CBB-46257EB300A1}" type="parTrans" cxnId="{F4021D0E-C715-4EBD-9414-07F5938F2F33}">
      <dgm:prSet/>
      <dgm:spPr/>
      <dgm:t>
        <a:bodyPr/>
        <a:lstStyle/>
        <a:p>
          <a:endParaRPr lang="en-US"/>
        </a:p>
      </dgm:t>
    </dgm:pt>
    <dgm:pt modelId="{46A726DA-B5AB-44AE-8FA9-908849A5212E}" type="sibTrans" cxnId="{F4021D0E-C715-4EBD-9414-07F5938F2F33}">
      <dgm:prSet/>
      <dgm:spPr/>
      <dgm:t>
        <a:bodyPr/>
        <a:lstStyle/>
        <a:p>
          <a:endParaRPr lang="en-US"/>
        </a:p>
      </dgm:t>
    </dgm:pt>
    <dgm:pt modelId="{C9D8A9C3-8BBE-4EDC-ACF9-4ECDC03E266E}">
      <dgm:prSet/>
      <dgm:spPr/>
      <dgm:t>
        <a:bodyPr/>
        <a:lstStyle/>
        <a:p>
          <a:r>
            <a:rPr lang="en-US"/>
            <a:t>Serum Sickness</a:t>
          </a:r>
        </a:p>
      </dgm:t>
    </dgm:pt>
    <dgm:pt modelId="{A6DE0F8B-4F75-4D79-A0F4-8E12E42B0A48}" type="parTrans" cxnId="{3C380464-07B8-4A84-BBDE-C45D73BB0139}">
      <dgm:prSet/>
      <dgm:spPr/>
      <dgm:t>
        <a:bodyPr/>
        <a:lstStyle/>
        <a:p>
          <a:endParaRPr lang="en-US"/>
        </a:p>
      </dgm:t>
    </dgm:pt>
    <dgm:pt modelId="{2B2BEFA9-839A-419B-A366-139B636AD1F8}" type="sibTrans" cxnId="{3C380464-07B8-4A84-BBDE-C45D73BB0139}">
      <dgm:prSet/>
      <dgm:spPr/>
      <dgm:t>
        <a:bodyPr/>
        <a:lstStyle/>
        <a:p>
          <a:endParaRPr lang="en-US"/>
        </a:p>
      </dgm:t>
    </dgm:pt>
    <dgm:pt modelId="{056B9553-D09A-4192-A259-CDD45424D5C1}">
      <dgm:prSet/>
      <dgm:spPr/>
      <dgm:t>
        <a:bodyPr/>
        <a:lstStyle/>
        <a:p>
          <a:r>
            <a:rPr lang="en-US"/>
            <a:t>Type III hypersensitivity reaction</a:t>
          </a:r>
        </a:p>
      </dgm:t>
    </dgm:pt>
    <dgm:pt modelId="{D32CF7ED-8C30-4B98-B6AA-0771B813EA05}" type="parTrans" cxnId="{4C2E2047-0986-49EE-BDEB-41FB416957F3}">
      <dgm:prSet/>
      <dgm:spPr/>
      <dgm:t>
        <a:bodyPr/>
        <a:lstStyle/>
        <a:p>
          <a:endParaRPr lang="en-US"/>
        </a:p>
      </dgm:t>
    </dgm:pt>
    <dgm:pt modelId="{508F0368-99C5-4A4D-AC28-D9D1A93C9171}" type="sibTrans" cxnId="{4C2E2047-0986-49EE-BDEB-41FB416957F3}">
      <dgm:prSet/>
      <dgm:spPr/>
      <dgm:t>
        <a:bodyPr/>
        <a:lstStyle/>
        <a:p>
          <a:endParaRPr lang="en-US"/>
        </a:p>
      </dgm:t>
    </dgm:pt>
    <dgm:pt modelId="{40370650-2862-4C6A-9778-B83351F4FACB}">
      <dgm:prSet/>
      <dgm:spPr/>
      <dgm:t>
        <a:bodyPr/>
        <a:lstStyle/>
        <a:p>
          <a:r>
            <a:rPr lang="en-US" u="sng"/>
            <a:t>Days/weeks </a:t>
          </a:r>
          <a:r>
            <a:rPr lang="en-US"/>
            <a:t>after exposure</a:t>
          </a:r>
        </a:p>
      </dgm:t>
    </dgm:pt>
    <dgm:pt modelId="{6BD50F86-0266-4BB8-8379-D4917518A97E}" type="parTrans" cxnId="{85A5EC0C-2DC1-4615-A222-1AE282FBF49F}">
      <dgm:prSet/>
      <dgm:spPr/>
      <dgm:t>
        <a:bodyPr/>
        <a:lstStyle/>
        <a:p>
          <a:endParaRPr lang="en-US"/>
        </a:p>
      </dgm:t>
    </dgm:pt>
    <dgm:pt modelId="{F2720F16-68D2-4214-89D8-24395C96F889}" type="sibTrans" cxnId="{85A5EC0C-2DC1-4615-A222-1AE282FBF49F}">
      <dgm:prSet/>
      <dgm:spPr/>
      <dgm:t>
        <a:bodyPr/>
        <a:lstStyle/>
        <a:p>
          <a:endParaRPr lang="en-US"/>
        </a:p>
      </dgm:t>
    </dgm:pt>
    <dgm:pt modelId="{8457E072-0E1B-4025-A9CF-53984A3FDA44}">
      <dgm:prSet/>
      <dgm:spPr/>
      <dgm:t>
        <a:bodyPr/>
        <a:lstStyle/>
        <a:p>
          <a:r>
            <a:rPr lang="en-US"/>
            <a:t>Immune complex disorder (IgG)</a:t>
          </a:r>
        </a:p>
      </dgm:t>
    </dgm:pt>
    <dgm:pt modelId="{5DE14D37-0DF5-42D2-84F6-16F7FA2DA4C5}" type="parTrans" cxnId="{6955717E-E1CC-48FA-96B1-46E74B56A5F4}">
      <dgm:prSet/>
      <dgm:spPr/>
      <dgm:t>
        <a:bodyPr/>
        <a:lstStyle/>
        <a:p>
          <a:endParaRPr lang="en-US"/>
        </a:p>
      </dgm:t>
    </dgm:pt>
    <dgm:pt modelId="{7037B542-CC15-4232-9663-A4D953DB59D1}" type="sibTrans" cxnId="{6955717E-E1CC-48FA-96B1-46E74B56A5F4}">
      <dgm:prSet/>
      <dgm:spPr/>
      <dgm:t>
        <a:bodyPr/>
        <a:lstStyle/>
        <a:p>
          <a:endParaRPr lang="en-US"/>
        </a:p>
      </dgm:t>
    </dgm:pt>
    <dgm:pt modelId="{E1D67584-7B6B-424B-B011-72E74D5B0174}">
      <dgm:prSet/>
      <dgm:spPr/>
      <dgm:t>
        <a:bodyPr/>
        <a:lstStyle/>
        <a:p>
          <a:r>
            <a:rPr lang="en-US"/>
            <a:t>Complement activation</a:t>
          </a:r>
        </a:p>
      </dgm:t>
    </dgm:pt>
    <dgm:pt modelId="{D1937FE9-588A-43E6-A22D-AB7077037940}" type="parTrans" cxnId="{9AE28506-64E0-4718-9710-1AE42005D795}">
      <dgm:prSet/>
      <dgm:spPr/>
      <dgm:t>
        <a:bodyPr/>
        <a:lstStyle/>
        <a:p>
          <a:endParaRPr lang="en-US"/>
        </a:p>
      </dgm:t>
    </dgm:pt>
    <dgm:pt modelId="{DD72134D-49FD-44FB-8BE9-F9EACD07063F}" type="sibTrans" cxnId="{9AE28506-64E0-4718-9710-1AE42005D795}">
      <dgm:prSet/>
      <dgm:spPr/>
      <dgm:t>
        <a:bodyPr/>
        <a:lstStyle/>
        <a:p>
          <a:endParaRPr lang="en-US"/>
        </a:p>
      </dgm:t>
    </dgm:pt>
    <dgm:pt modelId="{D6ACC932-00CE-408F-8E64-CC78696D0253}">
      <dgm:prSet/>
      <dgm:spPr/>
      <dgm:t>
        <a:bodyPr/>
        <a:lstStyle/>
        <a:p>
          <a:r>
            <a:rPr lang="en-US"/>
            <a:t>Urticaria, fever, arthritis, lymphadenopathy</a:t>
          </a:r>
        </a:p>
      </dgm:t>
    </dgm:pt>
    <dgm:pt modelId="{6B7B881C-05DC-42C6-872B-BBE77FE241EE}" type="parTrans" cxnId="{45E64A2B-D14C-4B2C-B3DB-95F256542359}">
      <dgm:prSet/>
      <dgm:spPr/>
      <dgm:t>
        <a:bodyPr/>
        <a:lstStyle/>
        <a:p>
          <a:endParaRPr lang="en-US"/>
        </a:p>
      </dgm:t>
    </dgm:pt>
    <dgm:pt modelId="{64511270-27ED-4C0F-B040-054A6743509E}" type="sibTrans" cxnId="{45E64A2B-D14C-4B2C-B3DB-95F256542359}">
      <dgm:prSet/>
      <dgm:spPr/>
      <dgm:t>
        <a:bodyPr/>
        <a:lstStyle/>
        <a:p>
          <a:endParaRPr lang="en-US"/>
        </a:p>
      </dgm:t>
    </dgm:pt>
    <dgm:pt modelId="{D906572B-0BEF-4255-97E4-779E1C7C1CA2}">
      <dgm:prSet/>
      <dgm:spPr/>
      <dgm:t>
        <a:bodyPr/>
        <a:lstStyle/>
        <a:p>
          <a:r>
            <a:rPr lang="en-US"/>
            <a:t>Tatum A et al. Severe serum sickness-like reaction to oral penicillin drugs: three case reports. Ann Allergy Asthma Ummunol 2001</a:t>
          </a:r>
        </a:p>
      </dgm:t>
    </dgm:pt>
    <dgm:pt modelId="{30599695-CE08-4D81-B58E-7D41E013CB06}" type="parTrans" cxnId="{52D887D8-09CC-446A-9854-65BE6A838FFA}">
      <dgm:prSet/>
      <dgm:spPr/>
      <dgm:t>
        <a:bodyPr/>
        <a:lstStyle/>
        <a:p>
          <a:endParaRPr lang="en-US"/>
        </a:p>
      </dgm:t>
    </dgm:pt>
    <dgm:pt modelId="{2CA6FED2-37C6-4EEE-85F8-81120CB50BEB}" type="sibTrans" cxnId="{52D887D8-09CC-446A-9854-65BE6A838FFA}">
      <dgm:prSet/>
      <dgm:spPr/>
      <dgm:t>
        <a:bodyPr/>
        <a:lstStyle/>
        <a:p>
          <a:endParaRPr lang="en-US"/>
        </a:p>
      </dgm:t>
    </dgm:pt>
    <dgm:pt modelId="{54641B29-7A0E-42DE-A248-6CC713A7628A}" type="pres">
      <dgm:prSet presAssocID="{523AFDAF-9606-4631-9228-EBAD6189350A}" presName="matrix" presStyleCnt="0">
        <dgm:presLayoutVars>
          <dgm:chMax val="1"/>
          <dgm:dir/>
          <dgm:resizeHandles val="exact"/>
        </dgm:presLayoutVars>
      </dgm:prSet>
      <dgm:spPr/>
    </dgm:pt>
    <dgm:pt modelId="{D0F221B6-6F53-4889-8F0C-455E2FD3E0D1}" type="pres">
      <dgm:prSet presAssocID="{523AFDAF-9606-4631-9228-EBAD6189350A}" presName="diamond" presStyleLbl="bgShp" presStyleIdx="0" presStyleCnt="1"/>
      <dgm:spPr/>
    </dgm:pt>
    <dgm:pt modelId="{7F89142A-F412-4474-ADF4-DCB391C53E6A}" type="pres">
      <dgm:prSet presAssocID="{523AFDAF-9606-4631-9228-EBAD6189350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AAEA024-B363-4FAD-8D9D-7CA3C204C7AB}" type="pres">
      <dgm:prSet presAssocID="{523AFDAF-9606-4631-9228-EBAD6189350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E7E2277-6192-4260-A299-3A42CAC5D3EA}" type="pres">
      <dgm:prSet presAssocID="{523AFDAF-9606-4631-9228-EBAD6189350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CD49EB5-1243-4CCA-A561-E23FCA3C2202}" type="pres">
      <dgm:prSet presAssocID="{523AFDAF-9606-4631-9228-EBAD6189350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AE28506-64E0-4718-9710-1AE42005D795}" srcId="{C9D8A9C3-8BBE-4EDC-ACF9-4ECDC03E266E}" destId="{E1D67584-7B6B-424B-B011-72E74D5B0174}" srcOrd="3" destOrd="0" parTransId="{D1937FE9-588A-43E6-A22D-AB7077037940}" sibTransId="{DD72134D-49FD-44FB-8BE9-F9EACD07063F}"/>
    <dgm:cxn modelId="{85A5EC0C-2DC1-4615-A222-1AE282FBF49F}" srcId="{C9D8A9C3-8BBE-4EDC-ACF9-4ECDC03E266E}" destId="{40370650-2862-4C6A-9778-B83351F4FACB}" srcOrd="1" destOrd="0" parTransId="{6BD50F86-0266-4BB8-8379-D4917518A97E}" sibTransId="{F2720F16-68D2-4214-89D8-24395C96F889}"/>
    <dgm:cxn modelId="{F4021D0E-C715-4EBD-9414-07F5938F2F33}" srcId="{523AFDAF-9606-4631-9228-EBAD6189350A}" destId="{6A34BCE9-2AC6-41DA-969D-B363C48B4514}" srcOrd="0" destOrd="0" parTransId="{20031797-DF44-49DA-8CBB-46257EB300A1}" sibTransId="{46A726DA-B5AB-44AE-8FA9-908849A5212E}"/>
    <dgm:cxn modelId="{45E64A2B-D14C-4B2C-B3DB-95F256542359}" srcId="{523AFDAF-9606-4631-9228-EBAD6189350A}" destId="{D6ACC932-00CE-408F-8E64-CC78696D0253}" srcOrd="2" destOrd="0" parTransId="{6B7B881C-05DC-42C6-872B-BBE77FE241EE}" sibTransId="{64511270-27ED-4C0F-B040-054A6743509E}"/>
    <dgm:cxn modelId="{3C380464-07B8-4A84-BBDE-C45D73BB0139}" srcId="{523AFDAF-9606-4631-9228-EBAD6189350A}" destId="{C9D8A9C3-8BBE-4EDC-ACF9-4ECDC03E266E}" srcOrd="1" destOrd="0" parTransId="{A6DE0F8B-4F75-4D79-A0F4-8E12E42B0A48}" sibTransId="{2B2BEFA9-839A-419B-A366-139B636AD1F8}"/>
    <dgm:cxn modelId="{4C2E2047-0986-49EE-BDEB-41FB416957F3}" srcId="{C9D8A9C3-8BBE-4EDC-ACF9-4ECDC03E266E}" destId="{056B9553-D09A-4192-A259-CDD45424D5C1}" srcOrd="0" destOrd="0" parTransId="{D32CF7ED-8C30-4B98-B6AA-0771B813EA05}" sibTransId="{508F0368-99C5-4A4D-AC28-D9D1A93C9171}"/>
    <dgm:cxn modelId="{414E346C-4248-4FF8-89B8-8CDD02AFDE42}" type="presOf" srcId="{6A34BCE9-2AC6-41DA-969D-B363C48B4514}" destId="{7F89142A-F412-4474-ADF4-DCB391C53E6A}" srcOrd="0" destOrd="0" presId="urn:microsoft.com/office/officeart/2005/8/layout/matrix3"/>
    <dgm:cxn modelId="{01A9BC72-975C-40A4-AD19-8CF8260E25F1}" type="presOf" srcId="{40370650-2862-4C6A-9778-B83351F4FACB}" destId="{8AAEA024-B363-4FAD-8D9D-7CA3C204C7AB}" srcOrd="0" destOrd="2" presId="urn:microsoft.com/office/officeart/2005/8/layout/matrix3"/>
    <dgm:cxn modelId="{BBBB9154-7314-4E04-8272-7031A51B4083}" type="presOf" srcId="{056B9553-D09A-4192-A259-CDD45424D5C1}" destId="{8AAEA024-B363-4FAD-8D9D-7CA3C204C7AB}" srcOrd="0" destOrd="1" presId="urn:microsoft.com/office/officeart/2005/8/layout/matrix3"/>
    <dgm:cxn modelId="{6955717E-E1CC-48FA-96B1-46E74B56A5F4}" srcId="{C9D8A9C3-8BBE-4EDC-ACF9-4ECDC03E266E}" destId="{8457E072-0E1B-4025-A9CF-53984A3FDA44}" srcOrd="2" destOrd="0" parTransId="{5DE14D37-0DF5-42D2-84F6-16F7FA2DA4C5}" sibTransId="{7037B542-CC15-4232-9663-A4D953DB59D1}"/>
    <dgm:cxn modelId="{D86F809F-AEE7-4CAE-93E2-71CB0D154FE7}" type="presOf" srcId="{523AFDAF-9606-4631-9228-EBAD6189350A}" destId="{54641B29-7A0E-42DE-A248-6CC713A7628A}" srcOrd="0" destOrd="0" presId="urn:microsoft.com/office/officeart/2005/8/layout/matrix3"/>
    <dgm:cxn modelId="{707D03A9-8177-4340-8E1E-3901A685C5C7}" type="presOf" srcId="{D906572B-0BEF-4255-97E4-779E1C7C1CA2}" destId="{FCD49EB5-1243-4CCA-A561-E23FCA3C2202}" srcOrd="0" destOrd="0" presId="urn:microsoft.com/office/officeart/2005/8/layout/matrix3"/>
    <dgm:cxn modelId="{BD0E75B5-6928-4376-B02A-4EC27D9998F9}" type="presOf" srcId="{8457E072-0E1B-4025-A9CF-53984A3FDA44}" destId="{8AAEA024-B363-4FAD-8D9D-7CA3C204C7AB}" srcOrd="0" destOrd="3" presId="urn:microsoft.com/office/officeart/2005/8/layout/matrix3"/>
    <dgm:cxn modelId="{8AB8D3D1-F463-4FC4-BED8-C52AB991DC0A}" type="presOf" srcId="{E1D67584-7B6B-424B-B011-72E74D5B0174}" destId="{8AAEA024-B363-4FAD-8D9D-7CA3C204C7AB}" srcOrd="0" destOrd="4" presId="urn:microsoft.com/office/officeart/2005/8/layout/matrix3"/>
    <dgm:cxn modelId="{52D887D8-09CC-446A-9854-65BE6A838FFA}" srcId="{523AFDAF-9606-4631-9228-EBAD6189350A}" destId="{D906572B-0BEF-4255-97E4-779E1C7C1CA2}" srcOrd="3" destOrd="0" parTransId="{30599695-CE08-4D81-B58E-7D41E013CB06}" sibTransId="{2CA6FED2-37C6-4EEE-85F8-81120CB50BEB}"/>
    <dgm:cxn modelId="{E61CE2DE-BC90-4610-A655-891A384E3B9B}" type="presOf" srcId="{D6ACC932-00CE-408F-8E64-CC78696D0253}" destId="{3E7E2277-6192-4260-A299-3A42CAC5D3EA}" srcOrd="0" destOrd="0" presId="urn:microsoft.com/office/officeart/2005/8/layout/matrix3"/>
    <dgm:cxn modelId="{17F62DFD-0D07-4E18-B034-00646DA98AC9}" type="presOf" srcId="{C9D8A9C3-8BBE-4EDC-ACF9-4ECDC03E266E}" destId="{8AAEA024-B363-4FAD-8D9D-7CA3C204C7AB}" srcOrd="0" destOrd="0" presId="urn:microsoft.com/office/officeart/2005/8/layout/matrix3"/>
    <dgm:cxn modelId="{525C3324-E2ED-4A66-91AF-BEE7D46B2CC2}" type="presParOf" srcId="{54641B29-7A0E-42DE-A248-6CC713A7628A}" destId="{D0F221B6-6F53-4889-8F0C-455E2FD3E0D1}" srcOrd="0" destOrd="0" presId="urn:microsoft.com/office/officeart/2005/8/layout/matrix3"/>
    <dgm:cxn modelId="{2A824DEA-91A0-45CF-BA41-7CB941E0E1BF}" type="presParOf" srcId="{54641B29-7A0E-42DE-A248-6CC713A7628A}" destId="{7F89142A-F412-4474-ADF4-DCB391C53E6A}" srcOrd="1" destOrd="0" presId="urn:microsoft.com/office/officeart/2005/8/layout/matrix3"/>
    <dgm:cxn modelId="{2BFA8405-5472-45FC-BE14-1547335E087A}" type="presParOf" srcId="{54641B29-7A0E-42DE-A248-6CC713A7628A}" destId="{8AAEA024-B363-4FAD-8D9D-7CA3C204C7AB}" srcOrd="2" destOrd="0" presId="urn:microsoft.com/office/officeart/2005/8/layout/matrix3"/>
    <dgm:cxn modelId="{866622F5-19AD-4122-A095-0A1126B6007E}" type="presParOf" srcId="{54641B29-7A0E-42DE-A248-6CC713A7628A}" destId="{3E7E2277-6192-4260-A299-3A42CAC5D3EA}" srcOrd="3" destOrd="0" presId="urn:microsoft.com/office/officeart/2005/8/layout/matrix3"/>
    <dgm:cxn modelId="{845A5DB3-CD38-4D56-870A-F3EF7AF04043}" type="presParOf" srcId="{54641B29-7A0E-42DE-A248-6CC713A7628A}" destId="{FCD49EB5-1243-4CCA-A561-E23FCA3C220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B856E5-7BCE-4689-A2AB-345C777BB29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FCC5B4-5DBD-4BF9-909A-3E02E33EBC1C}">
      <dgm:prSet/>
      <dgm:spPr/>
      <dgm:t>
        <a:bodyPr/>
        <a:lstStyle/>
        <a:p>
          <a:r>
            <a:rPr lang="en-US"/>
            <a:t>Jarisch-Herxheimer Reaction</a:t>
          </a:r>
        </a:p>
      </dgm:t>
    </dgm:pt>
    <dgm:pt modelId="{040274D8-41F2-4F43-B39A-00B045D1F682}" type="parTrans" cxnId="{7579F340-9A85-417F-9DC4-B7CEF705C478}">
      <dgm:prSet/>
      <dgm:spPr/>
      <dgm:t>
        <a:bodyPr/>
        <a:lstStyle/>
        <a:p>
          <a:endParaRPr lang="en-US"/>
        </a:p>
      </dgm:t>
    </dgm:pt>
    <dgm:pt modelId="{8D2067ED-1F08-4A0D-B986-5AF53C2711D5}" type="sibTrans" cxnId="{7579F340-9A85-417F-9DC4-B7CEF705C478}">
      <dgm:prSet/>
      <dgm:spPr/>
      <dgm:t>
        <a:bodyPr/>
        <a:lstStyle/>
        <a:p>
          <a:endParaRPr lang="en-US"/>
        </a:p>
      </dgm:t>
    </dgm:pt>
    <dgm:pt modelId="{EAAC30CF-D3FC-4F1A-87D0-69EA0FFC3B95}">
      <dgm:prSet/>
      <dgm:spPr/>
      <dgm:t>
        <a:bodyPr/>
        <a:lstStyle/>
        <a:p>
          <a:r>
            <a:rPr lang="en-US"/>
            <a:t>Occurs with PCN therapy for </a:t>
          </a:r>
          <a:r>
            <a:rPr lang="en-US" b="1" i="1"/>
            <a:t>spirochete</a:t>
          </a:r>
          <a:r>
            <a:rPr lang="en-US"/>
            <a:t> infections, Classically occurs in </a:t>
          </a:r>
          <a:r>
            <a:rPr lang="en-US" u="sng"/>
            <a:t>syphilis</a:t>
          </a:r>
          <a:endParaRPr lang="en-US"/>
        </a:p>
      </dgm:t>
    </dgm:pt>
    <dgm:pt modelId="{AB2803E6-12BC-4D78-A942-CF776EFC02C8}" type="parTrans" cxnId="{91966064-B3E4-4097-B004-F0229E2E8C2F}">
      <dgm:prSet/>
      <dgm:spPr/>
      <dgm:t>
        <a:bodyPr/>
        <a:lstStyle/>
        <a:p>
          <a:endParaRPr lang="en-US"/>
        </a:p>
      </dgm:t>
    </dgm:pt>
    <dgm:pt modelId="{7779169F-AD00-4576-894F-95149857ABB5}" type="sibTrans" cxnId="{91966064-B3E4-4097-B004-F0229E2E8C2F}">
      <dgm:prSet/>
      <dgm:spPr/>
      <dgm:t>
        <a:bodyPr/>
        <a:lstStyle/>
        <a:p>
          <a:endParaRPr lang="en-US"/>
        </a:p>
      </dgm:t>
    </dgm:pt>
    <dgm:pt modelId="{2BDED8A6-047B-47CA-B1F1-F1B4468A6AA1}">
      <dgm:prSet/>
      <dgm:spPr/>
      <dgm:t>
        <a:bodyPr/>
        <a:lstStyle/>
        <a:p>
          <a:r>
            <a:rPr lang="en-US"/>
            <a:t>Febrile syndrome</a:t>
          </a:r>
        </a:p>
      </dgm:t>
    </dgm:pt>
    <dgm:pt modelId="{A7966E60-ABE1-490D-A3D5-7A9219B471C6}" type="parTrans" cxnId="{28D0E5B2-4167-4865-90FC-806225094677}">
      <dgm:prSet/>
      <dgm:spPr/>
      <dgm:t>
        <a:bodyPr/>
        <a:lstStyle/>
        <a:p>
          <a:endParaRPr lang="en-US"/>
        </a:p>
      </dgm:t>
    </dgm:pt>
    <dgm:pt modelId="{85B0D785-E13E-4A00-9D21-4158D701EC18}" type="sibTrans" cxnId="{28D0E5B2-4167-4865-90FC-806225094677}">
      <dgm:prSet/>
      <dgm:spPr/>
      <dgm:t>
        <a:bodyPr/>
        <a:lstStyle/>
        <a:p>
          <a:endParaRPr lang="en-US"/>
        </a:p>
      </dgm:t>
    </dgm:pt>
    <dgm:pt modelId="{29DC425C-7440-423B-BF1C-2CA725BDB6E9}">
      <dgm:prSet/>
      <dgm:spPr/>
      <dgm:t>
        <a:bodyPr/>
        <a:lstStyle/>
        <a:p>
          <a:r>
            <a:rPr lang="en-US"/>
            <a:t>Fever, chills, flushing, hyperventilation</a:t>
          </a:r>
        </a:p>
      </dgm:t>
    </dgm:pt>
    <dgm:pt modelId="{441EFACF-C811-49FE-A74F-2B54FBD4E3CE}" type="parTrans" cxnId="{094D2C52-88A3-4A47-B810-6B213C426D0B}">
      <dgm:prSet/>
      <dgm:spPr/>
      <dgm:t>
        <a:bodyPr/>
        <a:lstStyle/>
        <a:p>
          <a:endParaRPr lang="en-US"/>
        </a:p>
      </dgm:t>
    </dgm:pt>
    <dgm:pt modelId="{825C4B3D-BB7B-4A06-909D-644AC29B1A79}" type="sibTrans" cxnId="{094D2C52-88A3-4A47-B810-6B213C426D0B}">
      <dgm:prSet/>
      <dgm:spPr/>
      <dgm:t>
        <a:bodyPr/>
        <a:lstStyle/>
        <a:p>
          <a:endParaRPr lang="en-US"/>
        </a:p>
      </dgm:t>
    </dgm:pt>
    <dgm:pt modelId="{431C91E3-4B80-4B36-A906-92C41BF61349}">
      <dgm:prSet/>
      <dgm:spPr/>
      <dgm:t>
        <a:bodyPr/>
        <a:lstStyle/>
        <a:p>
          <a:r>
            <a:rPr lang="en-US"/>
            <a:t>Usually 2 hrs. after starting therapy</a:t>
          </a:r>
        </a:p>
      </dgm:t>
    </dgm:pt>
    <dgm:pt modelId="{D2C2617F-302E-48A4-A841-12FE71084818}" type="parTrans" cxnId="{588ACC87-2059-4665-A86F-D21AA2A3910F}">
      <dgm:prSet/>
      <dgm:spPr/>
      <dgm:t>
        <a:bodyPr/>
        <a:lstStyle/>
        <a:p>
          <a:endParaRPr lang="en-US"/>
        </a:p>
      </dgm:t>
    </dgm:pt>
    <dgm:pt modelId="{BD72316E-D852-44BE-B0AA-1C6047D3C20F}" type="sibTrans" cxnId="{588ACC87-2059-4665-A86F-D21AA2A3910F}">
      <dgm:prSet/>
      <dgm:spPr/>
      <dgm:t>
        <a:bodyPr/>
        <a:lstStyle/>
        <a:p>
          <a:endParaRPr lang="en-US"/>
        </a:p>
      </dgm:t>
    </dgm:pt>
    <dgm:pt modelId="{550C814D-0118-4C97-BB8B-A51A750F6A97}">
      <dgm:prSet/>
      <dgm:spPr/>
      <dgm:t>
        <a:bodyPr/>
        <a:lstStyle/>
        <a:p>
          <a:r>
            <a:rPr lang="en-US"/>
            <a:t>Due to bacterial cell death → immune response</a:t>
          </a:r>
        </a:p>
      </dgm:t>
    </dgm:pt>
    <dgm:pt modelId="{EF66C5A9-A7EB-4A8E-9976-D5E96A5BA3A3}" type="parTrans" cxnId="{6C383469-2CA3-40C4-B2F9-7CB7AB6C25F6}">
      <dgm:prSet/>
      <dgm:spPr/>
      <dgm:t>
        <a:bodyPr/>
        <a:lstStyle/>
        <a:p>
          <a:endParaRPr lang="en-US"/>
        </a:p>
      </dgm:t>
    </dgm:pt>
    <dgm:pt modelId="{2D9534B6-FD58-4907-A8F4-70A2244A7CDF}" type="sibTrans" cxnId="{6C383469-2CA3-40C4-B2F9-7CB7AB6C25F6}">
      <dgm:prSet/>
      <dgm:spPr/>
      <dgm:t>
        <a:bodyPr/>
        <a:lstStyle/>
        <a:p>
          <a:endParaRPr lang="en-US"/>
        </a:p>
      </dgm:t>
    </dgm:pt>
    <dgm:pt modelId="{3E08116D-9D0E-4ED9-A946-1EAE0E2AA025}" type="pres">
      <dgm:prSet presAssocID="{26B856E5-7BCE-4689-A2AB-345C777BB299}" presName="linear" presStyleCnt="0">
        <dgm:presLayoutVars>
          <dgm:animLvl val="lvl"/>
          <dgm:resizeHandles val="exact"/>
        </dgm:presLayoutVars>
      </dgm:prSet>
      <dgm:spPr/>
    </dgm:pt>
    <dgm:pt modelId="{33320E37-18E1-4FBF-AF36-8877DA74238F}" type="pres">
      <dgm:prSet presAssocID="{59FCC5B4-5DBD-4BF9-909A-3E02E33EBC1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5DB1BCC-E45F-47BA-B073-33F06DBB4146}" type="pres">
      <dgm:prSet presAssocID="{59FCC5B4-5DBD-4BF9-909A-3E02E33EBC1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CD39A09-F6FB-4B12-B9E5-FCC3AF2CE4BF}" type="presOf" srcId="{26B856E5-7BCE-4689-A2AB-345C777BB299}" destId="{3E08116D-9D0E-4ED9-A946-1EAE0E2AA025}" srcOrd="0" destOrd="0" presId="urn:microsoft.com/office/officeart/2005/8/layout/vList2"/>
    <dgm:cxn modelId="{D0054022-CF68-4391-A5AD-22F28AE618E0}" type="presOf" srcId="{59FCC5B4-5DBD-4BF9-909A-3E02E33EBC1C}" destId="{33320E37-18E1-4FBF-AF36-8877DA74238F}" srcOrd="0" destOrd="0" presId="urn:microsoft.com/office/officeart/2005/8/layout/vList2"/>
    <dgm:cxn modelId="{2550D938-EC4D-416B-9395-C2DFB6DBF5B3}" type="presOf" srcId="{2BDED8A6-047B-47CA-B1F1-F1B4468A6AA1}" destId="{75DB1BCC-E45F-47BA-B073-33F06DBB4146}" srcOrd="0" destOrd="1" presId="urn:microsoft.com/office/officeart/2005/8/layout/vList2"/>
    <dgm:cxn modelId="{7579F340-9A85-417F-9DC4-B7CEF705C478}" srcId="{26B856E5-7BCE-4689-A2AB-345C777BB299}" destId="{59FCC5B4-5DBD-4BF9-909A-3E02E33EBC1C}" srcOrd="0" destOrd="0" parTransId="{040274D8-41F2-4F43-B39A-00B045D1F682}" sibTransId="{8D2067ED-1F08-4A0D-B986-5AF53C2711D5}"/>
    <dgm:cxn modelId="{91966064-B3E4-4097-B004-F0229E2E8C2F}" srcId="{59FCC5B4-5DBD-4BF9-909A-3E02E33EBC1C}" destId="{EAAC30CF-D3FC-4F1A-87D0-69EA0FFC3B95}" srcOrd="0" destOrd="0" parTransId="{AB2803E6-12BC-4D78-A942-CF776EFC02C8}" sibTransId="{7779169F-AD00-4576-894F-95149857ABB5}"/>
    <dgm:cxn modelId="{6C383469-2CA3-40C4-B2F9-7CB7AB6C25F6}" srcId="{EAAC30CF-D3FC-4F1A-87D0-69EA0FFC3B95}" destId="{550C814D-0118-4C97-BB8B-A51A750F6A97}" srcOrd="3" destOrd="0" parTransId="{EF66C5A9-A7EB-4A8E-9976-D5E96A5BA3A3}" sibTransId="{2D9534B6-FD58-4907-A8F4-70A2244A7CDF}"/>
    <dgm:cxn modelId="{30EF814E-E30B-45A4-8886-63C06286477F}" type="presOf" srcId="{550C814D-0118-4C97-BB8B-A51A750F6A97}" destId="{75DB1BCC-E45F-47BA-B073-33F06DBB4146}" srcOrd="0" destOrd="4" presId="urn:microsoft.com/office/officeart/2005/8/layout/vList2"/>
    <dgm:cxn modelId="{094D2C52-88A3-4A47-B810-6B213C426D0B}" srcId="{EAAC30CF-D3FC-4F1A-87D0-69EA0FFC3B95}" destId="{29DC425C-7440-423B-BF1C-2CA725BDB6E9}" srcOrd="1" destOrd="0" parTransId="{441EFACF-C811-49FE-A74F-2B54FBD4E3CE}" sibTransId="{825C4B3D-BB7B-4A06-909D-644AC29B1A79}"/>
    <dgm:cxn modelId="{40043775-68F7-410C-857E-6BE806574C2E}" type="presOf" srcId="{431C91E3-4B80-4B36-A906-92C41BF61349}" destId="{75DB1BCC-E45F-47BA-B073-33F06DBB4146}" srcOrd="0" destOrd="3" presId="urn:microsoft.com/office/officeart/2005/8/layout/vList2"/>
    <dgm:cxn modelId="{D509F877-ACE3-4301-B4AA-C631D34A29DC}" type="presOf" srcId="{EAAC30CF-D3FC-4F1A-87D0-69EA0FFC3B95}" destId="{75DB1BCC-E45F-47BA-B073-33F06DBB4146}" srcOrd="0" destOrd="0" presId="urn:microsoft.com/office/officeart/2005/8/layout/vList2"/>
    <dgm:cxn modelId="{588ACC87-2059-4665-A86F-D21AA2A3910F}" srcId="{EAAC30CF-D3FC-4F1A-87D0-69EA0FFC3B95}" destId="{431C91E3-4B80-4B36-A906-92C41BF61349}" srcOrd="2" destOrd="0" parTransId="{D2C2617F-302E-48A4-A841-12FE71084818}" sibTransId="{BD72316E-D852-44BE-B0AA-1C6047D3C20F}"/>
    <dgm:cxn modelId="{48DBED95-7DA8-46C7-BAC9-5E7E84B20584}" type="presOf" srcId="{29DC425C-7440-423B-BF1C-2CA725BDB6E9}" destId="{75DB1BCC-E45F-47BA-B073-33F06DBB4146}" srcOrd="0" destOrd="2" presId="urn:microsoft.com/office/officeart/2005/8/layout/vList2"/>
    <dgm:cxn modelId="{28D0E5B2-4167-4865-90FC-806225094677}" srcId="{EAAC30CF-D3FC-4F1A-87D0-69EA0FFC3B95}" destId="{2BDED8A6-047B-47CA-B1F1-F1B4468A6AA1}" srcOrd="0" destOrd="0" parTransId="{A7966E60-ABE1-490D-A3D5-7A9219B471C6}" sibTransId="{85B0D785-E13E-4A00-9D21-4158D701EC18}"/>
    <dgm:cxn modelId="{DCE5F356-830A-4DA3-BEAF-A1C821ACCBEB}" type="presParOf" srcId="{3E08116D-9D0E-4ED9-A946-1EAE0E2AA025}" destId="{33320E37-18E1-4FBF-AF36-8877DA74238F}" srcOrd="0" destOrd="0" presId="urn:microsoft.com/office/officeart/2005/8/layout/vList2"/>
    <dgm:cxn modelId="{CB31A180-219B-45A2-81EE-DC6F1AC61346}" type="presParOf" srcId="{3E08116D-9D0E-4ED9-A946-1EAE0E2AA025}" destId="{75DB1BCC-E45F-47BA-B073-33F06DBB414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7EBBA-ED1B-415E-AC45-45CD7B016255}">
      <dsp:nvSpPr>
        <dsp:cNvPr id="0" name=""/>
        <dsp:cNvSpPr/>
      </dsp:nvSpPr>
      <dsp:spPr>
        <a:xfrm>
          <a:off x="0" y="19374"/>
          <a:ext cx="5641974" cy="7072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Natural</a:t>
          </a:r>
        </a:p>
      </dsp:txBody>
      <dsp:txXfrm>
        <a:off x="34526" y="53900"/>
        <a:ext cx="5572922" cy="638212"/>
      </dsp:txXfrm>
    </dsp:sp>
    <dsp:sp modelId="{279E84EA-2CB1-4B5A-A9C7-64E2572D4298}">
      <dsp:nvSpPr>
        <dsp:cNvPr id="0" name=""/>
        <dsp:cNvSpPr/>
      </dsp:nvSpPr>
      <dsp:spPr>
        <a:xfrm>
          <a:off x="0" y="726639"/>
          <a:ext cx="5641974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Pen G, Pen VK</a:t>
          </a:r>
        </a:p>
      </dsp:txBody>
      <dsp:txXfrm>
        <a:off x="0" y="726639"/>
        <a:ext cx="5641974" cy="513360"/>
      </dsp:txXfrm>
    </dsp:sp>
    <dsp:sp modelId="{F0DC1F7D-1D8E-4F2E-A34E-F9159085D4D5}">
      <dsp:nvSpPr>
        <dsp:cNvPr id="0" name=""/>
        <dsp:cNvSpPr/>
      </dsp:nvSpPr>
      <dsp:spPr>
        <a:xfrm>
          <a:off x="0" y="1240000"/>
          <a:ext cx="5641974" cy="707264"/>
        </a:xfrm>
        <a:prstGeom prst="roundRect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Aminopenicillins</a:t>
          </a:r>
        </a:p>
      </dsp:txBody>
      <dsp:txXfrm>
        <a:off x="34526" y="1274526"/>
        <a:ext cx="5572922" cy="638212"/>
      </dsp:txXfrm>
    </dsp:sp>
    <dsp:sp modelId="{5C061761-0D51-4F57-A1F2-2BA34F779EEA}">
      <dsp:nvSpPr>
        <dsp:cNvPr id="0" name=""/>
        <dsp:cNvSpPr/>
      </dsp:nvSpPr>
      <dsp:spPr>
        <a:xfrm>
          <a:off x="0" y="1947264"/>
          <a:ext cx="5641974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Amoxicillin, Ampicillin </a:t>
          </a:r>
        </a:p>
      </dsp:txBody>
      <dsp:txXfrm>
        <a:off x="0" y="1947264"/>
        <a:ext cx="5641974" cy="513360"/>
      </dsp:txXfrm>
    </dsp:sp>
    <dsp:sp modelId="{00364E9A-F819-4FDE-ADDE-D65529BE9CB7}">
      <dsp:nvSpPr>
        <dsp:cNvPr id="0" name=""/>
        <dsp:cNvSpPr/>
      </dsp:nvSpPr>
      <dsp:spPr>
        <a:xfrm>
          <a:off x="0" y="2460625"/>
          <a:ext cx="5641974" cy="707264"/>
        </a:xfrm>
        <a:prstGeom prst="roundRect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Anti Staphylococcus</a:t>
          </a:r>
        </a:p>
      </dsp:txBody>
      <dsp:txXfrm>
        <a:off x="34526" y="2495151"/>
        <a:ext cx="5572922" cy="638212"/>
      </dsp:txXfrm>
    </dsp:sp>
    <dsp:sp modelId="{29924631-29B9-4C52-9145-0F3BEF274CDD}">
      <dsp:nvSpPr>
        <dsp:cNvPr id="0" name=""/>
        <dsp:cNvSpPr/>
      </dsp:nvSpPr>
      <dsp:spPr>
        <a:xfrm>
          <a:off x="0" y="3167889"/>
          <a:ext cx="5641974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Oxacillin, Nafcillin, Dicloxacillin </a:t>
          </a:r>
        </a:p>
      </dsp:txBody>
      <dsp:txXfrm>
        <a:off x="0" y="3167889"/>
        <a:ext cx="5641974" cy="513360"/>
      </dsp:txXfrm>
    </dsp:sp>
    <dsp:sp modelId="{4785D3BD-8F37-49AA-825F-9AA9B77EBFCE}">
      <dsp:nvSpPr>
        <dsp:cNvPr id="0" name=""/>
        <dsp:cNvSpPr/>
      </dsp:nvSpPr>
      <dsp:spPr>
        <a:xfrm>
          <a:off x="0" y="3681250"/>
          <a:ext cx="5641974" cy="707264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Anti Pseudomonal</a:t>
          </a:r>
        </a:p>
      </dsp:txBody>
      <dsp:txXfrm>
        <a:off x="34526" y="3715776"/>
        <a:ext cx="5572922" cy="638212"/>
      </dsp:txXfrm>
    </dsp:sp>
    <dsp:sp modelId="{2C496069-53DF-4AF6-B04D-04EB2D77C4D9}">
      <dsp:nvSpPr>
        <dsp:cNvPr id="0" name=""/>
        <dsp:cNvSpPr/>
      </dsp:nvSpPr>
      <dsp:spPr>
        <a:xfrm>
          <a:off x="0" y="4388515"/>
          <a:ext cx="5641974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Piperacillin, Ticarcillin </a:t>
          </a:r>
        </a:p>
      </dsp:txBody>
      <dsp:txXfrm>
        <a:off x="0" y="4388515"/>
        <a:ext cx="5641974" cy="5133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38874-D73D-4A8D-B0EE-CE3CC044A642}">
      <dsp:nvSpPr>
        <dsp:cNvPr id="0" name=""/>
        <dsp:cNvSpPr/>
      </dsp:nvSpPr>
      <dsp:spPr>
        <a:xfrm>
          <a:off x="0" y="13704"/>
          <a:ext cx="5641974" cy="6388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1st Generation Cephalosporins</a:t>
          </a:r>
        </a:p>
      </dsp:txBody>
      <dsp:txXfrm>
        <a:off x="31185" y="44889"/>
        <a:ext cx="5579604" cy="576449"/>
      </dsp:txXfrm>
    </dsp:sp>
    <dsp:sp modelId="{9C5A33DB-E64E-47EB-ABFA-4471F2F89648}">
      <dsp:nvSpPr>
        <dsp:cNvPr id="0" name=""/>
        <dsp:cNvSpPr/>
      </dsp:nvSpPr>
      <dsp:spPr>
        <a:xfrm>
          <a:off x="0" y="733165"/>
          <a:ext cx="5641974" cy="638819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/>
            <a:t>Cefazolin, cephalexin</a:t>
          </a:r>
          <a:endParaRPr lang="en-US" sz="2800" kern="1200"/>
        </a:p>
      </dsp:txBody>
      <dsp:txXfrm>
        <a:off x="31185" y="764350"/>
        <a:ext cx="5579604" cy="576449"/>
      </dsp:txXfrm>
    </dsp:sp>
    <dsp:sp modelId="{C821C0CC-CD33-4103-BCAE-CCC01AB83628}">
      <dsp:nvSpPr>
        <dsp:cNvPr id="0" name=""/>
        <dsp:cNvSpPr/>
      </dsp:nvSpPr>
      <dsp:spPr>
        <a:xfrm>
          <a:off x="0" y="1371984"/>
          <a:ext cx="5641974" cy="353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Developed to treat </a:t>
          </a:r>
          <a:r>
            <a:rPr lang="en-US" sz="2200" u="sng" kern="1200"/>
            <a:t>S. Aureus resistance to penicillin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Covers many gram (+) including S. Aureus (not MRSA)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1" i="1" kern="1200"/>
            <a:t>Stable against S. Aureus beta lactamase</a:t>
          </a:r>
          <a:endParaRPr lang="en-US" sz="2200" kern="120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u="sng" kern="1200"/>
            <a:t>Does not cover enterococcus or listeria</a:t>
          </a:r>
          <a:endParaRPr lang="en-US" sz="2200" kern="120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Susceptible to gram negative beta lactamases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Main uses: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Surgical wound (skin) infections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Cefazolin given pre-op for prevention</a:t>
          </a:r>
        </a:p>
      </dsp:txBody>
      <dsp:txXfrm>
        <a:off x="0" y="1371984"/>
        <a:ext cx="5641974" cy="35355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482BC-312F-4CDF-A306-3BB2808263D6}">
      <dsp:nvSpPr>
        <dsp:cNvPr id="0" name=""/>
        <dsp:cNvSpPr/>
      </dsp:nvSpPr>
      <dsp:spPr>
        <a:xfrm>
          <a:off x="0" y="211524"/>
          <a:ext cx="5641974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2nd Generation Cephalosporins</a:t>
          </a:r>
        </a:p>
      </dsp:txBody>
      <dsp:txXfrm>
        <a:off x="33412" y="244936"/>
        <a:ext cx="5575150" cy="617626"/>
      </dsp:txXfrm>
    </dsp:sp>
    <dsp:sp modelId="{FAFA39B1-A8F7-4B94-956C-DB50E32795CB}">
      <dsp:nvSpPr>
        <dsp:cNvPr id="0" name=""/>
        <dsp:cNvSpPr/>
      </dsp:nvSpPr>
      <dsp:spPr>
        <a:xfrm>
          <a:off x="0" y="982374"/>
          <a:ext cx="5641974" cy="68445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1" kern="1200"/>
            <a:t>Cefuroxime, Cefoxitin, Cefotetan</a:t>
          </a:r>
          <a:endParaRPr lang="en-US" sz="3000" kern="1200"/>
        </a:p>
      </dsp:txBody>
      <dsp:txXfrm>
        <a:off x="33412" y="1015786"/>
        <a:ext cx="5575150" cy="617626"/>
      </dsp:txXfrm>
    </dsp:sp>
    <dsp:sp modelId="{4DC9CBB6-D742-4C22-95E6-B375730A5E74}">
      <dsp:nvSpPr>
        <dsp:cNvPr id="0" name=""/>
        <dsp:cNvSpPr/>
      </dsp:nvSpPr>
      <dsp:spPr>
        <a:xfrm>
          <a:off x="0" y="1666824"/>
          <a:ext cx="5641974" cy="304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Developed to treat </a:t>
          </a:r>
          <a:r>
            <a:rPr lang="en-US" sz="2300" u="sng" kern="1200"/>
            <a:t>amoxicillin-resistant infections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Increased affinity for gram (-) PBPS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i="1" kern="1200"/>
            <a:t>More resistant to beta lactamase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Increased gram (-)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H. influenza, Enterobacter, Proteus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E. coli, Klebsiella, Serratia, N. gonorrheae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Increased anaerobic coverage (B. fragilis)</a:t>
          </a:r>
        </a:p>
      </dsp:txBody>
      <dsp:txXfrm>
        <a:off x="0" y="1666824"/>
        <a:ext cx="5641974" cy="30429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CF89B-0799-4FFA-911C-AC78FC727DE7}">
      <dsp:nvSpPr>
        <dsp:cNvPr id="0" name=""/>
        <dsp:cNvSpPr/>
      </dsp:nvSpPr>
      <dsp:spPr>
        <a:xfrm>
          <a:off x="0" y="351812"/>
          <a:ext cx="5641974" cy="1557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479044" rIns="437880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Otitis media (S. pneumonia, H. flu)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UTI in children (E. coli; no fluoroquinolones)</a:t>
          </a:r>
        </a:p>
      </dsp:txBody>
      <dsp:txXfrm>
        <a:off x="0" y="351812"/>
        <a:ext cx="5641974" cy="1557674"/>
      </dsp:txXfrm>
    </dsp:sp>
    <dsp:sp modelId="{9367BECC-C080-4785-AAF6-7B5FDD692651}">
      <dsp:nvSpPr>
        <dsp:cNvPr id="0" name=""/>
        <dsp:cNvSpPr/>
      </dsp:nvSpPr>
      <dsp:spPr>
        <a:xfrm>
          <a:off x="282098" y="12332"/>
          <a:ext cx="3949382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Cefuroxime (oral):</a:t>
          </a:r>
        </a:p>
      </dsp:txBody>
      <dsp:txXfrm>
        <a:off x="315242" y="45476"/>
        <a:ext cx="3883094" cy="612672"/>
      </dsp:txXfrm>
    </dsp:sp>
    <dsp:sp modelId="{F73BFFF8-98DF-4E73-896C-D543F99EB285}">
      <dsp:nvSpPr>
        <dsp:cNvPr id="0" name=""/>
        <dsp:cNvSpPr/>
      </dsp:nvSpPr>
      <dsp:spPr>
        <a:xfrm>
          <a:off x="0" y="2373167"/>
          <a:ext cx="5641974" cy="253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479044" rIns="437880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PID (covers Neisseria; also give doxycycline for Chlamydia)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Pre-op in children with appendicitis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E. coli, Covers gram negatives and some anaerobes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Usually given with metronidazole</a:t>
          </a:r>
        </a:p>
      </dsp:txBody>
      <dsp:txXfrm>
        <a:off x="0" y="2373167"/>
        <a:ext cx="5641974" cy="2535750"/>
      </dsp:txXfrm>
    </dsp:sp>
    <dsp:sp modelId="{A228FAF3-7F01-4BEE-A3DE-48CCF4F3D33F}">
      <dsp:nvSpPr>
        <dsp:cNvPr id="0" name=""/>
        <dsp:cNvSpPr/>
      </dsp:nvSpPr>
      <dsp:spPr>
        <a:xfrm>
          <a:off x="282098" y="2033687"/>
          <a:ext cx="3949382" cy="67896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Cefoxitin/cefotetan (IV):</a:t>
          </a:r>
        </a:p>
      </dsp:txBody>
      <dsp:txXfrm>
        <a:off x="315242" y="2066831"/>
        <a:ext cx="3883094" cy="612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DB6C2-973F-4B45-9E31-BAEA70936EBF}">
      <dsp:nvSpPr>
        <dsp:cNvPr id="0" name=""/>
        <dsp:cNvSpPr/>
      </dsp:nvSpPr>
      <dsp:spPr>
        <a:xfrm>
          <a:off x="0" y="256479"/>
          <a:ext cx="5641974" cy="6616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3rd Generation Cephalosporins</a:t>
          </a:r>
        </a:p>
      </dsp:txBody>
      <dsp:txXfrm>
        <a:off x="32298" y="288777"/>
        <a:ext cx="5577378" cy="597039"/>
      </dsp:txXfrm>
    </dsp:sp>
    <dsp:sp modelId="{10ED3AD1-ACCE-40DF-B349-C2E55C51875B}">
      <dsp:nvSpPr>
        <dsp:cNvPr id="0" name=""/>
        <dsp:cNvSpPr/>
      </dsp:nvSpPr>
      <dsp:spPr>
        <a:xfrm>
          <a:off x="0" y="1001635"/>
          <a:ext cx="5641974" cy="661635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1" kern="1200"/>
            <a:t>Ceftriaxone, Cefotaxime, </a:t>
          </a:r>
          <a:r>
            <a:rPr lang="en-US" sz="2900" b="1" i="1" u="sng" kern="1200"/>
            <a:t>Ceftazidime</a:t>
          </a:r>
          <a:endParaRPr lang="en-US" sz="2900" kern="1200"/>
        </a:p>
      </dsp:txBody>
      <dsp:txXfrm>
        <a:off x="32298" y="1033933"/>
        <a:ext cx="5577378" cy="597039"/>
      </dsp:txXfrm>
    </dsp:sp>
    <dsp:sp modelId="{5BEE92E3-C874-4DB1-AF12-0E20F42618D0}">
      <dsp:nvSpPr>
        <dsp:cNvPr id="0" name=""/>
        <dsp:cNvSpPr/>
      </dsp:nvSpPr>
      <dsp:spPr>
        <a:xfrm>
          <a:off x="0" y="1663270"/>
          <a:ext cx="5641974" cy="300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Broad gram (-) coverage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More resistance to beta lactamase enzymes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More gram (-) PBP affinity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Ceftriaxone, Cefotaxime: Poor coverage pseudomonas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u="sng" kern="1200"/>
            <a:t>Ceftazidime: Covers pseudomonas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i="1" kern="1200"/>
            <a:t>Most achieve good CSF penetration (meningitis)</a:t>
          </a:r>
          <a:endParaRPr lang="en-US" sz="2300" kern="1200"/>
        </a:p>
      </dsp:txBody>
      <dsp:txXfrm>
        <a:off x="0" y="1663270"/>
        <a:ext cx="5641974" cy="30015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6C4A9-C2E6-4111-86B1-6AFCE804854D}">
      <dsp:nvSpPr>
        <dsp:cNvPr id="0" name=""/>
        <dsp:cNvSpPr/>
      </dsp:nvSpPr>
      <dsp:spPr>
        <a:xfrm>
          <a:off x="0" y="319794"/>
          <a:ext cx="56419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F48CD-42BE-4181-864F-DEB0EB205F43}">
      <dsp:nvSpPr>
        <dsp:cNvPr id="0" name=""/>
        <dsp:cNvSpPr/>
      </dsp:nvSpPr>
      <dsp:spPr>
        <a:xfrm>
          <a:off x="282098" y="54114"/>
          <a:ext cx="3949382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Ceftriaxone</a:t>
          </a:r>
          <a:endParaRPr lang="en-US" sz="1800" kern="1200"/>
        </a:p>
      </dsp:txBody>
      <dsp:txXfrm>
        <a:off x="308037" y="80053"/>
        <a:ext cx="3897504" cy="479482"/>
      </dsp:txXfrm>
    </dsp:sp>
    <dsp:sp modelId="{60C02AFA-8209-4AAA-9BAC-18970BFC024B}">
      <dsp:nvSpPr>
        <dsp:cNvPr id="0" name=""/>
        <dsp:cNvSpPr/>
      </dsp:nvSpPr>
      <dsp:spPr>
        <a:xfrm>
          <a:off x="0" y="1136274"/>
          <a:ext cx="5641974" cy="153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374904" rIns="437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N. gonorrhea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Commonly used in meningitis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Active against S. pneumonia, N. meningitidis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i="1" u="sng" kern="1200"/>
            <a:t>Good CSF penetration</a:t>
          </a:r>
          <a:endParaRPr lang="en-US" sz="1800" kern="1200"/>
        </a:p>
      </dsp:txBody>
      <dsp:txXfrm>
        <a:off x="0" y="1136274"/>
        <a:ext cx="5641974" cy="1530900"/>
      </dsp:txXfrm>
    </dsp:sp>
    <dsp:sp modelId="{6776EB7D-D0C0-46D5-9CF9-89084BC3D122}">
      <dsp:nvSpPr>
        <dsp:cNvPr id="0" name=""/>
        <dsp:cNvSpPr/>
      </dsp:nvSpPr>
      <dsp:spPr>
        <a:xfrm>
          <a:off x="282098" y="870594"/>
          <a:ext cx="3949382" cy="531360"/>
        </a:xfrm>
        <a:prstGeom prst="roundRect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Commonly used for</a:t>
          </a:r>
        </a:p>
      </dsp:txBody>
      <dsp:txXfrm>
        <a:off x="308037" y="896533"/>
        <a:ext cx="3897504" cy="479482"/>
      </dsp:txXfrm>
    </dsp:sp>
    <dsp:sp modelId="{1119CE33-CFB9-4045-9AFC-A2E59439DD77}">
      <dsp:nvSpPr>
        <dsp:cNvPr id="0" name=""/>
        <dsp:cNvSpPr/>
      </dsp:nvSpPr>
      <dsp:spPr>
        <a:xfrm>
          <a:off x="0" y="3030055"/>
          <a:ext cx="56419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480BB-4232-45DC-9DB4-1359F12FADE6}">
      <dsp:nvSpPr>
        <dsp:cNvPr id="0" name=""/>
        <dsp:cNvSpPr/>
      </dsp:nvSpPr>
      <dsp:spPr>
        <a:xfrm>
          <a:off x="282098" y="2764375"/>
          <a:ext cx="3949382" cy="531360"/>
        </a:xfrm>
        <a:prstGeom prst="roundRect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Ceftazidime</a:t>
          </a:r>
          <a:endParaRPr lang="en-US" sz="1800" kern="1200"/>
        </a:p>
      </dsp:txBody>
      <dsp:txXfrm>
        <a:off x="308037" y="2790314"/>
        <a:ext cx="3897504" cy="479482"/>
      </dsp:txXfrm>
    </dsp:sp>
    <dsp:sp modelId="{CA7A96FE-138C-4D7A-8C42-800195B4B31C}">
      <dsp:nvSpPr>
        <dsp:cNvPr id="0" name=""/>
        <dsp:cNvSpPr/>
      </dsp:nvSpPr>
      <dsp:spPr>
        <a:xfrm>
          <a:off x="0" y="3846535"/>
          <a:ext cx="5641974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374904" rIns="437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Gram</a:t>
          </a:r>
          <a:r>
            <a:rPr lang="ar-SA" sz="1800" kern="1200"/>
            <a:t> </a:t>
          </a:r>
          <a:r>
            <a:rPr lang="en-US" sz="1800" kern="1200"/>
            <a:t>negative infections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Sepsis/pneumonia</a:t>
          </a:r>
        </a:p>
      </dsp:txBody>
      <dsp:txXfrm>
        <a:off x="0" y="3846535"/>
        <a:ext cx="5641974" cy="1020600"/>
      </dsp:txXfrm>
    </dsp:sp>
    <dsp:sp modelId="{55978C11-4CA2-4C97-BEC0-65979C330CAA}">
      <dsp:nvSpPr>
        <dsp:cNvPr id="0" name=""/>
        <dsp:cNvSpPr/>
      </dsp:nvSpPr>
      <dsp:spPr>
        <a:xfrm>
          <a:off x="282098" y="3580855"/>
          <a:ext cx="3949382" cy="53136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Used in hospitalized patients with</a:t>
          </a:r>
        </a:p>
      </dsp:txBody>
      <dsp:txXfrm>
        <a:off x="308037" y="3606794"/>
        <a:ext cx="3897504" cy="47948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99E91-E623-472F-8D8B-A2F19DC5A8B0}">
      <dsp:nvSpPr>
        <dsp:cNvPr id="0" name=""/>
        <dsp:cNvSpPr/>
      </dsp:nvSpPr>
      <dsp:spPr>
        <a:xfrm>
          <a:off x="0" y="490974"/>
          <a:ext cx="5641974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5th Generation Cephalosporins</a:t>
          </a:r>
        </a:p>
      </dsp:txBody>
      <dsp:txXfrm>
        <a:off x="33412" y="524386"/>
        <a:ext cx="5575150" cy="617626"/>
      </dsp:txXfrm>
    </dsp:sp>
    <dsp:sp modelId="{A89E997B-9B37-48D6-8046-38B45DAAD83B}">
      <dsp:nvSpPr>
        <dsp:cNvPr id="0" name=""/>
        <dsp:cNvSpPr/>
      </dsp:nvSpPr>
      <dsp:spPr>
        <a:xfrm>
          <a:off x="0" y="1261824"/>
          <a:ext cx="5641974" cy="68445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1" kern="1200"/>
            <a:t>Ceftaroline, Ceftobiprole</a:t>
          </a:r>
          <a:endParaRPr lang="en-US" sz="3000" kern="1200"/>
        </a:p>
      </dsp:txBody>
      <dsp:txXfrm>
        <a:off x="33412" y="1295236"/>
        <a:ext cx="5575150" cy="617626"/>
      </dsp:txXfrm>
    </dsp:sp>
    <dsp:sp modelId="{EFD047BE-5185-42D8-8257-36F58701DB6C}">
      <dsp:nvSpPr>
        <dsp:cNvPr id="0" name=""/>
        <dsp:cNvSpPr/>
      </dsp:nvSpPr>
      <dsp:spPr>
        <a:xfrm>
          <a:off x="0" y="1946275"/>
          <a:ext cx="5641974" cy="24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i="1" u="sng" kern="1200"/>
            <a:t>Active against MRSA</a:t>
          </a:r>
          <a:endParaRPr lang="en-US" sz="2300" kern="120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Low affinity for most other beta-lactams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Covers MRSA and VRSA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Some gram negatives (not pseudomonas)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Studied in skin infections and pneumonia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i="1" kern="1200"/>
            <a:t>Ceftobiprole</a:t>
          </a:r>
          <a:endParaRPr lang="en-US" sz="2300" kern="120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i="1" u="sng" kern="1200"/>
            <a:t>Covers pseudomonas as will !!</a:t>
          </a:r>
          <a:endParaRPr lang="en-US" sz="2300" kern="1200"/>
        </a:p>
      </dsp:txBody>
      <dsp:txXfrm>
        <a:off x="0" y="1946275"/>
        <a:ext cx="5641974" cy="24840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026D4-B54D-4386-ABC2-21C81583A322}">
      <dsp:nvSpPr>
        <dsp:cNvPr id="0" name=""/>
        <dsp:cNvSpPr/>
      </dsp:nvSpPr>
      <dsp:spPr>
        <a:xfrm>
          <a:off x="0" y="86109"/>
          <a:ext cx="5641974" cy="11969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/>
            <a:t>Sulfamethoxazole (SMX), sulfisoxazole, sulfadiazine</a:t>
          </a:r>
          <a:endParaRPr lang="en-US" sz="3300" kern="1200"/>
        </a:p>
      </dsp:txBody>
      <dsp:txXfrm>
        <a:off x="58428" y="144537"/>
        <a:ext cx="5525118" cy="1080054"/>
      </dsp:txXfrm>
    </dsp:sp>
    <dsp:sp modelId="{B5640229-3733-46E3-8464-F31AB4E9DBF8}">
      <dsp:nvSpPr>
        <dsp:cNvPr id="0" name=""/>
        <dsp:cNvSpPr/>
      </dsp:nvSpPr>
      <dsp:spPr>
        <a:xfrm>
          <a:off x="0" y="1283019"/>
          <a:ext cx="5641974" cy="3552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Usually given with trimethoprim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TMP-SMX (Bactrim)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Sequential block of THF synthesis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Sulfadiazine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Silver-sulfadiazine (cream for burns)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Sulfadiazine and pyrimethamine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Also sequential block of THF synthesis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Used in toxoplasmosis (HIV)</a:t>
          </a:r>
        </a:p>
      </dsp:txBody>
      <dsp:txXfrm>
        <a:off x="0" y="1283019"/>
        <a:ext cx="5641974" cy="35521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36A18-C09F-4E03-A223-6EE1C220CD88}">
      <dsp:nvSpPr>
        <dsp:cNvPr id="0" name=""/>
        <dsp:cNvSpPr/>
      </dsp:nvSpPr>
      <dsp:spPr>
        <a:xfrm>
          <a:off x="0" y="72846"/>
          <a:ext cx="5641974" cy="11550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Hypersensitivity reactions ~3% of patients</a:t>
          </a:r>
        </a:p>
      </dsp:txBody>
      <dsp:txXfrm>
        <a:off x="56383" y="129229"/>
        <a:ext cx="5529208" cy="1042243"/>
      </dsp:txXfrm>
    </dsp:sp>
    <dsp:sp modelId="{253CE0A3-9DD8-4077-B453-82A4A0D6B47E}">
      <dsp:nvSpPr>
        <dsp:cNvPr id="0" name=""/>
        <dsp:cNvSpPr/>
      </dsp:nvSpPr>
      <dsp:spPr>
        <a:xfrm>
          <a:off x="0" y="1279695"/>
          <a:ext cx="5641974" cy="1155009"/>
        </a:xfrm>
        <a:prstGeom prst="roundRect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Sulfonamides Hypersensitivity (allergic) reactions &gt;&gt; Similar to penicillin allergic reactions: Anaphylaxis, Maculopapular rash, Serum sickness (fever, rash, arthritis), Interstitial nephritis</a:t>
          </a:r>
        </a:p>
      </dsp:txBody>
      <dsp:txXfrm>
        <a:off x="56383" y="1336078"/>
        <a:ext cx="5529208" cy="1042243"/>
      </dsp:txXfrm>
    </dsp:sp>
    <dsp:sp modelId="{AC45C27C-AE31-4DB8-A8B3-C9DF977CAC64}">
      <dsp:nvSpPr>
        <dsp:cNvPr id="0" name=""/>
        <dsp:cNvSpPr/>
      </dsp:nvSpPr>
      <dsp:spPr>
        <a:xfrm>
          <a:off x="0" y="2486545"/>
          <a:ext cx="5641974" cy="1155009"/>
        </a:xfrm>
        <a:prstGeom prst="roundRect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u="sng" kern="1200"/>
            <a:t>Stevens-Johnson Syndrome / Toxic epidermal necrolysis</a:t>
          </a:r>
          <a:endParaRPr lang="en-US" sz="1800" kern="1200"/>
        </a:p>
      </dsp:txBody>
      <dsp:txXfrm>
        <a:off x="56383" y="2542928"/>
        <a:ext cx="5529208" cy="1042243"/>
      </dsp:txXfrm>
    </dsp:sp>
    <dsp:sp modelId="{E1F8D88D-8B52-4401-A938-3C754A3F9BCA}">
      <dsp:nvSpPr>
        <dsp:cNvPr id="0" name=""/>
        <dsp:cNvSpPr/>
      </dsp:nvSpPr>
      <dsp:spPr>
        <a:xfrm>
          <a:off x="0" y="3693394"/>
          <a:ext cx="5641974" cy="1155009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Photosensitivity &gt;&gt; Drug interaction with UV light, Caused by many drugs, Common drugs: </a:t>
          </a:r>
          <a:r>
            <a:rPr lang="en-US" sz="1800" b="1" i="1" kern="1200"/>
            <a:t>Tetracycline, Sulfonamides, Amiodarone</a:t>
          </a:r>
          <a:endParaRPr lang="en-US" sz="1800" kern="1200"/>
        </a:p>
      </dsp:txBody>
      <dsp:txXfrm>
        <a:off x="56383" y="3749777"/>
        <a:ext cx="5529208" cy="104224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12A7B-DAF6-43AD-A1D7-21343139698A}">
      <dsp:nvSpPr>
        <dsp:cNvPr id="0" name=""/>
        <dsp:cNvSpPr/>
      </dsp:nvSpPr>
      <dsp:spPr>
        <a:xfrm>
          <a:off x="0" y="83113"/>
          <a:ext cx="5641974" cy="12726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Bone marrow suppression</a:t>
          </a:r>
        </a:p>
      </dsp:txBody>
      <dsp:txXfrm>
        <a:off x="62126" y="145239"/>
        <a:ext cx="5517722" cy="1148397"/>
      </dsp:txXfrm>
    </dsp:sp>
    <dsp:sp modelId="{9925659B-B5CE-46E2-A13E-A23FE62CB59A}">
      <dsp:nvSpPr>
        <dsp:cNvPr id="0" name=""/>
        <dsp:cNvSpPr/>
      </dsp:nvSpPr>
      <dsp:spPr>
        <a:xfrm>
          <a:off x="0" y="1355762"/>
          <a:ext cx="5641974" cy="1104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Pancytopenia: megaloblastic anemia, leukopenia, thrombocytopenia</a:t>
          </a:r>
        </a:p>
      </dsp:txBody>
      <dsp:txXfrm>
        <a:off x="0" y="1355762"/>
        <a:ext cx="5641974" cy="1104862"/>
      </dsp:txXfrm>
    </dsp:sp>
    <dsp:sp modelId="{E2063AE6-04F5-4209-AF81-A341FF70665A}">
      <dsp:nvSpPr>
        <dsp:cNvPr id="0" name=""/>
        <dsp:cNvSpPr/>
      </dsp:nvSpPr>
      <dsp:spPr>
        <a:xfrm>
          <a:off x="0" y="2460625"/>
          <a:ext cx="5641974" cy="1272649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Can alleviate with </a:t>
          </a:r>
          <a:r>
            <a:rPr lang="en-US" sz="3500" u="sng" kern="1200"/>
            <a:t>leucovorin</a:t>
          </a:r>
          <a:r>
            <a:rPr lang="en-US" sz="3500" kern="1200"/>
            <a:t> (folinic acid)</a:t>
          </a:r>
        </a:p>
      </dsp:txBody>
      <dsp:txXfrm>
        <a:off x="62126" y="2522751"/>
        <a:ext cx="5517722" cy="1148397"/>
      </dsp:txXfrm>
    </dsp:sp>
    <dsp:sp modelId="{145844FB-B884-4732-BD7C-6122CBE7F8B3}">
      <dsp:nvSpPr>
        <dsp:cNvPr id="0" name=""/>
        <dsp:cNvSpPr/>
      </dsp:nvSpPr>
      <dsp:spPr>
        <a:xfrm>
          <a:off x="0" y="3733274"/>
          <a:ext cx="5641974" cy="1104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Converted to THF &gt;&gt; Does not require dihydrofolate reductase &gt;&gt; "</a:t>
          </a:r>
          <a:r>
            <a:rPr lang="en-US" sz="2700" b="1" i="1" kern="1200"/>
            <a:t>Leucovorin rescue</a:t>
          </a:r>
          <a:r>
            <a:rPr lang="en-US" sz="2700" kern="1200"/>
            <a:t>"</a:t>
          </a:r>
        </a:p>
      </dsp:txBody>
      <dsp:txXfrm>
        <a:off x="0" y="3733274"/>
        <a:ext cx="5641974" cy="110486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A2918-2BE7-4C5D-83DC-4573AFD0EC85}">
      <dsp:nvSpPr>
        <dsp:cNvPr id="0" name=""/>
        <dsp:cNvSpPr/>
      </dsp:nvSpPr>
      <dsp:spPr>
        <a:xfrm>
          <a:off x="0" y="50874"/>
          <a:ext cx="5641974" cy="1269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1" kern="1200"/>
            <a:t>Azithromycin, Clarithromycin, Erythromycin</a:t>
          </a:r>
          <a:endParaRPr lang="en-US" sz="3500" kern="1200"/>
        </a:p>
      </dsp:txBody>
      <dsp:txXfrm>
        <a:off x="61969" y="112843"/>
        <a:ext cx="5518036" cy="1145512"/>
      </dsp:txXfrm>
    </dsp:sp>
    <dsp:sp modelId="{B0EF4487-29C1-4CA8-9EC5-9C7FAF5CA32D}">
      <dsp:nvSpPr>
        <dsp:cNvPr id="0" name=""/>
        <dsp:cNvSpPr/>
      </dsp:nvSpPr>
      <dsp:spPr>
        <a:xfrm>
          <a:off x="0" y="1320325"/>
          <a:ext cx="5641974" cy="3550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50S ribosomal subunit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Covers many (G+) cocci, esp. strep and Some (G-) coverage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Concentrated inside macrophages, other cells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Effective against intracellular pathogens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Chlamydia (obligate),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Legionella (facultative)</a:t>
          </a:r>
        </a:p>
      </dsp:txBody>
      <dsp:txXfrm>
        <a:off x="0" y="1320325"/>
        <a:ext cx="5641974" cy="3550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3A57B-A8CB-4E9F-926B-B8012D15EB2F}">
      <dsp:nvSpPr>
        <dsp:cNvPr id="0" name=""/>
        <dsp:cNvSpPr/>
      </dsp:nvSpPr>
      <dsp:spPr>
        <a:xfrm>
          <a:off x="0" y="31929"/>
          <a:ext cx="5641974" cy="1559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/>
            <a:t>Penicillin binding proteins </a:t>
          </a:r>
          <a:r>
            <a:rPr lang="en-US" sz="3100" kern="1200"/>
            <a:t>&gt;&gt; Inactivates enzymes ( D-ala-D-ala )</a:t>
          </a:r>
        </a:p>
      </dsp:txBody>
      <dsp:txXfrm>
        <a:off x="76134" y="108063"/>
        <a:ext cx="5489706" cy="1407342"/>
      </dsp:txXfrm>
    </dsp:sp>
    <dsp:sp modelId="{65489BE6-922D-475D-AEA3-A1CF3D593718}">
      <dsp:nvSpPr>
        <dsp:cNvPr id="0" name=""/>
        <dsp:cNvSpPr/>
      </dsp:nvSpPr>
      <dsp:spPr>
        <a:xfrm>
          <a:off x="0" y="1680819"/>
          <a:ext cx="5641974" cy="155961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Wall breakdown &gt;&gt; Autolysis &gt;&gt; cell death ( Bactericidal )</a:t>
          </a:r>
        </a:p>
      </dsp:txBody>
      <dsp:txXfrm>
        <a:off x="76134" y="1756953"/>
        <a:ext cx="5489706" cy="1407342"/>
      </dsp:txXfrm>
    </dsp:sp>
    <dsp:sp modelId="{2CEB6CB7-F207-45A6-B7A7-8DE1B84DE5A8}">
      <dsp:nvSpPr>
        <dsp:cNvPr id="0" name=""/>
        <dsp:cNvSpPr/>
      </dsp:nvSpPr>
      <dsp:spPr>
        <a:xfrm>
          <a:off x="0" y="3329710"/>
          <a:ext cx="5641974" cy="155961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The </a:t>
          </a:r>
          <a:r>
            <a:rPr lang="en-US" sz="3100" u="sng" kern="1200"/>
            <a:t>same mechanism</a:t>
          </a:r>
          <a:r>
            <a:rPr lang="en-US" sz="3100" kern="1200"/>
            <a:t> for all beta lactam antibiotics </a:t>
          </a:r>
          <a:r>
            <a:rPr lang="en-US" sz="3100" kern="1200">
              <a:sym typeface="Wingdings" panose="05000000000000000000" pitchFamily="2" charset="2"/>
            </a:rPr>
            <a:t></a:t>
          </a:r>
          <a:endParaRPr lang="en-US" sz="3100" kern="1200"/>
        </a:p>
      </dsp:txBody>
      <dsp:txXfrm>
        <a:off x="76134" y="3405844"/>
        <a:ext cx="5489706" cy="140734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41A6F-E1D3-467C-A885-7B852F536D35}">
      <dsp:nvSpPr>
        <dsp:cNvPr id="0" name=""/>
        <dsp:cNvSpPr/>
      </dsp:nvSpPr>
      <dsp:spPr>
        <a:xfrm>
          <a:off x="0" y="80850"/>
          <a:ext cx="5641974" cy="7999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Community acquired pneumonia</a:t>
          </a:r>
        </a:p>
      </dsp:txBody>
      <dsp:txXfrm>
        <a:off x="39050" y="119900"/>
        <a:ext cx="5563874" cy="721850"/>
      </dsp:txXfrm>
    </dsp:sp>
    <dsp:sp modelId="{F3E8C1F6-8EA4-4AFE-8B88-61F2BDC2FF1D}">
      <dsp:nvSpPr>
        <dsp:cNvPr id="0" name=""/>
        <dsp:cNvSpPr/>
      </dsp:nvSpPr>
      <dsp:spPr>
        <a:xfrm>
          <a:off x="0" y="880801"/>
          <a:ext cx="5641974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Azithromycin covers Strep, H. flu, Atypical inf.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Good for penicillin allergic patients</a:t>
          </a:r>
        </a:p>
      </dsp:txBody>
      <dsp:txXfrm>
        <a:off x="0" y="880801"/>
        <a:ext cx="5641974" cy="535095"/>
      </dsp:txXfrm>
    </dsp:sp>
    <dsp:sp modelId="{058DC38E-659F-4D28-A424-C101D4EC8741}">
      <dsp:nvSpPr>
        <dsp:cNvPr id="0" name=""/>
        <dsp:cNvSpPr/>
      </dsp:nvSpPr>
      <dsp:spPr>
        <a:xfrm>
          <a:off x="0" y="1415896"/>
          <a:ext cx="5641974" cy="799950"/>
        </a:xfrm>
        <a:prstGeom prst="roundRect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Chlamydia infection</a:t>
          </a:r>
        </a:p>
      </dsp:txBody>
      <dsp:txXfrm>
        <a:off x="39050" y="1454946"/>
        <a:ext cx="5563874" cy="721850"/>
      </dsp:txXfrm>
    </dsp:sp>
    <dsp:sp modelId="{7FA46152-8674-4669-8A5F-A8025563A42E}">
      <dsp:nvSpPr>
        <dsp:cNvPr id="0" name=""/>
        <dsp:cNvSpPr/>
      </dsp:nvSpPr>
      <dsp:spPr>
        <a:xfrm>
          <a:off x="0" y="2215847"/>
          <a:ext cx="5641974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Azithromycin (safe in pregnancy)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Often co-administered </a:t>
          </a:r>
          <a:r>
            <a:rPr lang="en-US" sz="1700" i="1" u="sng" kern="1200"/>
            <a:t>with Ceftriaxone</a:t>
          </a:r>
          <a:r>
            <a:rPr lang="en-US" sz="1700" i="1" kern="1200"/>
            <a:t> </a:t>
          </a:r>
          <a:r>
            <a:rPr lang="en-US" sz="1700" kern="1200"/>
            <a:t>(gonorrhea)</a:t>
          </a:r>
        </a:p>
      </dsp:txBody>
      <dsp:txXfrm>
        <a:off x="0" y="2215847"/>
        <a:ext cx="5641974" cy="535095"/>
      </dsp:txXfrm>
    </dsp:sp>
    <dsp:sp modelId="{0F5C6EF9-81C5-402E-A03F-C9BC882168BE}">
      <dsp:nvSpPr>
        <dsp:cNvPr id="0" name=""/>
        <dsp:cNvSpPr/>
      </dsp:nvSpPr>
      <dsp:spPr>
        <a:xfrm>
          <a:off x="0" y="2750942"/>
          <a:ext cx="5641974" cy="799950"/>
        </a:xfrm>
        <a:prstGeom prst="roundRect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Erythromycin</a:t>
          </a:r>
          <a:endParaRPr lang="en-US" sz="2200" kern="1200"/>
        </a:p>
      </dsp:txBody>
      <dsp:txXfrm>
        <a:off x="39050" y="2789992"/>
        <a:ext cx="5563874" cy="721850"/>
      </dsp:txXfrm>
    </dsp:sp>
    <dsp:sp modelId="{1A9230A8-840A-40D8-A80E-211E38EEE98E}">
      <dsp:nvSpPr>
        <dsp:cNvPr id="0" name=""/>
        <dsp:cNvSpPr/>
      </dsp:nvSpPr>
      <dsp:spPr>
        <a:xfrm>
          <a:off x="0" y="3550893"/>
          <a:ext cx="5641974" cy="48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Binds to motilin receptors in GI tract &gt;&gt; Can be used in GI motility disorders</a:t>
          </a:r>
        </a:p>
      </dsp:txBody>
      <dsp:txXfrm>
        <a:off x="0" y="3550893"/>
        <a:ext cx="5641974" cy="489555"/>
      </dsp:txXfrm>
    </dsp:sp>
    <dsp:sp modelId="{D3EAD762-4DF4-4BEC-9B33-953F52BA4B66}">
      <dsp:nvSpPr>
        <dsp:cNvPr id="0" name=""/>
        <dsp:cNvSpPr/>
      </dsp:nvSpPr>
      <dsp:spPr>
        <a:xfrm>
          <a:off x="0" y="4040448"/>
          <a:ext cx="5641974" cy="79995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Clarithromycin</a:t>
          </a:r>
          <a:r>
            <a:rPr lang="en-US" sz="2200" kern="1200"/>
            <a:t> &gt;&gt; Part of triple therapy for H. pylori</a:t>
          </a:r>
        </a:p>
      </dsp:txBody>
      <dsp:txXfrm>
        <a:off x="39050" y="4079498"/>
        <a:ext cx="5563874" cy="7218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F2CBD-791B-465B-8FAA-814D1BB9DBF3}">
      <dsp:nvSpPr>
        <dsp:cNvPr id="0" name=""/>
        <dsp:cNvSpPr/>
      </dsp:nvSpPr>
      <dsp:spPr>
        <a:xfrm>
          <a:off x="0" y="253754"/>
          <a:ext cx="5641974" cy="727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u="sng" kern="1200"/>
            <a:t>Nausea, diarrhea, abdominal pain (motility)</a:t>
          </a:r>
          <a:endParaRPr lang="en-US" sz="2000" kern="1200"/>
        </a:p>
      </dsp:txBody>
      <dsp:txXfrm>
        <a:off x="35500" y="289254"/>
        <a:ext cx="5570974" cy="656228"/>
      </dsp:txXfrm>
    </dsp:sp>
    <dsp:sp modelId="{103F3CE9-F5DB-41D7-A505-031F25ABADBB}">
      <dsp:nvSpPr>
        <dsp:cNvPr id="0" name=""/>
        <dsp:cNvSpPr/>
      </dsp:nvSpPr>
      <dsp:spPr>
        <a:xfrm>
          <a:off x="0" y="980982"/>
          <a:ext cx="5641974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Erythromycin worst offender</a:t>
          </a:r>
        </a:p>
      </dsp:txBody>
      <dsp:txXfrm>
        <a:off x="0" y="980982"/>
        <a:ext cx="5641974" cy="331200"/>
      </dsp:txXfrm>
    </dsp:sp>
    <dsp:sp modelId="{D9EBA891-619C-491E-8E52-B777F03EFE0E}">
      <dsp:nvSpPr>
        <dsp:cNvPr id="0" name=""/>
        <dsp:cNvSpPr/>
      </dsp:nvSpPr>
      <dsp:spPr>
        <a:xfrm>
          <a:off x="0" y="1312182"/>
          <a:ext cx="5641974" cy="727228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Prolonged QT on EKG</a:t>
          </a:r>
        </a:p>
      </dsp:txBody>
      <dsp:txXfrm>
        <a:off x="35500" y="1347682"/>
        <a:ext cx="5570974" cy="656228"/>
      </dsp:txXfrm>
    </dsp:sp>
    <dsp:sp modelId="{735A6384-C85B-4977-9740-94FDF6060138}">
      <dsp:nvSpPr>
        <dsp:cNvPr id="0" name=""/>
        <dsp:cNvSpPr/>
      </dsp:nvSpPr>
      <dsp:spPr>
        <a:xfrm>
          <a:off x="0" y="2039410"/>
          <a:ext cx="5641974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Erythromycin also worst offender</a:t>
          </a:r>
        </a:p>
      </dsp:txBody>
      <dsp:txXfrm>
        <a:off x="0" y="2039410"/>
        <a:ext cx="5641974" cy="331200"/>
      </dsp:txXfrm>
    </dsp:sp>
    <dsp:sp modelId="{E4DA9B52-229D-46FC-B1A4-6D79D57FCF1E}">
      <dsp:nvSpPr>
        <dsp:cNvPr id="0" name=""/>
        <dsp:cNvSpPr/>
      </dsp:nvSpPr>
      <dsp:spPr>
        <a:xfrm>
          <a:off x="0" y="2370610"/>
          <a:ext cx="5641974" cy="727228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Acute cholestatic hepatitis &gt;&gt; AST/ALT/Alk Phos/Bilirubin</a:t>
          </a:r>
        </a:p>
      </dsp:txBody>
      <dsp:txXfrm>
        <a:off x="35500" y="2406110"/>
        <a:ext cx="5570974" cy="656228"/>
      </dsp:txXfrm>
    </dsp:sp>
    <dsp:sp modelId="{85DF1444-8827-4AB1-B942-EFCDF83787AC}">
      <dsp:nvSpPr>
        <dsp:cNvPr id="0" name=""/>
        <dsp:cNvSpPr/>
      </dsp:nvSpPr>
      <dsp:spPr>
        <a:xfrm>
          <a:off x="0" y="3155439"/>
          <a:ext cx="5641974" cy="727228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/>
            <a:t>Rash</a:t>
          </a:r>
          <a:r>
            <a:rPr lang="en-US" sz="2000" kern="1200"/>
            <a:t> &gt;&gt; Maculopapular allergic reaction</a:t>
          </a:r>
        </a:p>
      </dsp:txBody>
      <dsp:txXfrm>
        <a:off x="35500" y="3190939"/>
        <a:ext cx="5570974" cy="656228"/>
      </dsp:txXfrm>
    </dsp:sp>
    <dsp:sp modelId="{3D10B5B5-F79C-4579-9DDC-C9E8B7D8D266}">
      <dsp:nvSpPr>
        <dsp:cNvPr id="0" name=""/>
        <dsp:cNvSpPr/>
      </dsp:nvSpPr>
      <dsp:spPr>
        <a:xfrm>
          <a:off x="0" y="3940267"/>
          <a:ext cx="5641974" cy="727228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P450 Enzyme Inhibitors &gt;&gt; Will raise serum levels of P450 metabolized drugs &gt;&gt; </a:t>
          </a:r>
          <a:r>
            <a:rPr lang="en-US" sz="2000" b="1" i="1" kern="1200"/>
            <a:t>Theophylline, Warfarin</a:t>
          </a:r>
          <a:endParaRPr lang="en-US" sz="2000" kern="1200"/>
        </a:p>
      </dsp:txBody>
      <dsp:txXfrm>
        <a:off x="35500" y="3975767"/>
        <a:ext cx="5570974" cy="65622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C4693-AB4F-4124-9324-E3152CCA5E35}">
      <dsp:nvSpPr>
        <dsp:cNvPr id="0" name=""/>
        <dsp:cNvSpPr/>
      </dsp:nvSpPr>
      <dsp:spPr>
        <a:xfrm>
          <a:off x="0" y="20769"/>
          <a:ext cx="5641974" cy="7072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/>
            <a:t>Doxycycline</a:t>
          </a:r>
          <a:endParaRPr lang="en-US" sz="3100" kern="1200"/>
        </a:p>
      </dsp:txBody>
      <dsp:txXfrm>
        <a:off x="34526" y="55295"/>
        <a:ext cx="5572922" cy="638212"/>
      </dsp:txXfrm>
    </dsp:sp>
    <dsp:sp modelId="{BF4D61B0-AB70-43D0-A4C2-4421FE3CAB4B}">
      <dsp:nvSpPr>
        <dsp:cNvPr id="0" name=""/>
        <dsp:cNvSpPr/>
      </dsp:nvSpPr>
      <dsp:spPr>
        <a:xfrm>
          <a:off x="0" y="728034"/>
          <a:ext cx="5641974" cy="3465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Most commonly used member tetracycline family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1" u="sng" kern="1200"/>
            <a:t>Accumulates intracellularly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Covers many unusual/atypical bacteria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Most zoonoses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Chlamydia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Used to treat acne vulgaris (also minocycline)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Covers propionibacterium acnes within follicles</a:t>
          </a:r>
        </a:p>
      </dsp:txBody>
      <dsp:txXfrm>
        <a:off x="0" y="728034"/>
        <a:ext cx="5641974" cy="3465180"/>
      </dsp:txXfrm>
    </dsp:sp>
    <dsp:sp modelId="{6FEEF5FF-BB81-401B-8722-8D8DA6F1C9A4}">
      <dsp:nvSpPr>
        <dsp:cNvPr id="0" name=""/>
        <dsp:cNvSpPr/>
      </dsp:nvSpPr>
      <dsp:spPr>
        <a:xfrm>
          <a:off x="0" y="4193215"/>
          <a:ext cx="5641974" cy="707264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Tigecycline … !! </a:t>
          </a:r>
        </a:p>
      </dsp:txBody>
      <dsp:txXfrm>
        <a:off x="34526" y="4227741"/>
        <a:ext cx="5572922" cy="63821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0129F-B7D7-4624-8C25-6B6D06AB1303}">
      <dsp:nvSpPr>
        <dsp:cNvPr id="0" name=""/>
        <dsp:cNvSpPr/>
      </dsp:nvSpPr>
      <dsp:spPr>
        <a:xfrm>
          <a:off x="0" y="212470"/>
          <a:ext cx="5641974" cy="9430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/>
            <a:t>Tetracycline, doxycycline, demeclocycline, minocycline</a:t>
          </a:r>
          <a:endParaRPr lang="en-US" sz="2600" kern="1200"/>
        </a:p>
      </dsp:txBody>
      <dsp:txXfrm>
        <a:off x="46034" y="258504"/>
        <a:ext cx="5549906" cy="850952"/>
      </dsp:txXfrm>
    </dsp:sp>
    <dsp:sp modelId="{BFE7E24F-49EC-4262-8391-51745EBF4723}">
      <dsp:nvSpPr>
        <dsp:cNvPr id="0" name=""/>
        <dsp:cNvSpPr/>
      </dsp:nvSpPr>
      <dsp:spPr>
        <a:xfrm>
          <a:off x="0" y="1155490"/>
          <a:ext cx="5641974" cy="1426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Absorption impaired by minerals and antacids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Calcium, magnesium (antacids), Iron, Dairy including milk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These substances are cations that chelate the drug &gt;&gt; Cannot be taken with antacids or milk</a:t>
          </a:r>
        </a:p>
      </dsp:txBody>
      <dsp:txXfrm>
        <a:off x="0" y="1155490"/>
        <a:ext cx="5641974" cy="1426229"/>
      </dsp:txXfrm>
    </dsp:sp>
    <dsp:sp modelId="{092B4A72-35ED-4B55-A5E2-142C7AAC7722}">
      <dsp:nvSpPr>
        <dsp:cNvPr id="0" name=""/>
        <dsp:cNvSpPr/>
      </dsp:nvSpPr>
      <dsp:spPr>
        <a:xfrm>
          <a:off x="0" y="2581719"/>
          <a:ext cx="5641974" cy="94302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Adverse Effects</a:t>
          </a:r>
        </a:p>
      </dsp:txBody>
      <dsp:txXfrm>
        <a:off x="46034" y="2627753"/>
        <a:ext cx="5549906" cy="850952"/>
      </dsp:txXfrm>
    </dsp:sp>
    <dsp:sp modelId="{4D7D7AAA-6650-410C-96D3-4BBA051B2998}">
      <dsp:nvSpPr>
        <dsp:cNvPr id="0" name=""/>
        <dsp:cNvSpPr/>
      </dsp:nvSpPr>
      <dsp:spPr>
        <a:xfrm>
          <a:off x="0" y="3524739"/>
          <a:ext cx="5641974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i="1" kern="1200"/>
            <a:t>GI distress </a:t>
          </a:r>
          <a:r>
            <a:rPr lang="en-US" sz="2000" kern="1200"/>
            <a:t>(common)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Epigastric pain, nausea, vomiting and anorexia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i="1" kern="1200"/>
            <a:t>Photosensitivity</a:t>
          </a:r>
          <a:r>
            <a:rPr lang="en-US" sz="2000" kern="1200"/>
            <a:t> &gt;&gt; Red rash or blisters in sun exposed areas</a:t>
          </a:r>
        </a:p>
      </dsp:txBody>
      <dsp:txXfrm>
        <a:off x="0" y="3524739"/>
        <a:ext cx="5641974" cy="118404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F5D27-83D4-440E-82FB-4F3537F4DE25}">
      <dsp:nvSpPr>
        <dsp:cNvPr id="0" name=""/>
        <dsp:cNvSpPr/>
      </dsp:nvSpPr>
      <dsp:spPr>
        <a:xfrm>
          <a:off x="0" y="347199"/>
          <a:ext cx="5641974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1" kern="1200"/>
            <a:t>Discoloration of teeth</a:t>
          </a:r>
          <a:endParaRPr lang="en-US" sz="3000" kern="1200"/>
        </a:p>
      </dsp:txBody>
      <dsp:txXfrm>
        <a:off x="33412" y="380611"/>
        <a:ext cx="5575150" cy="617626"/>
      </dsp:txXfrm>
    </dsp:sp>
    <dsp:sp modelId="{429A5E9F-4B7A-44F2-9DAF-7CC2FB7C792C}">
      <dsp:nvSpPr>
        <dsp:cNvPr id="0" name=""/>
        <dsp:cNvSpPr/>
      </dsp:nvSpPr>
      <dsp:spPr>
        <a:xfrm>
          <a:off x="0" y="1031649"/>
          <a:ext cx="5641974" cy="1024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Brown-yellow discoloration of teeth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i="1" u="sng" kern="1200"/>
            <a:t>Children under the age of eight </a:t>
          </a:r>
          <a:r>
            <a:rPr lang="en-US" sz="2300" kern="1200"/>
            <a:t>(does not occur in adults)</a:t>
          </a:r>
        </a:p>
      </dsp:txBody>
      <dsp:txXfrm>
        <a:off x="0" y="1031649"/>
        <a:ext cx="5641974" cy="1024650"/>
      </dsp:txXfrm>
    </dsp:sp>
    <dsp:sp modelId="{39A05A85-9105-4E1A-B193-8FC8D684B915}">
      <dsp:nvSpPr>
        <dsp:cNvPr id="0" name=""/>
        <dsp:cNvSpPr/>
      </dsp:nvSpPr>
      <dsp:spPr>
        <a:xfrm>
          <a:off x="0" y="2056300"/>
          <a:ext cx="5641974" cy="68445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1" kern="1200"/>
            <a:t>Inhibition of bone growth </a:t>
          </a:r>
          <a:r>
            <a:rPr lang="en-US" sz="3000" kern="1200"/>
            <a:t>in children</a:t>
          </a:r>
        </a:p>
      </dsp:txBody>
      <dsp:txXfrm>
        <a:off x="33412" y="2089712"/>
        <a:ext cx="5575150" cy="617626"/>
      </dsp:txXfrm>
    </dsp:sp>
    <dsp:sp modelId="{A964B2FE-5DF3-4760-8D0A-3A76D67AE854}">
      <dsp:nvSpPr>
        <dsp:cNvPr id="0" name=""/>
        <dsp:cNvSpPr/>
      </dsp:nvSpPr>
      <dsp:spPr>
        <a:xfrm>
          <a:off x="0" y="2740750"/>
          <a:ext cx="5641974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Deposit in bones &gt;&gt; Chelate with calcium</a:t>
          </a:r>
        </a:p>
      </dsp:txBody>
      <dsp:txXfrm>
        <a:off x="0" y="2740750"/>
        <a:ext cx="5641974" cy="496800"/>
      </dsp:txXfrm>
    </dsp:sp>
    <dsp:sp modelId="{C582B9CA-8AB3-4E55-8AC1-763F432761BE}">
      <dsp:nvSpPr>
        <dsp:cNvPr id="0" name=""/>
        <dsp:cNvSpPr/>
      </dsp:nvSpPr>
      <dsp:spPr>
        <a:xfrm>
          <a:off x="0" y="3237550"/>
          <a:ext cx="5641974" cy="68445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Contraindicated in pregnancy</a:t>
          </a:r>
        </a:p>
      </dsp:txBody>
      <dsp:txXfrm>
        <a:off x="33412" y="3270962"/>
        <a:ext cx="5575150" cy="617626"/>
      </dsp:txXfrm>
    </dsp:sp>
    <dsp:sp modelId="{17CAC3F4-2B65-4F9C-9B4D-AF236ACEC029}">
      <dsp:nvSpPr>
        <dsp:cNvPr id="0" name=""/>
        <dsp:cNvSpPr/>
      </dsp:nvSpPr>
      <dsp:spPr>
        <a:xfrm>
          <a:off x="0" y="3922000"/>
          <a:ext cx="5641974" cy="652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Cross placenta &gt;&gt; Can accumulate in fetal bone and teeth</a:t>
          </a:r>
        </a:p>
      </dsp:txBody>
      <dsp:txXfrm>
        <a:off x="0" y="3922000"/>
        <a:ext cx="5641974" cy="65205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2237C-DA19-445C-B826-B64F7D9EA6D3}">
      <dsp:nvSpPr>
        <dsp:cNvPr id="0" name=""/>
        <dsp:cNvSpPr/>
      </dsp:nvSpPr>
      <dsp:spPr>
        <a:xfrm>
          <a:off x="0" y="158339"/>
          <a:ext cx="5641974" cy="654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50S ribosome</a:t>
          </a:r>
        </a:p>
      </dsp:txBody>
      <dsp:txXfrm>
        <a:off x="31950" y="190289"/>
        <a:ext cx="5578074" cy="590605"/>
      </dsp:txXfrm>
    </dsp:sp>
    <dsp:sp modelId="{6D95CC5E-3596-4774-8BF6-E5EBCF2B5315}">
      <dsp:nvSpPr>
        <dsp:cNvPr id="0" name=""/>
        <dsp:cNvSpPr/>
      </dsp:nvSpPr>
      <dsp:spPr>
        <a:xfrm>
          <a:off x="0" y="812844"/>
          <a:ext cx="5641974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Prevents translocation, Same as macrolides</a:t>
          </a:r>
        </a:p>
      </dsp:txBody>
      <dsp:txXfrm>
        <a:off x="0" y="812844"/>
        <a:ext cx="5641974" cy="298080"/>
      </dsp:txXfrm>
    </dsp:sp>
    <dsp:sp modelId="{9AD296F1-8919-4C77-929D-1D0BD41835FA}">
      <dsp:nvSpPr>
        <dsp:cNvPr id="0" name=""/>
        <dsp:cNvSpPr/>
      </dsp:nvSpPr>
      <dsp:spPr>
        <a:xfrm>
          <a:off x="0" y="1110924"/>
          <a:ext cx="5641974" cy="654505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Covers some </a:t>
          </a:r>
          <a:r>
            <a:rPr lang="en-US" sz="1800" b="1" i="1" kern="1200"/>
            <a:t>gram (+)</a:t>
          </a:r>
          <a:endParaRPr lang="en-US" sz="1800" kern="1200"/>
        </a:p>
      </dsp:txBody>
      <dsp:txXfrm>
        <a:off x="31950" y="1142874"/>
        <a:ext cx="5578074" cy="590605"/>
      </dsp:txXfrm>
    </dsp:sp>
    <dsp:sp modelId="{3533410E-2917-4BC9-9350-5991ADEF4D84}">
      <dsp:nvSpPr>
        <dsp:cNvPr id="0" name=""/>
        <dsp:cNvSpPr/>
      </dsp:nvSpPr>
      <dsp:spPr>
        <a:xfrm>
          <a:off x="0" y="1765429"/>
          <a:ext cx="5641974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Staph, viridans strep, Strep pyogenes, and S. pneumoniae</a:t>
          </a:r>
        </a:p>
      </dsp:txBody>
      <dsp:txXfrm>
        <a:off x="0" y="1765429"/>
        <a:ext cx="5641974" cy="298080"/>
      </dsp:txXfrm>
    </dsp:sp>
    <dsp:sp modelId="{CD32E7D5-7085-4C8F-A254-8EF414B6A2B4}">
      <dsp:nvSpPr>
        <dsp:cNvPr id="0" name=""/>
        <dsp:cNvSpPr/>
      </dsp:nvSpPr>
      <dsp:spPr>
        <a:xfrm>
          <a:off x="0" y="2063509"/>
          <a:ext cx="5641974" cy="654505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Covers many </a:t>
          </a:r>
          <a:r>
            <a:rPr lang="en-US" sz="1800" b="1" i="1" kern="1200"/>
            <a:t>anaerobes</a:t>
          </a:r>
          <a:endParaRPr lang="en-US" sz="1800" kern="1200"/>
        </a:p>
      </dsp:txBody>
      <dsp:txXfrm>
        <a:off x="31950" y="2095459"/>
        <a:ext cx="5578074" cy="590605"/>
      </dsp:txXfrm>
    </dsp:sp>
    <dsp:sp modelId="{2A41A897-578D-4CA5-8EA8-9FD5C128133F}">
      <dsp:nvSpPr>
        <dsp:cNvPr id="0" name=""/>
        <dsp:cNvSpPr/>
      </dsp:nvSpPr>
      <dsp:spPr>
        <a:xfrm>
          <a:off x="0" y="2718015"/>
          <a:ext cx="5641974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Clostridium perfringens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Mouth anaerobes: Fusobacterium, Prevotella, Peptostreptococcus</a:t>
          </a:r>
        </a:p>
      </dsp:txBody>
      <dsp:txXfrm>
        <a:off x="0" y="2718015"/>
        <a:ext cx="5641974" cy="437805"/>
      </dsp:txXfrm>
    </dsp:sp>
    <dsp:sp modelId="{AA70DDB5-FF92-4FAC-9EC5-E1CFFE3D77D0}">
      <dsp:nvSpPr>
        <dsp:cNvPr id="0" name=""/>
        <dsp:cNvSpPr/>
      </dsp:nvSpPr>
      <dsp:spPr>
        <a:xfrm>
          <a:off x="0" y="3155820"/>
          <a:ext cx="5641974" cy="654505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u="sng" kern="1200"/>
            <a:t>Main use is to cover anaerobes “above the diaphragm”</a:t>
          </a:r>
          <a:endParaRPr lang="en-US" sz="1800" kern="1200"/>
        </a:p>
      </dsp:txBody>
      <dsp:txXfrm>
        <a:off x="31950" y="3187770"/>
        <a:ext cx="5578074" cy="590605"/>
      </dsp:txXfrm>
    </dsp:sp>
    <dsp:sp modelId="{3FB4C529-5B8D-4556-A97B-9FE69FBC4C67}">
      <dsp:nvSpPr>
        <dsp:cNvPr id="0" name=""/>
        <dsp:cNvSpPr/>
      </dsp:nvSpPr>
      <dsp:spPr>
        <a:xfrm>
          <a:off x="0" y="3810325"/>
          <a:ext cx="5641974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Aspiration pneumonia, Lung abscesses, Oral infections (mouth anaerobes)</a:t>
          </a:r>
        </a:p>
      </dsp:txBody>
      <dsp:txXfrm>
        <a:off x="0" y="3810325"/>
        <a:ext cx="5641974" cy="298080"/>
      </dsp:txXfrm>
    </dsp:sp>
    <dsp:sp modelId="{CF2BB7C5-5043-4EE1-A9ED-82239B0BBAF3}">
      <dsp:nvSpPr>
        <dsp:cNvPr id="0" name=""/>
        <dsp:cNvSpPr/>
      </dsp:nvSpPr>
      <dsp:spPr>
        <a:xfrm>
          <a:off x="0" y="4108405"/>
          <a:ext cx="5641974" cy="654505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/>
            <a:t>Lots of resistance to clindamycin in B. fragilis</a:t>
          </a:r>
          <a:r>
            <a:rPr lang="en-US" sz="1800" kern="1200"/>
            <a:t> &gt;&gt; Anaerobic infections "below the diaphragm” &gt;&gt; </a:t>
          </a:r>
          <a:r>
            <a:rPr lang="en-US" sz="1800" b="1" i="1" kern="1200"/>
            <a:t>Metronidazole</a:t>
          </a:r>
          <a:endParaRPr lang="en-US" sz="1800" kern="1200"/>
        </a:p>
      </dsp:txBody>
      <dsp:txXfrm>
        <a:off x="31950" y="4140355"/>
        <a:ext cx="5578074" cy="59060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F5236-AEF9-444C-855B-4F0E7695C2AD}">
      <dsp:nvSpPr>
        <dsp:cNvPr id="0" name=""/>
        <dsp:cNvSpPr/>
      </dsp:nvSpPr>
      <dsp:spPr>
        <a:xfrm>
          <a:off x="0" y="0"/>
          <a:ext cx="9720262" cy="40227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391160" rIns="391160" bIns="39116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i="1" kern="1200"/>
            <a:t>Ciprofloxacin, Levofloxacin, Moxifloxacin, Norfloxacin</a:t>
          </a:r>
          <a:endParaRPr lang="en-US" sz="5500" kern="1200"/>
        </a:p>
      </dsp:txBody>
      <dsp:txXfrm>
        <a:off x="0" y="0"/>
        <a:ext cx="9720262" cy="2172271"/>
      </dsp:txXfrm>
    </dsp:sp>
    <dsp:sp modelId="{6E0E0D2D-2184-497D-A0F5-F8F5C7B82AA3}">
      <dsp:nvSpPr>
        <dsp:cNvPr id="0" name=""/>
        <dsp:cNvSpPr/>
      </dsp:nvSpPr>
      <dsp:spPr>
        <a:xfrm>
          <a:off x="0" y="2091816"/>
          <a:ext cx="4860131" cy="18504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Many gram (+), gram (-), atypicals</a:t>
          </a:r>
        </a:p>
      </dsp:txBody>
      <dsp:txXfrm>
        <a:off x="0" y="2091816"/>
        <a:ext cx="4860131" cy="1850453"/>
      </dsp:txXfrm>
    </dsp:sp>
    <dsp:sp modelId="{4E10C684-FEDB-4741-BF02-7F24A985D404}">
      <dsp:nvSpPr>
        <dsp:cNvPr id="0" name=""/>
        <dsp:cNvSpPr/>
      </dsp:nvSpPr>
      <dsp:spPr>
        <a:xfrm>
          <a:off x="4860131" y="2091816"/>
          <a:ext cx="4860131" cy="185045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Common clinical uses (</a:t>
          </a:r>
          <a:r>
            <a:rPr lang="en-US" sz="2600" i="1" u="sng" kern="1200"/>
            <a:t>adults only</a:t>
          </a:r>
          <a:r>
            <a:rPr lang="en-US" sz="2600" kern="120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UTIS (E. Coli, other enteric gram negatives)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Pneumonia (S. pneumo, H. flu, atypicals)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Abdominal infections (enteric gram negatives)</a:t>
          </a:r>
        </a:p>
      </dsp:txBody>
      <dsp:txXfrm>
        <a:off x="4860131" y="2091816"/>
        <a:ext cx="4860131" cy="185045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4E9BB-0ADB-40E7-A3D0-CB3570295237}">
      <dsp:nvSpPr>
        <dsp:cNvPr id="0" name=""/>
        <dsp:cNvSpPr/>
      </dsp:nvSpPr>
      <dsp:spPr>
        <a:xfrm rot="5400000">
          <a:off x="5000688" y="-1099121"/>
          <a:ext cx="3218180" cy="622096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Some gram positive coverage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Rarely used alone for gram positive coverage (resistance)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Very good gram negative coverage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u="sng" kern="1200"/>
            <a:t>Most reliable pseudomonas coverage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Used in UTIS, GI infections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Cipro ear drops for otitis externa (swimmer's ear ? P. aeruginosa)</a:t>
          </a:r>
        </a:p>
      </dsp:txBody>
      <dsp:txXfrm rot="-5400000">
        <a:off x="3499295" y="559371"/>
        <a:ext cx="6063868" cy="2903982"/>
      </dsp:txXfrm>
    </dsp:sp>
    <dsp:sp modelId="{A5E5DC34-6845-40FC-8FE1-E58A1046145C}">
      <dsp:nvSpPr>
        <dsp:cNvPr id="0" name=""/>
        <dsp:cNvSpPr/>
      </dsp:nvSpPr>
      <dsp:spPr>
        <a:xfrm>
          <a:off x="0" y="0"/>
          <a:ext cx="3499294" cy="40227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1" kern="1200"/>
            <a:t>Ciprofloxacin</a:t>
          </a:r>
          <a:endParaRPr lang="en-US" sz="4400" kern="1200"/>
        </a:p>
      </dsp:txBody>
      <dsp:txXfrm>
        <a:off x="170821" y="170821"/>
        <a:ext cx="3157652" cy="368108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A26FF-9D9C-4EF9-B882-D5593890585C}">
      <dsp:nvSpPr>
        <dsp:cNvPr id="0" name=""/>
        <dsp:cNvSpPr/>
      </dsp:nvSpPr>
      <dsp:spPr>
        <a:xfrm rot="5400000">
          <a:off x="5000688" y="-1099121"/>
          <a:ext cx="3218180" cy="622096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u="sng" kern="1200"/>
            <a:t>More gram positive/atypical</a:t>
          </a:r>
          <a:r>
            <a:rPr lang="en-US" sz="2400" kern="1200"/>
            <a:t> coverage than Cipro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Better strep pneumo coverage than Cipro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Covers most methicillin-susceptible Staph aureus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u="sng" kern="1200"/>
            <a:t>Less effective against pseudomonas</a:t>
          </a:r>
          <a:r>
            <a:rPr lang="en-US" sz="2400" kern="1200"/>
            <a:t> than Cipro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Commonly used in pneumonia (strep, atypicals)</a:t>
          </a:r>
        </a:p>
      </dsp:txBody>
      <dsp:txXfrm rot="-5400000">
        <a:off x="3499295" y="559371"/>
        <a:ext cx="6063868" cy="2903982"/>
      </dsp:txXfrm>
    </dsp:sp>
    <dsp:sp modelId="{2FE32686-D767-48CB-A7E9-5FE46C46D4F1}">
      <dsp:nvSpPr>
        <dsp:cNvPr id="0" name=""/>
        <dsp:cNvSpPr/>
      </dsp:nvSpPr>
      <dsp:spPr>
        <a:xfrm>
          <a:off x="0" y="0"/>
          <a:ext cx="3499294" cy="40227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i="1" kern="1200"/>
            <a:t>Levofloxacin</a:t>
          </a:r>
          <a:endParaRPr lang="en-US" sz="4600" kern="1200"/>
        </a:p>
      </dsp:txBody>
      <dsp:txXfrm>
        <a:off x="170821" y="170821"/>
        <a:ext cx="3157652" cy="368108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A23AB-EBF7-4CE7-A72F-B5862CB21F96}">
      <dsp:nvSpPr>
        <dsp:cNvPr id="0" name=""/>
        <dsp:cNvSpPr/>
      </dsp:nvSpPr>
      <dsp:spPr>
        <a:xfrm>
          <a:off x="4726050" y="1533029"/>
          <a:ext cx="2949776" cy="701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333"/>
              </a:lnTo>
              <a:lnTo>
                <a:pt x="2949776" y="478333"/>
              </a:lnTo>
              <a:lnTo>
                <a:pt x="2949776" y="701912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5BD5E-CA6E-491F-A086-646257F56D34}">
      <dsp:nvSpPr>
        <dsp:cNvPr id="0" name=""/>
        <dsp:cNvSpPr/>
      </dsp:nvSpPr>
      <dsp:spPr>
        <a:xfrm>
          <a:off x="4680330" y="1533029"/>
          <a:ext cx="91440" cy="7019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912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789B2C-97D5-4006-B031-745034E5FF7E}">
      <dsp:nvSpPr>
        <dsp:cNvPr id="0" name=""/>
        <dsp:cNvSpPr/>
      </dsp:nvSpPr>
      <dsp:spPr>
        <a:xfrm>
          <a:off x="1776273" y="1533029"/>
          <a:ext cx="2949776" cy="701912"/>
        </a:xfrm>
        <a:custGeom>
          <a:avLst/>
          <a:gdLst/>
          <a:ahLst/>
          <a:cxnLst/>
          <a:rect l="0" t="0" r="0" b="0"/>
          <a:pathLst>
            <a:path>
              <a:moveTo>
                <a:pt x="2949776" y="0"/>
              </a:moveTo>
              <a:lnTo>
                <a:pt x="2949776" y="478333"/>
              </a:lnTo>
              <a:lnTo>
                <a:pt x="0" y="478333"/>
              </a:lnTo>
              <a:lnTo>
                <a:pt x="0" y="701912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E63E4-935A-4586-84FB-240E498195A6}">
      <dsp:nvSpPr>
        <dsp:cNvPr id="0" name=""/>
        <dsp:cNvSpPr/>
      </dsp:nvSpPr>
      <dsp:spPr>
        <a:xfrm>
          <a:off x="3519323" y="486"/>
          <a:ext cx="2413453" cy="1532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562A9-0882-42B7-BD47-317A6BDAF5D7}">
      <dsp:nvSpPr>
        <dsp:cNvPr id="0" name=""/>
        <dsp:cNvSpPr/>
      </dsp:nvSpPr>
      <dsp:spPr>
        <a:xfrm>
          <a:off x="3787484" y="255239"/>
          <a:ext cx="2413453" cy="1532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/>
            <a:t>Moxifloxacin, Gatifloxacin, Sparfloxacin</a:t>
          </a:r>
          <a:endParaRPr lang="en-US" sz="2500" kern="1200"/>
        </a:p>
      </dsp:txBody>
      <dsp:txXfrm>
        <a:off x="3832371" y="300126"/>
        <a:ext cx="2323679" cy="1442769"/>
      </dsp:txXfrm>
    </dsp:sp>
    <dsp:sp modelId="{1568423D-82D1-446B-A4D4-B97BE4268AF7}">
      <dsp:nvSpPr>
        <dsp:cNvPr id="0" name=""/>
        <dsp:cNvSpPr/>
      </dsp:nvSpPr>
      <dsp:spPr>
        <a:xfrm>
          <a:off x="569546" y="2234942"/>
          <a:ext cx="2413453" cy="15325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D9190-0C54-4A79-A16B-C0B78415C0AF}">
      <dsp:nvSpPr>
        <dsp:cNvPr id="0" name=""/>
        <dsp:cNvSpPr/>
      </dsp:nvSpPr>
      <dsp:spPr>
        <a:xfrm>
          <a:off x="837708" y="2489695"/>
          <a:ext cx="2413453" cy="1532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u="sng" kern="1200"/>
            <a:t>Better gram (+)/atypical coverage</a:t>
          </a:r>
          <a:r>
            <a:rPr lang="en-US" sz="2500" kern="1200"/>
            <a:t> than Levofloxacin</a:t>
          </a:r>
        </a:p>
      </dsp:txBody>
      <dsp:txXfrm>
        <a:off x="882595" y="2534582"/>
        <a:ext cx="2323679" cy="1442769"/>
      </dsp:txXfrm>
    </dsp:sp>
    <dsp:sp modelId="{076C25CC-8632-4E24-9592-8A84875CF921}">
      <dsp:nvSpPr>
        <dsp:cNvPr id="0" name=""/>
        <dsp:cNvSpPr/>
      </dsp:nvSpPr>
      <dsp:spPr>
        <a:xfrm>
          <a:off x="3519323" y="2234942"/>
          <a:ext cx="2413453" cy="15325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4E50B-3F36-479B-91B2-91E4818AF8D4}">
      <dsp:nvSpPr>
        <dsp:cNvPr id="0" name=""/>
        <dsp:cNvSpPr/>
      </dsp:nvSpPr>
      <dsp:spPr>
        <a:xfrm>
          <a:off x="3787484" y="2489695"/>
          <a:ext cx="2413453" cy="1532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u="sng" kern="1200"/>
            <a:t>Less effective for pseudomonas </a:t>
          </a:r>
          <a:r>
            <a:rPr lang="en-US" sz="2500" kern="1200"/>
            <a:t>than Levofloxacin</a:t>
          </a:r>
        </a:p>
      </dsp:txBody>
      <dsp:txXfrm>
        <a:off x="3832371" y="2534582"/>
        <a:ext cx="2323679" cy="1442769"/>
      </dsp:txXfrm>
    </dsp:sp>
    <dsp:sp modelId="{CF93FB8B-5FDC-488C-8520-01C41FB14587}">
      <dsp:nvSpPr>
        <dsp:cNvPr id="0" name=""/>
        <dsp:cNvSpPr/>
      </dsp:nvSpPr>
      <dsp:spPr>
        <a:xfrm>
          <a:off x="6469100" y="2234942"/>
          <a:ext cx="2413453" cy="15325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98D02-13D9-458E-B424-E7020CCB4674}">
      <dsp:nvSpPr>
        <dsp:cNvPr id="0" name=""/>
        <dsp:cNvSpPr/>
      </dsp:nvSpPr>
      <dsp:spPr>
        <a:xfrm>
          <a:off x="6737261" y="2489695"/>
          <a:ext cx="2413453" cy="1532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Also used in pneumonia</a:t>
          </a:r>
        </a:p>
      </dsp:txBody>
      <dsp:txXfrm>
        <a:off x="6782148" y="2534582"/>
        <a:ext cx="2323679" cy="1442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ACE42-7901-4A43-8835-7724C7007940}">
      <dsp:nvSpPr>
        <dsp:cNvPr id="0" name=""/>
        <dsp:cNvSpPr/>
      </dsp:nvSpPr>
      <dsp:spPr>
        <a:xfrm>
          <a:off x="0" y="68987"/>
          <a:ext cx="5641974" cy="7985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1" kern="1200"/>
            <a:t>Clinical Uses</a:t>
          </a:r>
          <a:endParaRPr lang="en-US" sz="3500" kern="1200"/>
        </a:p>
      </dsp:txBody>
      <dsp:txXfrm>
        <a:off x="38981" y="107968"/>
        <a:ext cx="5564012" cy="720562"/>
      </dsp:txXfrm>
    </dsp:sp>
    <dsp:sp modelId="{C3B7B149-8140-48EB-ABAB-88A5FBCC43AE}">
      <dsp:nvSpPr>
        <dsp:cNvPr id="0" name=""/>
        <dsp:cNvSpPr/>
      </dsp:nvSpPr>
      <dsp:spPr>
        <a:xfrm>
          <a:off x="0" y="867512"/>
          <a:ext cx="5641974" cy="398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i="1" u="sng" kern="1200"/>
            <a:t>Narrow spectrum</a:t>
          </a:r>
          <a:r>
            <a:rPr lang="en-US" sz="2700" kern="1200"/>
            <a:t> &gt;&gt; few specific modern uses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Gram positives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Strep pyogenes (strep throat)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Actinomyces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Treponema Pallidum (syphilis)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i="1" u="sng" kern="1200"/>
            <a:t>Rare</a:t>
          </a:r>
          <a:r>
            <a:rPr lang="en-US" sz="2700" kern="1200"/>
            <a:t> uses (</a:t>
          </a:r>
          <a:r>
            <a:rPr lang="en-US" sz="2700" b="1" kern="1200"/>
            <a:t>only in susceptible isolates</a:t>
          </a:r>
          <a:r>
            <a:rPr lang="en-US" sz="2700" kern="1200"/>
            <a:t>)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Neisseria meningitides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Strep. pneumonia</a:t>
          </a:r>
        </a:p>
      </dsp:txBody>
      <dsp:txXfrm>
        <a:off x="0" y="867512"/>
        <a:ext cx="5641974" cy="398475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79F8F-B81B-4B78-80A1-8635F1CD6E10}">
      <dsp:nvSpPr>
        <dsp:cNvPr id="0" name=""/>
        <dsp:cNvSpPr/>
      </dsp:nvSpPr>
      <dsp:spPr>
        <a:xfrm>
          <a:off x="0" y="36934"/>
          <a:ext cx="3037581" cy="1822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Good coverage of anaerobes “below the diaphragm”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1" kern="1200"/>
            <a:t>Bacteroides fragilis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1" kern="1200"/>
            <a:t>Clostridium difficile</a:t>
          </a:r>
          <a:endParaRPr lang="en-US" sz="2000" kern="1200"/>
        </a:p>
      </dsp:txBody>
      <dsp:txXfrm>
        <a:off x="0" y="36934"/>
        <a:ext cx="3037581" cy="1822549"/>
      </dsp:txXfrm>
    </dsp:sp>
    <dsp:sp modelId="{1A425B1A-986F-4BF5-A8EC-513F746A81A6}">
      <dsp:nvSpPr>
        <dsp:cNvPr id="0" name=""/>
        <dsp:cNvSpPr/>
      </dsp:nvSpPr>
      <dsp:spPr>
        <a:xfrm>
          <a:off x="3341340" y="36934"/>
          <a:ext cx="3037581" cy="1822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Peritonitis, abdominal abscesses, diverticulitis</a:t>
          </a:r>
        </a:p>
      </dsp:txBody>
      <dsp:txXfrm>
        <a:off x="3341340" y="36934"/>
        <a:ext cx="3037581" cy="1822549"/>
      </dsp:txXfrm>
    </dsp:sp>
    <dsp:sp modelId="{1920B52E-1807-489B-B7D0-AA20719E2087}">
      <dsp:nvSpPr>
        <dsp:cNvPr id="0" name=""/>
        <dsp:cNvSpPr/>
      </dsp:nvSpPr>
      <dsp:spPr>
        <a:xfrm>
          <a:off x="6682680" y="36934"/>
          <a:ext cx="3037581" cy="1822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Often given </a:t>
          </a:r>
          <a:r>
            <a:rPr lang="en-US" sz="2500" i="1" u="sng" kern="1200"/>
            <a:t>with quinolone </a:t>
          </a:r>
          <a:r>
            <a:rPr lang="en-US" sz="2500" kern="1200"/>
            <a:t>for anaerobic/GI gram(-)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Cipro/Flagyl often used for diverticulitis</a:t>
          </a:r>
        </a:p>
      </dsp:txBody>
      <dsp:txXfrm>
        <a:off x="6682680" y="36934"/>
        <a:ext cx="3037581" cy="1822549"/>
      </dsp:txXfrm>
    </dsp:sp>
    <dsp:sp modelId="{2C4862D4-19BC-414E-8FE1-0AE71DEA2F94}">
      <dsp:nvSpPr>
        <dsp:cNvPr id="0" name=""/>
        <dsp:cNvSpPr/>
      </dsp:nvSpPr>
      <dsp:spPr>
        <a:xfrm>
          <a:off x="0" y="2163241"/>
          <a:ext cx="3037581" cy="1822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/>
            <a:t>H. pylori </a:t>
          </a:r>
          <a:r>
            <a:rPr lang="en-US" sz="2500" kern="1200"/>
            <a:t>(Triple therapy) and Gardnerella vaginalis</a:t>
          </a:r>
        </a:p>
      </dsp:txBody>
      <dsp:txXfrm>
        <a:off x="0" y="2163241"/>
        <a:ext cx="3037581" cy="1822549"/>
      </dsp:txXfrm>
    </dsp:sp>
    <dsp:sp modelId="{494A6998-E570-4A6E-AFE9-99AA901933CB}">
      <dsp:nvSpPr>
        <dsp:cNvPr id="0" name=""/>
        <dsp:cNvSpPr/>
      </dsp:nvSpPr>
      <dsp:spPr>
        <a:xfrm>
          <a:off x="3341340" y="2163241"/>
          <a:ext cx="3037581" cy="1822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Treatment of </a:t>
          </a:r>
          <a:r>
            <a:rPr lang="en-US" sz="2500" b="1" i="1" kern="1200"/>
            <a:t>bacterial vaginitis</a:t>
          </a:r>
          <a:endParaRPr lang="en-US" sz="2500" kern="1200"/>
        </a:p>
      </dsp:txBody>
      <dsp:txXfrm>
        <a:off x="3341340" y="2163241"/>
        <a:ext cx="3037581" cy="1822549"/>
      </dsp:txXfrm>
    </dsp:sp>
    <dsp:sp modelId="{E6AD3264-D779-43B3-99C0-1EA09066AD97}">
      <dsp:nvSpPr>
        <dsp:cNvPr id="0" name=""/>
        <dsp:cNvSpPr/>
      </dsp:nvSpPr>
      <dsp:spPr>
        <a:xfrm>
          <a:off x="6682680" y="2163241"/>
          <a:ext cx="3037581" cy="1822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u="sng" kern="1200"/>
            <a:t>Anaerobic protozoa </a:t>
          </a:r>
          <a:r>
            <a:rPr lang="en-US" sz="2500" kern="1200"/>
            <a:t>(lack mitochondria)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Trichomonas vaginalis, Entamoeba histolytica, Giardia lamblia</a:t>
          </a:r>
        </a:p>
      </dsp:txBody>
      <dsp:txXfrm>
        <a:off x="6682680" y="2163241"/>
        <a:ext cx="3037581" cy="182254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9238-EB12-481A-BE62-7BBDB1C8080C}">
      <dsp:nvSpPr>
        <dsp:cNvPr id="0" name=""/>
        <dsp:cNvSpPr/>
      </dsp:nvSpPr>
      <dsp:spPr>
        <a:xfrm>
          <a:off x="0" y="36934"/>
          <a:ext cx="3037581" cy="182254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Unpleasant </a:t>
          </a:r>
          <a:r>
            <a:rPr lang="en-US" sz="2200" b="1" i="1" kern="1200"/>
            <a:t>metallic taste</a:t>
          </a:r>
          <a:endParaRPr lang="en-US" sz="2200" kern="1200"/>
        </a:p>
      </dsp:txBody>
      <dsp:txXfrm>
        <a:off x="0" y="36934"/>
        <a:ext cx="3037581" cy="1822549"/>
      </dsp:txXfrm>
    </dsp:sp>
    <dsp:sp modelId="{96D25657-D495-43B6-85C5-915663016A31}">
      <dsp:nvSpPr>
        <dsp:cNvPr id="0" name=""/>
        <dsp:cNvSpPr/>
      </dsp:nvSpPr>
      <dsp:spPr>
        <a:xfrm>
          <a:off x="3341340" y="36934"/>
          <a:ext cx="3037581" cy="182254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GI: Abdominal discomfort, nausea</a:t>
          </a:r>
        </a:p>
      </dsp:txBody>
      <dsp:txXfrm>
        <a:off x="3341340" y="36934"/>
        <a:ext cx="3037581" cy="1822549"/>
      </dsp:txXfrm>
    </dsp:sp>
    <dsp:sp modelId="{5857CA5B-7A85-42F8-A887-D362E797F266}">
      <dsp:nvSpPr>
        <dsp:cNvPr id="0" name=""/>
        <dsp:cNvSpPr/>
      </dsp:nvSpPr>
      <dsp:spPr>
        <a:xfrm>
          <a:off x="6682680" y="36934"/>
          <a:ext cx="3037581" cy="182254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Neuro: Neuropathy, headache</a:t>
          </a:r>
        </a:p>
      </dsp:txBody>
      <dsp:txXfrm>
        <a:off x="6682680" y="36934"/>
        <a:ext cx="3037581" cy="1822549"/>
      </dsp:txXfrm>
    </dsp:sp>
    <dsp:sp modelId="{A8339CAE-C6EE-4A67-9637-30CE2AF5F4AF}">
      <dsp:nvSpPr>
        <dsp:cNvPr id="0" name=""/>
        <dsp:cNvSpPr/>
      </dsp:nvSpPr>
      <dsp:spPr>
        <a:xfrm>
          <a:off x="1670670" y="2163241"/>
          <a:ext cx="3037581" cy="182254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Disulfiram-like reaction &gt;&gt; Alcohol consumption with metronidazole &gt;&gt; </a:t>
          </a:r>
          <a:r>
            <a:rPr lang="en-US" sz="2200" i="1" u="sng" kern="1200"/>
            <a:t>Warmth, flushing, sweating</a:t>
          </a:r>
          <a:r>
            <a:rPr lang="en-US" sz="2200" kern="1200"/>
            <a:t>. “Unclear mechanism”</a:t>
          </a:r>
        </a:p>
      </dsp:txBody>
      <dsp:txXfrm>
        <a:off x="1670670" y="2163241"/>
        <a:ext cx="3037581" cy="1822549"/>
      </dsp:txXfrm>
    </dsp:sp>
    <dsp:sp modelId="{5CFB368E-6DA5-43C2-9E3C-EBF02418F561}">
      <dsp:nvSpPr>
        <dsp:cNvPr id="0" name=""/>
        <dsp:cNvSpPr/>
      </dsp:nvSpPr>
      <dsp:spPr>
        <a:xfrm>
          <a:off x="5012010" y="2163241"/>
          <a:ext cx="3037581" cy="182254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Metronidazole may not inhibit alcohol metabolism &gt;&gt; Patients should avoid alcohol</a:t>
          </a:r>
        </a:p>
      </dsp:txBody>
      <dsp:txXfrm>
        <a:off x="5012010" y="2163241"/>
        <a:ext cx="3037581" cy="182254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E6FCE-D4DC-48AB-A147-F09CD1DD5F9F}">
      <dsp:nvSpPr>
        <dsp:cNvPr id="0" name=""/>
        <dsp:cNvSpPr/>
      </dsp:nvSpPr>
      <dsp:spPr>
        <a:xfrm>
          <a:off x="0" y="310277"/>
          <a:ext cx="5641974" cy="85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437388" rIns="437880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Exact mechanism incompletely understood</a:t>
          </a:r>
        </a:p>
      </dsp:txBody>
      <dsp:txXfrm>
        <a:off x="0" y="310277"/>
        <a:ext cx="5641974" cy="859950"/>
      </dsp:txXfrm>
    </dsp:sp>
    <dsp:sp modelId="{E5437B5C-13D6-4626-A0E2-F35F9DB53BFF}">
      <dsp:nvSpPr>
        <dsp:cNvPr id="0" name=""/>
        <dsp:cNvSpPr/>
      </dsp:nvSpPr>
      <dsp:spPr>
        <a:xfrm>
          <a:off x="282098" y="317"/>
          <a:ext cx="3949382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Rarely used antibiotic</a:t>
          </a:r>
        </a:p>
      </dsp:txBody>
      <dsp:txXfrm>
        <a:off x="312360" y="30579"/>
        <a:ext cx="3888858" cy="559396"/>
      </dsp:txXfrm>
    </dsp:sp>
    <dsp:sp modelId="{71ED276F-8F39-47AC-9DC9-5DDFE2BA5FC2}">
      <dsp:nvSpPr>
        <dsp:cNvPr id="0" name=""/>
        <dsp:cNvSpPr/>
      </dsp:nvSpPr>
      <dsp:spPr>
        <a:xfrm>
          <a:off x="0" y="1593587"/>
          <a:ext cx="564197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5D0E8-D39C-4A49-BFE3-E8FD33247B1D}">
      <dsp:nvSpPr>
        <dsp:cNvPr id="0" name=""/>
        <dsp:cNvSpPr/>
      </dsp:nvSpPr>
      <dsp:spPr>
        <a:xfrm>
          <a:off x="282098" y="1283627"/>
          <a:ext cx="3949382" cy="619920"/>
        </a:xfrm>
        <a:prstGeom prst="roundRect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Bactericidal drug</a:t>
          </a:r>
        </a:p>
      </dsp:txBody>
      <dsp:txXfrm>
        <a:off x="312360" y="1313889"/>
        <a:ext cx="3888858" cy="559396"/>
      </dsp:txXfrm>
    </dsp:sp>
    <dsp:sp modelId="{BEEFB17D-F64A-49C1-A6D9-76C9815B3164}">
      <dsp:nvSpPr>
        <dsp:cNvPr id="0" name=""/>
        <dsp:cNvSpPr/>
      </dsp:nvSpPr>
      <dsp:spPr>
        <a:xfrm>
          <a:off x="0" y="2546147"/>
          <a:ext cx="564197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ED5D5-216B-4BBA-90C0-34D9F395F893}">
      <dsp:nvSpPr>
        <dsp:cNvPr id="0" name=""/>
        <dsp:cNvSpPr/>
      </dsp:nvSpPr>
      <dsp:spPr>
        <a:xfrm>
          <a:off x="282098" y="2236187"/>
          <a:ext cx="3949382" cy="619920"/>
        </a:xfrm>
        <a:prstGeom prst="roundRect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Only use is UTIs (concentrates in urine)</a:t>
          </a:r>
        </a:p>
      </dsp:txBody>
      <dsp:txXfrm>
        <a:off x="312360" y="2266449"/>
        <a:ext cx="3888858" cy="559396"/>
      </dsp:txXfrm>
    </dsp:sp>
    <dsp:sp modelId="{52616109-C4FD-46C1-8CAC-1E4920B121F9}">
      <dsp:nvSpPr>
        <dsp:cNvPr id="0" name=""/>
        <dsp:cNvSpPr/>
      </dsp:nvSpPr>
      <dsp:spPr>
        <a:xfrm>
          <a:off x="0" y="3498707"/>
          <a:ext cx="5641974" cy="1422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437388" rIns="437880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Used for </a:t>
          </a:r>
          <a:r>
            <a:rPr lang="en-US" sz="2100" b="1" i="1" kern="1200"/>
            <a:t>UTIS in pregnancy </a:t>
          </a:r>
          <a:r>
            <a:rPr lang="en-US" sz="2100" kern="1200"/>
            <a:t>(avoid TMP-SMX, quinolones)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Can trigger hemolysis in </a:t>
          </a:r>
          <a:r>
            <a:rPr lang="en-US" sz="2100" b="1" i="1" kern="1200"/>
            <a:t>G6PD patients</a:t>
          </a:r>
          <a:endParaRPr lang="en-US" sz="2100" kern="1200"/>
        </a:p>
      </dsp:txBody>
      <dsp:txXfrm>
        <a:off x="0" y="3498707"/>
        <a:ext cx="5641974" cy="1422225"/>
      </dsp:txXfrm>
    </dsp:sp>
    <dsp:sp modelId="{6A7CAA3F-0523-4CEE-9C71-F365ADAA26C1}">
      <dsp:nvSpPr>
        <dsp:cNvPr id="0" name=""/>
        <dsp:cNvSpPr/>
      </dsp:nvSpPr>
      <dsp:spPr>
        <a:xfrm>
          <a:off x="282098" y="3188747"/>
          <a:ext cx="3949382" cy="61992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Two things to know about this drug:</a:t>
          </a:r>
        </a:p>
      </dsp:txBody>
      <dsp:txXfrm>
        <a:off x="312360" y="3219009"/>
        <a:ext cx="3888858" cy="559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4B1D1-0C5D-4481-BEE3-F4DE5B9A36A6}">
      <dsp:nvSpPr>
        <dsp:cNvPr id="0" name=""/>
        <dsp:cNvSpPr/>
      </dsp:nvSpPr>
      <dsp:spPr>
        <a:xfrm>
          <a:off x="0" y="200387"/>
          <a:ext cx="5641974" cy="8441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Amoxicillin, Ampicillin</a:t>
          </a:r>
        </a:p>
      </dsp:txBody>
      <dsp:txXfrm>
        <a:off x="41208" y="241595"/>
        <a:ext cx="5559558" cy="761739"/>
      </dsp:txXfrm>
    </dsp:sp>
    <dsp:sp modelId="{7F7DE848-9F82-4C8B-8E87-F10037A03A39}">
      <dsp:nvSpPr>
        <dsp:cNvPr id="0" name=""/>
        <dsp:cNvSpPr/>
      </dsp:nvSpPr>
      <dsp:spPr>
        <a:xfrm>
          <a:off x="0" y="1044542"/>
          <a:ext cx="5641974" cy="367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Amoxicillin (oral)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Ampicillin (IV) &gt;&gt; Poor bioavailability when given orally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Penetrate porin channel of gram-negative bacteria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Sensitive to beta lactamase enzymes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Covers penicillin bacteria plus some gram negatives</a:t>
          </a:r>
        </a:p>
      </dsp:txBody>
      <dsp:txXfrm>
        <a:off x="0" y="1044542"/>
        <a:ext cx="5641974" cy="3676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31B59-0605-43C5-8371-A0D428A4D223}">
      <dsp:nvSpPr>
        <dsp:cNvPr id="0" name=""/>
        <dsp:cNvSpPr/>
      </dsp:nvSpPr>
      <dsp:spPr>
        <a:xfrm>
          <a:off x="0" y="0"/>
          <a:ext cx="10668708" cy="40227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391160" rIns="391160" bIns="39116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i="1" kern="1200"/>
            <a:t>Clavulanic Acid, Sulbactam, Tazobactam</a:t>
          </a:r>
          <a:endParaRPr lang="en-US" sz="5500" kern="1200"/>
        </a:p>
      </dsp:txBody>
      <dsp:txXfrm>
        <a:off x="0" y="0"/>
        <a:ext cx="10668708" cy="2172271"/>
      </dsp:txXfrm>
    </dsp:sp>
    <dsp:sp modelId="{3684D863-F55B-445E-A545-0C9E4B8F91BD}">
      <dsp:nvSpPr>
        <dsp:cNvPr id="0" name=""/>
        <dsp:cNvSpPr/>
      </dsp:nvSpPr>
      <dsp:spPr>
        <a:xfrm>
          <a:off x="5209" y="2091816"/>
          <a:ext cx="3552763" cy="18504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Used with aminopenicillins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Amoxicillin / Clavulanicacid (Augmentin)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Ampicillin / Sulbactam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Increases activity against </a:t>
          </a:r>
          <a:r>
            <a:rPr lang="en-US" sz="1500" b="1" i="1" u="sng" kern="1200"/>
            <a:t>S. Aureus, H. flu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Also increases activity against anaerobes (B. fragilis)</a:t>
          </a:r>
        </a:p>
      </dsp:txBody>
      <dsp:txXfrm>
        <a:off x="5209" y="2091816"/>
        <a:ext cx="3552763" cy="1850453"/>
      </dsp:txXfrm>
    </dsp:sp>
    <dsp:sp modelId="{3BE5C616-BFF2-4B9D-AC57-10A929027695}">
      <dsp:nvSpPr>
        <dsp:cNvPr id="0" name=""/>
        <dsp:cNvSpPr/>
      </dsp:nvSpPr>
      <dsp:spPr>
        <a:xfrm>
          <a:off x="3557972" y="2091816"/>
          <a:ext cx="3552763" cy="185045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Used with Anti-Pseudomonal  penicillin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Ticarcillin-clavulanate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Piperacillin-tazobactam (Zosyn)</a:t>
          </a:r>
        </a:p>
      </dsp:txBody>
      <dsp:txXfrm>
        <a:off x="3557972" y="2091816"/>
        <a:ext cx="3552763" cy="1850453"/>
      </dsp:txXfrm>
    </dsp:sp>
    <dsp:sp modelId="{365EE9DE-AC16-464B-A983-CCCFC1A0969C}">
      <dsp:nvSpPr>
        <dsp:cNvPr id="0" name=""/>
        <dsp:cNvSpPr/>
      </dsp:nvSpPr>
      <dsp:spPr>
        <a:xfrm>
          <a:off x="7110736" y="2091816"/>
          <a:ext cx="3552763" cy="185045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Common uses: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Otitis media/sinusitis (Broad-spectrum)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Bite wounds (Polymicrobial with anaerobes)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Hospitalized patients with sepsis / PNA</a:t>
          </a:r>
        </a:p>
      </dsp:txBody>
      <dsp:txXfrm>
        <a:off x="7110736" y="2091816"/>
        <a:ext cx="3552763" cy="18504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37B65-C309-4E08-9866-0373F912F729}">
      <dsp:nvSpPr>
        <dsp:cNvPr id="0" name=""/>
        <dsp:cNvSpPr/>
      </dsp:nvSpPr>
      <dsp:spPr>
        <a:xfrm rot="5400000">
          <a:off x="5000688" y="-1099121"/>
          <a:ext cx="3218180" cy="622096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Commonly leads to hypersensitivity (allergic reaction)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1st exposure: Sensitization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2nd exposure: Hypersensitivity reaction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i="1" kern="1200"/>
            <a:t>Symptoms resolve on stopping drug</a:t>
          </a:r>
          <a:endParaRPr lang="en-US" sz="3200" kern="1200"/>
        </a:p>
      </dsp:txBody>
      <dsp:txXfrm rot="-5400000">
        <a:off x="3499295" y="559371"/>
        <a:ext cx="6063868" cy="2903982"/>
      </dsp:txXfrm>
    </dsp:sp>
    <dsp:sp modelId="{9BAA4A49-59FC-4DCB-A7AD-884D50C3F37A}">
      <dsp:nvSpPr>
        <dsp:cNvPr id="0" name=""/>
        <dsp:cNvSpPr/>
      </dsp:nvSpPr>
      <dsp:spPr>
        <a:xfrm>
          <a:off x="0" y="0"/>
          <a:ext cx="3499294" cy="40227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Hypersensitivity (allergic) reactions</a:t>
          </a:r>
        </a:p>
      </dsp:txBody>
      <dsp:txXfrm>
        <a:off x="170821" y="170821"/>
        <a:ext cx="3157652" cy="36810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A8E16-DB24-4919-B28C-45562082C1E0}">
      <dsp:nvSpPr>
        <dsp:cNvPr id="0" name=""/>
        <dsp:cNvSpPr/>
      </dsp:nvSpPr>
      <dsp:spPr>
        <a:xfrm>
          <a:off x="0" y="0"/>
          <a:ext cx="9720262" cy="40227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Interstitial Nephritis</a:t>
          </a:r>
        </a:p>
      </dsp:txBody>
      <dsp:txXfrm>
        <a:off x="0" y="0"/>
        <a:ext cx="9720262" cy="2172271"/>
      </dsp:txXfrm>
    </dsp:sp>
    <dsp:sp modelId="{08B51ED8-FB0A-4872-A282-DC25E1FE976C}">
      <dsp:nvSpPr>
        <dsp:cNvPr id="0" name=""/>
        <dsp:cNvSpPr/>
      </dsp:nvSpPr>
      <dsp:spPr>
        <a:xfrm>
          <a:off x="0" y="2091816"/>
          <a:ext cx="4860131" cy="18504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Considered a Type IV hypersensitivity reaction. (T cells &amp; Mast cells)</a:t>
          </a:r>
        </a:p>
      </dsp:txBody>
      <dsp:txXfrm>
        <a:off x="0" y="2091816"/>
        <a:ext cx="4860131" cy="1850453"/>
      </dsp:txXfrm>
    </dsp:sp>
    <dsp:sp modelId="{219E5E79-A795-4F20-A163-0F9B19B5C9CC}">
      <dsp:nvSpPr>
        <dsp:cNvPr id="0" name=""/>
        <dsp:cNvSpPr/>
      </dsp:nvSpPr>
      <dsp:spPr>
        <a:xfrm>
          <a:off x="4860131" y="2091816"/>
          <a:ext cx="4860131" cy="185045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u="sng" kern="1200"/>
            <a:t>Classic presentation</a:t>
          </a:r>
          <a:endParaRPr lang="en-US" sz="30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Fever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Oliguria, Increased BUN/Cr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Eosinophils in urine OR White cells and WBC casts "</a:t>
          </a:r>
          <a:r>
            <a:rPr lang="en-US" sz="2300" b="1" i="1" kern="1200"/>
            <a:t>sterile pyuria</a:t>
          </a:r>
          <a:r>
            <a:rPr lang="en-US" sz="2300" kern="1200"/>
            <a:t>"</a:t>
          </a:r>
        </a:p>
      </dsp:txBody>
      <dsp:txXfrm>
        <a:off x="4860131" y="2091816"/>
        <a:ext cx="4860131" cy="18504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221B6-6F53-4889-8F0C-455E2FD3E0D1}">
      <dsp:nvSpPr>
        <dsp:cNvPr id="0" name=""/>
        <dsp:cNvSpPr/>
      </dsp:nvSpPr>
      <dsp:spPr>
        <a:xfrm>
          <a:off x="360362" y="0"/>
          <a:ext cx="4921250" cy="492125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9142A-F412-4474-ADF4-DCB391C53E6A}">
      <dsp:nvSpPr>
        <dsp:cNvPr id="0" name=""/>
        <dsp:cNvSpPr/>
      </dsp:nvSpPr>
      <dsp:spPr>
        <a:xfrm>
          <a:off x="827881" y="467518"/>
          <a:ext cx="1919287" cy="19192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Hypersensitivity (allergic) reactions</a:t>
          </a:r>
        </a:p>
      </dsp:txBody>
      <dsp:txXfrm>
        <a:off x="921573" y="561210"/>
        <a:ext cx="1731903" cy="1731903"/>
      </dsp:txXfrm>
    </dsp:sp>
    <dsp:sp modelId="{8AAEA024-B363-4FAD-8D9D-7CA3C204C7AB}">
      <dsp:nvSpPr>
        <dsp:cNvPr id="0" name=""/>
        <dsp:cNvSpPr/>
      </dsp:nvSpPr>
      <dsp:spPr>
        <a:xfrm>
          <a:off x="2894806" y="467518"/>
          <a:ext cx="1919287" cy="19192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Serum Sickness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Type III hypersensitivity reaction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u="sng" kern="1200"/>
            <a:t>Days/weeks </a:t>
          </a:r>
          <a:r>
            <a:rPr lang="en-US" sz="1200" kern="1200"/>
            <a:t>after exposure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Immune complex disorder (IgG)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Complement activation</a:t>
          </a:r>
        </a:p>
      </dsp:txBody>
      <dsp:txXfrm>
        <a:off x="2988498" y="561210"/>
        <a:ext cx="1731903" cy="1731903"/>
      </dsp:txXfrm>
    </dsp:sp>
    <dsp:sp modelId="{3E7E2277-6192-4260-A299-3A42CAC5D3EA}">
      <dsp:nvSpPr>
        <dsp:cNvPr id="0" name=""/>
        <dsp:cNvSpPr/>
      </dsp:nvSpPr>
      <dsp:spPr>
        <a:xfrm>
          <a:off x="827881" y="2534443"/>
          <a:ext cx="1919287" cy="19192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Urticaria, fever, arthritis, lymphadenopathy</a:t>
          </a:r>
        </a:p>
      </dsp:txBody>
      <dsp:txXfrm>
        <a:off x="921573" y="2628135"/>
        <a:ext cx="1731903" cy="1731903"/>
      </dsp:txXfrm>
    </dsp:sp>
    <dsp:sp modelId="{FCD49EB5-1243-4CCA-A561-E23FCA3C2202}">
      <dsp:nvSpPr>
        <dsp:cNvPr id="0" name=""/>
        <dsp:cNvSpPr/>
      </dsp:nvSpPr>
      <dsp:spPr>
        <a:xfrm>
          <a:off x="2894806" y="2534443"/>
          <a:ext cx="1919287" cy="19192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Tatum A et al. Severe serum sickness-like reaction to oral penicillin drugs: three case reports. Ann Allergy Asthma Ummunol 2001</a:t>
          </a:r>
        </a:p>
      </dsp:txBody>
      <dsp:txXfrm>
        <a:off x="2988498" y="2628135"/>
        <a:ext cx="1731903" cy="17319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20E37-18E1-4FBF-AF36-8877DA74238F}">
      <dsp:nvSpPr>
        <dsp:cNvPr id="0" name=""/>
        <dsp:cNvSpPr/>
      </dsp:nvSpPr>
      <dsp:spPr>
        <a:xfrm>
          <a:off x="0" y="75174"/>
          <a:ext cx="5641974" cy="821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Jarisch-Herxheimer Reaction</a:t>
          </a:r>
        </a:p>
      </dsp:txBody>
      <dsp:txXfrm>
        <a:off x="40094" y="115268"/>
        <a:ext cx="5561786" cy="741151"/>
      </dsp:txXfrm>
    </dsp:sp>
    <dsp:sp modelId="{75DB1BCC-E45F-47BA-B073-33F06DBB4146}">
      <dsp:nvSpPr>
        <dsp:cNvPr id="0" name=""/>
        <dsp:cNvSpPr/>
      </dsp:nvSpPr>
      <dsp:spPr>
        <a:xfrm>
          <a:off x="0" y="896514"/>
          <a:ext cx="5641974" cy="3949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Occurs with PCN therapy for </a:t>
          </a:r>
          <a:r>
            <a:rPr lang="en-US" sz="2800" b="1" i="1" kern="1200"/>
            <a:t>spirochete</a:t>
          </a:r>
          <a:r>
            <a:rPr lang="en-US" sz="2800" kern="1200"/>
            <a:t> infections, Classically occurs in </a:t>
          </a:r>
          <a:r>
            <a:rPr lang="en-US" sz="2800" u="sng" kern="1200"/>
            <a:t>syphilis</a:t>
          </a:r>
          <a:endParaRPr lang="en-US" sz="2800" kern="120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Febrile syndrome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Fever, chills, flushing, hyperventilation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Usually 2 hrs. after starting therapy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Due to bacterial cell death → immune response</a:t>
          </a:r>
        </a:p>
      </dsp:txBody>
      <dsp:txXfrm>
        <a:off x="0" y="896514"/>
        <a:ext cx="5641974" cy="3949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4B97D-AB8D-4019-A61A-5FA07F28578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080C4-D43C-458A-8D03-DE954642A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8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080C4-D43C-458A-8D03-DE954642A8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0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560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7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7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2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94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2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4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0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94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A26134F-297F-A243-80B5-915967D20E3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F60459A-7CB9-0A4E-9B19-CC60316DEAD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40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2815C-9F34-13A0-6F37-A0904E597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23968" r="-1" b="-1"/>
          <a:stretch/>
        </p:blipFill>
        <p:spPr>
          <a:xfrm>
            <a:off x="20" y="-12192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0451D-D3F2-734A-95DB-4976C1539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</a:rPr>
              <a:t> </a:t>
            </a:r>
            <a:r>
              <a:rPr lang="en-US" sz="6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ANTIBIOTICS</a:t>
            </a:r>
            <a:r>
              <a:rPr lang="en-US" sz="66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C71FB-864C-D340-9518-79222B9F5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Mohammed Tarawneh, MD.</a:t>
            </a:r>
          </a:p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Consultant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Internal Medicine and Infectious Diseases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8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E2511-3AA3-4444-AA52-C0F05B4D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Penicillin's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EB466-1270-CC4F-8B3A-524874718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!!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G (IM and IV)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VK (oral)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Probenecid (Gout drug) &gt;&gt; Inhibits renal secretion PCN &gt;&gt; Boosts PCN levels → co-administered in special circumstances </a:t>
            </a:r>
          </a:p>
          <a:p>
            <a:pPr lvl="1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F4BD0-B5BE-6943-93C2-EB97BC3E0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0" t="63542" r="26130" b="9931"/>
          <a:stretch/>
        </p:blipFill>
        <p:spPr>
          <a:xfrm>
            <a:off x="6096000" y="2630485"/>
            <a:ext cx="5455921" cy="159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239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28BA90A1-6BEC-48B7-BBE0-886326225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50F2D-29CC-4F1C-8AFA-D6AE15BFA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ABC9496-BF21-E59E-615A-B280676B5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406400"/>
            <a:ext cx="11369548" cy="58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380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35" y="1653713"/>
            <a:ext cx="8126362" cy="4083409"/>
          </a:xfrm>
        </p:spPr>
      </p:pic>
    </p:spTree>
    <p:extLst>
      <p:ext uri="{BB962C8B-B14F-4D97-AF65-F5344CB8AC3E}">
        <p14:creationId xmlns:p14="http://schemas.microsoft.com/office/powerpoint/2010/main" val="3881274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967C8-333C-4E4E-B777-03637E79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</a:t>
            </a:r>
            <a:r>
              <a:rPr lang="en-US" sz="4300">
                <a:solidFill>
                  <a:srgbClr val="FFFFFF"/>
                </a:solidFill>
              </a:rPr>
              <a:t> </a:t>
            </a:r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300">
                <a:solidFill>
                  <a:srgbClr val="FFFFFF"/>
                </a:solidFill>
              </a:rPr>
              <a:t> </a:t>
            </a:r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300">
                <a:solidFill>
                  <a:srgbClr val="FFFFFF"/>
                </a:solidFill>
              </a:rPr>
              <a:t> </a:t>
            </a:r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97234A-3A97-891C-83C3-EABB914A4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028216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277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328B8-AD88-4C4F-8507-7C0F41C4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Aminopenicillins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9ABE3C-DC2C-4F6F-D0AD-F79D1DB4D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999618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162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8918E7-9288-2046-A8D0-9A5F4073D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2" t="10580" r="31256" b="10616"/>
          <a:stretch/>
        </p:blipFill>
        <p:spPr>
          <a:xfrm>
            <a:off x="722672" y="800101"/>
            <a:ext cx="9707204" cy="5529262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DE28AEFD-7E97-BB44-9382-7D9BE1FBCF87}"/>
              </a:ext>
            </a:extLst>
          </p:cNvPr>
          <p:cNvSpPr/>
          <p:nvPr/>
        </p:nvSpPr>
        <p:spPr>
          <a:xfrm>
            <a:off x="5829299" y="1657350"/>
            <a:ext cx="1157287" cy="1100138"/>
          </a:xfrm>
          <a:prstGeom prst="donut">
            <a:avLst>
              <a:gd name="adj" fmla="val 30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932FAEA4-8D34-ED40-95C3-F225602DDB7B}"/>
              </a:ext>
            </a:extLst>
          </p:cNvPr>
          <p:cNvSpPr/>
          <p:nvPr/>
        </p:nvSpPr>
        <p:spPr>
          <a:xfrm>
            <a:off x="4857750" y="3781425"/>
            <a:ext cx="1157287" cy="1100138"/>
          </a:xfrm>
          <a:prstGeom prst="donut">
            <a:avLst>
              <a:gd name="adj" fmla="val 30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3280A9-E265-46D1-8575-622906D20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DE20B70-4750-4280-B3AC-512C05EEF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D95174-B5F2-424A-8183-654A5064D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368A96-A16E-42CE-842C-9166E567B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B34C4-3399-9241-9108-31F5265F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188" y="942449"/>
            <a:ext cx="6681323" cy="1470249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inopenicillins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50D170-418B-4A22-8B98-15EF799F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98367" y="2573573"/>
            <a:ext cx="65836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2959-A167-4D46-8922-8380AB54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043" y="2773885"/>
            <a:ext cx="6676469" cy="314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Amoxicillin, Ampicillin</a:t>
            </a:r>
          </a:p>
          <a:p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Bacterial</a:t>
            </a:r>
          </a:p>
          <a:p>
            <a:pPr lvl="1"/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H. Influenza, E. Coli, Proteus, Salmonella, Shigella</a:t>
            </a:r>
          </a:p>
          <a:p>
            <a:pPr lvl="1"/>
            <a:r>
              <a:rPr lang="en-US" sz="1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Listeria</a:t>
            </a:r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 (gram +)</a:t>
            </a:r>
          </a:p>
          <a:p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Main Clinical Uses</a:t>
            </a:r>
          </a:p>
          <a:p>
            <a:pPr lvl="1"/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Otitis Media, Bacterial sinusitis</a:t>
            </a:r>
          </a:p>
          <a:p>
            <a:pPr lvl="1"/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Meningitis</a:t>
            </a:r>
          </a:p>
          <a:p>
            <a:pPr lvl="2"/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Newborns, elderly</a:t>
            </a:r>
          </a:p>
          <a:p>
            <a:pPr lvl="2"/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Listeria coverage</a:t>
            </a:r>
          </a:p>
          <a:p>
            <a:pPr lvl="1"/>
            <a:endParaRPr lang="en-US" sz="1700"/>
          </a:p>
          <a:p>
            <a:pPr lvl="1"/>
            <a:endParaRPr lang="en-US" sz="1700"/>
          </a:p>
          <a:p>
            <a:pPr lvl="1"/>
            <a:endParaRPr lang="en-US" sz="1700"/>
          </a:p>
          <a:p>
            <a:pPr lvl="1"/>
            <a:endParaRPr lang="en-US" sz="1700"/>
          </a:p>
          <a:p>
            <a:pPr lvl="1"/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241760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CD8D0-AB40-234E-9A7C-D964825C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Anti-Staphylococcal Penicillin's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4CCE8-40E1-1A44-92ED-8A7F5B57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Oxacillin, nafcillin, dicloxacillin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of adverse effects (interstitial nephritis)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Covers </a:t>
            </a:r>
            <a:r>
              <a:rPr lang="en-US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Staph Aureus </a:t>
            </a: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(non-MRSA) and most </a:t>
            </a:r>
            <a:r>
              <a:rPr lang="en-US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strep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chain protects B-lactam from staph penicillinase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Prototype: Methicillin &gt;&gt; No longer used</a:t>
            </a: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F05E1-4876-6243-BE09-5DB2B66C4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37" t="53333" r="38759" b="9930"/>
          <a:stretch/>
        </p:blipFill>
        <p:spPr>
          <a:xfrm>
            <a:off x="6096000" y="1159921"/>
            <a:ext cx="5455921" cy="45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04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EC11B9-C1B4-4A4B-AE7B-353DC742A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F0376-1AF9-8440-AB4F-5A690234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Anti-Staphylococcal Penicillin's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862CF4-4997-476D-9B9D-5F4E0C9A4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50E4-F6CD-2F4B-B5F9-ADEE77967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Oxacillin, nafcillin, dicloxacillin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uses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acquired cellulitis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Impetigo</a:t>
            </a:r>
          </a:p>
          <a:p>
            <a:r>
              <a:rPr lang="en-US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Staph endocarditis based on culture data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effects similar to penicillin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C36B2-B3C9-F940-8EEE-D1DB9FE19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7" t="54583" r="51389" b="9930"/>
          <a:stretch/>
        </p:blipFill>
        <p:spPr>
          <a:xfrm>
            <a:off x="5626827" y="640393"/>
            <a:ext cx="3798244" cy="30375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F9B746-725B-4EAA-AACC-E2047E073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17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BFFB4A-B2E4-4737-9442-44293575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2009A-EC2C-274B-BA01-47370CEE6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12" t="48542" r="24566" b="9930"/>
          <a:stretch/>
        </p:blipFill>
        <p:spPr>
          <a:xfrm>
            <a:off x="9583347" y="3356662"/>
            <a:ext cx="2286920" cy="29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89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EC11B9-C1B4-4A4B-AE7B-353DC742A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CD814-9C2A-E04A-97EF-EA54A10E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Anti-Pseudomonal Penicillin's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862CF4-4997-476D-9B9D-5F4E0C9A4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0E4C0-7892-9743-9833-BFBE6861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Ticarcillin, Piperacillin</a:t>
            </a:r>
          </a:p>
          <a:p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porin channel penetration</a:t>
            </a:r>
          </a:p>
          <a:p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against </a:t>
            </a:r>
            <a:r>
              <a:rPr lang="en-US" sz="1400" b="1" i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Pseudomonas aeruginosa</a:t>
            </a:r>
          </a:p>
          <a:p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Susceptible to B-lactamases!!!</a:t>
            </a:r>
          </a:p>
          <a:p>
            <a:pPr lvl="1"/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with B-lactamase inhibitor</a:t>
            </a:r>
          </a:p>
          <a:p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Broad-spectrum antibiotics</a:t>
            </a:r>
          </a:p>
          <a:p>
            <a:pPr lvl="1"/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gram-positive (not MRSA)</a:t>
            </a:r>
          </a:p>
          <a:p>
            <a:pPr lvl="1"/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gram-negative (pseudomonas)</a:t>
            </a:r>
          </a:p>
          <a:p>
            <a:pPr lvl="1"/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anaerobic bacteria</a:t>
            </a:r>
          </a:p>
          <a:p>
            <a:r>
              <a:rPr 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Hospitalized patients with sepsis/PNA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B84478-3F1B-304C-A6CD-018C1924B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55" t="44584" r="23264" b="9930"/>
          <a:stretch/>
        </p:blipFill>
        <p:spPr>
          <a:xfrm>
            <a:off x="5859658" y="321732"/>
            <a:ext cx="3332582" cy="36748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F9B746-725B-4EAA-AACC-E2047E073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17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BFFB4A-B2E4-4737-9442-44293575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4889-C2EA-A34B-B634-8ADD9730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3" t="43750" r="54774" b="9930"/>
          <a:stretch/>
        </p:blipFill>
        <p:spPr>
          <a:xfrm>
            <a:off x="9583347" y="3624112"/>
            <a:ext cx="2286920" cy="244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4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D8D9-CFA9-3648-8FD1-DA91E587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585216"/>
            <a:ext cx="10463981" cy="957834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Penicillin's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EF13-27A7-AE4E-B244-3365DC9D9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88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penicillin binding proteins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S. pneumonia often produces altered PBPS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bacterial cell penetration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 negative bacteria: poor penetration / Porins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lactamase enzyme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Penicillinase &gt;&gt; Bacterial enzymes &gt;&gt; Degrade beta lactam compounds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Penicillin G and VK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other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penicillins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cephalosporins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gram negative bacteria and Staphylococcus aureus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BB6E1-50A4-6642-A05C-439F55AA7C57}"/>
              </a:ext>
            </a:extLst>
          </p:cNvPr>
          <p:cNvSpPr txBox="1"/>
          <p:nvPr/>
        </p:nvSpPr>
        <p:spPr>
          <a:xfrm>
            <a:off x="7898342" y="1543050"/>
            <a:ext cx="4013439" cy="42165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B-Lactamase Inhibitors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Clavulanic Acid, Sulbactam, Tazobactam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Inhibit bacterial B-lactamase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Added to some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penicillins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expand coverage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Aminopenicillins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Antistaphylococcal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penicillins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Little/no effect used alone</a:t>
            </a:r>
          </a:p>
        </p:txBody>
      </p:sp>
    </p:spTree>
    <p:extLst>
      <p:ext uri="{BB962C8B-B14F-4D97-AF65-F5344CB8AC3E}">
        <p14:creationId xmlns:p14="http://schemas.microsoft.com/office/powerpoint/2010/main" val="29702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EF54A-3202-0140-9EF1-F7BE5E84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B-Lactamase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Inhibitors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D53114-0E54-D8A3-7154-7C28A2A4B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667941"/>
              </p:ext>
            </p:extLst>
          </p:nvPr>
        </p:nvGraphicFramePr>
        <p:xfrm>
          <a:off x="1023937" y="2286000"/>
          <a:ext cx="10668709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309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57CE5-B37A-2287-4B27-E22E6A801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l="1315" r="9818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Nothing to disclose </a:t>
            </a:r>
            <a:r>
              <a:rPr lang="en-US" sz="6600">
                <a:solidFill>
                  <a:schemeClr val="tx1"/>
                </a:solidFill>
              </a:rPr>
              <a:t>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459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8ADFB-C62F-5A41-A8B7-29D1FD6A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Penicillin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587970-C28A-96FF-B704-C9488893CD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137039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518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C488A-7538-6344-A219-644C0A9F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Adverse Effects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1A755-D2A2-1545-A970-61C3A39DC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Hypersensitivity (allergic) reactions</a:t>
            </a:r>
          </a:p>
          <a:p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"</a:t>
            </a:r>
            <a:r>
              <a:rPr lang="en-US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immediate</a:t>
            </a:r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I, IgE-mediated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</a:t>
            </a:r>
            <a:r>
              <a:rPr lang="en-US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1 hour </a:t>
            </a: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taking drug</a:t>
            </a:r>
          </a:p>
          <a:p>
            <a:pPr lvl="2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Histamine release</a:t>
            </a:r>
          </a:p>
          <a:p>
            <a:pPr lvl="2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Itching, urticaria</a:t>
            </a:r>
          </a:p>
          <a:p>
            <a:pPr lvl="2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Bronchospasm</a:t>
            </a:r>
          </a:p>
          <a:p>
            <a:pPr lvl="2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Anaphylaxis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8DB83-7858-0F44-8E65-66EF0D195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25" t="46042" r="27561" b="17708"/>
          <a:stretch/>
        </p:blipFill>
        <p:spPr>
          <a:xfrm>
            <a:off x="6096000" y="1157914"/>
            <a:ext cx="5455921" cy="45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5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4FB0-27AD-524A-BADE-1027EE31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15" y="86298"/>
            <a:ext cx="7205471" cy="1499616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6AB83-D729-E948-9658-931821AD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914"/>
            <a:ext cx="10515600" cy="5100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Maculopapular Rash "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Non-immediate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reaction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Type-IV, T-cell-mediated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Days or weeks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starting drug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with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aminopenicillins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Natural as will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Itchy or may be non-pruritic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fever, wheezing, joint pain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with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viral infection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&gt;&gt;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pharyngitis &gt;&gt; Amoxicillin given for pharyngitis &gt;&gt; maculopapular rash.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not clear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lvl="1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Romano A et al. Diagnosis of nonimmediate reactions to B-lactam antibiotics. Allergy 2004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0005F-A19E-BF4D-A8EF-1973C72F6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9" t="46042" r="33681" b="10416"/>
          <a:stretch/>
        </p:blipFill>
        <p:spPr>
          <a:xfrm>
            <a:off x="7890386" y="746968"/>
            <a:ext cx="4176097" cy="242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5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5BD6-7388-D645-B403-D106AE54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28" y="219926"/>
            <a:ext cx="8473391" cy="1372900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2D6C7-95D6-D14E-B048-9F6C14211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 Reactions</a:t>
            </a: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Stevens-Johnson Syndrome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Fever, necrosis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Sloughing of skin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Dermal-epidermal junction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Vesicles, blisters</a:t>
            </a: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 epidermal necrolysis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form SJS (&gt;30% skin)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Mortality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SJS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1-5%;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25-35%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21D6B-7781-8A4D-96A8-E5629C1A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54" t="19792" r="22483" b="28333"/>
          <a:stretch/>
        </p:blipFill>
        <p:spPr>
          <a:xfrm>
            <a:off x="9106635" y="165652"/>
            <a:ext cx="3001662" cy="464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5A341-FB88-CA40-BDA1-B08BA85C97B9}"/>
              </a:ext>
            </a:extLst>
          </p:cNvPr>
          <p:cNvSpPr txBox="1"/>
          <p:nvPr/>
        </p:nvSpPr>
        <p:spPr>
          <a:xfrm>
            <a:off x="5177572" y="1442167"/>
            <a:ext cx="3929063" cy="52629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Immune mediated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CD8 T-cells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important roll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Re-challenge with drug can cause recurrence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 associations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Sulfonamides (TMP-SMX)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Aminopenicillins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</p:spTree>
    <p:extLst>
      <p:ext uri="{BB962C8B-B14F-4D97-AF65-F5344CB8AC3E}">
        <p14:creationId xmlns:p14="http://schemas.microsoft.com/office/powerpoint/2010/main" val="13624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2B64-787A-F742-8478-FACAC023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Penicillin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D67A32-045A-4A07-6F07-B8AE0EBC2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302959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5229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2E015-79BD-644C-837C-901E6289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Adverse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D22C9-B556-0B45-9918-7E1386B8C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Hemolytic Anemia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Type II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hypersensitivity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doses can lead to extrinsic hemolytic anemia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PCN binds to surface RBCS &gt;&gt; Elicits immune response &gt;&gt; Antibodies against PCN bound to RBCS &gt;&gt;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Direct Coombs test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38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4768-A20A-6C40-A19D-B9641EBB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Adverse Effects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6B3A5BB-E866-7903-B49B-C6E60E5239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342788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7619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F65FBF-6988-D788-0C53-319B07DA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9BD068-AF15-3644-BBD7-351BAA0FA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1" t="9596" r="21202" b="22109"/>
          <a:stretch/>
        </p:blipFill>
        <p:spPr>
          <a:xfrm>
            <a:off x="792480" y="1095944"/>
            <a:ext cx="10759439" cy="547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9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4C549-30D1-9D45-81C8-D3315B2F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Adverse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FB1F3-0330-BF4D-A19F-ADBFA985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Difficile Infection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Diarrhea following antibiotic therapy &gt;&gt; Antibiotic depletes normal intestinal flora &gt;&gt; C. Difficile growth → pseudomembranous colitis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occur with any antibiotic, Frequent associations: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Clindamycin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Fluoroquinolones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Penicillins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27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E8BE6-738E-0242-A5AF-3F11402A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3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Adverse Effects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ED993B-66E6-B08B-26AF-A1BD9A041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610607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56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9B8E572-2CE6-4185-BC38-989024BC0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96769-B04C-A740-8F17-9A81A0A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15567-45D9-4FB5-B020-6FAD77889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CCE1-BD63-AA4D-825D-05C890F81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 numCol="3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Beta Lactams: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Penicillin's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Carbapenems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Monobactam-Aztreonam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Sulfonamide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Protein Synthesis Inhibitors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Aminoglycosides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Macrolides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Tetracyclines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Clindamycin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Linezolid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Quinolones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Vancomycin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Metronidazole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Nitrofurantoin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931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B5068B1C-1A28-475A-A0E0-4C23200D8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2BC2C-9E2D-6643-A565-453C1C09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04333"/>
            <a:ext cx="4958290" cy="524933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Beta Lactam Antibiotics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D428773-F789-43B7-B5FD-AE49E5BD2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E035F6A-B83C-FD4C-9300-A560C299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600" y="804333"/>
            <a:ext cx="5130800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Cephalosporins, Carbapenems, Aztreonam</a:t>
            </a:r>
          </a:p>
          <a:p>
            <a:endParaRPr lang="en-US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mechanism to penicillin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 transpeptidases (penicillin-binding proteins/PBPS)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 peptidoglycan crosslinking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Autolysis &gt;&gt; Usually bactericidal</a:t>
            </a:r>
          </a:p>
          <a:p>
            <a:r>
              <a:rPr lang="en-US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Potentially susceptible to beta lactamase</a:t>
            </a:r>
          </a:p>
          <a:p>
            <a:r>
              <a:rPr 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 sensitivity </a:t>
            </a: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reactions </a:t>
            </a: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similar to Penicillin</a:t>
            </a:r>
          </a:p>
        </p:txBody>
      </p:sp>
    </p:spTree>
    <p:extLst>
      <p:ext uri="{BB962C8B-B14F-4D97-AF65-F5344CB8AC3E}">
        <p14:creationId xmlns:p14="http://schemas.microsoft.com/office/powerpoint/2010/main" val="4029290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17D8F-49B6-6A49-38E3-85B7D1A5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120945"/>
            <a:ext cx="1219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C01D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981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2C6B-3951-7A46-B205-AF576682541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F5328-0B4D-A74A-A503-21C0B523C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Divided into 1st through 5th generation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1st generation: Mostly gram positive coverage &gt;&gt; Successive generations: increased gram (-) coverage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450B0-8811-894C-9DB3-C86578CA4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3" t="8610" r="21406" b="9631"/>
          <a:stretch/>
        </p:blipFill>
        <p:spPr>
          <a:xfrm>
            <a:off x="5414963" y="2880139"/>
            <a:ext cx="5700712" cy="3589240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1E800CAD-4CDC-8543-836E-DB6B107B2739}"/>
              </a:ext>
            </a:extLst>
          </p:cNvPr>
          <p:cNvSpPr/>
          <p:nvPr/>
        </p:nvSpPr>
        <p:spPr>
          <a:xfrm>
            <a:off x="8329613" y="3738786"/>
            <a:ext cx="914400" cy="776064"/>
          </a:xfrm>
          <a:prstGeom prst="donut">
            <a:avLst>
              <a:gd name="adj" fmla="val 31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1FA96E03-4CA7-274A-98EF-8F39F8B4224A}"/>
              </a:ext>
            </a:extLst>
          </p:cNvPr>
          <p:cNvSpPr/>
          <p:nvPr/>
        </p:nvSpPr>
        <p:spPr>
          <a:xfrm>
            <a:off x="8329613" y="5002935"/>
            <a:ext cx="914400" cy="741123"/>
          </a:xfrm>
          <a:prstGeom prst="donut">
            <a:avLst>
              <a:gd name="adj" fmla="val 31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A705-9B97-0146-94A4-0AE17C88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A8A584-ECBC-67A0-A5BD-A7788A060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85241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2167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FB225-0F8B-FE45-84E0-7819AC42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29AB7C-CE8C-D9C3-936F-D5EF371F3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682903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0827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B20E8-175A-1A49-B838-A9B509C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A245D0C-C04A-C560-43FA-5F66A8D744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172867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1050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404B6-EE33-FE4D-BA99-243DD30D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FE6DD9-17D6-09F3-380A-AF65EDAD84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45221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1599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D9096-113A-C74B-8F30-3B1F9E6F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0CDAB8-FE47-21C1-1677-EADF729D9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499963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8266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9AF26-874D-1A4C-8AD3-7FA769AF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1C4D-6DCC-204A-9894-C4BC1F68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Cephalosporins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Cefepime</a:t>
            </a:r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 spectrum (&gt;3rd generation drugs)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MSSA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gram (+)’s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gram (-)'s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including pseudomonas</a:t>
            </a:r>
          </a:p>
          <a:p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Resistant to some ESBL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Hospitalized patients with gram (-) infections</a:t>
            </a:r>
            <a:r>
              <a:rPr lang="ar-S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86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24E7A-3052-4A41-9D08-B99F1B90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4BFA6D-D47E-731C-1E6E-148BB91716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611608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047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181F2-60C0-5605-0230-5678BABA4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8938" r="-1" b="3479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C5DC9-787C-F042-AA9C-D95593D2C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Lactam Antibiotics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FA8C-7441-034A-BAB2-D7C000A87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Penicillin's,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Cephalosporins,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Carbapenems,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Aztreonam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9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D58B5-D879-A067-BCAD-0D1505852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r="-1" b="1475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0451D-D3F2-734A-95DB-4976C1539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CARBAPENEMS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12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B4EB0-E11C-D743-A3B7-5C87BFB9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Carbapenems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B6C39-A6C1-BC45-99F9-54D8F0A78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Imipenem, meropenem, ertapenem, doripenem</a:t>
            </a:r>
          </a:p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B-lactams, </a:t>
            </a:r>
            <a:r>
              <a:rPr lang="en-US" b="1" i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Resistant to cleavage by most B-lactamase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56D1A-7572-4244-82DA-61C78FFB0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3" t="40834" r="35113" b="11874"/>
          <a:stretch/>
        </p:blipFill>
        <p:spPr>
          <a:xfrm>
            <a:off x="6096000" y="1424931"/>
            <a:ext cx="5455921" cy="40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97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C22E2-13CF-0640-9F2E-DD3ADE887D8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Carbapenems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180A3-582B-EB4A-84B7-3516A8CFC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of choice for ESBL bacteria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 spectrum: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 (+)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 (-) including pseudomonas, Enterobacter and other (SPICE organisms)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Anaerobes including B. fragilis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hospitalized patients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DBA79-43F5-994D-8E1B-B51B4CB30314}"/>
              </a:ext>
            </a:extLst>
          </p:cNvPr>
          <p:cNvSpPr txBox="1"/>
          <p:nvPr/>
        </p:nvSpPr>
        <p:spPr>
          <a:xfrm>
            <a:off x="5323399" y="3784958"/>
            <a:ext cx="6519555" cy="29546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ESBL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Extended Spectrum Beta Lactamase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Plasmid-mediated bacterial enzymes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 resistance to most beta-lactam antibiotics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Penicillins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cephalosporins, aztreonam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only in gram-negative bacteria: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Pseudomonas,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Klebsiella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coli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Enterobacter, Salmonella, Serratia</a:t>
            </a:r>
            <a:r>
              <a:rPr lang="en-US" sz="2400" dirty="0"/>
              <a:t>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Shigella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7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31298-F565-874B-AFB9-2ADAF85D4C9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Carbapenems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B22D7-C081-D848-BD93-24C864E5E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Imipenem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commercially available carbapenem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Metabolized in kidneys &gt;&gt; Loss of antibacterial effect &gt;&gt; Nephrotoxic metabolites &gt;&gt; Proximal tubule enzyme &gt;&gt; Given with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cilastatin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(enzyme inhibitor)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Imipenem and meropenem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Older carbapenems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important differences in efficacy</a:t>
            </a:r>
          </a:p>
          <a:p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Ertapenem &gt;&gt; Once daily dosing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136A7-D286-7248-9DA7-2000C3737A69}"/>
              </a:ext>
            </a:extLst>
          </p:cNvPr>
          <p:cNvSpPr txBox="1"/>
          <p:nvPr/>
        </p:nvSpPr>
        <p:spPr>
          <a:xfrm>
            <a:off x="5520624" y="3927551"/>
            <a:ext cx="6366577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side effects</a:t>
            </a:r>
          </a:p>
          <a:p>
            <a:pPr lvl="1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Naușea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vomiting, diarrhea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 rash</a:t>
            </a:r>
          </a:p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Neurotoxicity</a:t>
            </a:r>
          </a:p>
          <a:p>
            <a:pPr lvl="1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Seizures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&gt;&gt; Inhibition of GABA receptors &gt;&gt; Especially at high doses or with renal failure &gt;&gt; </a:t>
            </a:r>
            <a:r>
              <a:rPr lang="en-U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risk with </a:t>
            </a:r>
            <a:r>
              <a:rPr lang="en-US" sz="2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meropenem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1C225-5C4D-4168-90AF-3D263D72C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0451D-D3F2-734A-95DB-4976C1539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788" y="804333"/>
            <a:ext cx="3391900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pc="100">
                <a:solidFill>
                  <a:srgbClr val="FFFFFF"/>
                </a:solidFill>
              </a:rPr>
              <a:t>  </a:t>
            </a:r>
            <a:endParaRPr lang="en-US" b="1" spc="100">
              <a:solidFill>
                <a:srgbClr val="FFFF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DE3CC1-8DA6-F742-8C0F-5EC87A3BB79B}"/>
              </a:ext>
            </a:extLst>
          </p:cNvPr>
          <p:cNvSpPr txBox="1">
            <a:spLocks/>
          </p:cNvSpPr>
          <p:nvPr/>
        </p:nvSpPr>
        <p:spPr>
          <a:xfrm>
            <a:off x="4951048" y="804333"/>
            <a:ext cx="6306003" cy="524933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AZTREONAM</a:t>
            </a:r>
            <a:b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monobactam - </a:t>
            </a:r>
          </a:p>
        </p:txBody>
      </p:sp>
    </p:spTree>
    <p:extLst>
      <p:ext uri="{BB962C8B-B14F-4D97-AF65-F5344CB8AC3E}">
        <p14:creationId xmlns:p14="http://schemas.microsoft.com/office/powerpoint/2010/main" val="563458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B922E5-7378-9943-A4F7-3891374F1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23" t="11565" r="21612" b="8975"/>
          <a:stretch/>
        </p:blipFill>
        <p:spPr>
          <a:xfrm>
            <a:off x="1443037" y="828675"/>
            <a:ext cx="9615487" cy="5486400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301D4279-7E7C-2E4C-868C-D6F5031910EC}"/>
              </a:ext>
            </a:extLst>
          </p:cNvPr>
          <p:cNvSpPr/>
          <p:nvPr/>
        </p:nvSpPr>
        <p:spPr>
          <a:xfrm>
            <a:off x="3586162" y="3971925"/>
            <a:ext cx="1271587" cy="1028700"/>
          </a:xfrm>
          <a:prstGeom prst="donut">
            <a:avLst>
              <a:gd name="adj" fmla="val 37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EA10717B-2E7D-1A4D-A696-DE01268EF7F6}"/>
              </a:ext>
            </a:extLst>
          </p:cNvPr>
          <p:cNvSpPr/>
          <p:nvPr/>
        </p:nvSpPr>
        <p:spPr>
          <a:xfrm>
            <a:off x="8181975" y="4529138"/>
            <a:ext cx="1847850" cy="1119186"/>
          </a:xfrm>
          <a:prstGeom prst="donut">
            <a:avLst>
              <a:gd name="adj" fmla="val 37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B39A14BF-F959-4C45-B975-86F5C36F4D06}"/>
              </a:ext>
            </a:extLst>
          </p:cNvPr>
          <p:cNvSpPr/>
          <p:nvPr/>
        </p:nvSpPr>
        <p:spPr>
          <a:xfrm>
            <a:off x="7734299" y="2500314"/>
            <a:ext cx="1952626" cy="1247774"/>
          </a:xfrm>
          <a:prstGeom prst="donut">
            <a:avLst>
              <a:gd name="adj" fmla="val 37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4C545-4C12-A243-AE68-AF06C25DD2D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Aztreonam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7D0B0-4937-2D4C-83B0-11E123CAE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Binds penicillin-binding protein 3 (PBP-3)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in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 negative bacteria ONLY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&gt;&gt;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active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 G+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anaerobes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Bactericidal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susceptibility to B-lactamase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resistance in ESBL bacteria</a:t>
            </a:r>
          </a:p>
          <a:p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against pseudomonas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IV, and can Synergistic with aminoglycosides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cross reactivity in penicillin allergic patients &gt;&gt; main indication: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penicillin allergy</a:t>
            </a:r>
            <a:endParaRPr lang="en-US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60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6BF67A-00FB-9540-BCE7-8DC7DBD68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2" t="9267" r="21201" b="9303"/>
          <a:stretch/>
        </p:blipFill>
        <p:spPr>
          <a:xfrm>
            <a:off x="1371600" y="334212"/>
            <a:ext cx="9458325" cy="6095163"/>
          </a:xfrm>
        </p:spPr>
      </p:pic>
    </p:spTree>
    <p:extLst>
      <p:ext uri="{BB962C8B-B14F-4D97-AF65-F5344CB8AC3E}">
        <p14:creationId xmlns:p14="http://schemas.microsoft.com/office/powerpoint/2010/main" val="3603899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451D-D3F2-734A-95DB-4976C1539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940" y="4936449"/>
            <a:ext cx="8853055" cy="146304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SULFONAMIDE</a:t>
            </a:r>
            <a:endParaRPr lang="en-US" sz="60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DE3CC1-8DA6-F742-8C0F-5EC87A3BB79B}"/>
              </a:ext>
            </a:extLst>
          </p:cNvPr>
          <p:cNvSpPr txBox="1">
            <a:spLocks/>
          </p:cNvSpPr>
          <p:nvPr/>
        </p:nvSpPr>
        <p:spPr>
          <a:xfrm>
            <a:off x="799000" y="4906075"/>
            <a:ext cx="1051560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782858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08B4A8-BC4B-CB47-A43E-4AB440696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2" t="9266" r="22022" b="11930"/>
          <a:stretch/>
        </p:blipFill>
        <p:spPr>
          <a:xfrm>
            <a:off x="1771651" y="630257"/>
            <a:ext cx="8872538" cy="5813405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79C3FAA0-EF9B-0C48-A003-39C6E9902AB8}"/>
              </a:ext>
            </a:extLst>
          </p:cNvPr>
          <p:cNvSpPr/>
          <p:nvPr/>
        </p:nvSpPr>
        <p:spPr>
          <a:xfrm>
            <a:off x="6207920" y="3079759"/>
            <a:ext cx="2264568" cy="2106604"/>
          </a:xfrm>
          <a:prstGeom prst="donut">
            <a:avLst>
              <a:gd name="adj" fmla="val 30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A7102-7EA2-00B6-C736-CF17A050C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1CA635-2D9C-4E3E-820F-5FE35AC1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C5DC9-787C-F042-AA9C-D95593D2C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Penicillin's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62FBC-456F-48AE-91ED-3956405D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90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43D7-F315-7C46-97E8-9ECF98A2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8990"/>
            <a:ext cx="9720072" cy="1499616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Sulfonamide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1A5E5-3006-B44F-BBFD-CAF786CAD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8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Folate Synthesis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Folate required for thymidine/DNA synthesis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Mammalian cells: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exogenous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folate (diet)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cells: no exogenous folate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synthesize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09E9A-62E3-FB4C-AF61-53B5CE875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1" t="44375" r="23003" b="9930"/>
          <a:stretch/>
        </p:blipFill>
        <p:spPr>
          <a:xfrm>
            <a:off x="2185988" y="3509962"/>
            <a:ext cx="6529387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87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326F96-E43A-0F46-9D32-7F27E4BF2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34" t="11565" r="29205" b="12586"/>
          <a:stretch/>
        </p:blipFill>
        <p:spPr>
          <a:xfrm>
            <a:off x="1757364" y="742950"/>
            <a:ext cx="8586786" cy="55864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A9883-18C6-1F49-86F9-B5B8261F0B82}"/>
              </a:ext>
            </a:extLst>
          </p:cNvPr>
          <p:cNvSpPr txBox="1"/>
          <p:nvPr/>
        </p:nvSpPr>
        <p:spPr>
          <a:xfrm>
            <a:off x="3150396" y="2200275"/>
            <a:ext cx="290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“Para amino benzoic acid”</a:t>
            </a: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4A409C92-0612-5846-B257-4EC2364F2932}"/>
              </a:ext>
            </a:extLst>
          </p:cNvPr>
          <p:cNvSpPr/>
          <p:nvPr/>
        </p:nvSpPr>
        <p:spPr>
          <a:xfrm rot="18900001">
            <a:off x="7035071" y="1952014"/>
            <a:ext cx="1038820" cy="1049021"/>
          </a:xfrm>
          <a:prstGeom prst="plus">
            <a:avLst>
              <a:gd name="adj" fmla="val 484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EA442DA7-B38D-A744-96DF-B963012B81A7}"/>
              </a:ext>
            </a:extLst>
          </p:cNvPr>
          <p:cNvSpPr/>
          <p:nvPr/>
        </p:nvSpPr>
        <p:spPr>
          <a:xfrm rot="18900001">
            <a:off x="7040966" y="3749809"/>
            <a:ext cx="1038820" cy="1049021"/>
          </a:xfrm>
          <a:prstGeom prst="plus">
            <a:avLst>
              <a:gd name="adj" fmla="val 484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496F55-0E0E-D54D-9EB7-D303526EDFBC}"/>
              </a:ext>
            </a:extLst>
          </p:cNvPr>
          <p:cNvSpPr txBox="1"/>
          <p:nvPr/>
        </p:nvSpPr>
        <p:spPr>
          <a:xfrm>
            <a:off x="8751848" y="2291858"/>
            <a:ext cx="197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Sulfonamides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29500-0B93-6348-B103-DEF971954342}"/>
              </a:ext>
            </a:extLst>
          </p:cNvPr>
          <p:cNvSpPr txBox="1"/>
          <p:nvPr/>
        </p:nvSpPr>
        <p:spPr>
          <a:xfrm>
            <a:off x="8757734" y="3951153"/>
            <a:ext cx="23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Trimethoprim </a:t>
            </a:r>
          </a:p>
          <a:p>
            <a:r>
              <a:rPr lang="en-US" b="1" dirty="0">
                <a:solidFill>
                  <a:srgbClr val="7030A0"/>
                </a:solidFill>
              </a:rPr>
              <a:t>Pyrimethamine </a:t>
            </a:r>
          </a:p>
        </p:txBody>
      </p:sp>
    </p:spTree>
    <p:extLst>
      <p:ext uri="{BB962C8B-B14F-4D97-AF65-F5344CB8AC3E}">
        <p14:creationId xmlns:p14="http://schemas.microsoft.com/office/powerpoint/2010/main" val="397750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0D6EF-6C03-2E47-812C-B3396424C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12" t="9267" r="21407" b="8646"/>
          <a:stretch/>
        </p:blipFill>
        <p:spPr>
          <a:xfrm>
            <a:off x="1257300" y="302394"/>
            <a:ext cx="10001250" cy="6112693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6583C179-E449-624A-9EA9-EF3E9DA4E958}"/>
              </a:ext>
            </a:extLst>
          </p:cNvPr>
          <p:cNvSpPr/>
          <p:nvPr/>
        </p:nvSpPr>
        <p:spPr>
          <a:xfrm>
            <a:off x="1600199" y="2928937"/>
            <a:ext cx="2128837" cy="2028825"/>
          </a:xfrm>
          <a:prstGeom prst="donut">
            <a:avLst>
              <a:gd name="adj" fmla="val 30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E9963F2C-8D9A-6B40-94EF-8E98DB5D4BC8}"/>
              </a:ext>
            </a:extLst>
          </p:cNvPr>
          <p:cNvSpPr/>
          <p:nvPr/>
        </p:nvSpPr>
        <p:spPr>
          <a:xfrm>
            <a:off x="7824787" y="4357688"/>
            <a:ext cx="2462213" cy="1214437"/>
          </a:xfrm>
          <a:prstGeom prst="donut">
            <a:avLst>
              <a:gd name="adj" fmla="val 30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FD5EA6D0-1848-EB42-A765-7EC74111902C}"/>
              </a:ext>
            </a:extLst>
          </p:cNvPr>
          <p:cNvSpPr/>
          <p:nvPr/>
        </p:nvSpPr>
        <p:spPr>
          <a:xfrm>
            <a:off x="3881436" y="4755356"/>
            <a:ext cx="2233614" cy="1014412"/>
          </a:xfrm>
          <a:prstGeom prst="donut">
            <a:avLst>
              <a:gd name="adj" fmla="val 30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1BFE6DE0-0805-3B4B-ABA1-AFDA0D15BD06}"/>
              </a:ext>
            </a:extLst>
          </p:cNvPr>
          <p:cNvSpPr/>
          <p:nvPr/>
        </p:nvSpPr>
        <p:spPr>
          <a:xfrm>
            <a:off x="5800724" y="2844389"/>
            <a:ext cx="2571751" cy="1028702"/>
          </a:xfrm>
          <a:prstGeom prst="donut">
            <a:avLst>
              <a:gd name="adj" fmla="val 30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194ED-D5C4-7442-829A-8032B897FA35}"/>
              </a:ext>
            </a:extLst>
          </p:cNvPr>
          <p:cNvSpPr txBox="1"/>
          <p:nvPr/>
        </p:nvSpPr>
        <p:spPr>
          <a:xfrm>
            <a:off x="1600199" y="2450799"/>
            <a:ext cx="9301164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Sulfonamides Resistance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Increased PABA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Altered dihydropteroate synthase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Decreased uptake</a:t>
            </a:r>
          </a:p>
        </p:txBody>
      </p:sp>
    </p:spTree>
    <p:extLst>
      <p:ext uri="{BB962C8B-B14F-4D97-AF65-F5344CB8AC3E}">
        <p14:creationId xmlns:p14="http://schemas.microsoft.com/office/powerpoint/2010/main" val="21390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D0E4B-E7C3-1741-8028-4510588A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Sulfonamide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E7B01F-A369-ECEC-62A9-38162FD657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7272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1714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83DFE-24F7-BB46-B5E3-B1C98B4E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Sulfonamide Toxicity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ABEA73-7996-0EB5-325C-9CA092773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920121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3858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4E6E7-5AF9-BD49-B126-D6C9BA65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31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Sulfonamide 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2ED1C-BD71-AC41-BAD9-A0AE96789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Hemolysis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G6PD deficient &gt;&gt;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Sulfonamides are oxidants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&gt;&gt; trigger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hemolyisis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Other triggers &gt;&gt;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Dapsone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Kernicterus in infants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Sulfonamides → increased free bilirubin levels &gt;&gt; Unconjugated bilirubin is neurotoxic &gt;&gt; Basal ganglia, brainstem nuclei &gt;&gt; Permanent neurologic impairment &gt;&gt; Movement disorder (chorea, tremor), Hearing loss, Limited gaze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Raise warfarin levels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Displaces warfarin from al</a:t>
            </a:r>
            <a:r>
              <a:rPr lang="en-US" dirty="0"/>
              <a:t>bumin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&gt;&gt; INR level may rise in patients on warfarin therapy</a:t>
            </a:r>
          </a:p>
        </p:txBody>
      </p:sp>
    </p:spTree>
    <p:extLst>
      <p:ext uri="{BB962C8B-B14F-4D97-AF65-F5344CB8AC3E}">
        <p14:creationId xmlns:p14="http://schemas.microsoft.com/office/powerpoint/2010/main" val="905983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3A0F-1085-754C-AF21-F7501F5D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Dapsone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4C505-6BF8-F74D-B2E6-E2A8C795C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38" t="56875" r="29254" b="9930"/>
          <a:stretch/>
        </p:blipFill>
        <p:spPr>
          <a:xfrm>
            <a:off x="1024128" y="2804038"/>
            <a:ext cx="5867061" cy="28501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18219-A829-D344-A54F-288638677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 sulfonamide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Competes with PABA for dihydropteroate synthase</a:t>
            </a:r>
          </a:p>
          <a:p>
            <a:r>
              <a:rPr lang="en-US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main uses: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 leprae (leprosy)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Pneumocystis jiroveci</a:t>
            </a:r>
          </a:p>
        </p:txBody>
      </p:sp>
    </p:spTree>
    <p:extLst>
      <p:ext uri="{BB962C8B-B14F-4D97-AF65-F5344CB8AC3E}">
        <p14:creationId xmlns:p14="http://schemas.microsoft.com/office/powerpoint/2010/main" val="584121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C74F-CB87-F04A-B3CD-4938508A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09" y="649268"/>
            <a:ext cx="11688982" cy="1499616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Trimethoprim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Pyrimethamine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FDE2E-5041-AA4F-A010-ABDA6524A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Inhibit dihydrofolate reductase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structure to dihydrofolate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E4785-A8FB-0B4E-BD18-542E400F2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5" t="40208" r="22483" b="9931"/>
          <a:stretch/>
        </p:blipFill>
        <p:spPr>
          <a:xfrm>
            <a:off x="5643563" y="3100387"/>
            <a:ext cx="6343650" cy="3419475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4ABFD327-EE5C-5B46-B6CE-66937EEB1627}"/>
              </a:ext>
            </a:extLst>
          </p:cNvPr>
          <p:cNvSpPr/>
          <p:nvPr/>
        </p:nvSpPr>
        <p:spPr>
          <a:xfrm>
            <a:off x="7700963" y="3795711"/>
            <a:ext cx="914400" cy="914400"/>
          </a:xfrm>
          <a:prstGeom prst="donut">
            <a:avLst>
              <a:gd name="adj" fmla="val 45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2A3D17D3-CFF1-8E4D-B32C-C6B038DDF21D}"/>
              </a:ext>
            </a:extLst>
          </p:cNvPr>
          <p:cNvSpPr/>
          <p:nvPr/>
        </p:nvSpPr>
        <p:spPr>
          <a:xfrm>
            <a:off x="10439400" y="5262563"/>
            <a:ext cx="914400" cy="914400"/>
          </a:xfrm>
          <a:prstGeom prst="donut">
            <a:avLst>
              <a:gd name="adj" fmla="val 45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24DB734F-FD28-B749-98E2-530E26899780}"/>
              </a:ext>
            </a:extLst>
          </p:cNvPr>
          <p:cNvSpPr/>
          <p:nvPr/>
        </p:nvSpPr>
        <p:spPr>
          <a:xfrm>
            <a:off x="6096000" y="4976813"/>
            <a:ext cx="914400" cy="914400"/>
          </a:xfrm>
          <a:prstGeom prst="donut">
            <a:avLst>
              <a:gd name="adj" fmla="val 45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8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22E4-BC89-5A41-90A5-14A72D08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TriMethoPrim - </a:t>
            </a:r>
            <a:r>
              <a:rPr lang="en-US" sz="20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SulfaMethoXazole</a:t>
            </a:r>
            <a:endParaRPr lang="en-US" sz="2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4007C-9F08-844E-B982-73FF55CD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Bactrim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TMP-SMX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is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bactericidal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Covers many gram (+ &amp; -)</a:t>
            </a:r>
          </a:p>
          <a:p>
            <a:pPr lvl="1"/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cover pseudomonas or B. fragilis (anaerobes)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Covers some fungi and parasites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uses: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Urinary tract infections (covers E. Coli well)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Pneumocystis pneumonia in HIV (treatment/prophylaxis)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TMP-SMX </a:t>
            </a:r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Pregnancy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of kernicterus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Disrupts folic acid metabolism</a:t>
            </a:r>
          </a:p>
        </p:txBody>
      </p:sp>
    </p:spTree>
    <p:extLst>
      <p:ext uri="{BB962C8B-B14F-4D97-AF65-F5344CB8AC3E}">
        <p14:creationId xmlns:p14="http://schemas.microsoft.com/office/powerpoint/2010/main" val="13960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CEAC8-8B8C-224C-BD03-1459C92F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Trimethoprim / Pyrimethamine Toxicity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BF2A35-FAD2-82E7-19F7-3B2695C056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642944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294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4A66B3-2C68-6A4E-B20B-A72309DBC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95" t="8921" r="20564" b="8405"/>
          <a:stretch/>
        </p:blipFill>
        <p:spPr>
          <a:xfrm>
            <a:off x="1648326" y="768266"/>
            <a:ext cx="8867274" cy="5211429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6758D2E-6D9F-1E4D-B5D7-6CE0BCEAC27E}"/>
              </a:ext>
            </a:extLst>
          </p:cNvPr>
          <p:cNvGrpSpPr/>
          <p:nvPr/>
        </p:nvGrpSpPr>
        <p:grpSpPr>
          <a:xfrm>
            <a:off x="2298031" y="1913019"/>
            <a:ext cx="1576136" cy="1608585"/>
            <a:chOff x="2298031" y="1913019"/>
            <a:chExt cx="1576136" cy="1608585"/>
          </a:xfrm>
        </p:grpSpPr>
        <p:sp>
          <p:nvSpPr>
            <p:cNvPr id="6" name="Donut 5">
              <a:extLst>
                <a:ext uri="{FF2B5EF4-FFF2-40B4-BE49-F238E27FC236}">
                  <a16:creationId xmlns:a16="http://schemas.microsoft.com/office/drawing/2014/main" id="{8E496B35-5C15-114A-A1E4-F64A0656FC42}"/>
                </a:ext>
              </a:extLst>
            </p:cNvPr>
            <p:cNvSpPr/>
            <p:nvPr/>
          </p:nvSpPr>
          <p:spPr>
            <a:xfrm>
              <a:off x="2298031" y="1913019"/>
              <a:ext cx="1263316" cy="1239253"/>
            </a:xfrm>
            <a:prstGeom prst="donut">
              <a:avLst>
                <a:gd name="adj" fmla="val 263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4AC15D-800B-754D-A847-77AC9B68A2E1}"/>
                </a:ext>
              </a:extLst>
            </p:cNvPr>
            <p:cNvSpPr txBox="1"/>
            <p:nvPr/>
          </p:nvSpPr>
          <p:spPr>
            <a:xfrm>
              <a:off x="2298031" y="3152272"/>
              <a:ext cx="1576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Side chain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B022D9-7F6D-154B-9D50-05BC22694631}"/>
              </a:ext>
            </a:extLst>
          </p:cNvPr>
          <p:cNvGrpSpPr/>
          <p:nvPr/>
        </p:nvGrpSpPr>
        <p:grpSpPr>
          <a:xfrm>
            <a:off x="4211051" y="2863516"/>
            <a:ext cx="1937085" cy="3322076"/>
            <a:chOff x="4211051" y="2863516"/>
            <a:chExt cx="1937085" cy="3322076"/>
          </a:xfrm>
        </p:grpSpPr>
        <p:sp>
          <p:nvSpPr>
            <p:cNvPr id="7" name="Donut 6">
              <a:extLst>
                <a:ext uri="{FF2B5EF4-FFF2-40B4-BE49-F238E27FC236}">
                  <a16:creationId xmlns:a16="http://schemas.microsoft.com/office/drawing/2014/main" id="{98F8977B-7115-2A4B-A349-81E28E6DB9A8}"/>
                </a:ext>
              </a:extLst>
            </p:cNvPr>
            <p:cNvSpPr/>
            <p:nvPr/>
          </p:nvSpPr>
          <p:spPr>
            <a:xfrm>
              <a:off x="4211052" y="2863516"/>
              <a:ext cx="1455822" cy="1552074"/>
            </a:xfrm>
            <a:prstGeom prst="donut">
              <a:avLst>
                <a:gd name="adj" fmla="val 263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7F9B3F-AAF8-C549-B98E-0CD443AE7ECE}"/>
                </a:ext>
              </a:extLst>
            </p:cNvPr>
            <p:cNvSpPr txBox="1"/>
            <p:nvPr/>
          </p:nvSpPr>
          <p:spPr>
            <a:xfrm>
              <a:off x="4211051" y="4431266"/>
              <a:ext cx="19370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Beta lactam Ring:</a:t>
              </a:r>
            </a:p>
            <a:p>
              <a:r>
                <a:rPr lang="en-US" dirty="0"/>
                <a:t>Penicillin</a:t>
              </a:r>
            </a:p>
            <a:p>
              <a:r>
                <a:rPr lang="en-US" dirty="0"/>
                <a:t>Cephalosporins</a:t>
              </a:r>
            </a:p>
            <a:p>
              <a:r>
                <a:rPr lang="en-US" dirty="0"/>
                <a:t>Carbapenems</a:t>
              </a:r>
            </a:p>
            <a:p>
              <a:r>
                <a:rPr lang="en-US" dirty="0"/>
                <a:t>Monobactam - Aztreonam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BD5D6E-C6D8-9144-AB1D-3376F8FA8E8A}"/>
              </a:ext>
            </a:extLst>
          </p:cNvPr>
          <p:cNvGrpSpPr/>
          <p:nvPr/>
        </p:nvGrpSpPr>
        <p:grpSpPr>
          <a:xfrm>
            <a:off x="5666874" y="1230630"/>
            <a:ext cx="3576387" cy="2787916"/>
            <a:chOff x="5666874" y="1230630"/>
            <a:chExt cx="3576387" cy="2787916"/>
          </a:xfrm>
        </p:grpSpPr>
        <p:sp>
          <p:nvSpPr>
            <p:cNvPr id="8" name="Donut 7">
              <a:extLst>
                <a:ext uri="{FF2B5EF4-FFF2-40B4-BE49-F238E27FC236}">
                  <a16:creationId xmlns:a16="http://schemas.microsoft.com/office/drawing/2014/main" id="{68205C9F-78C9-FB45-BA3B-9D2D21AFD1DD}"/>
                </a:ext>
              </a:extLst>
            </p:cNvPr>
            <p:cNvSpPr/>
            <p:nvPr/>
          </p:nvSpPr>
          <p:spPr>
            <a:xfrm>
              <a:off x="5666874" y="1805859"/>
              <a:ext cx="2120565" cy="2212687"/>
            </a:xfrm>
            <a:prstGeom prst="donut">
              <a:avLst>
                <a:gd name="adj" fmla="val 263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FF015E-7521-154E-BECE-6E445F58BD99}"/>
                </a:ext>
              </a:extLst>
            </p:cNvPr>
            <p:cNvSpPr txBox="1"/>
            <p:nvPr/>
          </p:nvSpPr>
          <p:spPr>
            <a:xfrm>
              <a:off x="7263062" y="1230630"/>
              <a:ext cx="198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7030A0"/>
                  </a:solidFill>
                </a:rPr>
                <a:t>Thaizolidine</a:t>
              </a:r>
              <a:r>
                <a:rPr lang="en-US" b="1" dirty="0">
                  <a:solidFill>
                    <a:srgbClr val="7030A0"/>
                  </a:solidFill>
                </a:rPr>
                <a:t> Ring:</a:t>
              </a:r>
            </a:p>
            <a:p>
              <a:r>
                <a:rPr lang="en-US" dirty="0"/>
                <a:t>Penicillin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st tubes with one test tube in orange with drops">
            <a:extLst>
              <a:ext uri="{FF2B5EF4-FFF2-40B4-BE49-F238E27FC236}">
                <a16:creationId xmlns:a16="http://schemas.microsoft.com/office/drawing/2014/main" id="{087EAF05-1FDA-8619-9562-18BF1FFA3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9098" r="-1" b="846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SYNTHESIS INHIBITORS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E969-DC9E-FD40-A070-E92160B8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877820" cy="1499616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Synthesis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77AE4-F526-F84F-8744-99CE9C32C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Aminoglycosides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Macrolides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Tetracyclines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Chloramphenicol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Clindamycin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Linezolid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Streptogramins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812E71-B623-2E41-AE45-610677F57BA0}"/>
              </a:ext>
            </a:extLst>
          </p:cNvPr>
          <p:cNvGrpSpPr/>
          <p:nvPr/>
        </p:nvGrpSpPr>
        <p:grpSpPr>
          <a:xfrm>
            <a:off x="4318090" y="3092126"/>
            <a:ext cx="574612" cy="1900909"/>
            <a:chOff x="4318090" y="3092126"/>
            <a:chExt cx="574612" cy="1900909"/>
          </a:xfrm>
        </p:grpSpPr>
        <p:sp>
          <p:nvSpPr>
            <p:cNvPr id="8" name="Cross 7">
              <a:extLst>
                <a:ext uri="{FF2B5EF4-FFF2-40B4-BE49-F238E27FC236}">
                  <a16:creationId xmlns:a16="http://schemas.microsoft.com/office/drawing/2014/main" id="{97FAD720-AFB8-5B4E-B302-E87E2DC9BE69}"/>
                </a:ext>
              </a:extLst>
            </p:cNvPr>
            <p:cNvSpPr/>
            <p:nvPr/>
          </p:nvSpPr>
          <p:spPr>
            <a:xfrm rot="18772734">
              <a:off x="4324073" y="3086143"/>
              <a:ext cx="562646" cy="574612"/>
            </a:xfrm>
            <a:prstGeom prst="plus">
              <a:avLst>
                <a:gd name="adj" fmla="val 4843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ross 8">
              <a:extLst>
                <a:ext uri="{FF2B5EF4-FFF2-40B4-BE49-F238E27FC236}">
                  <a16:creationId xmlns:a16="http://schemas.microsoft.com/office/drawing/2014/main" id="{CA5896A7-47B8-0149-A872-2264D4895460}"/>
                </a:ext>
              </a:extLst>
            </p:cNvPr>
            <p:cNvSpPr/>
            <p:nvPr/>
          </p:nvSpPr>
          <p:spPr>
            <a:xfrm rot="18772734">
              <a:off x="4324073" y="4424406"/>
              <a:ext cx="562646" cy="574612"/>
            </a:xfrm>
            <a:prstGeom prst="plus">
              <a:avLst>
                <a:gd name="adj" fmla="val 4843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13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573E-F4D1-0548-A963-0ACA5B1B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66311" cy="1499616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Synthesis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Inhibitors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07138-4752-BC4E-B7FC-8B373EDE1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Protein Synthesis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→ Transcription → RNA → Translation → Protein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B9F49-D97D-BD4B-A2A7-4A9F9982E70A}"/>
              </a:ext>
            </a:extLst>
          </p:cNvPr>
          <p:cNvGrpSpPr/>
          <p:nvPr/>
        </p:nvGrpSpPr>
        <p:grpSpPr>
          <a:xfrm>
            <a:off x="1214438" y="4029075"/>
            <a:ext cx="2428875" cy="1943100"/>
            <a:chOff x="1214438" y="4029075"/>
            <a:chExt cx="2428875" cy="19431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838D7A-B18B-6745-BDBE-F8B243A8BBFE}"/>
                </a:ext>
              </a:extLst>
            </p:cNvPr>
            <p:cNvSpPr txBox="1"/>
            <p:nvPr/>
          </p:nvSpPr>
          <p:spPr>
            <a:xfrm>
              <a:off x="1214438" y="4943475"/>
              <a:ext cx="14991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mRNA</a:t>
              </a: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FF4923D-020F-D84F-A2FE-41536F475493}"/>
                </a:ext>
              </a:extLst>
            </p:cNvPr>
            <p:cNvCxnSpPr>
              <a:cxnSpLocks/>
            </p:cNvCxnSpPr>
            <p:nvPr/>
          </p:nvCxnSpPr>
          <p:spPr>
            <a:xfrm>
              <a:off x="2257425" y="5143530"/>
              <a:ext cx="13858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D9C08A-5D88-5E4C-8B6D-51DE9F3C0F48}"/>
                </a:ext>
              </a:extLst>
            </p:cNvPr>
            <p:cNvSpPr/>
            <p:nvPr/>
          </p:nvSpPr>
          <p:spPr>
            <a:xfrm>
              <a:off x="2493169" y="402907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DA00C2-B6CE-8143-8CC2-9308FDFC6661}"/>
                </a:ext>
              </a:extLst>
            </p:cNvPr>
            <p:cNvSpPr/>
            <p:nvPr/>
          </p:nvSpPr>
          <p:spPr>
            <a:xfrm>
              <a:off x="2661416" y="5278468"/>
              <a:ext cx="646878" cy="6937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44DB30-0F13-EF4A-B519-D00EACA9D86E}"/>
              </a:ext>
            </a:extLst>
          </p:cNvPr>
          <p:cNvGrpSpPr/>
          <p:nvPr/>
        </p:nvGrpSpPr>
        <p:grpSpPr>
          <a:xfrm>
            <a:off x="3948297" y="4943475"/>
            <a:ext cx="3028220" cy="400110"/>
            <a:chOff x="3948297" y="4943475"/>
            <a:chExt cx="3028220" cy="400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B3940C-EC86-5A49-A5FF-24BC8B1F9417}"/>
                </a:ext>
              </a:extLst>
            </p:cNvPr>
            <p:cNvSpPr txBox="1"/>
            <p:nvPr/>
          </p:nvSpPr>
          <p:spPr>
            <a:xfrm>
              <a:off x="3948297" y="4943475"/>
              <a:ext cx="1069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tRNA</a:t>
              </a: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78F9576-C6F2-034B-94E1-8BFFCFD3087E}"/>
                </a:ext>
              </a:extLst>
            </p:cNvPr>
            <p:cNvCxnSpPr>
              <a:cxnSpLocks/>
            </p:cNvCxnSpPr>
            <p:nvPr/>
          </p:nvCxnSpPr>
          <p:spPr>
            <a:xfrm>
              <a:off x="4833937" y="5143530"/>
              <a:ext cx="8382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649817-AFCB-1F4D-8ECC-3ED39D3A5AAF}"/>
                </a:ext>
              </a:extLst>
            </p:cNvPr>
            <p:cNvSpPr txBox="1"/>
            <p:nvPr/>
          </p:nvSpPr>
          <p:spPr>
            <a:xfrm>
              <a:off x="5976392" y="4943475"/>
              <a:ext cx="1000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</a:t>
              </a:r>
              <a:r>
                <a:rPr lang="en-US" sz="2000" b="1" dirty="0">
                  <a:solidFill>
                    <a:srgbClr val="7030A0"/>
                  </a:solidFill>
                </a:rPr>
                <a:t>n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C92FF4-BEBA-0646-B098-FDBB5A739EAD}"/>
              </a:ext>
            </a:extLst>
          </p:cNvPr>
          <p:cNvGrpSpPr/>
          <p:nvPr/>
        </p:nvGrpSpPr>
        <p:grpSpPr>
          <a:xfrm>
            <a:off x="7481017" y="3290826"/>
            <a:ext cx="2171701" cy="2642271"/>
            <a:chOff x="7481017" y="3290826"/>
            <a:chExt cx="2171701" cy="26422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53570D-6E9A-EF4B-BF3F-25CBF597FE0A}"/>
                </a:ext>
              </a:extLst>
            </p:cNvPr>
            <p:cNvSpPr txBox="1"/>
            <p:nvPr/>
          </p:nvSpPr>
          <p:spPr>
            <a:xfrm>
              <a:off x="7481019" y="3290826"/>
              <a:ext cx="2171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1- </a:t>
              </a:r>
              <a:r>
                <a:rPr lang="en-US" sz="2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Initiate process </a:t>
              </a:r>
              <a:endPara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D49EED-B9DA-3C49-BC94-0F5508962AC9}"/>
                </a:ext>
              </a:extLst>
            </p:cNvPr>
            <p:cNvSpPr txBox="1"/>
            <p:nvPr/>
          </p:nvSpPr>
          <p:spPr>
            <a:xfrm>
              <a:off x="7481018" y="4252836"/>
              <a:ext cx="2171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2- </a:t>
              </a:r>
              <a:r>
                <a:rPr lang="en-US" sz="2000" b="1" dirty="0">
                  <a:solidFill>
                    <a:srgbClr val="00B050"/>
                  </a:solidFill>
                </a:rPr>
                <a:t>Add </a:t>
              </a:r>
              <a:r>
                <a:rPr lang="en-US" sz="2000" b="1" dirty="0" err="1">
                  <a:solidFill>
                    <a:srgbClr val="00B050"/>
                  </a:solidFill>
                </a:rPr>
                <a:t>tRNA</a:t>
              </a:r>
              <a:r>
                <a:rPr lang="en-US" sz="2000" b="1" dirty="0">
                  <a:solidFill>
                    <a:srgbClr val="00B050"/>
                  </a:solidFill>
                </a:rPr>
                <a:t> 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A514ED-D042-CA48-BA6B-A5063CE716EE}"/>
                </a:ext>
              </a:extLst>
            </p:cNvPr>
            <p:cNvSpPr txBox="1"/>
            <p:nvPr/>
          </p:nvSpPr>
          <p:spPr>
            <a:xfrm>
              <a:off x="7481017" y="5225211"/>
              <a:ext cx="2171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3- </a:t>
              </a:r>
              <a:r>
                <a:rPr lang="en-US" sz="2000" b="1" dirty="0">
                  <a:solidFill>
                    <a:srgbClr val="00B050"/>
                  </a:solidFill>
                </a:rPr>
                <a:t>Add peptides translocate 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583B83-931A-A04A-A653-5FDBF98C623E}"/>
              </a:ext>
            </a:extLst>
          </p:cNvPr>
          <p:cNvGrpSpPr/>
          <p:nvPr/>
        </p:nvGrpSpPr>
        <p:grpSpPr>
          <a:xfrm>
            <a:off x="8109666" y="3068219"/>
            <a:ext cx="3471051" cy="914400"/>
            <a:chOff x="8109666" y="3068219"/>
            <a:chExt cx="3471051" cy="914400"/>
          </a:xfrm>
        </p:grpSpPr>
        <p:sp>
          <p:nvSpPr>
            <p:cNvPr id="19" name="Cross 18">
              <a:extLst>
                <a:ext uri="{FF2B5EF4-FFF2-40B4-BE49-F238E27FC236}">
                  <a16:creationId xmlns:a16="http://schemas.microsoft.com/office/drawing/2014/main" id="{5DF5BE4E-5FDC-1D4A-8258-B7062F7E495E}"/>
                </a:ext>
              </a:extLst>
            </p:cNvPr>
            <p:cNvSpPr/>
            <p:nvPr/>
          </p:nvSpPr>
          <p:spPr>
            <a:xfrm rot="18924729">
              <a:off x="8109666" y="3068219"/>
              <a:ext cx="914400" cy="914400"/>
            </a:xfrm>
            <a:prstGeom prst="plus">
              <a:avLst>
                <a:gd name="adj" fmla="val 4843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C2FCFB-98AF-5045-A6A9-DF9824483E21}"/>
                </a:ext>
              </a:extLst>
            </p:cNvPr>
            <p:cNvSpPr txBox="1"/>
            <p:nvPr/>
          </p:nvSpPr>
          <p:spPr>
            <a:xfrm>
              <a:off x="9652713" y="3258871"/>
              <a:ext cx="1928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Aminoglycosides / Linezolid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E5CBD5-E044-8A44-9608-3FD03737A548}"/>
              </a:ext>
            </a:extLst>
          </p:cNvPr>
          <p:cNvGrpSpPr/>
          <p:nvPr/>
        </p:nvGrpSpPr>
        <p:grpSpPr>
          <a:xfrm>
            <a:off x="7897297" y="4039769"/>
            <a:ext cx="3700094" cy="914400"/>
            <a:chOff x="7897297" y="4039769"/>
            <a:chExt cx="3700094" cy="914400"/>
          </a:xfrm>
        </p:grpSpPr>
        <p:sp>
          <p:nvSpPr>
            <p:cNvPr id="20" name="Cross 19">
              <a:extLst>
                <a:ext uri="{FF2B5EF4-FFF2-40B4-BE49-F238E27FC236}">
                  <a16:creationId xmlns:a16="http://schemas.microsoft.com/office/drawing/2014/main" id="{123E68CD-9A2E-8348-84ED-D47687A3574A}"/>
                </a:ext>
              </a:extLst>
            </p:cNvPr>
            <p:cNvSpPr/>
            <p:nvPr/>
          </p:nvSpPr>
          <p:spPr>
            <a:xfrm rot="18924729">
              <a:off x="7897297" y="4039769"/>
              <a:ext cx="914400" cy="914400"/>
            </a:xfrm>
            <a:prstGeom prst="plus">
              <a:avLst>
                <a:gd name="adj" fmla="val 4843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853CFB-69CC-8B41-BEA3-CB5C06EE3C31}"/>
                </a:ext>
              </a:extLst>
            </p:cNvPr>
            <p:cNvSpPr txBox="1"/>
            <p:nvPr/>
          </p:nvSpPr>
          <p:spPr>
            <a:xfrm>
              <a:off x="9669387" y="4163109"/>
              <a:ext cx="1928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Tetracycline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84BD4F-A7C0-CC48-AFE7-4E1660A30C4B}"/>
              </a:ext>
            </a:extLst>
          </p:cNvPr>
          <p:cNvGrpSpPr/>
          <p:nvPr/>
        </p:nvGrpSpPr>
        <p:grpSpPr>
          <a:xfrm>
            <a:off x="7905394" y="5139680"/>
            <a:ext cx="3701020" cy="914400"/>
            <a:chOff x="7905394" y="5139680"/>
            <a:chExt cx="3701020" cy="914400"/>
          </a:xfrm>
        </p:grpSpPr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E4CC24B7-C3F3-3849-99EC-F9333C512EC2}"/>
                </a:ext>
              </a:extLst>
            </p:cNvPr>
            <p:cNvSpPr/>
            <p:nvPr/>
          </p:nvSpPr>
          <p:spPr>
            <a:xfrm rot="18924729">
              <a:off x="7905394" y="5139680"/>
              <a:ext cx="914400" cy="914400"/>
            </a:xfrm>
            <a:prstGeom prst="plus">
              <a:avLst>
                <a:gd name="adj" fmla="val 4843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4C5FC9-3B50-C143-8C6F-EEE87E67BBF9}"/>
                </a:ext>
              </a:extLst>
            </p:cNvPr>
            <p:cNvSpPr txBox="1"/>
            <p:nvPr/>
          </p:nvSpPr>
          <p:spPr>
            <a:xfrm>
              <a:off x="9678410" y="5302155"/>
              <a:ext cx="1928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Macrolides / Clindamycin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6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04230-3D39-6043-1AF0-B064A0FCF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6736" r="-1" b="140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AMINOGLYCOSIDES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828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1C9FA-2DBD-084B-A005-432814E5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Aminoglycosides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AAD2F-F782-854A-9A87-E592C671C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Gentamicin, Neomycin, Amikacin, Tobramycin, Streptomycin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initiation of protein synthesis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Primarily bind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30s &gt;&gt;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Misreading of genetic code &gt;&gt; Bacteria cannot divide, produce cellular proteins &gt;&gt; Cell death (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bactericidal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O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transport into cells &gt;&gt; Not effective against anaerobes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transferred into eukaryotic cells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effective intracellular organisms (Rickettsia/Chlamydia)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Rarely Used alone to treat serious gram (-) infections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about: TB, ESBL, CRE, Abscess?</a:t>
            </a:r>
          </a:p>
        </p:txBody>
      </p:sp>
    </p:spTree>
    <p:extLst>
      <p:ext uri="{BB962C8B-B14F-4D97-AF65-F5344CB8AC3E}">
        <p14:creationId xmlns:p14="http://schemas.microsoft.com/office/powerpoint/2010/main" val="33664397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6F223-2181-AC40-85B4-88470510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05" y="326009"/>
            <a:ext cx="7028492" cy="1499616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Aminoglycosides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51568-8B40-1B47-B43F-57F7CC416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95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Streptomycin</a:t>
            </a:r>
            <a:r>
              <a:rPr lang="en-US" dirty="0"/>
              <a:t> can be used for tuberculosis / Brucellosis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Older agent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combination with other drugs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Neomycin given prior to bowel surgery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Poorly absorbed (stays in gut) &gt;&gt; Decrease colonic bacteria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given with Erythromycin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added to B-lactams &gt;&gt;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Synergistic effects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Vancomycin/gentamycin for endocarditis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Ampicillin/gentamycin for newborn meningitis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Tazo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tobramycin for CF patients (pseudomonas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7B4FD-B361-594D-BEEC-59824F8D7979}"/>
              </a:ext>
            </a:extLst>
          </p:cNvPr>
          <p:cNvSpPr txBox="1"/>
          <p:nvPr/>
        </p:nvSpPr>
        <p:spPr>
          <a:xfrm>
            <a:off x="7565922" y="585216"/>
            <a:ext cx="4940711" cy="55399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Resstance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“Aminoglycoside modifying enzymes”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 acquire enzymes that modify drug 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structure binds poorly to ribosomes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Phosphorylation (mediated by aminoglycoside kinases)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Adenylation/acetylation (mediated by transferases)</a:t>
            </a:r>
          </a:p>
          <a:p>
            <a:r>
              <a:rPr lang="en-US" dirty="0" err="1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23429-2F1D-474F-96A0-CDD2038B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1" y="120053"/>
            <a:ext cx="9720072" cy="1351561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Aminoglycosides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02ABD-9099-474B-A18F-8B5338AE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614"/>
            <a:ext cx="10515600" cy="5272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Ototoxicity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 to 8th cranial nerve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Hearing loss, balance problems (falls) &gt;&gt; Mechanism not clear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Nephrotoxicity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tubular necrosis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5-10% of drug taken up by proximal tubular cells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Serum Cr will rise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Neuromuscular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 side effect &gt;&gt; Can block/limit release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neuromuscular junctions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Pregnancy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&gt;&gt; Reports of renal and ototoxicity in fetus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5D3BB-0571-9147-9C5A-56949035D055}"/>
              </a:ext>
            </a:extLst>
          </p:cNvPr>
          <p:cNvSpPr txBox="1"/>
          <p:nvPr/>
        </p:nvSpPr>
        <p:spPr>
          <a:xfrm>
            <a:off x="7241458" y="869861"/>
            <a:ext cx="4773561" cy="3416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Aminoglycosides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levels need to be monitored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Trough level: Just before next dose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level: Short time after dose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trough = risk of toxicity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peak = less effective therapy</a:t>
            </a:r>
          </a:p>
        </p:txBody>
      </p:sp>
    </p:spTree>
    <p:extLst>
      <p:ext uri="{BB962C8B-B14F-4D97-AF65-F5344CB8AC3E}">
        <p14:creationId xmlns:p14="http://schemas.microsoft.com/office/powerpoint/2010/main" val="15486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D8A9F-F602-21E3-1A84-0E41059CE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4795" r="-1" b="1539"/>
          <a:stretch/>
        </p:blipFill>
        <p:spPr>
          <a:xfrm>
            <a:off x="20" y="-12192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MACROLIDES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460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BE41E-1AC0-AA4F-988A-AFE17520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Macrolides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AD0CA5-CC54-EB1C-7529-C411D85923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530760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06394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757F-591E-4D48-B4B7-DBBCBAAAC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Macrolides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901D3A-52B4-E991-B11B-1A6E92FFF5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654452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36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33AD3-569E-C544-A800-724573A6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PENICILLINS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3C86C8-9181-9078-7F78-076DDCCA84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45413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90970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945F7-5B1A-F241-9939-ECEFC5EB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Macrolides Adverse Effects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2BA4EC-7553-0DA0-FC7E-5A0BB5E78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667043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88190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2D8EE-69A0-FB12-A978-8FC37D055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9194" r="-1" b="35704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TETRACYCLINES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297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871-D4F0-3744-8D71-3285043DCA6E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Tetracyclines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F47B-DF97-904C-A7B5-66E91DED6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Tetracycline, doxycycline, demeclocycline, minocycline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Transported into bacterial cells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ribosome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Prevents attachment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Demeclocycline</a:t>
            </a:r>
          </a:p>
          <a:p>
            <a:pPr lvl="1"/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used as an antibiotic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&gt;&gt; ADH antagonist &gt;&gt; Given in SIADH &gt;&gt; Causes nephrogenic DI to reverse SIADH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8F50CC5E-5C77-C308-B8C5-CD3048ED7A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1329920"/>
                  </p:ext>
                </p:extLst>
              </p:nvPr>
            </p:nvGraphicFramePr>
            <p:xfrm>
              <a:off x="5130800" y="5143500"/>
              <a:ext cx="3048000" cy="1714500"/>
            </p:xfrm>
            <a:graphic>
              <a:graphicData uri="http://schemas.microsoft.com/office/powerpoint/2016/slidezoom">
                <pslz:sldZm>
                  <pslz:sldZmObj sldId="329" cId="3615741519">
                    <pslz:zmPr id="{2EE8CCF2-9410-4EB6-8C7E-2670B93FC4A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extLst>
                  <a:ext uri="{FF2B5EF4-FFF2-40B4-BE49-F238E27FC236}">
                    <a16:creationId xmlns:a16="http://schemas.microsoft.com/office/drawing/2014/main" id="{8F50CC5E-5C77-C308-B8C5-CD3048ED7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0800" y="51435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741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CFEDD-4617-A948-ADBB-A76EB88B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Tetracyclines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A6FBDD-F026-1467-3501-1456AA470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350804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84009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35AC3-59A2-1546-8495-3273D662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Tetracyclines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F640A1-75A4-71E7-886D-72C46098DD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07501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07375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1B871-C78B-B441-920F-B5BB514D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Tetracyclines Adverse Effects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3AEADF-7630-4559-2B53-5C17D01D0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36128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00481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395DF-8555-5428-E6E7-93BA50B29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116" r="-1" b="16192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CLINDAMYCIN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745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80F95-3380-0F40-877B-3DECCF69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Clindamycin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236A0E-8520-4903-0188-74A21AC802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746400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80159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3E6CC-8EB2-B640-9FB7-3382841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31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Clindamycin Adverse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5D215-C9CE-3C43-A68D-88B6017AB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 cause of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C. difficile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10% of patients &gt;&gt; Pseudomembranous colitis &gt;&gt; C. difficile overgrowth &gt;&gt; Massive, watery diarrhea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Antibiotic-associated diarrhea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Milder than C. diff infection &gt;&gt; Changes in GI flora &gt;&gt; Less absorption of solutes → osmotic diarrhea &gt;&gt; Stops when drug discontinued</a:t>
            </a:r>
          </a:p>
        </p:txBody>
      </p:sp>
    </p:spTree>
    <p:extLst>
      <p:ext uri="{BB962C8B-B14F-4D97-AF65-F5344CB8AC3E}">
        <p14:creationId xmlns:p14="http://schemas.microsoft.com/office/powerpoint/2010/main" val="21298849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1A261-ABC0-0B69-4D54-9F815BADB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3" b="20117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39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LINEZOLID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74F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8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B8EDC-8278-364C-B76C-4AFC2408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F13490-A879-437D-0887-A3F982F09E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489676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30609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D27AF-85B5-DC4E-840A-BF118C6A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4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Linezolid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A831F-D6C6-264D-8A09-4F170927F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Binds to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50S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Ribosome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Blocks initiation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use: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Vancomycin-resistant enterococcus (VRE) &gt;&gt; Epidemics in hospitals, Usually occurs in patients with prior antibiotic treatment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monoamine oxidase (MAO) inhibitor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cause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serotonin syndrome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&gt;&gt; High risk when given with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SSRIS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&gt;&gt; Fever, confusion, agitation, hyperreflexia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cause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Thrombocytopenia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59612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54077D-1251-9441-B71E-F9B6BB731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36" t="1058" r="15044" b="1423"/>
          <a:stretch/>
        </p:blipFill>
        <p:spPr>
          <a:xfrm>
            <a:off x="1971675" y="400051"/>
            <a:ext cx="7972425" cy="6086474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2C8CAA-B4D9-7E47-A6AD-671BC380C044}"/>
              </a:ext>
            </a:extLst>
          </p:cNvPr>
          <p:cNvGrpSpPr/>
          <p:nvPr/>
        </p:nvGrpSpPr>
        <p:grpSpPr>
          <a:xfrm>
            <a:off x="1971675" y="2114550"/>
            <a:ext cx="7650671" cy="484632"/>
            <a:chOff x="1971675" y="2114550"/>
            <a:chExt cx="7650671" cy="484632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5547098B-72D0-094E-BCBC-FC296C4EA544}"/>
                </a:ext>
              </a:extLst>
            </p:cNvPr>
            <p:cNvSpPr/>
            <p:nvPr/>
          </p:nvSpPr>
          <p:spPr>
            <a:xfrm>
              <a:off x="1971675" y="2114550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64CA60CE-925D-514A-AE4B-EB7D02AE08F7}"/>
                </a:ext>
              </a:extLst>
            </p:cNvPr>
            <p:cNvSpPr/>
            <p:nvPr/>
          </p:nvSpPr>
          <p:spPr>
            <a:xfrm>
              <a:off x="8643938" y="2114550"/>
              <a:ext cx="978408" cy="484632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85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A3308-3CAD-2E91-D689-04B3FB04B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28" b="22113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QUINOLONES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32F55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5871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9812-051E-2048-B8A9-E2F1F110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92" y="237744"/>
            <a:ext cx="9720072" cy="1499616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Quinolones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DBA-7241-9248-B564-8C86970CE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Cipro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floxacin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Levo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floxacin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Moxi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floxacin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Nor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floxacin</a:t>
            </a:r>
          </a:p>
          <a:p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Inhibit enzymes for bacterial DNA synthesis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 gyrase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Topoisomerase IV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&gt;&gt; </a:t>
            </a:r>
            <a:r>
              <a:rPr lang="en-US" dirty="0"/>
              <a:t>inhibition &gt;&gt; DNA damage &gt;&gt; </a:t>
            </a:r>
            <a:r>
              <a:rPr lang="en-US" dirty="0">
                <a:solidFill>
                  <a:srgbClr val="FF0000"/>
                </a:solidFill>
              </a:rPr>
              <a:t>Cell death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3CC1D-3986-C543-8CA6-E1FC9EAAD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5" t="46491" r="28472" b="7963"/>
          <a:stretch/>
        </p:blipFill>
        <p:spPr>
          <a:xfrm>
            <a:off x="4716378" y="3188368"/>
            <a:ext cx="6003759" cy="3669632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7C0F4188-BBB0-8742-A249-F342F4EB0DDD}"/>
              </a:ext>
            </a:extLst>
          </p:cNvPr>
          <p:cNvSpPr/>
          <p:nvPr/>
        </p:nvSpPr>
        <p:spPr>
          <a:xfrm>
            <a:off x="8566485" y="4908884"/>
            <a:ext cx="914400" cy="914400"/>
          </a:xfrm>
          <a:prstGeom prst="donut">
            <a:avLst>
              <a:gd name="adj" fmla="val 39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30D1F-0B4A-0F42-A122-90826BBC951A}"/>
              </a:ext>
            </a:extLst>
          </p:cNvPr>
          <p:cNvSpPr txBox="1"/>
          <p:nvPr/>
        </p:nvSpPr>
        <p:spPr>
          <a:xfrm>
            <a:off x="1291486" y="3456805"/>
            <a:ext cx="4725856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Resistance Mechanisms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Alterations of DNA gyrase and topoisomerase IV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Alteration in cell permeability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Efflux of drug</a:t>
            </a:r>
          </a:p>
        </p:txBody>
      </p:sp>
    </p:spTree>
    <p:extLst>
      <p:ext uri="{BB962C8B-B14F-4D97-AF65-F5344CB8AC3E}">
        <p14:creationId xmlns:p14="http://schemas.microsoft.com/office/powerpoint/2010/main" val="8751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5BEAE-101A-4042-A3D9-6961E683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Quinolones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D9FA13AA-761A-8929-A9B8-1DD60CF607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32513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6380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BB634-0812-E345-A433-8007D64D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Quinolones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7D3291-8A4D-19D3-DFF4-933E39D5A9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82647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31475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D060-263E-024E-B1CE-E5478E9B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Quinolones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078243-FE3E-08BC-07E5-10F7ED43BA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736384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53140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1B9D-34C9-994F-835C-4264EF27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Quinolones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CB1AC6-4AB8-BFDD-87B9-E62322F97B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531918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49599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0EDD-A7EF-774E-B3F4-040528FB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Quinolones Adverse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69418-A2A3-574C-9188-176B0848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 upset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Anorexia, nausea, vomiting, and abdominal discomfort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17% of patients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Neurologic side effects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Headache, dizziness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to 6% of patients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 prolongation on EKG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Caused by blockade of K+ channels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lead to torsade de pointes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5468A-1FAA-5D46-B883-EFD599AB7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1" t="46443" r="57917" b="4667"/>
          <a:stretch/>
        </p:blipFill>
        <p:spPr>
          <a:xfrm>
            <a:off x="6611510" y="484068"/>
            <a:ext cx="3519503" cy="33375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1417A-3FA6-0C4E-8724-580C088E6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45" t="44222" r="16805" b="28889"/>
          <a:stretch/>
        </p:blipFill>
        <p:spPr>
          <a:xfrm>
            <a:off x="8833799" y="4726845"/>
            <a:ext cx="2880360" cy="11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7A29-6427-A94D-93C8-665DE295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en-US" sz="3900">
                <a:latin typeface="Times New Roman" panose="02020603050405020304" pitchFamily="18" charset="0"/>
                <a:cs typeface="Times New Roman" panose="02020603050405020304" pitchFamily="18" charset="0"/>
              </a:rPr>
              <a:t>Quinolones Adverse Reactions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AF7DF-2D70-9741-BA9B-5C9A5B9F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44" t="39778" r="14584" b="1778"/>
          <a:stretch/>
        </p:blipFill>
        <p:spPr>
          <a:xfrm>
            <a:off x="2842042" y="2286000"/>
            <a:ext cx="2231233" cy="3886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184E2-6F09-B448-B87E-2A2130E0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anchor="ctr">
            <a:normAutofit/>
          </a:bodyPr>
          <a:lstStyle/>
          <a:p>
            <a:r>
              <a:rPr lang="en-US" sz="19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Tendon rupture</a:t>
            </a:r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/tendonitis</a:t>
            </a:r>
          </a:p>
          <a:p>
            <a:pPr lvl="1"/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commonly Achilles</a:t>
            </a:r>
          </a:p>
          <a:p>
            <a:pPr lvl="1"/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common older patients (&gt;60), people on steroids</a:t>
            </a:r>
          </a:p>
          <a:p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Cannot use in </a:t>
            </a:r>
            <a:r>
              <a:rPr lang="en-US" sz="19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pregnancy/children</a:t>
            </a:r>
          </a:p>
          <a:p>
            <a:pPr lvl="1"/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 to developing cartilage in animal studies</a:t>
            </a:r>
          </a:p>
          <a:p>
            <a:r>
              <a:rPr lang="en-US" sz="1900" i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Antacids</a:t>
            </a:r>
          </a:p>
          <a:p>
            <a:pPr lvl="1"/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Disrupt absorption of many drugs, </a:t>
            </a:r>
            <a:r>
              <a:rPr lang="en-US" sz="1900" i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Aluminum and magnesium</a:t>
            </a:r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hydroxide, Sucralfate (contains aluminum)</a:t>
            </a:r>
          </a:p>
          <a:p>
            <a:r>
              <a:rPr lang="en-US" sz="19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drugs</a:t>
            </a:r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affected by this:</a:t>
            </a:r>
          </a:p>
          <a:p>
            <a:pPr lvl="1"/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Tetracycline, </a:t>
            </a:r>
            <a:r>
              <a:rPr lang="en-US" sz="19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Fluoroquinolones</a:t>
            </a:r>
          </a:p>
          <a:p>
            <a:pPr lvl="1"/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Isoniazid, Iron supplements</a:t>
            </a:r>
          </a:p>
        </p:txBody>
      </p:sp>
    </p:spTree>
    <p:extLst>
      <p:ext uri="{BB962C8B-B14F-4D97-AF65-F5344CB8AC3E}">
        <p14:creationId xmlns:p14="http://schemas.microsoft.com/office/powerpoint/2010/main" val="329976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7D9D48-6060-C446-A503-E33544FD3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82" t="9267" r="20586" b="9303"/>
          <a:stretch/>
        </p:blipFill>
        <p:spPr>
          <a:xfrm>
            <a:off x="339213" y="786085"/>
            <a:ext cx="11208774" cy="5343252"/>
          </a:xfrm>
        </p:spPr>
      </p:pic>
    </p:spTree>
    <p:extLst>
      <p:ext uri="{BB962C8B-B14F-4D97-AF65-F5344CB8AC3E}">
        <p14:creationId xmlns:p14="http://schemas.microsoft.com/office/powerpoint/2010/main" val="17919501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1CE64-FB45-AFC6-90E7-72173BFEE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8" b="4342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VANCOMYCIN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7019F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4329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8EBA-7165-2549-9AE2-48EAB6E8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95" y="266171"/>
            <a:ext cx="9720072" cy="1499616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Vancomycin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42B65-6C78-0245-A9F3-7F1F511A7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Inhibits peptidoglycan formation (cell wall)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Binds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D-alanyl-D-alanine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peptides &gt;&gt; Prevents crosslinking &gt;&gt; Cell wall breakdown more than formation →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death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effect as beta lactams via different mechanism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lactams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inhibit transpeptidases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Vancomycin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block transpeptidase binding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E02EC-BA3D-B148-B213-144422026843}"/>
              </a:ext>
            </a:extLst>
          </p:cNvPr>
          <p:cNvSpPr txBox="1"/>
          <p:nvPr/>
        </p:nvSpPr>
        <p:spPr>
          <a:xfrm>
            <a:off x="1502664" y="4549656"/>
            <a:ext cx="8763000" cy="2062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amino acids change D-alanyl-D-alanine to &gt;&gt;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D-alanyl-D-lactate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VRSA emerges</a:t>
            </a:r>
          </a:p>
        </p:txBody>
      </p:sp>
    </p:spTree>
    <p:extLst>
      <p:ext uri="{BB962C8B-B14F-4D97-AF65-F5344CB8AC3E}">
        <p14:creationId xmlns:p14="http://schemas.microsoft.com/office/powerpoint/2010/main" val="28962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218EBA-7165-2549-9AE2-48EAB6E8BD63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586706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/>
              <a:t>Vancomycin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9EE34-16C7-C846-91BD-976F918B3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9" t="36666" r="34444" b="4889"/>
          <a:stretch/>
        </p:blipFill>
        <p:spPr>
          <a:xfrm>
            <a:off x="1874186" y="2286000"/>
            <a:ext cx="4166944" cy="3886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1563E-CE34-D44A-85C3-055C492E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Only effective in Gram + (huge!)</a:t>
            </a:r>
          </a:p>
          <a:p>
            <a:r>
              <a:rPr lang="en-US" sz="2000" i="1" u="sng">
                <a:solidFill>
                  <a:srgbClr val="FFFFFF"/>
                </a:solidFill>
              </a:rPr>
              <a:t>Two common uses</a:t>
            </a:r>
            <a:r>
              <a:rPr lang="en-US" sz="200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Methicillin resistant Staph Aureus (MRSA)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Oral therapy for C. difficile pseudomembranous colitis</a:t>
            </a:r>
          </a:p>
          <a:p>
            <a:r>
              <a:rPr lang="en-US" sz="2000">
                <a:solidFill>
                  <a:srgbClr val="FFFFFF"/>
                </a:solidFill>
              </a:rPr>
              <a:t>Often given empirically when MRSA is a concern</a:t>
            </a:r>
          </a:p>
          <a:p>
            <a:pPr lvl="1"/>
            <a:r>
              <a:rPr lang="en-US" sz="2000" b="1" i="1">
                <a:solidFill>
                  <a:srgbClr val="FFFFFF"/>
                </a:solidFill>
              </a:rPr>
              <a:t>Endocarditis</a:t>
            </a:r>
          </a:p>
          <a:p>
            <a:pPr lvl="1"/>
            <a:r>
              <a:rPr lang="en-US" sz="2000" b="1" i="1">
                <a:solidFill>
                  <a:srgbClr val="FFFFFF"/>
                </a:solidFill>
              </a:rPr>
              <a:t>Severe pneumonia/sepsis</a:t>
            </a:r>
          </a:p>
        </p:txBody>
      </p:sp>
    </p:spTree>
    <p:extLst>
      <p:ext uri="{BB962C8B-B14F-4D97-AF65-F5344CB8AC3E}">
        <p14:creationId xmlns:p14="http://schemas.microsoft.com/office/powerpoint/2010/main" val="39335384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8FFB0-0761-8E43-95D8-9FDF5285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Vancomycin Adverse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9C4E-123B-4B49-9995-679FDFEE3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 well tolerated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Nephrotoxicity “check Trough level”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common with modern preparations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risk if concomitant aminoglycoside therapy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Ototoxicity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&gt;&gt; Tinnitus, vertigo, and hearing loss reported (rare)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Red man syndrome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Flushing, erythema, itching &gt;&gt; Usually affects upper body, neck, face more than lower body &gt;&gt; Occurs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10-20 minutes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start of infusion &gt;&gt;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activation of mast cells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histamine release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Pseudoallergic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drug reaction”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develop with first administration</a:t>
            </a:r>
          </a:p>
          <a:p>
            <a:pPr lvl="1"/>
            <a:r>
              <a:rPr lang="en-US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Infusion related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slow infusion = no symptoms</a:t>
            </a:r>
          </a:p>
        </p:txBody>
      </p:sp>
    </p:spTree>
    <p:extLst>
      <p:ext uri="{BB962C8B-B14F-4D97-AF65-F5344CB8AC3E}">
        <p14:creationId xmlns:p14="http://schemas.microsoft.com/office/powerpoint/2010/main" val="5946038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A3604-1D06-0714-E7DE-BC65B2D85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9977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METRONIDAZOLE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097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117F-B345-BE45-ADDD-417052F873D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Metronidazole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C8DC-EEE7-B144-B448-BA83473F1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Prodrug: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activate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anaerobic bacteria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capable of reduction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metronidazole → more drug uptake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Activated form generates free radicals &gt;&gt; Interact with DNA &gt;&gt; DNA breakage/destabilization &gt;&gt;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death</a:t>
            </a:r>
          </a:p>
        </p:txBody>
      </p:sp>
    </p:spTree>
    <p:extLst>
      <p:ext uri="{BB962C8B-B14F-4D97-AF65-F5344CB8AC3E}">
        <p14:creationId xmlns:p14="http://schemas.microsoft.com/office/powerpoint/2010/main" val="8193924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3278-8B93-F448-A650-03D7E10B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Metronidazole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E1F189-BECA-C195-62F2-48AAA4E8C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831467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57676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3B164-8796-A547-B048-1A64642B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Metronidazole Adverse Reactions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18201B-B3AD-FA73-D2C3-211EE77AAC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45097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8200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F98AE-5F2A-C413-2372-E461E4810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7" b="9024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5E7C5-514B-834F-8E5D-876D7720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NITROFURANTOIN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3FEFBA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348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4549C-13CC-8647-BE61-CE67F699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Nitrofurantoin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69B9D2-362F-047D-CC4C-32DFF1234B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048892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3464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2500</TotalTime>
  <Words>3502</Words>
  <Application>Microsoft Office PowerPoint</Application>
  <PresentationFormat>Widescreen</PresentationFormat>
  <Paragraphs>689</Paragraphs>
  <Slides>101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9" baseType="lpstr">
      <vt:lpstr>Arial</vt:lpstr>
      <vt:lpstr>Calibri</vt:lpstr>
      <vt:lpstr>Times New Roman</vt:lpstr>
      <vt:lpstr>Tw Cen MT</vt:lpstr>
      <vt:lpstr>Tw Cen MT Condensed</vt:lpstr>
      <vt:lpstr>Wingdings</vt:lpstr>
      <vt:lpstr>Wingdings 3</vt:lpstr>
      <vt:lpstr>Integral</vt:lpstr>
      <vt:lpstr> ANTIBIOTICS </vt:lpstr>
      <vt:lpstr>Nothing to disclose …</vt:lpstr>
      <vt:lpstr>Agenda</vt:lpstr>
      <vt:lpstr>Beta Lactam Antibiotics</vt:lpstr>
      <vt:lpstr>Penicillin's    </vt:lpstr>
      <vt:lpstr>PowerPoint Presentation</vt:lpstr>
      <vt:lpstr>Types of PENICILLINS</vt:lpstr>
      <vt:lpstr>Mechanism of action </vt:lpstr>
      <vt:lpstr>PowerPoint Presentation</vt:lpstr>
      <vt:lpstr>Natural Penicillin's</vt:lpstr>
      <vt:lpstr>Penicillin G and VK</vt:lpstr>
      <vt:lpstr>Aminopenicillins</vt:lpstr>
      <vt:lpstr>PowerPoint Presentation</vt:lpstr>
      <vt:lpstr>Aminopenicillins</vt:lpstr>
      <vt:lpstr>Anti-Staphylococcal Penicillin's</vt:lpstr>
      <vt:lpstr>Anti-Staphylococcal Penicillin's</vt:lpstr>
      <vt:lpstr>Anti-Pseudomonal Penicillin's</vt:lpstr>
      <vt:lpstr>Penicillin's</vt:lpstr>
      <vt:lpstr>B-Lactamase Inhibitors</vt:lpstr>
      <vt:lpstr>Penicillin Adverse Effects</vt:lpstr>
      <vt:lpstr>Penicillin Adverse Effects</vt:lpstr>
      <vt:lpstr>Penicillin Adverse Effects</vt:lpstr>
      <vt:lpstr>Penicillin Adverse Effects</vt:lpstr>
      <vt:lpstr>Penicillin Adverse Effects</vt:lpstr>
      <vt:lpstr>Penicillin Adverse Effects</vt:lpstr>
      <vt:lpstr>Penicillin Adverse Effects</vt:lpstr>
      <vt:lpstr>PowerPoint Presentation</vt:lpstr>
      <vt:lpstr>Penicillin Adverse Effects</vt:lpstr>
      <vt:lpstr>Penicillin Adverse Effects</vt:lpstr>
      <vt:lpstr>Other Beta Lactam Antibiotics</vt:lpstr>
      <vt:lpstr>CEPHALOSPORINS</vt:lpstr>
      <vt:lpstr>Cephalosporins</vt:lpstr>
      <vt:lpstr>Cephalosporins</vt:lpstr>
      <vt:lpstr>Cephalosporins</vt:lpstr>
      <vt:lpstr>Cephalosporins</vt:lpstr>
      <vt:lpstr>Cephalosporins</vt:lpstr>
      <vt:lpstr>Cephalosporins</vt:lpstr>
      <vt:lpstr>Cephalosporins</vt:lpstr>
      <vt:lpstr>Cephalosporins</vt:lpstr>
      <vt:lpstr>  CARBAPENEMS</vt:lpstr>
      <vt:lpstr>Carbapenems</vt:lpstr>
      <vt:lpstr>Carbapenems</vt:lpstr>
      <vt:lpstr>Carbapenems</vt:lpstr>
      <vt:lpstr>  </vt:lpstr>
      <vt:lpstr>PowerPoint Presentation</vt:lpstr>
      <vt:lpstr>Aztreonam</vt:lpstr>
      <vt:lpstr>PowerPoint Presentation</vt:lpstr>
      <vt:lpstr>SULFONAMIDE</vt:lpstr>
      <vt:lpstr>PowerPoint Presentation</vt:lpstr>
      <vt:lpstr>Sulfonamide</vt:lpstr>
      <vt:lpstr>PowerPoint Presentation</vt:lpstr>
      <vt:lpstr>PowerPoint Presentation</vt:lpstr>
      <vt:lpstr>Sulfonamide</vt:lpstr>
      <vt:lpstr>Sulfonamide Toxicity</vt:lpstr>
      <vt:lpstr>Sulfonamide Toxicity</vt:lpstr>
      <vt:lpstr>Dapsone</vt:lpstr>
      <vt:lpstr>Trimethoprim / Pyrimethamine</vt:lpstr>
      <vt:lpstr>TriMethoPrim - SulfaMethoXazole</vt:lpstr>
      <vt:lpstr>Trimethoprim / Pyrimethamine Toxicity</vt:lpstr>
      <vt:lpstr>PROTEIN SYNTHESIS INHIBITORS</vt:lpstr>
      <vt:lpstr>Protein Synthesis Inhibitors</vt:lpstr>
      <vt:lpstr>Protein Synthesis Inhibitors</vt:lpstr>
      <vt:lpstr>AMINOGLYCOSIDES</vt:lpstr>
      <vt:lpstr>Aminoglycosides</vt:lpstr>
      <vt:lpstr>Aminoglycosides</vt:lpstr>
      <vt:lpstr>Aminoglycosides</vt:lpstr>
      <vt:lpstr>MACROLIDES</vt:lpstr>
      <vt:lpstr>Macrolides</vt:lpstr>
      <vt:lpstr>Macrolides</vt:lpstr>
      <vt:lpstr>Macrolides Adverse Effects</vt:lpstr>
      <vt:lpstr>TETRACYCLINES</vt:lpstr>
      <vt:lpstr>Tetracyclines</vt:lpstr>
      <vt:lpstr>Tetracyclines</vt:lpstr>
      <vt:lpstr>Tetracyclines</vt:lpstr>
      <vt:lpstr>Tetracyclines Adverse Effects</vt:lpstr>
      <vt:lpstr>CLINDAMYCIN</vt:lpstr>
      <vt:lpstr>Clindamycin</vt:lpstr>
      <vt:lpstr>Clindamycin Adverse Events</vt:lpstr>
      <vt:lpstr>LINEZOLID</vt:lpstr>
      <vt:lpstr>Linezolid</vt:lpstr>
      <vt:lpstr>PowerPoint Presentation</vt:lpstr>
      <vt:lpstr>QUINOLONES</vt:lpstr>
      <vt:lpstr>Quinolones</vt:lpstr>
      <vt:lpstr>Quinolones</vt:lpstr>
      <vt:lpstr>Quinolones</vt:lpstr>
      <vt:lpstr>Quinolones</vt:lpstr>
      <vt:lpstr>Quinolones</vt:lpstr>
      <vt:lpstr>Quinolones Adverse Reactions</vt:lpstr>
      <vt:lpstr>Quinolones Adverse Reactions</vt:lpstr>
      <vt:lpstr>VANCOMYCIN</vt:lpstr>
      <vt:lpstr>Vancomycin</vt:lpstr>
      <vt:lpstr>PowerPoint Presentation</vt:lpstr>
      <vt:lpstr>Vancomycin Adverse Effects</vt:lpstr>
      <vt:lpstr>METRONIDAZOLE</vt:lpstr>
      <vt:lpstr>Metronidazole</vt:lpstr>
      <vt:lpstr>Metronidazole Uses</vt:lpstr>
      <vt:lpstr>Metronidazole Adverse Reactions</vt:lpstr>
      <vt:lpstr>NITROFURANTOIN</vt:lpstr>
      <vt:lpstr>Nitrofurantoin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ANTIBIOTICS lecture</dc:title>
  <dc:creator>alaa alali</dc:creator>
  <cp:lastModifiedBy>Nisreen</cp:lastModifiedBy>
  <cp:revision>294</cp:revision>
  <dcterms:created xsi:type="dcterms:W3CDTF">2021-03-22T09:28:46Z</dcterms:created>
  <dcterms:modified xsi:type="dcterms:W3CDTF">2023-03-07T19:14:57Z</dcterms:modified>
</cp:coreProperties>
</file>